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89" r:id="rId2"/>
    <p:sldId id="257" r:id="rId3"/>
    <p:sldId id="294" r:id="rId4"/>
    <p:sldId id="293"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2" r:id="rId19"/>
    <p:sldId id="272" r:id="rId20"/>
    <p:sldId id="273" r:id="rId21"/>
    <p:sldId id="274" r:id="rId22"/>
    <p:sldId id="275" r:id="rId23"/>
    <p:sldId id="276" r:id="rId24"/>
    <p:sldId id="277" r:id="rId25"/>
    <p:sldId id="279" r:id="rId26"/>
    <p:sldId id="291" r:id="rId27"/>
    <p:sldId id="280" r:id="rId28"/>
    <p:sldId id="281" r:id="rId29"/>
    <p:sldId id="282" r:id="rId30"/>
    <p:sldId id="283" r:id="rId31"/>
    <p:sldId id="284" r:id="rId32"/>
    <p:sldId id="295" r:id="rId33"/>
    <p:sldId id="285" r:id="rId34"/>
    <p:sldId id="286" r:id="rId35"/>
    <p:sldId id="287" r:id="rId36"/>
    <p:sldId id="288" r:id="rId37"/>
    <p:sldId id="278" r:id="rId38"/>
  </p:sldIdLst>
  <p:sldSz cx="9144000" cy="6858000" type="screen4x3"/>
  <p:notesSz cx="7010400" cy="9296400"/>
  <p:custDataLst>
    <p:tags r:id="rId4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42F0"/>
    <a:srgbClr val="FF0000"/>
    <a:srgbClr val="A6A6F8"/>
    <a:srgbClr val="99FF33"/>
    <a:srgbClr val="EEB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0"/>
    <p:restoredTop sz="93593" autoAdjust="0"/>
  </p:normalViewPr>
  <p:slideViewPr>
    <p:cSldViewPr showGuides="1">
      <p:cViewPr varScale="1">
        <p:scale>
          <a:sx n="104" d="100"/>
          <a:sy n="104" d="100"/>
        </p:scale>
        <p:origin x="1904" y="19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4756"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7"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51227AD9-0BB1-4E84-BDCF-9442AB6EB8A5}" type="slidenum">
              <a:rPr lang="en-US"/>
              <a:pPr>
                <a:defRPr/>
              </a:pPr>
              <a:t>‹#›</a:t>
            </a:fld>
            <a:endParaRPr lang="en-US"/>
          </a:p>
        </p:txBody>
      </p:sp>
    </p:spTree>
    <p:extLst>
      <p:ext uri="{BB962C8B-B14F-4D97-AF65-F5344CB8AC3E}">
        <p14:creationId xmlns:p14="http://schemas.microsoft.com/office/powerpoint/2010/main" val="3661779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DA85D41-ECD2-460B-BCF0-B2E873B4C417}" type="slidenum">
              <a:rPr lang="en-US"/>
              <a:pPr>
                <a:defRPr/>
              </a:pPr>
              <a:t>‹#›</a:t>
            </a:fld>
            <a:endParaRPr lang="en-US"/>
          </a:p>
        </p:txBody>
      </p:sp>
    </p:spTree>
    <p:extLst>
      <p:ext uri="{BB962C8B-B14F-4D97-AF65-F5344CB8AC3E}">
        <p14:creationId xmlns:p14="http://schemas.microsoft.com/office/powerpoint/2010/main" val="3882137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26D5115-4D3D-4318-B0D9-5E254FC779C6}" type="slidenum">
              <a:rPr lang="en-US" altLang="en-US" smtClean="0"/>
              <a:pPr eaLnBrk="1" hangingPunct="1">
                <a:spcBef>
                  <a:spcPct val="0"/>
                </a:spcBef>
              </a:pPr>
              <a:t>1</a:t>
            </a:fld>
            <a:endParaRPr lang="en-US" altLang="en-US"/>
          </a:p>
        </p:txBody>
      </p:sp>
      <p:sp>
        <p:nvSpPr>
          <p:cNvPr id="40963" name="Rectangle 2"/>
          <p:cNvSpPr>
            <a:spLocks noGrp="1" noRot="1" noChangeAspect="1" noChangeArrowheads="1" noTextEdit="1"/>
          </p:cNvSpPr>
          <p:nvPr>
            <p:ph type="sldImg"/>
          </p:nvPr>
        </p:nvSpPr>
        <p:spPr>
          <a:xfrm>
            <a:off x="1187450" y="701675"/>
            <a:ext cx="4633913" cy="3475038"/>
          </a:xfrm>
          <a:ln/>
        </p:spPr>
      </p:sp>
      <p:sp>
        <p:nvSpPr>
          <p:cNvPr id="40964" name="Rectangle 3"/>
          <p:cNvSpPr>
            <a:spLocks noGrp="1" noChangeArrowheads="1"/>
          </p:cNvSpPr>
          <p:nvPr>
            <p:ph type="body" idx="1"/>
          </p:nvPr>
        </p:nvSpPr>
        <p:spPr>
          <a:xfrm>
            <a:off x="933450" y="4416425"/>
            <a:ext cx="5143500" cy="4184650"/>
          </a:xfrm>
          <a:noFill/>
        </p:spPr>
        <p:txBody>
          <a:bodyPr/>
          <a:lstStyle/>
          <a:p>
            <a:pPr eaLnBrk="1" hangingPunct="1"/>
            <a:endParaRPr lang="en-US" altLang="en-US" dirty="0"/>
          </a:p>
        </p:txBody>
      </p:sp>
    </p:spTree>
    <p:extLst>
      <p:ext uri="{BB962C8B-B14F-4D97-AF65-F5344CB8AC3E}">
        <p14:creationId xmlns:p14="http://schemas.microsoft.com/office/powerpoint/2010/main" val="1635890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0FA205-ACF1-4645-9B86-11855BE99B67}" type="slidenum">
              <a:rPr lang="en-US" altLang="en-US" smtClean="0"/>
              <a:pPr eaLnBrk="1" hangingPunct="1">
                <a:spcBef>
                  <a:spcPct val="0"/>
                </a:spcBef>
              </a:pPr>
              <a:t>10</a:t>
            </a:fld>
            <a:endParaRPr lang="en-US" altLang="en-US"/>
          </a:p>
        </p:txBody>
      </p:sp>
      <p:sp>
        <p:nvSpPr>
          <p:cNvPr id="50179" name="Rectangle 2"/>
          <p:cNvSpPr>
            <a:spLocks noGrp="1" noRot="1" noChangeAspect="1" noChangeArrowheads="1" noTextEdit="1"/>
          </p:cNvSpPr>
          <p:nvPr>
            <p:ph type="sldImg"/>
          </p:nvPr>
        </p:nvSpPr>
        <p:spPr>
          <a:xfrm>
            <a:off x="1187450" y="701675"/>
            <a:ext cx="4633913" cy="3475038"/>
          </a:xfrm>
          <a:ln/>
        </p:spPr>
      </p:sp>
      <p:sp>
        <p:nvSpPr>
          <p:cNvPr id="5018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76761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8DE635E-A720-41EF-A74B-E79BAFC85E3C}" type="slidenum">
              <a:rPr lang="en-US" altLang="en-US" smtClean="0"/>
              <a:pPr eaLnBrk="1" hangingPunct="1">
                <a:spcBef>
                  <a:spcPct val="0"/>
                </a:spcBef>
              </a:pPr>
              <a:t>11</a:t>
            </a:fld>
            <a:endParaRPr lang="en-US" altLang="en-US"/>
          </a:p>
        </p:txBody>
      </p:sp>
      <p:sp>
        <p:nvSpPr>
          <p:cNvPr id="52227" name="Rectangle 2"/>
          <p:cNvSpPr>
            <a:spLocks noGrp="1" noRot="1" noChangeAspect="1" noChangeArrowheads="1" noTextEdit="1"/>
          </p:cNvSpPr>
          <p:nvPr>
            <p:ph type="sldImg"/>
          </p:nvPr>
        </p:nvSpPr>
        <p:spPr>
          <a:xfrm>
            <a:off x="1187450" y="701675"/>
            <a:ext cx="4633913" cy="3475038"/>
          </a:xfrm>
          <a:ln/>
        </p:spPr>
      </p:sp>
      <p:sp>
        <p:nvSpPr>
          <p:cNvPr id="5222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8181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7905847-1F5C-4A54-8861-EDF2B7C7B542}" type="slidenum">
              <a:rPr lang="en-US" altLang="en-US" smtClean="0"/>
              <a:pPr eaLnBrk="1" hangingPunct="1">
                <a:spcBef>
                  <a:spcPct val="0"/>
                </a:spcBef>
              </a:pPr>
              <a:t>12</a:t>
            </a:fld>
            <a:endParaRPr lang="en-US" altLang="en-US"/>
          </a:p>
        </p:txBody>
      </p:sp>
      <p:sp>
        <p:nvSpPr>
          <p:cNvPr id="53251" name="Rectangle 2"/>
          <p:cNvSpPr>
            <a:spLocks noGrp="1" noRot="1" noChangeAspect="1" noChangeArrowheads="1" noTextEdit="1"/>
          </p:cNvSpPr>
          <p:nvPr>
            <p:ph type="sldImg"/>
          </p:nvPr>
        </p:nvSpPr>
        <p:spPr>
          <a:xfrm>
            <a:off x="1187450" y="701675"/>
            <a:ext cx="4633913" cy="3475038"/>
          </a:xfrm>
          <a:ln/>
        </p:spPr>
      </p:sp>
      <p:sp>
        <p:nvSpPr>
          <p:cNvPr id="5325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72365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76DC0E4-A619-4205-969B-342F6889A1F0}" type="slidenum">
              <a:rPr lang="en-US" altLang="en-US" smtClean="0"/>
              <a:pPr eaLnBrk="1" hangingPunct="1">
                <a:spcBef>
                  <a:spcPct val="0"/>
                </a:spcBef>
              </a:pPr>
              <a:t>13</a:t>
            </a:fld>
            <a:endParaRPr lang="en-US" altLang="en-US"/>
          </a:p>
        </p:txBody>
      </p:sp>
      <p:sp>
        <p:nvSpPr>
          <p:cNvPr id="54275" name="Rectangle 2"/>
          <p:cNvSpPr>
            <a:spLocks noGrp="1" noRot="1" noChangeAspect="1" noChangeArrowheads="1" noTextEdit="1"/>
          </p:cNvSpPr>
          <p:nvPr>
            <p:ph type="sldImg"/>
          </p:nvPr>
        </p:nvSpPr>
        <p:spPr>
          <a:xfrm>
            <a:off x="1187450" y="701675"/>
            <a:ext cx="4633913" cy="3475038"/>
          </a:xfrm>
          <a:ln/>
        </p:spPr>
      </p:sp>
      <p:sp>
        <p:nvSpPr>
          <p:cNvPr id="5427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34488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7DAA9B5-FDBF-4949-9A50-6B5D6997217B}" type="slidenum">
              <a:rPr lang="en-US" altLang="en-US" smtClean="0"/>
              <a:pPr eaLnBrk="1" hangingPunct="1">
                <a:spcBef>
                  <a:spcPct val="0"/>
                </a:spcBef>
              </a:pPr>
              <a:t>14</a:t>
            </a:fld>
            <a:endParaRPr lang="en-US" altLang="en-US"/>
          </a:p>
        </p:txBody>
      </p:sp>
      <p:sp>
        <p:nvSpPr>
          <p:cNvPr id="55299" name="Rectangle 2"/>
          <p:cNvSpPr>
            <a:spLocks noGrp="1" noRot="1" noChangeAspect="1" noChangeArrowheads="1" noTextEdit="1"/>
          </p:cNvSpPr>
          <p:nvPr>
            <p:ph type="sldImg"/>
          </p:nvPr>
        </p:nvSpPr>
        <p:spPr>
          <a:xfrm>
            <a:off x="1187450" y="701675"/>
            <a:ext cx="4633913" cy="3475038"/>
          </a:xfrm>
          <a:ln/>
        </p:spPr>
      </p:sp>
      <p:sp>
        <p:nvSpPr>
          <p:cNvPr id="5530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46762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B38FE0D-A88C-4487-B61E-0DD637697F39}" type="slidenum">
              <a:rPr lang="en-US" altLang="en-US" smtClean="0"/>
              <a:pPr eaLnBrk="1" hangingPunct="1">
                <a:spcBef>
                  <a:spcPct val="0"/>
                </a:spcBef>
              </a:pPr>
              <a:t>15</a:t>
            </a:fld>
            <a:endParaRPr lang="en-US" altLang="en-US"/>
          </a:p>
        </p:txBody>
      </p:sp>
      <p:sp>
        <p:nvSpPr>
          <p:cNvPr id="56323" name="Rectangle 2"/>
          <p:cNvSpPr>
            <a:spLocks noGrp="1" noRot="1" noChangeAspect="1" noChangeArrowheads="1" noTextEdit="1"/>
          </p:cNvSpPr>
          <p:nvPr>
            <p:ph type="sldImg"/>
          </p:nvPr>
        </p:nvSpPr>
        <p:spPr>
          <a:xfrm>
            <a:off x="1187450" y="701675"/>
            <a:ext cx="4633913" cy="3475038"/>
          </a:xfrm>
          <a:ln/>
        </p:spPr>
      </p:sp>
      <p:sp>
        <p:nvSpPr>
          <p:cNvPr id="5632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696777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EB8705-9972-41D5-9013-A17FE9AED492}" type="slidenum">
              <a:rPr lang="en-US" altLang="en-US" smtClean="0"/>
              <a:pPr eaLnBrk="1" hangingPunct="1">
                <a:spcBef>
                  <a:spcPct val="0"/>
                </a:spcBef>
              </a:pPr>
              <a:t>16</a:t>
            </a:fld>
            <a:endParaRPr lang="en-US" altLang="en-US"/>
          </a:p>
        </p:txBody>
      </p:sp>
      <p:sp>
        <p:nvSpPr>
          <p:cNvPr id="57347" name="Rectangle 2"/>
          <p:cNvSpPr>
            <a:spLocks noGrp="1" noRot="1" noChangeAspect="1" noChangeArrowheads="1" noTextEdit="1"/>
          </p:cNvSpPr>
          <p:nvPr>
            <p:ph type="sldImg"/>
          </p:nvPr>
        </p:nvSpPr>
        <p:spPr>
          <a:xfrm>
            <a:off x="1187450" y="701675"/>
            <a:ext cx="4633913" cy="3475038"/>
          </a:xfrm>
          <a:ln/>
        </p:spPr>
      </p:sp>
      <p:sp>
        <p:nvSpPr>
          <p:cNvPr id="5734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300631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55A6C2C-CBEE-4577-9183-41155CA37A18}" type="slidenum">
              <a:rPr lang="en-US" altLang="en-US" smtClean="0"/>
              <a:pPr eaLnBrk="1" hangingPunct="1">
                <a:spcBef>
                  <a:spcPct val="0"/>
                </a:spcBef>
              </a:pPr>
              <a:t>17</a:t>
            </a:fld>
            <a:endParaRPr lang="en-US" altLang="en-US"/>
          </a:p>
        </p:txBody>
      </p:sp>
      <p:sp>
        <p:nvSpPr>
          <p:cNvPr id="58371" name="Rectangle 2"/>
          <p:cNvSpPr>
            <a:spLocks noGrp="1" noRot="1" noChangeAspect="1" noChangeArrowheads="1" noTextEdit="1"/>
          </p:cNvSpPr>
          <p:nvPr>
            <p:ph type="sldImg"/>
          </p:nvPr>
        </p:nvSpPr>
        <p:spPr>
          <a:xfrm>
            <a:off x="1187450" y="701675"/>
            <a:ext cx="4633913" cy="3475038"/>
          </a:xfrm>
          <a:ln/>
        </p:spPr>
      </p:sp>
      <p:sp>
        <p:nvSpPr>
          <p:cNvPr id="5837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55139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825305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7A8672D-5949-430B-A189-762953F32053}" type="slidenum">
              <a:rPr lang="en-US" altLang="en-US" smtClean="0"/>
              <a:pPr eaLnBrk="1" hangingPunct="1">
                <a:spcBef>
                  <a:spcPct val="0"/>
                </a:spcBef>
              </a:pPr>
              <a:t>19</a:t>
            </a:fld>
            <a:endParaRPr lang="en-US" altLang="en-US"/>
          </a:p>
        </p:txBody>
      </p:sp>
      <p:sp>
        <p:nvSpPr>
          <p:cNvPr id="60419" name="Rectangle 2"/>
          <p:cNvSpPr>
            <a:spLocks noGrp="1" noRot="1" noChangeAspect="1" noChangeArrowheads="1" noTextEdit="1"/>
          </p:cNvSpPr>
          <p:nvPr>
            <p:ph type="sldImg"/>
          </p:nvPr>
        </p:nvSpPr>
        <p:spPr>
          <a:xfrm>
            <a:off x="1187450" y="701675"/>
            <a:ext cx="4633913" cy="3475038"/>
          </a:xfrm>
          <a:ln/>
        </p:spPr>
      </p:sp>
      <p:sp>
        <p:nvSpPr>
          <p:cNvPr id="6042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21989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B6239DB-4CA6-4855-BB3D-D36C1C63AA0F}" type="slidenum">
              <a:rPr lang="en-US" altLang="en-US" smtClean="0"/>
              <a:pPr eaLnBrk="1" hangingPunct="1">
                <a:spcBef>
                  <a:spcPct val="0"/>
                </a:spcBef>
              </a:pPr>
              <a:t>2</a:t>
            </a:fld>
            <a:endParaRPr lang="en-US" altLang="en-US"/>
          </a:p>
        </p:txBody>
      </p:sp>
      <p:sp>
        <p:nvSpPr>
          <p:cNvPr id="41987" name="Rectangle 2"/>
          <p:cNvSpPr>
            <a:spLocks noGrp="1" noRot="1" noChangeAspect="1" noChangeArrowheads="1" noTextEdit="1"/>
          </p:cNvSpPr>
          <p:nvPr>
            <p:ph type="sldImg"/>
          </p:nvPr>
        </p:nvSpPr>
        <p:spPr>
          <a:xfrm>
            <a:off x="1187450" y="701675"/>
            <a:ext cx="4633913" cy="3475038"/>
          </a:xfrm>
          <a:ln/>
        </p:spPr>
      </p:sp>
      <p:sp>
        <p:nvSpPr>
          <p:cNvPr id="4198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7871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6D75106-E140-49DB-8FCF-F830CF610B42}" type="slidenum">
              <a:rPr lang="en-US" altLang="en-US" smtClean="0"/>
              <a:pPr eaLnBrk="1" hangingPunct="1">
                <a:spcBef>
                  <a:spcPct val="0"/>
                </a:spcBef>
              </a:pPr>
              <a:t>20</a:t>
            </a:fld>
            <a:endParaRPr lang="en-US" altLang="en-US"/>
          </a:p>
        </p:txBody>
      </p:sp>
      <p:sp>
        <p:nvSpPr>
          <p:cNvPr id="61443" name="Rectangle 2"/>
          <p:cNvSpPr>
            <a:spLocks noGrp="1" noRot="1" noChangeAspect="1" noChangeArrowheads="1" noTextEdit="1"/>
          </p:cNvSpPr>
          <p:nvPr>
            <p:ph type="sldImg"/>
          </p:nvPr>
        </p:nvSpPr>
        <p:spPr>
          <a:xfrm>
            <a:off x="1187450" y="701675"/>
            <a:ext cx="4633913" cy="3475038"/>
          </a:xfrm>
          <a:ln/>
        </p:spPr>
      </p:sp>
      <p:sp>
        <p:nvSpPr>
          <p:cNvPr id="6144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784131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9AE18D-207F-475A-845B-A262AD523EE4}" type="slidenum">
              <a:rPr lang="en-US" altLang="en-US" smtClean="0"/>
              <a:pPr eaLnBrk="1" hangingPunct="1">
                <a:spcBef>
                  <a:spcPct val="0"/>
                </a:spcBef>
              </a:pPr>
              <a:t>21</a:t>
            </a:fld>
            <a:endParaRPr lang="en-US" altLang="en-US"/>
          </a:p>
        </p:txBody>
      </p:sp>
      <p:sp>
        <p:nvSpPr>
          <p:cNvPr id="62467" name="Rectangle 2"/>
          <p:cNvSpPr>
            <a:spLocks noGrp="1" noRot="1" noChangeAspect="1" noChangeArrowheads="1" noTextEdit="1"/>
          </p:cNvSpPr>
          <p:nvPr>
            <p:ph type="sldImg"/>
          </p:nvPr>
        </p:nvSpPr>
        <p:spPr>
          <a:xfrm>
            <a:off x="1187450" y="701675"/>
            <a:ext cx="4633913" cy="3475038"/>
          </a:xfrm>
          <a:ln/>
        </p:spPr>
      </p:sp>
      <p:sp>
        <p:nvSpPr>
          <p:cNvPr id="6246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013790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83E1B26-AC1D-4AF2-843F-F0CEFB1BAE8E}" type="slidenum">
              <a:rPr lang="en-US" altLang="en-US" smtClean="0"/>
              <a:pPr eaLnBrk="1" hangingPunct="1">
                <a:spcBef>
                  <a:spcPct val="0"/>
                </a:spcBef>
              </a:pPr>
              <a:t>22</a:t>
            </a:fld>
            <a:endParaRPr lang="en-US" altLang="en-US"/>
          </a:p>
        </p:txBody>
      </p:sp>
      <p:sp>
        <p:nvSpPr>
          <p:cNvPr id="63491" name="Rectangle 2"/>
          <p:cNvSpPr>
            <a:spLocks noGrp="1" noRot="1" noChangeAspect="1" noChangeArrowheads="1" noTextEdit="1"/>
          </p:cNvSpPr>
          <p:nvPr>
            <p:ph type="sldImg"/>
          </p:nvPr>
        </p:nvSpPr>
        <p:spPr>
          <a:xfrm>
            <a:off x="1187450" y="701675"/>
            <a:ext cx="4633913" cy="3475038"/>
          </a:xfrm>
          <a:ln/>
        </p:spPr>
      </p:sp>
      <p:sp>
        <p:nvSpPr>
          <p:cNvPr id="6349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635257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B5991BC-7F52-4983-801C-4DCCD440430D}" type="slidenum">
              <a:rPr lang="en-US" altLang="en-US" smtClean="0"/>
              <a:pPr eaLnBrk="1" hangingPunct="1">
                <a:spcBef>
                  <a:spcPct val="0"/>
                </a:spcBef>
              </a:pPr>
              <a:t>23</a:t>
            </a:fld>
            <a:endParaRPr lang="en-US" altLang="en-US"/>
          </a:p>
        </p:txBody>
      </p:sp>
      <p:sp>
        <p:nvSpPr>
          <p:cNvPr id="64515" name="Rectangle 2"/>
          <p:cNvSpPr>
            <a:spLocks noGrp="1" noRot="1" noChangeAspect="1" noChangeArrowheads="1" noTextEdit="1"/>
          </p:cNvSpPr>
          <p:nvPr>
            <p:ph type="sldImg"/>
          </p:nvPr>
        </p:nvSpPr>
        <p:spPr>
          <a:xfrm>
            <a:off x="1187450" y="701675"/>
            <a:ext cx="4633913" cy="3475038"/>
          </a:xfrm>
          <a:ln/>
        </p:spPr>
      </p:sp>
      <p:sp>
        <p:nvSpPr>
          <p:cNvPr id="6451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609605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D0CE60-3906-490D-8E8B-1F8BB66B3C82}" type="slidenum">
              <a:rPr lang="en-US" altLang="en-US" smtClean="0"/>
              <a:pPr eaLnBrk="1" hangingPunct="1">
                <a:spcBef>
                  <a:spcPct val="0"/>
                </a:spcBef>
              </a:pPr>
              <a:t>24</a:t>
            </a:fld>
            <a:endParaRPr lang="en-US" altLang="en-US"/>
          </a:p>
        </p:txBody>
      </p:sp>
      <p:sp>
        <p:nvSpPr>
          <p:cNvPr id="65539" name="Rectangle 2"/>
          <p:cNvSpPr>
            <a:spLocks noGrp="1" noRot="1" noChangeAspect="1" noChangeArrowheads="1" noTextEdit="1"/>
          </p:cNvSpPr>
          <p:nvPr>
            <p:ph type="sldImg"/>
          </p:nvPr>
        </p:nvSpPr>
        <p:spPr>
          <a:xfrm>
            <a:off x="1187450" y="701675"/>
            <a:ext cx="4633913" cy="3475038"/>
          </a:xfrm>
          <a:ln/>
        </p:spPr>
      </p:sp>
      <p:sp>
        <p:nvSpPr>
          <p:cNvPr id="6554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780372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D86673E-4F99-4673-9107-DC04DA25757A}" type="slidenum">
              <a:rPr lang="en-US" altLang="en-US" smtClean="0"/>
              <a:pPr eaLnBrk="1" hangingPunct="1">
                <a:spcBef>
                  <a:spcPct val="0"/>
                </a:spcBef>
              </a:pPr>
              <a:t>25</a:t>
            </a:fld>
            <a:endParaRPr lang="en-US" altLang="en-US"/>
          </a:p>
        </p:txBody>
      </p:sp>
      <p:sp>
        <p:nvSpPr>
          <p:cNvPr id="66563" name="Rectangle 2"/>
          <p:cNvSpPr>
            <a:spLocks noGrp="1" noRot="1" noChangeAspect="1" noChangeArrowheads="1" noTextEdit="1"/>
          </p:cNvSpPr>
          <p:nvPr>
            <p:ph type="sldImg"/>
          </p:nvPr>
        </p:nvSpPr>
        <p:spPr>
          <a:xfrm>
            <a:off x="1189038" y="701675"/>
            <a:ext cx="4633912" cy="3475038"/>
          </a:xfrm>
          <a:ln/>
        </p:spPr>
      </p:sp>
      <p:sp>
        <p:nvSpPr>
          <p:cNvPr id="6656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901877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US" altLang="en-US"/>
          </a:p>
        </p:txBody>
      </p:sp>
      <p:sp>
        <p:nvSpPr>
          <p:cNvPr id="675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CBD02F7-B824-4E5E-A1C4-D0F836A9C999}" type="slidenum">
              <a:rPr lang="en-US" altLang="en-US" smtClean="0"/>
              <a:pPr eaLnBrk="1" hangingPunct="1">
                <a:spcBef>
                  <a:spcPct val="0"/>
                </a:spcBef>
              </a:pPr>
              <a:t>26</a:t>
            </a:fld>
            <a:endParaRPr lang="en-US" altLang="en-US"/>
          </a:p>
        </p:txBody>
      </p:sp>
    </p:spTree>
    <p:extLst>
      <p:ext uri="{BB962C8B-B14F-4D97-AF65-F5344CB8AC3E}">
        <p14:creationId xmlns:p14="http://schemas.microsoft.com/office/powerpoint/2010/main" val="923578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7A20A88-CD9E-4F92-B936-C4C4A255187C}" type="slidenum">
              <a:rPr lang="en-US" altLang="en-US" smtClean="0"/>
              <a:pPr eaLnBrk="1" hangingPunct="1">
                <a:spcBef>
                  <a:spcPct val="0"/>
                </a:spcBef>
              </a:pPr>
              <a:t>27</a:t>
            </a:fld>
            <a:endParaRPr lang="en-US" altLang="en-US"/>
          </a:p>
        </p:txBody>
      </p:sp>
      <p:sp>
        <p:nvSpPr>
          <p:cNvPr id="68611" name="Rectangle 2"/>
          <p:cNvSpPr>
            <a:spLocks noGrp="1" noRot="1" noChangeAspect="1" noChangeArrowheads="1" noTextEdit="1"/>
          </p:cNvSpPr>
          <p:nvPr>
            <p:ph type="sldImg"/>
          </p:nvPr>
        </p:nvSpPr>
        <p:spPr>
          <a:xfrm>
            <a:off x="1189038" y="701675"/>
            <a:ext cx="4633912" cy="3475038"/>
          </a:xfrm>
          <a:ln/>
        </p:spPr>
      </p:sp>
      <p:sp>
        <p:nvSpPr>
          <p:cNvPr id="6861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278965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73F784-1D06-4677-A1C1-DBCB35E9DBA8}" type="slidenum">
              <a:rPr lang="en-US" altLang="en-US" smtClean="0"/>
              <a:pPr eaLnBrk="1" hangingPunct="1">
                <a:spcBef>
                  <a:spcPct val="0"/>
                </a:spcBef>
              </a:pPr>
              <a:t>28</a:t>
            </a:fld>
            <a:endParaRPr lang="en-US" altLang="en-US"/>
          </a:p>
        </p:txBody>
      </p:sp>
      <p:sp>
        <p:nvSpPr>
          <p:cNvPr id="69635" name="Rectangle 2"/>
          <p:cNvSpPr>
            <a:spLocks noGrp="1" noRot="1" noChangeAspect="1" noChangeArrowheads="1" noTextEdit="1"/>
          </p:cNvSpPr>
          <p:nvPr>
            <p:ph type="sldImg"/>
          </p:nvPr>
        </p:nvSpPr>
        <p:spPr>
          <a:xfrm>
            <a:off x="1189038" y="701675"/>
            <a:ext cx="4633912" cy="3475038"/>
          </a:xfrm>
          <a:ln/>
        </p:spPr>
      </p:sp>
      <p:sp>
        <p:nvSpPr>
          <p:cNvPr id="6963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620979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46D618B-CA05-4574-B614-AC71E4E532F4}" type="slidenum">
              <a:rPr lang="en-US" altLang="en-US" smtClean="0"/>
              <a:pPr eaLnBrk="1" hangingPunct="1">
                <a:spcBef>
                  <a:spcPct val="0"/>
                </a:spcBef>
              </a:pPr>
              <a:t>29</a:t>
            </a:fld>
            <a:endParaRPr lang="en-US" altLang="en-US"/>
          </a:p>
        </p:txBody>
      </p:sp>
      <p:sp>
        <p:nvSpPr>
          <p:cNvPr id="70659" name="Rectangle 2"/>
          <p:cNvSpPr>
            <a:spLocks noGrp="1" noRot="1" noChangeAspect="1" noChangeArrowheads="1" noTextEdit="1"/>
          </p:cNvSpPr>
          <p:nvPr>
            <p:ph type="sldImg"/>
          </p:nvPr>
        </p:nvSpPr>
        <p:spPr>
          <a:xfrm>
            <a:off x="1189038" y="701675"/>
            <a:ext cx="4633912" cy="3475038"/>
          </a:xfrm>
          <a:ln/>
        </p:spPr>
      </p:sp>
      <p:sp>
        <p:nvSpPr>
          <p:cNvPr id="7066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08636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altLang="en-US"/>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81CE14-BDFA-48F2-B51C-66ABD1F2FF7E}" type="slidenum">
              <a:rPr lang="en-US" altLang="en-US" smtClean="0"/>
              <a:pPr eaLnBrk="1" hangingPunct="1">
                <a:spcBef>
                  <a:spcPct val="0"/>
                </a:spcBef>
              </a:pPr>
              <a:t>3</a:t>
            </a:fld>
            <a:endParaRPr lang="en-US" altLang="en-US"/>
          </a:p>
        </p:txBody>
      </p:sp>
    </p:spTree>
    <p:extLst>
      <p:ext uri="{BB962C8B-B14F-4D97-AF65-F5344CB8AC3E}">
        <p14:creationId xmlns:p14="http://schemas.microsoft.com/office/powerpoint/2010/main" val="1555657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4D929B2-7C1E-468C-8FB1-85E042C1342E}" type="slidenum">
              <a:rPr lang="en-US" altLang="en-US" smtClean="0"/>
              <a:pPr eaLnBrk="1" hangingPunct="1">
                <a:spcBef>
                  <a:spcPct val="0"/>
                </a:spcBef>
              </a:pPr>
              <a:t>30</a:t>
            </a:fld>
            <a:endParaRPr lang="en-US" altLang="en-US"/>
          </a:p>
        </p:txBody>
      </p:sp>
      <p:sp>
        <p:nvSpPr>
          <p:cNvPr id="71683" name="Rectangle 2"/>
          <p:cNvSpPr>
            <a:spLocks noGrp="1" noRot="1" noChangeAspect="1" noChangeArrowheads="1" noTextEdit="1"/>
          </p:cNvSpPr>
          <p:nvPr>
            <p:ph type="sldImg"/>
          </p:nvPr>
        </p:nvSpPr>
        <p:spPr>
          <a:xfrm>
            <a:off x="1189038" y="701675"/>
            <a:ext cx="4633912" cy="3475038"/>
          </a:xfrm>
          <a:ln/>
        </p:spPr>
      </p:sp>
      <p:sp>
        <p:nvSpPr>
          <p:cNvPr id="7168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599780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7538B30-8321-4956-A954-E388477326CE}" type="slidenum">
              <a:rPr lang="en-US" altLang="en-US" smtClean="0"/>
              <a:pPr eaLnBrk="1" hangingPunct="1">
                <a:spcBef>
                  <a:spcPct val="0"/>
                </a:spcBef>
              </a:pPr>
              <a:t>31</a:t>
            </a:fld>
            <a:endParaRPr lang="en-US" altLang="en-US"/>
          </a:p>
        </p:txBody>
      </p:sp>
      <p:sp>
        <p:nvSpPr>
          <p:cNvPr id="72707" name="Rectangle 2"/>
          <p:cNvSpPr>
            <a:spLocks noGrp="1" noRot="1" noChangeAspect="1" noChangeArrowheads="1" noTextEdit="1"/>
          </p:cNvSpPr>
          <p:nvPr>
            <p:ph type="sldImg"/>
          </p:nvPr>
        </p:nvSpPr>
        <p:spPr>
          <a:xfrm>
            <a:off x="1189038" y="701675"/>
            <a:ext cx="4633912" cy="3475038"/>
          </a:xfrm>
          <a:ln/>
        </p:spPr>
      </p:sp>
      <p:sp>
        <p:nvSpPr>
          <p:cNvPr id="7270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230607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4E9224E-7890-42FB-9C79-6B41ABFA1DBA}" type="slidenum">
              <a:rPr lang="en-US" altLang="en-US" smtClean="0"/>
              <a:pPr eaLnBrk="1" hangingPunct="1">
                <a:spcBef>
                  <a:spcPct val="0"/>
                </a:spcBef>
              </a:pPr>
              <a:t>33</a:t>
            </a:fld>
            <a:endParaRPr lang="en-US" altLang="en-US"/>
          </a:p>
        </p:txBody>
      </p:sp>
      <p:sp>
        <p:nvSpPr>
          <p:cNvPr id="73731" name="Rectangle 2"/>
          <p:cNvSpPr>
            <a:spLocks noGrp="1" noRot="1" noChangeAspect="1" noChangeArrowheads="1" noTextEdit="1"/>
          </p:cNvSpPr>
          <p:nvPr>
            <p:ph type="sldImg"/>
          </p:nvPr>
        </p:nvSpPr>
        <p:spPr>
          <a:xfrm>
            <a:off x="1189038" y="701675"/>
            <a:ext cx="4633912" cy="3475038"/>
          </a:xfrm>
          <a:ln/>
        </p:spPr>
      </p:sp>
      <p:sp>
        <p:nvSpPr>
          <p:cNvPr id="7373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221464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3A29C5-988E-4ED0-AABC-3A810560A9E4}" type="slidenum">
              <a:rPr lang="en-US" altLang="en-US" smtClean="0"/>
              <a:pPr eaLnBrk="1" hangingPunct="1">
                <a:spcBef>
                  <a:spcPct val="0"/>
                </a:spcBef>
              </a:pPr>
              <a:t>34</a:t>
            </a:fld>
            <a:endParaRPr lang="en-US" altLang="en-US"/>
          </a:p>
        </p:txBody>
      </p:sp>
      <p:sp>
        <p:nvSpPr>
          <p:cNvPr id="74755" name="Rectangle 2"/>
          <p:cNvSpPr>
            <a:spLocks noGrp="1" noRot="1" noChangeAspect="1" noChangeArrowheads="1" noTextEdit="1"/>
          </p:cNvSpPr>
          <p:nvPr>
            <p:ph type="sldImg"/>
          </p:nvPr>
        </p:nvSpPr>
        <p:spPr>
          <a:xfrm>
            <a:off x="1189038" y="701675"/>
            <a:ext cx="4633912" cy="3475038"/>
          </a:xfrm>
          <a:ln/>
        </p:spPr>
      </p:sp>
      <p:sp>
        <p:nvSpPr>
          <p:cNvPr id="7475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560640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F40EB78-8616-445F-946D-7423E32C6FAF}" type="slidenum">
              <a:rPr lang="en-US" altLang="en-US" smtClean="0"/>
              <a:pPr eaLnBrk="1" hangingPunct="1">
                <a:spcBef>
                  <a:spcPct val="0"/>
                </a:spcBef>
              </a:pPr>
              <a:t>35</a:t>
            </a:fld>
            <a:endParaRPr lang="en-US" altLang="en-US"/>
          </a:p>
        </p:txBody>
      </p:sp>
      <p:sp>
        <p:nvSpPr>
          <p:cNvPr id="75779" name="Rectangle 2"/>
          <p:cNvSpPr>
            <a:spLocks noGrp="1" noRot="1" noChangeAspect="1" noChangeArrowheads="1" noTextEdit="1"/>
          </p:cNvSpPr>
          <p:nvPr>
            <p:ph type="sldImg"/>
          </p:nvPr>
        </p:nvSpPr>
        <p:spPr>
          <a:xfrm>
            <a:off x="1189038" y="701675"/>
            <a:ext cx="4633912" cy="3475038"/>
          </a:xfrm>
          <a:ln/>
        </p:spPr>
      </p:sp>
      <p:sp>
        <p:nvSpPr>
          <p:cNvPr id="7578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678527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AC8F5F4-66BE-47C9-BB63-646C3072D1E3}" type="slidenum">
              <a:rPr lang="en-US" altLang="en-US" smtClean="0"/>
              <a:pPr eaLnBrk="1" hangingPunct="1">
                <a:spcBef>
                  <a:spcPct val="0"/>
                </a:spcBef>
              </a:pPr>
              <a:t>36</a:t>
            </a:fld>
            <a:endParaRPr lang="en-US" altLang="en-US"/>
          </a:p>
        </p:txBody>
      </p:sp>
      <p:sp>
        <p:nvSpPr>
          <p:cNvPr id="76803" name="Rectangle 2"/>
          <p:cNvSpPr>
            <a:spLocks noGrp="1" noRot="1" noChangeAspect="1" noChangeArrowheads="1" noTextEdit="1"/>
          </p:cNvSpPr>
          <p:nvPr>
            <p:ph type="sldImg"/>
          </p:nvPr>
        </p:nvSpPr>
        <p:spPr>
          <a:xfrm>
            <a:off x="1189038" y="701675"/>
            <a:ext cx="4633912" cy="3475038"/>
          </a:xfrm>
          <a:ln/>
        </p:spPr>
      </p:sp>
      <p:sp>
        <p:nvSpPr>
          <p:cNvPr id="76804"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667261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4002BE9-A922-4537-A3F2-C36F6F963C2F}" type="slidenum">
              <a:rPr lang="en-US" altLang="en-US" smtClean="0"/>
              <a:pPr eaLnBrk="1" hangingPunct="1">
                <a:spcBef>
                  <a:spcPct val="0"/>
                </a:spcBef>
              </a:pPr>
              <a:t>37</a:t>
            </a:fld>
            <a:endParaRPr lang="en-US" altLang="en-US"/>
          </a:p>
        </p:txBody>
      </p:sp>
      <p:sp>
        <p:nvSpPr>
          <p:cNvPr id="77827" name="Rectangle 2"/>
          <p:cNvSpPr>
            <a:spLocks noGrp="1" noRot="1" noChangeAspect="1" noChangeArrowheads="1" noTextEdit="1"/>
          </p:cNvSpPr>
          <p:nvPr>
            <p:ph type="sldImg"/>
          </p:nvPr>
        </p:nvSpPr>
        <p:spPr>
          <a:xfrm>
            <a:off x="1187450" y="701675"/>
            <a:ext cx="4633913" cy="3475038"/>
          </a:xfrm>
          <a:ln/>
        </p:spPr>
      </p:sp>
      <p:sp>
        <p:nvSpPr>
          <p:cNvPr id="7782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30283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4620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9DE224-E241-480F-87BB-5C0FE6B2E23B}" type="slidenum">
              <a:rPr lang="en-US" altLang="en-US" smtClean="0"/>
              <a:pPr eaLnBrk="1" hangingPunct="1">
                <a:spcBef>
                  <a:spcPct val="0"/>
                </a:spcBef>
              </a:pPr>
              <a:t>5</a:t>
            </a:fld>
            <a:endParaRPr lang="en-US" altLang="en-US"/>
          </a:p>
        </p:txBody>
      </p:sp>
      <p:sp>
        <p:nvSpPr>
          <p:cNvPr id="45059" name="Rectangle 2"/>
          <p:cNvSpPr>
            <a:spLocks noGrp="1" noRot="1" noChangeAspect="1" noChangeArrowheads="1" noTextEdit="1"/>
          </p:cNvSpPr>
          <p:nvPr>
            <p:ph type="sldImg"/>
          </p:nvPr>
        </p:nvSpPr>
        <p:spPr>
          <a:xfrm>
            <a:off x="1187450" y="701675"/>
            <a:ext cx="4633913" cy="3475038"/>
          </a:xfrm>
          <a:ln/>
        </p:spPr>
      </p:sp>
      <p:sp>
        <p:nvSpPr>
          <p:cNvPr id="45060"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287994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C43692C-EA44-440D-A4CC-43F293D5D831}" type="slidenum">
              <a:rPr lang="en-US" altLang="en-US" smtClean="0"/>
              <a:pPr eaLnBrk="1" hangingPunct="1">
                <a:spcBef>
                  <a:spcPct val="0"/>
                </a:spcBef>
              </a:pPr>
              <a:t>6</a:t>
            </a:fld>
            <a:endParaRPr lang="en-US" alt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35038" y="4416425"/>
            <a:ext cx="5140325" cy="4183063"/>
          </a:xfrm>
          <a:noFill/>
        </p:spPr>
        <p:txBody>
          <a:bodyPr lIns="93169" tIns="46587" rIns="93169" bIns="46587"/>
          <a:lstStyle/>
          <a:p>
            <a:pPr eaLnBrk="1" hangingPunct="1"/>
            <a:endParaRPr lang="en-US" altLang="en-US"/>
          </a:p>
        </p:txBody>
      </p:sp>
    </p:spTree>
    <p:extLst>
      <p:ext uri="{BB962C8B-B14F-4D97-AF65-F5344CB8AC3E}">
        <p14:creationId xmlns:p14="http://schemas.microsoft.com/office/powerpoint/2010/main" val="68673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588DBEB-22DD-48C3-9318-42FF2B012ED6}" type="slidenum">
              <a:rPr lang="en-US" altLang="en-US" smtClean="0"/>
              <a:pPr eaLnBrk="1" hangingPunct="1">
                <a:spcBef>
                  <a:spcPct val="0"/>
                </a:spcBef>
              </a:pPr>
              <a:t>7</a:t>
            </a:fld>
            <a:endParaRPr lang="en-US" altLang="en-US"/>
          </a:p>
        </p:txBody>
      </p:sp>
      <p:sp>
        <p:nvSpPr>
          <p:cNvPr id="47107" name="Rectangle 2"/>
          <p:cNvSpPr>
            <a:spLocks noGrp="1" noRot="1" noChangeAspect="1" noChangeArrowheads="1" noTextEdit="1"/>
          </p:cNvSpPr>
          <p:nvPr>
            <p:ph type="sldImg"/>
          </p:nvPr>
        </p:nvSpPr>
        <p:spPr>
          <a:xfrm>
            <a:off x="1187450" y="701675"/>
            <a:ext cx="4633913" cy="3475038"/>
          </a:xfrm>
          <a:ln/>
        </p:spPr>
      </p:sp>
      <p:sp>
        <p:nvSpPr>
          <p:cNvPr id="47108"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139226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8F2CC57-E26F-4719-8375-9F44E94C0851}" type="slidenum">
              <a:rPr lang="en-US" altLang="en-US" smtClean="0"/>
              <a:pPr eaLnBrk="1" hangingPunct="1">
                <a:spcBef>
                  <a:spcPct val="0"/>
                </a:spcBef>
              </a:pPr>
              <a:t>8</a:t>
            </a:fld>
            <a:endParaRPr lang="en-US" altLang="en-US"/>
          </a:p>
        </p:txBody>
      </p:sp>
      <p:sp>
        <p:nvSpPr>
          <p:cNvPr id="48131" name="Rectangle 2"/>
          <p:cNvSpPr>
            <a:spLocks noGrp="1" noRot="1" noChangeAspect="1" noChangeArrowheads="1" noTextEdit="1"/>
          </p:cNvSpPr>
          <p:nvPr>
            <p:ph type="sldImg"/>
          </p:nvPr>
        </p:nvSpPr>
        <p:spPr>
          <a:xfrm>
            <a:off x="1187450" y="701675"/>
            <a:ext cx="4633913" cy="3475038"/>
          </a:xfrm>
          <a:ln/>
        </p:spPr>
      </p:sp>
      <p:sp>
        <p:nvSpPr>
          <p:cNvPr id="48132"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75806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4E29FD9-FD8C-423A-97AC-F5AC306ED4B9}" type="slidenum">
              <a:rPr lang="en-US" altLang="en-US" smtClean="0"/>
              <a:pPr eaLnBrk="1" hangingPunct="1">
                <a:spcBef>
                  <a:spcPct val="0"/>
                </a:spcBef>
              </a:pPr>
              <a:t>9</a:t>
            </a:fld>
            <a:endParaRPr lang="en-US" altLang="en-US"/>
          </a:p>
        </p:txBody>
      </p:sp>
      <p:sp>
        <p:nvSpPr>
          <p:cNvPr id="49155" name="Rectangle 2"/>
          <p:cNvSpPr>
            <a:spLocks noGrp="1" noRot="1" noChangeAspect="1" noChangeArrowheads="1" noTextEdit="1"/>
          </p:cNvSpPr>
          <p:nvPr>
            <p:ph type="sldImg"/>
          </p:nvPr>
        </p:nvSpPr>
        <p:spPr>
          <a:xfrm>
            <a:off x="1187450" y="701675"/>
            <a:ext cx="4633913" cy="3475038"/>
          </a:xfrm>
          <a:ln/>
        </p:spPr>
      </p:sp>
      <p:sp>
        <p:nvSpPr>
          <p:cNvPr id="49156" name="Rectangle 3"/>
          <p:cNvSpPr>
            <a:spLocks noGrp="1" noChangeArrowheads="1"/>
          </p:cNvSpPr>
          <p:nvPr>
            <p:ph type="body" idx="1"/>
          </p:nvPr>
        </p:nvSpPr>
        <p:spPr>
          <a:xfrm>
            <a:off x="933450" y="4416425"/>
            <a:ext cx="5143500" cy="4184650"/>
          </a:xfrm>
          <a:noFill/>
        </p:spPr>
        <p:txBody>
          <a:bodyPr/>
          <a:lstStyle/>
          <a:p>
            <a:pPr eaLnBrk="1" hangingPunct="1"/>
            <a:endParaRPr lang="en-US" altLang="en-US"/>
          </a:p>
        </p:txBody>
      </p:sp>
    </p:spTree>
    <p:extLst>
      <p:ext uri="{BB962C8B-B14F-4D97-AF65-F5344CB8AC3E}">
        <p14:creationId xmlns:p14="http://schemas.microsoft.com/office/powerpoint/2010/main" val="2008571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6505002-4880-4ABB-80FB-26A4BAD228E6}" type="datetime12">
              <a:rPr lang="en-US"/>
              <a:pPr>
                <a:defRPr/>
              </a:pPr>
              <a:t>11:03 PM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3404F2-DD2D-4817-B87A-DA2A90C31BA6}" type="slidenum">
              <a:rPr lang="en-US"/>
              <a:pPr>
                <a:defRPr/>
              </a:pPr>
              <a:t>‹#›</a:t>
            </a:fld>
            <a:endParaRPr lang="en-US"/>
          </a:p>
        </p:txBody>
      </p:sp>
    </p:spTree>
    <p:extLst>
      <p:ext uri="{BB962C8B-B14F-4D97-AF65-F5344CB8AC3E}">
        <p14:creationId xmlns:p14="http://schemas.microsoft.com/office/powerpoint/2010/main" val="3824446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92E3BBE-FEE3-4879-B14A-D6B04CCB2D2B}" type="datetime12">
              <a:rPr lang="en-US"/>
              <a:pPr>
                <a:defRPr/>
              </a:pPr>
              <a:t>11:03 PM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28292-37FA-4521-88AF-0E1512B28A4D}" type="slidenum">
              <a:rPr lang="en-US"/>
              <a:pPr>
                <a:defRPr/>
              </a:pPr>
              <a:t>‹#›</a:t>
            </a:fld>
            <a:endParaRPr lang="en-US"/>
          </a:p>
        </p:txBody>
      </p:sp>
    </p:spTree>
    <p:extLst>
      <p:ext uri="{BB962C8B-B14F-4D97-AF65-F5344CB8AC3E}">
        <p14:creationId xmlns:p14="http://schemas.microsoft.com/office/powerpoint/2010/main" val="299650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209A6EB-CA90-460E-B6B7-43190556F0A8}" type="datetime12">
              <a:rPr lang="en-US"/>
              <a:pPr>
                <a:defRPr/>
              </a:pPr>
              <a:t>11:03 PM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E61C57-1260-4ACB-BEB0-C84304AA622D}" type="slidenum">
              <a:rPr lang="en-US"/>
              <a:pPr>
                <a:defRPr/>
              </a:pPr>
              <a:t>‹#›</a:t>
            </a:fld>
            <a:endParaRPr lang="en-US"/>
          </a:p>
        </p:txBody>
      </p:sp>
    </p:spTree>
    <p:extLst>
      <p:ext uri="{BB962C8B-B14F-4D97-AF65-F5344CB8AC3E}">
        <p14:creationId xmlns:p14="http://schemas.microsoft.com/office/powerpoint/2010/main" val="179349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0B5C6AC-7120-4021-8169-53C20FF766A4}" type="datetime12">
              <a:rPr lang="en-US"/>
              <a:pPr>
                <a:defRPr/>
              </a:pPr>
              <a:t>11:03 PM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01E6D-11F9-4F6A-80CE-A63F749F05C5}" type="slidenum">
              <a:rPr lang="en-US"/>
              <a:pPr>
                <a:defRPr/>
              </a:pPr>
              <a:t>‹#›</a:t>
            </a:fld>
            <a:endParaRPr lang="en-US"/>
          </a:p>
        </p:txBody>
      </p:sp>
    </p:spTree>
    <p:extLst>
      <p:ext uri="{BB962C8B-B14F-4D97-AF65-F5344CB8AC3E}">
        <p14:creationId xmlns:p14="http://schemas.microsoft.com/office/powerpoint/2010/main" val="192856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BE4E201-7663-4AB8-A2E3-A14C2456139C}" type="datetime12">
              <a:rPr lang="en-US"/>
              <a:pPr>
                <a:defRPr/>
              </a:pPr>
              <a:t>11:03 PM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7A1FD5-6E7C-413C-A820-B6E67992C9C3}" type="slidenum">
              <a:rPr lang="en-US"/>
              <a:pPr>
                <a:defRPr/>
              </a:pPr>
              <a:t>‹#›</a:t>
            </a:fld>
            <a:endParaRPr lang="en-US"/>
          </a:p>
        </p:txBody>
      </p:sp>
    </p:spTree>
    <p:extLst>
      <p:ext uri="{BB962C8B-B14F-4D97-AF65-F5344CB8AC3E}">
        <p14:creationId xmlns:p14="http://schemas.microsoft.com/office/powerpoint/2010/main" val="247741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B30FDEA-D7E2-4FEA-AD4A-7B72899BDD6C}" type="datetime12">
              <a:rPr lang="en-US"/>
              <a:pPr>
                <a:defRPr/>
              </a:pPr>
              <a:t>11:03 PM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5C48FC-0D0C-4AFF-BBC7-AA4AAAAB0F89}" type="slidenum">
              <a:rPr lang="en-US"/>
              <a:pPr>
                <a:defRPr/>
              </a:pPr>
              <a:t>‹#›</a:t>
            </a:fld>
            <a:endParaRPr lang="en-US"/>
          </a:p>
        </p:txBody>
      </p:sp>
    </p:spTree>
    <p:extLst>
      <p:ext uri="{BB962C8B-B14F-4D97-AF65-F5344CB8AC3E}">
        <p14:creationId xmlns:p14="http://schemas.microsoft.com/office/powerpoint/2010/main" val="232988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AFFBB21-321F-4589-9CAE-FD3D759C9805}" type="datetime12">
              <a:rPr lang="en-US"/>
              <a:pPr>
                <a:defRPr/>
              </a:pPr>
              <a:t>11:03 PM</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D7AE-3B80-4ACA-9381-B2394B230459}" type="slidenum">
              <a:rPr lang="en-US"/>
              <a:pPr>
                <a:defRPr/>
              </a:pPr>
              <a:t>‹#›</a:t>
            </a:fld>
            <a:endParaRPr lang="en-US"/>
          </a:p>
        </p:txBody>
      </p:sp>
    </p:spTree>
    <p:extLst>
      <p:ext uri="{BB962C8B-B14F-4D97-AF65-F5344CB8AC3E}">
        <p14:creationId xmlns:p14="http://schemas.microsoft.com/office/powerpoint/2010/main" val="198029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D9B9760-4688-4CDA-9CF5-AD1CA52D9E77}" type="datetime12">
              <a:rPr lang="en-US"/>
              <a:pPr>
                <a:defRPr/>
              </a:pPr>
              <a:t>11:03 PM</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57CE11-4F45-4DBD-937E-1597688B9ABD}" type="slidenum">
              <a:rPr lang="en-US"/>
              <a:pPr>
                <a:defRPr/>
              </a:pPr>
              <a:t>‹#›</a:t>
            </a:fld>
            <a:endParaRPr lang="en-US"/>
          </a:p>
        </p:txBody>
      </p:sp>
    </p:spTree>
    <p:extLst>
      <p:ext uri="{BB962C8B-B14F-4D97-AF65-F5344CB8AC3E}">
        <p14:creationId xmlns:p14="http://schemas.microsoft.com/office/powerpoint/2010/main" val="169691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3AB93A6-5382-4C67-A6A1-5312F65DEEDB}" type="datetime12">
              <a:rPr lang="en-US"/>
              <a:pPr>
                <a:defRPr/>
              </a:pPr>
              <a:t>11:03 PM</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45847B-B48E-4525-9642-B7D72ABFD1AC}" type="slidenum">
              <a:rPr lang="en-US"/>
              <a:pPr>
                <a:defRPr/>
              </a:pPr>
              <a:t>‹#›</a:t>
            </a:fld>
            <a:endParaRPr lang="en-US"/>
          </a:p>
        </p:txBody>
      </p:sp>
    </p:spTree>
    <p:extLst>
      <p:ext uri="{BB962C8B-B14F-4D97-AF65-F5344CB8AC3E}">
        <p14:creationId xmlns:p14="http://schemas.microsoft.com/office/powerpoint/2010/main" val="1445146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F2896E6-FF65-45CA-B4AD-C65590E9CCB2}" type="datetime12">
              <a:rPr lang="en-US"/>
              <a:pPr>
                <a:defRPr/>
              </a:pPr>
              <a:t>11:03 PM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C229BD-BEE2-48A0-9B03-4CE1519CE33A}" type="slidenum">
              <a:rPr lang="en-US"/>
              <a:pPr>
                <a:defRPr/>
              </a:pPr>
              <a:t>‹#›</a:t>
            </a:fld>
            <a:endParaRPr lang="en-US"/>
          </a:p>
        </p:txBody>
      </p:sp>
    </p:spTree>
    <p:extLst>
      <p:ext uri="{BB962C8B-B14F-4D97-AF65-F5344CB8AC3E}">
        <p14:creationId xmlns:p14="http://schemas.microsoft.com/office/powerpoint/2010/main" val="79806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E348ADA-DD6F-41E7-86B8-9FD1C5B4A438}" type="datetime12">
              <a:rPr lang="en-US"/>
              <a:pPr>
                <a:defRPr/>
              </a:pPr>
              <a:t>11:03 PM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630CC1-4357-468A-A8E2-DF12260E1E87}" type="slidenum">
              <a:rPr lang="en-US"/>
              <a:pPr>
                <a:defRPr/>
              </a:pPr>
              <a:t>‹#›</a:t>
            </a:fld>
            <a:endParaRPr lang="en-US"/>
          </a:p>
        </p:txBody>
      </p:sp>
    </p:spTree>
    <p:extLst>
      <p:ext uri="{BB962C8B-B14F-4D97-AF65-F5344CB8AC3E}">
        <p14:creationId xmlns:p14="http://schemas.microsoft.com/office/powerpoint/2010/main" val="132806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0" y="66198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fld id="{6104FEC9-0FBA-47D3-BF96-8C60473C93B0}" type="datetime12">
              <a:rPr lang="en-US"/>
              <a:pPr>
                <a:defRPr/>
              </a:pPr>
              <a:t>11:03 PM</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652720D-3DA0-4FA6-B0F5-BBDFFEEEDCBC}" type="slidenum">
              <a:rPr lang="en-US"/>
              <a:pPr>
                <a:defRPr/>
              </a:pPr>
              <a:t>‹#›</a:t>
            </a:fld>
            <a:endParaRPr lang="en-US"/>
          </a:p>
        </p:txBody>
      </p:sp>
      <p:sp>
        <p:nvSpPr>
          <p:cNvPr id="1031" name="Rectangle 7"/>
          <p:cNvSpPr>
            <a:spLocks noChangeArrowheads="1"/>
          </p:cNvSpPr>
          <p:nvPr userDrawn="1"/>
        </p:nvSpPr>
        <p:spPr bwMode="auto">
          <a:xfrm>
            <a:off x="682625" y="6672263"/>
            <a:ext cx="50688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900" dirty="0">
                <a:latin typeface="Times New Roman" pitchFamily="18" charset="0"/>
                <a:sym typeface="Symbol" pitchFamily="18" charset="2"/>
              </a:rPr>
              <a:t> 1993-2019</a:t>
            </a:r>
            <a:r>
              <a:rPr lang="en-US" altLang="en-US" sz="900" baseline="0" dirty="0">
                <a:latin typeface="Times New Roman" pitchFamily="18" charset="0"/>
                <a:sym typeface="Symbol" pitchFamily="18" charset="2"/>
              </a:rPr>
              <a:t> </a:t>
            </a:r>
            <a:r>
              <a:rPr lang="en-US" altLang="en-US" sz="900" dirty="0">
                <a:latin typeface="Times New Roman" pitchFamily="18" charset="0"/>
                <a:sym typeface="Symbol" pitchFamily="18" charset="2"/>
              </a:rPr>
              <a:t> </a:t>
            </a:r>
            <a:r>
              <a:rPr lang="en-US" altLang="en-US" sz="900" dirty="0">
                <a:latin typeface="Times New Roman" pitchFamily="18" charset="0"/>
              </a:rPr>
              <a:t>J. Paul Robinson - Purdue University Cytometry Laboratories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png"/><Relationship Id="rId5" Type="http://schemas.openxmlformats.org/officeDocument/2006/relationships/oleObject" Target="../embeddings/oleObject5.bin"/><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micro.magnet.fsu.edu/" TargetMode="External"/><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Diffraction" TargetMode="External"/><Relationship Id="rId3" Type="http://schemas.openxmlformats.org/officeDocument/2006/relationships/image" Target="../media/image29.tiff"/><Relationship Id="rId7" Type="http://schemas.openxmlformats.org/officeDocument/2006/relationships/hyperlink" Target="https://en.wikipedia.org/wiki/Airy_disc" TargetMode="External"/><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hyperlink" Target="https://en.wikipedia.org/wiki/Diameter" TargetMode="External"/><Relationship Id="rId11" Type="http://schemas.openxmlformats.org/officeDocument/2006/relationships/hyperlink" Target="https://en.wikipedia.org/wiki/Bessel_function_of_the_first_kind" TargetMode="External"/><Relationship Id="rId5" Type="http://schemas.openxmlformats.org/officeDocument/2006/relationships/hyperlink" Target="https://en.wikipedia.org/wiki/Wavelength" TargetMode="External"/><Relationship Id="rId10" Type="http://schemas.openxmlformats.org/officeDocument/2006/relationships/hyperlink" Target="https://oeis.org/A245461" TargetMode="External"/><Relationship Id="rId4" Type="http://schemas.openxmlformats.org/officeDocument/2006/relationships/hyperlink" Target="https://en.wikipedia.org/wiki/Radians" TargetMode="External"/><Relationship Id="rId9" Type="http://schemas.openxmlformats.org/officeDocument/2006/relationships/hyperlink" Target="https://en.wikipedia.org/wiki/On-Line_Encyclopedia_of_Integer_Sequences"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micro.magnet.fsu.edu/"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0634B8D-3355-4DBE-B5A8-DD1941AE0EE0}" type="datetime12">
              <a:rPr lang="en-US" altLang="en-US" sz="1000" smtClean="0"/>
              <a:pPr eaLnBrk="1" hangingPunct="1">
                <a:spcBef>
                  <a:spcPct val="0"/>
                </a:spcBef>
                <a:buFontTx/>
                <a:buNone/>
              </a:pPr>
              <a:t>11:03 PM</a:t>
            </a:fld>
            <a:endParaRPr lang="en-US" altLang="en-US" sz="1000" dirty="0"/>
          </a:p>
        </p:txBody>
      </p:sp>
      <p:sp>
        <p:nvSpPr>
          <p:cNvPr id="2051" name="Rectangle 2"/>
          <p:cNvSpPr>
            <a:spLocks noGrp="1" noChangeArrowheads="1"/>
          </p:cNvSpPr>
          <p:nvPr>
            <p:ph type="title"/>
          </p:nvPr>
        </p:nvSpPr>
        <p:spPr>
          <a:xfrm>
            <a:off x="139700" y="325438"/>
            <a:ext cx="8764588" cy="939800"/>
          </a:xfrm>
        </p:spPr>
        <p:txBody>
          <a:bodyPr/>
          <a:lstStyle/>
          <a:p>
            <a:pPr eaLnBrk="1" hangingPunct="1"/>
            <a:r>
              <a:rPr lang="en-US" altLang="en-US" sz="2000" b="1"/>
              <a:t>BMS 524 - “Introduction to Confocal Microscopy and Image Analysis”</a:t>
            </a:r>
            <a:r>
              <a:rPr lang="en-US" altLang="en-US" sz="2400" b="1"/>
              <a:t> </a:t>
            </a:r>
          </a:p>
        </p:txBody>
      </p:sp>
      <p:sp>
        <p:nvSpPr>
          <p:cNvPr id="2052" name="Rectangle 3"/>
          <p:cNvSpPr>
            <a:spLocks noGrp="1" noChangeArrowheads="1"/>
          </p:cNvSpPr>
          <p:nvPr>
            <p:ph type="body" idx="1"/>
          </p:nvPr>
        </p:nvSpPr>
        <p:spPr>
          <a:xfrm>
            <a:off x="481013" y="1186775"/>
            <a:ext cx="7772400" cy="3706813"/>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algn="ctr" eaLnBrk="1" hangingPunct="1">
              <a:lnSpc>
                <a:spcPct val="80000"/>
              </a:lnSpc>
              <a:buFontTx/>
              <a:buNone/>
            </a:pPr>
            <a:r>
              <a:rPr lang="en-US" altLang="en-US" sz="2400" b="1" dirty="0"/>
              <a:t>The Principles of Microscopy: II</a:t>
            </a:r>
            <a:r>
              <a:rPr lang="en-US" altLang="en-US" b="1" dirty="0">
                <a:solidFill>
                  <a:schemeClr val="tx2"/>
                </a:solidFill>
              </a:rPr>
              <a:t> </a:t>
            </a:r>
            <a:br>
              <a:rPr lang="en-US" altLang="en-US" b="1" dirty="0">
                <a:solidFill>
                  <a:schemeClr val="tx2"/>
                </a:solidFill>
              </a:rPr>
            </a:br>
            <a:endParaRPr lang="en-US" altLang="en-US" b="1" dirty="0">
              <a:solidFill>
                <a:schemeClr val="tx2"/>
              </a:solidFill>
            </a:endParaRPr>
          </a:p>
          <a:p>
            <a:pPr eaLnBrk="1" hangingPunct="1">
              <a:lnSpc>
                <a:spcPct val="80000"/>
              </a:lnSpc>
              <a:buFontTx/>
              <a:buNone/>
            </a:pPr>
            <a:r>
              <a:rPr lang="en-US" altLang="en-US" sz="1600" b="1" dirty="0">
                <a:solidFill>
                  <a:schemeClr val="tx2"/>
                </a:solidFill>
              </a:rPr>
              <a:t>Department of Basic Medical Sciences, </a:t>
            </a:r>
          </a:p>
          <a:p>
            <a:pPr eaLnBrk="1" hangingPunct="1">
              <a:lnSpc>
                <a:spcPct val="80000"/>
              </a:lnSpc>
              <a:buFontTx/>
              <a:buNone/>
            </a:pPr>
            <a:r>
              <a:rPr lang="en-US" altLang="en-US" sz="1600" b="1" dirty="0">
                <a:solidFill>
                  <a:schemeClr val="tx2"/>
                </a:solidFill>
              </a:rPr>
              <a:t>School of Veterinary Medicine</a:t>
            </a:r>
          </a:p>
          <a:p>
            <a:pPr eaLnBrk="1" hangingPunct="1">
              <a:lnSpc>
                <a:spcPct val="80000"/>
              </a:lnSpc>
              <a:buFontTx/>
              <a:buNone/>
            </a:pPr>
            <a:r>
              <a:rPr lang="en-US" altLang="en-US" sz="1600" b="1" dirty="0">
                <a:solidFill>
                  <a:schemeClr val="tx2"/>
                </a:solidFill>
              </a:rPr>
              <a:t>Weldon School of Biomedical Engineering</a:t>
            </a:r>
          </a:p>
          <a:p>
            <a:pPr eaLnBrk="1" hangingPunct="1">
              <a:lnSpc>
                <a:spcPct val="80000"/>
              </a:lnSpc>
              <a:buFontTx/>
              <a:buNone/>
            </a:pPr>
            <a:r>
              <a:rPr lang="en-US" altLang="en-US" sz="1600" b="1" dirty="0">
                <a:solidFill>
                  <a:schemeClr val="tx2"/>
                </a:solidFill>
              </a:rPr>
              <a:t>Purdue University </a:t>
            </a:r>
          </a:p>
          <a:p>
            <a:pPr eaLnBrk="1" hangingPunct="1">
              <a:lnSpc>
                <a:spcPct val="80000"/>
              </a:lnSpc>
              <a:buFontTx/>
              <a:buNone/>
            </a:pPr>
            <a:endParaRPr lang="en-US" altLang="en-US" sz="2400" dirty="0">
              <a:solidFill>
                <a:schemeClr val="tx2"/>
              </a:solidFill>
            </a:endParaRPr>
          </a:p>
          <a:p>
            <a:pPr eaLnBrk="1" hangingPunct="1">
              <a:lnSpc>
                <a:spcPct val="80000"/>
              </a:lnSpc>
              <a:buFontTx/>
              <a:buNone/>
            </a:pPr>
            <a:endParaRPr lang="en-US" altLang="en-US" sz="2400" dirty="0">
              <a:solidFill>
                <a:schemeClr val="tx2"/>
              </a:solidFill>
            </a:endParaRPr>
          </a:p>
          <a:p>
            <a:pPr eaLnBrk="1" hangingPunct="1">
              <a:lnSpc>
                <a:spcPct val="80000"/>
              </a:lnSpc>
              <a:buFontTx/>
              <a:buNone/>
            </a:pPr>
            <a:r>
              <a:rPr lang="en-US" altLang="en-US" sz="1800" dirty="0">
                <a:solidFill>
                  <a:schemeClr val="tx2"/>
                </a:solidFill>
              </a:rPr>
              <a:t>J. Paul Robinson, Ph.D</a:t>
            </a:r>
            <a:r>
              <a:rPr lang="en-US" altLang="en-US" sz="1400" dirty="0">
                <a:solidFill>
                  <a:schemeClr val="tx2"/>
                </a:solidFill>
              </a:rPr>
              <a:t>.</a:t>
            </a:r>
          </a:p>
          <a:p>
            <a:pPr eaLnBrk="1" hangingPunct="1">
              <a:lnSpc>
                <a:spcPct val="80000"/>
              </a:lnSpc>
              <a:buFontTx/>
              <a:buNone/>
            </a:pPr>
            <a:r>
              <a:rPr lang="en-US" altLang="en-US" sz="1600" dirty="0">
                <a:solidFill>
                  <a:schemeClr val="tx2"/>
                </a:solidFill>
              </a:rPr>
              <a:t>SVM Professor of Cytomics &amp; Professor of Biomedical Engineering</a:t>
            </a:r>
          </a:p>
          <a:p>
            <a:pPr eaLnBrk="1" hangingPunct="1">
              <a:lnSpc>
                <a:spcPct val="80000"/>
              </a:lnSpc>
              <a:buFontTx/>
              <a:buNone/>
            </a:pPr>
            <a:r>
              <a:rPr lang="en-US" altLang="en-US" sz="1600" dirty="0">
                <a:solidFill>
                  <a:schemeClr val="tx2"/>
                </a:solidFill>
              </a:rPr>
              <a:t>Director, Purdue University Cytometry Laboratories, Purdue University</a:t>
            </a:r>
            <a:br>
              <a:rPr lang="en-US" altLang="en-US" sz="2800" b="1" dirty="0">
                <a:solidFill>
                  <a:schemeClr val="tx2"/>
                </a:solidFill>
              </a:rPr>
            </a:br>
            <a:br>
              <a:rPr lang="en-US" altLang="en-US" sz="2000" b="1" dirty="0">
                <a:solidFill>
                  <a:schemeClr val="tx2"/>
                </a:solidFill>
              </a:rPr>
            </a:br>
            <a:endParaRPr lang="en-US" altLang="en-US" sz="1200" b="1" dirty="0">
              <a:solidFill>
                <a:srgbClr val="5542E0"/>
              </a:solidFill>
            </a:endParaRPr>
          </a:p>
        </p:txBody>
      </p:sp>
      <p:sp>
        <p:nvSpPr>
          <p:cNvPr id="2053" name="Rectangle 4"/>
          <p:cNvSpPr>
            <a:spLocks noChangeArrowheads="1"/>
          </p:cNvSpPr>
          <p:nvPr/>
        </p:nvSpPr>
        <p:spPr bwMode="auto">
          <a:xfrm>
            <a:off x="388938" y="6223000"/>
            <a:ext cx="306391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200" i="1" dirty="0">
                <a:latin typeface="Times New Roman" pitchFamily="18" charset="0"/>
              </a:rPr>
              <a:t>This lecture was last updated in January, 2019</a:t>
            </a:r>
          </a:p>
        </p:txBody>
      </p:sp>
      <p:sp>
        <p:nvSpPr>
          <p:cNvPr id="2054" name="Text Box 5"/>
          <p:cNvSpPr txBox="1">
            <a:spLocks noChangeArrowheads="1"/>
          </p:cNvSpPr>
          <p:nvPr/>
        </p:nvSpPr>
        <p:spPr bwMode="auto">
          <a:xfrm>
            <a:off x="609600" y="5510092"/>
            <a:ext cx="7210425" cy="366713"/>
          </a:xfrm>
          <a:prstGeom prst="rect">
            <a:avLst/>
          </a:prstGeom>
          <a:solidFill>
            <a:srgbClr val="FFCCCC"/>
          </a:solidFill>
          <a:ln>
            <a:noFill/>
          </a:ln>
          <a:effectLst/>
          <a:extLs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1600" i="1" dirty="0">
                <a:latin typeface="Times New Roman" pitchFamily="18" charset="0"/>
              </a:rPr>
              <a:t>This PowerPoint lecture is available at </a:t>
            </a:r>
            <a:r>
              <a:rPr lang="en-US" altLang="en-US" sz="1800" i="1" dirty="0">
                <a:solidFill>
                  <a:srgbClr val="5542E0"/>
                </a:solidFill>
                <a:latin typeface="Times New Roman" pitchFamily="18" charset="0"/>
              </a:rPr>
              <a:t>http://tinyurl.com/2dr5p</a:t>
            </a:r>
            <a:r>
              <a:rPr lang="en-US" altLang="en-US" sz="1600" i="1" dirty="0">
                <a:solidFill>
                  <a:srgbClr val="5542E0"/>
                </a:solidFill>
                <a:latin typeface="Times New Roman" pitchFamily="18" charset="0"/>
              </a:rPr>
              <a:t> </a:t>
            </a:r>
          </a:p>
        </p:txBody>
      </p:sp>
      <p:sp>
        <p:nvSpPr>
          <p:cNvPr id="2055" name="Text Box 6"/>
          <p:cNvSpPr txBox="1">
            <a:spLocks noChangeArrowheads="1"/>
          </p:cNvSpPr>
          <p:nvPr/>
        </p:nvSpPr>
        <p:spPr bwMode="auto">
          <a:xfrm>
            <a:off x="271435" y="6437700"/>
            <a:ext cx="41227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000" i="1" dirty="0">
                <a:latin typeface="Times New Roman" pitchFamily="18" charset="0"/>
              </a:rPr>
              <a:t>Find other PUCL Educational Materials at http://</a:t>
            </a:r>
            <a:r>
              <a:rPr lang="en-US" altLang="en-US" sz="1000" i="1" dirty="0" err="1">
                <a:latin typeface="Times New Roman" pitchFamily="18" charset="0"/>
              </a:rPr>
              <a:t>www.cyto.purdue.edu</a:t>
            </a:r>
            <a:r>
              <a:rPr lang="en-US" altLang="en-US" sz="1000" i="1" dirty="0">
                <a:latin typeface="Times New Roman" pitchFamily="18" charset="0"/>
              </a:rPr>
              <a:t>/class</a:t>
            </a:r>
          </a:p>
        </p:txBody>
      </p:sp>
      <p:sp>
        <p:nvSpPr>
          <p:cNvPr id="2056" name="Text Box 7"/>
          <p:cNvSpPr txBox="1">
            <a:spLocks noChangeArrowheads="1"/>
          </p:cNvSpPr>
          <p:nvPr/>
        </p:nvSpPr>
        <p:spPr bwMode="auto">
          <a:xfrm>
            <a:off x="438150" y="4545402"/>
            <a:ext cx="794385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80000"/>
              </a:lnSpc>
              <a:buFontTx/>
              <a:buNone/>
            </a:pPr>
            <a:r>
              <a:rPr lang="en-US" altLang="en-US" sz="1200" b="1" dirty="0">
                <a:solidFill>
                  <a:srgbClr val="5542E0"/>
                </a:solidFill>
                <a:latin typeface="Times New Roman" pitchFamily="18" charset="0"/>
              </a:rPr>
              <a:t>These slides are intended for use in a lecture series. Copies of the slides are distributed and students encouraged to take their notes on these graphics. All material copyright J. Paul Robinson unless otherwise stated. No reproduction of this material is permitted without the written permission of J. Paul Robinson. Except that our materials may be used in not-for-profit educational institutions with appropriate acknowledgement. It is illegal to post these lectures on Course Hero or any other site.</a:t>
            </a:r>
          </a:p>
        </p:txBody>
      </p:sp>
      <p:sp>
        <p:nvSpPr>
          <p:cNvPr id="2057" name="Rectangle 8"/>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
        <p:nvSpPr>
          <p:cNvPr id="3" name="TextBox 2">
            <a:extLst>
              <a:ext uri="{FF2B5EF4-FFF2-40B4-BE49-F238E27FC236}">
                <a16:creationId xmlns:a16="http://schemas.microsoft.com/office/drawing/2014/main" id="{BA1DCFA3-D45D-DE41-B00F-E86AC7014200}"/>
              </a:ext>
            </a:extLst>
          </p:cNvPr>
          <p:cNvSpPr txBox="1"/>
          <p:nvPr/>
        </p:nvSpPr>
        <p:spPr>
          <a:xfrm>
            <a:off x="6447520" y="5985301"/>
            <a:ext cx="1917063" cy="830997"/>
          </a:xfrm>
          <a:prstGeom prst="rect">
            <a:avLst/>
          </a:prstGeom>
          <a:noFill/>
        </p:spPr>
        <p:txBody>
          <a:bodyPr wrap="none" rtlCol="0">
            <a:spAutoFit/>
          </a:bodyPr>
          <a:lstStyle/>
          <a:p>
            <a:r>
              <a:rPr lang="en-US" sz="1200" dirty="0"/>
              <a:t>Note: AUDIO is available </a:t>
            </a:r>
          </a:p>
          <a:p>
            <a:r>
              <a:rPr lang="en-US" sz="1200" dirty="0"/>
              <a:t>In this lecture by clicking</a:t>
            </a:r>
          </a:p>
          <a:p>
            <a:r>
              <a:rPr lang="en-US" sz="1200" dirty="0"/>
              <a:t>On the speaker icon on </a:t>
            </a:r>
          </a:p>
          <a:p>
            <a:r>
              <a:rPr lang="en-US" sz="1200" dirty="0"/>
              <a:t>each slide</a:t>
            </a:r>
          </a:p>
        </p:txBody>
      </p:sp>
      <p:pic>
        <p:nvPicPr>
          <p:cNvPr id="4" name="Picture 3">
            <a:extLst>
              <a:ext uri="{FF2B5EF4-FFF2-40B4-BE49-F238E27FC236}">
                <a16:creationId xmlns:a16="http://schemas.microsoft.com/office/drawing/2014/main" id="{1C3F35D9-51A8-4849-B9F6-FE4DA3326D96}"/>
              </a:ext>
            </a:extLst>
          </p:cNvPr>
          <p:cNvPicPr>
            <a:picLocks noChangeAspect="1"/>
          </p:cNvPicPr>
          <p:nvPr/>
        </p:nvPicPr>
        <p:blipFill>
          <a:blip r:embed="rId3"/>
          <a:stretch>
            <a:fillRect/>
          </a:stretch>
        </p:blipFill>
        <p:spPr>
          <a:xfrm>
            <a:off x="5343808" y="1657263"/>
            <a:ext cx="3404803" cy="2344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29"/>
    </mc:Choice>
    <mc:Fallback xmlns="">
      <p:transition spd="slow" advTm="2392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E2DA8A6-3645-4C4B-9B5A-749F832C790A}" type="datetime12">
              <a:rPr lang="en-US" altLang="en-US" sz="1000" smtClean="0"/>
              <a:pPr eaLnBrk="1" hangingPunct="1">
                <a:spcBef>
                  <a:spcPct val="0"/>
                </a:spcBef>
                <a:buFontTx/>
                <a:buNone/>
              </a:pPr>
              <a:t>11:03 PM</a:t>
            </a:fld>
            <a:endParaRPr lang="en-US" altLang="en-US" sz="1000"/>
          </a:p>
        </p:txBody>
      </p:sp>
      <p:sp>
        <p:nvSpPr>
          <p:cNvPr id="11267" name="Line 2"/>
          <p:cNvSpPr>
            <a:spLocks noChangeShapeType="1"/>
          </p:cNvSpPr>
          <p:nvPr/>
        </p:nvSpPr>
        <p:spPr bwMode="auto">
          <a:xfrm>
            <a:off x="2114550" y="5753100"/>
            <a:ext cx="5167313"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68" name="Line 3"/>
          <p:cNvSpPr>
            <a:spLocks noChangeShapeType="1"/>
          </p:cNvSpPr>
          <p:nvPr/>
        </p:nvSpPr>
        <p:spPr bwMode="auto">
          <a:xfrm>
            <a:off x="2144713" y="4813300"/>
            <a:ext cx="4964112"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69" name="Line 4"/>
          <p:cNvSpPr>
            <a:spLocks noChangeShapeType="1"/>
          </p:cNvSpPr>
          <p:nvPr/>
        </p:nvSpPr>
        <p:spPr bwMode="auto">
          <a:xfrm flipV="1">
            <a:off x="1855788" y="4322763"/>
            <a:ext cx="2527300" cy="14287"/>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0" name="Line 5"/>
          <p:cNvSpPr>
            <a:spLocks noChangeShapeType="1"/>
          </p:cNvSpPr>
          <p:nvPr/>
        </p:nvSpPr>
        <p:spPr bwMode="auto">
          <a:xfrm>
            <a:off x="2070100" y="3846513"/>
            <a:ext cx="2540000"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1" name="Line 6"/>
          <p:cNvSpPr>
            <a:spLocks noChangeShapeType="1"/>
          </p:cNvSpPr>
          <p:nvPr/>
        </p:nvSpPr>
        <p:spPr bwMode="auto">
          <a:xfrm>
            <a:off x="1827213" y="3402013"/>
            <a:ext cx="2511425"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2" name="Line 7"/>
          <p:cNvSpPr>
            <a:spLocks noChangeShapeType="1"/>
          </p:cNvSpPr>
          <p:nvPr/>
        </p:nvSpPr>
        <p:spPr bwMode="auto">
          <a:xfrm>
            <a:off x="2100263" y="2924175"/>
            <a:ext cx="3940175"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3" name="Line 8"/>
          <p:cNvSpPr>
            <a:spLocks noChangeShapeType="1"/>
          </p:cNvSpPr>
          <p:nvPr/>
        </p:nvSpPr>
        <p:spPr bwMode="auto">
          <a:xfrm>
            <a:off x="2085975" y="2462213"/>
            <a:ext cx="3940175"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4" name="Line 9"/>
          <p:cNvSpPr>
            <a:spLocks noChangeShapeType="1"/>
          </p:cNvSpPr>
          <p:nvPr/>
        </p:nvSpPr>
        <p:spPr bwMode="auto">
          <a:xfrm>
            <a:off x="1947863" y="2035175"/>
            <a:ext cx="3940175"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5" name="Rectangle 10"/>
          <p:cNvSpPr>
            <a:spLocks noGrp="1" noChangeArrowheads="1"/>
          </p:cNvSpPr>
          <p:nvPr>
            <p:ph type="title"/>
          </p:nvPr>
        </p:nvSpPr>
        <p:spPr>
          <a:xfrm>
            <a:off x="671513" y="277813"/>
            <a:ext cx="7772400" cy="536575"/>
          </a:xfrm>
        </p:spPr>
        <p:txBody>
          <a:bodyPr/>
          <a:lstStyle/>
          <a:p>
            <a:pPr eaLnBrk="1" hangingPunct="1"/>
            <a:r>
              <a:rPr lang="en-US" altLang="en-US"/>
              <a:t>Absorption Chart</a:t>
            </a:r>
          </a:p>
        </p:txBody>
      </p:sp>
      <p:sp>
        <p:nvSpPr>
          <p:cNvPr id="11276" name="Text Box 11"/>
          <p:cNvSpPr txBox="1">
            <a:spLocks noChangeArrowheads="1"/>
          </p:cNvSpPr>
          <p:nvPr/>
        </p:nvSpPr>
        <p:spPr bwMode="auto">
          <a:xfrm>
            <a:off x="723900" y="1185863"/>
            <a:ext cx="2843213" cy="469900"/>
          </a:xfrm>
          <a:prstGeom prst="rect">
            <a:avLst/>
          </a:prstGeom>
          <a:solidFill>
            <a:srgbClr val="FDE3BA"/>
          </a:solidFill>
          <a:ln w="12699">
            <a:solidFill>
              <a:srgbClr val="FF9966"/>
            </a:solidFill>
            <a:miter lim="800000"/>
            <a:headEnd/>
            <a:tailEnd/>
          </a:ln>
          <a:effectLst>
            <a:outerShdw dist="107763" dir="2700000" algn="ctr" rotWithShape="0">
              <a:schemeClr val="bg2"/>
            </a:outerShdw>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Color in white light</a:t>
            </a:r>
          </a:p>
        </p:txBody>
      </p:sp>
      <p:sp>
        <p:nvSpPr>
          <p:cNvPr id="11277" name="Text Box 12"/>
          <p:cNvSpPr txBox="1">
            <a:spLocks noChangeArrowheads="1"/>
          </p:cNvSpPr>
          <p:nvPr/>
        </p:nvSpPr>
        <p:spPr bwMode="auto">
          <a:xfrm>
            <a:off x="3933825" y="1196975"/>
            <a:ext cx="3867150" cy="469900"/>
          </a:xfrm>
          <a:prstGeom prst="rect">
            <a:avLst/>
          </a:prstGeom>
          <a:solidFill>
            <a:srgbClr val="FDE3BA"/>
          </a:solidFill>
          <a:ln w="12699">
            <a:solidFill>
              <a:srgbClr val="FF9966"/>
            </a:solidFill>
            <a:miter lim="800000"/>
            <a:headEnd/>
            <a:tailEnd/>
          </a:ln>
          <a:effectLst>
            <a:outerShdw dist="107763" dir="2700000" algn="ctr" rotWithShape="0">
              <a:schemeClr val="bg2"/>
            </a:outerShdw>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Color of light absorbed</a:t>
            </a:r>
          </a:p>
        </p:txBody>
      </p:sp>
      <p:sp>
        <p:nvSpPr>
          <p:cNvPr id="11278" name="Rectangle 13"/>
          <p:cNvSpPr>
            <a:spLocks noChangeArrowheads="1"/>
          </p:cNvSpPr>
          <p:nvPr/>
        </p:nvSpPr>
        <p:spPr bwMode="auto">
          <a:xfrm>
            <a:off x="1581150" y="2309813"/>
            <a:ext cx="923925" cy="331787"/>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9" name="Rectangle 14"/>
          <p:cNvSpPr>
            <a:spLocks noChangeArrowheads="1"/>
          </p:cNvSpPr>
          <p:nvPr/>
        </p:nvSpPr>
        <p:spPr bwMode="auto">
          <a:xfrm>
            <a:off x="1581150" y="2781300"/>
            <a:ext cx="923925" cy="331788"/>
          </a:xfrm>
          <a:prstGeom prst="rect">
            <a:avLst/>
          </a:prstGeom>
          <a:solidFill>
            <a:schemeClr val="accent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0" name="Rectangle 15"/>
          <p:cNvSpPr>
            <a:spLocks noChangeArrowheads="1"/>
          </p:cNvSpPr>
          <p:nvPr/>
        </p:nvSpPr>
        <p:spPr bwMode="auto">
          <a:xfrm>
            <a:off x="1581150" y="3249613"/>
            <a:ext cx="923925" cy="331787"/>
          </a:xfrm>
          <a:prstGeom prst="rect">
            <a:avLst/>
          </a:prstGeom>
          <a:solidFill>
            <a:srgbClr val="FFFF00"/>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1" name="Rectangle 16"/>
          <p:cNvSpPr>
            <a:spLocks noChangeArrowheads="1"/>
          </p:cNvSpPr>
          <p:nvPr/>
        </p:nvSpPr>
        <p:spPr bwMode="auto">
          <a:xfrm>
            <a:off x="1582738" y="3705225"/>
            <a:ext cx="923925" cy="331788"/>
          </a:xfrm>
          <a:prstGeom prst="rect">
            <a:avLst/>
          </a:prstGeom>
          <a:solidFill>
            <a:srgbClr val="CC0066"/>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2" name="Rectangle 17"/>
          <p:cNvSpPr>
            <a:spLocks noChangeArrowheads="1"/>
          </p:cNvSpPr>
          <p:nvPr/>
        </p:nvSpPr>
        <p:spPr bwMode="auto">
          <a:xfrm>
            <a:off x="1582738" y="4191000"/>
            <a:ext cx="923925" cy="331788"/>
          </a:xfrm>
          <a:prstGeom prst="rect">
            <a:avLst/>
          </a:prstGeom>
          <a:solidFill>
            <a:srgbClr val="00FFCC"/>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3" name="Rectangle 18"/>
          <p:cNvSpPr>
            <a:spLocks noChangeArrowheads="1"/>
          </p:cNvSpPr>
          <p:nvPr/>
        </p:nvSpPr>
        <p:spPr bwMode="auto">
          <a:xfrm>
            <a:off x="1582738" y="4659313"/>
            <a:ext cx="923925" cy="331787"/>
          </a:xfrm>
          <a:prstGeom prst="rect">
            <a:avLst/>
          </a:prstGeom>
          <a:solidFill>
            <a:schemeClr val="tx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4" name="Rectangle 19"/>
          <p:cNvSpPr>
            <a:spLocks noChangeArrowheads="1"/>
          </p:cNvSpPr>
          <p:nvPr/>
        </p:nvSpPr>
        <p:spPr bwMode="auto">
          <a:xfrm>
            <a:off x="1582738" y="5145088"/>
            <a:ext cx="923925" cy="331787"/>
          </a:xfrm>
          <a:prstGeom prst="rect">
            <a:avLst/>
          </a:prstGeom>
          <a:solidFill>
            <a:schemeClr val="bg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5" name="Rectangle 20"/>
          <p:cNvSpPr>
            <a:spLocks noChangeArrowheads="1"/>
          </p:cNvSpPr>
          <p:nvPr/>
        </p:nvSpPr>
        <p:spPr bwMode="auto">
          <a:xfrm>
            <a:off x="1582738" y="5580063"/>
            <a:ext cx="923925" cy="331787"/>
          </a:xfrm>
          <a:prstGeom prst="rect">
            <a:avLst/>
          </a:prstGeom>
          <a:solidFill>
            <a:schemeClr val="bg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6" name="Rectangle 21"/>
          <p:cNvSpPr>
            <a:spLocks noChangeArrowheads="1"/>
          </p:cNvSpPr>
          <p:nvPr/>
        </p:nvSpPr>
        <p:spPr bwMode="auto">
          <a:xfrm>
            <a:off x="1582738" y="1849438"/>
            <a:ext cx="923925" cy="331787"/>
          </a:xfrm>
          <a:prstGeom prst="rect">
            <a:avLst/>
          </a:prstGeom>
          <a:solidFill>
            <a:srgbClr val="FF0000"/>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7" name="Rectangle 22"/>
          <p:cNvSpPr>
            <a:spLocks noChangeArrowheads="1"/>
          </p:cNvSpPr>
          <p:nvPr/>
        </p:nvSpPr>
        <p:spPr bwMode="auto">
          <a:xfrm>
            <a:off x="3813175" y="2289175"/>
            <a:ext cx="923925" cy="331788"/>
          </a:xfrm>
          <a:prstGeom prst="rect">
            <a:avLst/>
          </a:prstGeom>
          <a:solidFill>
            <a:srgbClr val="FF0000"/>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8" name="Rectangle 23"/>
          <p:cNvSpPr>
            <a:spLocks noChangeArrowheads="1"/>
          </p:cNvSpPr>
          <p:nvPr/>
        </p:nvSpPr>
        <p:spPr bwMode="auto">
          <a:xfrm>
            <a:off x="3813175" y="2760663"/>
            <a:ext cx="923925" cy="331787"/>
          </a:xfrm>
          <a:prstGeom prst="rect">
            <a:avLst/>
          </a:prstGeom>
          <a:solidFill>
            <a:srgbClr val="FF0000"/>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89" name="Rectangle 24"/>
          <p:cNvSpPr>
            <a:spLocks noChangeArrowheads="1"/>
          </p:cNvSpPr>
          <p:nvPr/>
        </p:nvSpPr>
        <p:spPr bwMode="auto">
          <a:xfrm>
            <a:off x="3813175" y="3228975"/>
            <a:ext cx="923925" cy="331788"/>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0" name="Rectangle 25"/>
          <p:cNvSpPr>
            <a:spLocks noChangeArrowheads="1"/>
          </p:cNvSpPr>
          <p:nvPr/>
        </p:nvSpPr>
        <p:spPr bwMode="auto">
          <a:xfrm>
            <a:off x="3814763" y="3684588"/>
            <a:ext cx="923925" cy="331787"/>
          </a:xfrm>
          <a:prstGeom prst="rect">
            <a:avLst/>
          </a:prstGeom>
          <a:solidFill>
            <a:schemeClr val="accent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1" name="Rectangle 26"/>
          <p:cNvSpPr>
            <a:spLocks noChangeArrowheads="1"/>
          </p:cNvSpPr>
          <p:nvPr/>
        </p:nvSpPr>
        <p:spPr bwMode="auto">
          <a:xfrm>
            <a:off x="3814763" y="4170363"/>
            <a:ext cx="923925" cy="331787"/>
          </a:xfrm>
          <a:prstGeom prst="rect">
            <a:avLst/>
          </a:prstGeom>
          <a:solidFill>
            <a:srgbClr val="FF0000"/>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2" name="Rectangle 27"/>
          <p:cNvSpPr>
            <a:spLocks noChangeArrowheads="1"/>
          </p:cNvSpPr>
          <p:nvPr/>
        </p:nvSpPr>
        <p:spPr bwMode="auto">
          <a:xfrm>
            <a:off x="3814763" y="4638675"/>
            <a:ext cx="923925" cy="331788"/>
          </a:xfrm>
          <a:prstGeom prst="rect">
            <a:avLst/>
          </a:prstGeom>
          <a:solidFill>
            <a:srgbClr val="FF0000"/>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3" name="Rectangle 28"/>
          <p:cNvSpPr>
            <a:spLocks noChangeArrowheads="1"/>
          </p:cNvSpPr>
          <p:nvPr/>
        </p:nvSpPr>
        <p:spPr bwMode="auto">
          <a:xfrm>
            <a:off x="3814763" y="5559425"/>
            <a:ext cx="923925" cy="331788"/>
          </a:xfrm>
          <a:prstGeom prst="rect">
            <a:avLst/>
          </a:prstGeom>
          <a:solidFill>
            <a:srgbClr val="FFAFAF"/>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4" name="Rectangle 29"/>
          <p:cNvSpPr>
            <a:spLocks noChangeArrowheads="1"/>
          </p:cNvSpPr>
          <p:nvPr/>
        </p:nvSpPr>
        <p:spPr bwMode="auto">
          <a:xfrm>
            <a:off x="3814763" y="1828800"/>
            <a:ext cx="923925" cy="331788"/>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5" name="Rectangle 30"/>
          <p:cNvSpPr>
            <a:spLocks noChangeArrowheads="1"/>
          </p:cNvSpPr>
          <p:nvPr/>
        </p:nvSpPr>
        <p:spPr bwMode="auto">
          <a:xfrm>
            <a:off x="5181600" y="2287588"/>
            <a:ext cx="923925" cy="331787"/>
          </a:xfrm>
          <a:prstGeom prst="rect">
            <a:avLst/>
          </a:prstGeom>
          <a:solidFill>
            <a:schemeClr val="accent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6" name="Rectangle 31"/>
          <p:cNvSpPr>
            <a:spLocks noChangeArrowheads="1"/>
          </p:cNvSpPr>
          <p:nvPr/>
        </p:nvSpPr>
        <p:spPr bwMode="auto">
          <a:xfrm>
            <a:off x="5181600" y="2759075"/>
            <a:ext cx="923925" cy="331788"/>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7" name="Rectangle 32"/>
          <p:cNvSpPr>
            <a:spLocks noChangeArrowheads="1"/>
          </p:cNvSpPr>
          <p:nvPr/>
        </p:nvSpPr>
        <p:spPr bwMode="auto">
          <a:xfrm>
            <a:off x="6496050" y="4622800"/>
            <a:ext cx="923925" cy="331788"/>
          </a:xfrm>
          <a:prstGeom prst="rect">
            <a:avLst/>
          </a:prstGeom>
          <a:solidFill>
            <a:srgbClr val="0000FF"/>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8" name="Rectangle 33"/>
          <p:cNvSpPr>
            <a:spLocks noChangeArrowheads="1"/>
          </p:cNvSpPr>
          <p:nvPr/>
        </p:nvSpPr>
        <p:spPr bwMode="auto">
          <a:xfrm>
            <a:off x="6511925" y="5557838"/>
            <a:ext cx="923925" cy="331787"/>
          </a:xfrm>
          <a:prstGeom prst="rect">
            <a:avLst/>
          </a:prstGeom>
          <a:solidFill>
            <a:srgbClr val="AFAFFF"/>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99" name="Rectangle 34"/>
          <p:cNvSpPr>
            <a:spLocks noChangeArrowheads="1"/>
          </p:cNvSpPr>
          <p:nvPr/>
        </p:nvSpPr>
        <p:spPr bwMode="auto">
          <a:xfrm>
            <a:off x="5183188" y="1827213"/>
            <a:ext cx="923925" cy="331787"/>
          </a:xfrm>
          <a:prstGeom prst="rect">
            <a:avLst/>
          </a:prstGeom>
          <a:solidFill>
            <a:schemeClr val="accent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300" name="Rectangle 35"/>
          <p:cNvSpPr>
            <a:spLocks noChangeArrowheads="1"/>
          </p:cNvSpPr>
          <p:nvPr/>
        </p:nvSpPr>
        <p:spPr bwMode="auto">
          <a:xfrm>
            <a:off x="5154613" y="5559425"/>
            <a:ext cx="923925" cy="331788"/>
          </a:xfrm>
          <a:prstGeom prst="rect">
            <a:avLst/>
          </a:prstGeom>
          <a:solidFill>
            <a:srgbClr val="AFFFAF"/>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301" name="Rectangle 36"/>
          <p:cNvSpPr>
            <a:spLocks noChangeArrowheads="1"/>
          </p:cNvSpPr>
          <p:nvPr/>
        </p:nvSpPr>
        <p:spPr bwMode="auto">
          <a:xfrm>
            <a:off x="5183188" y="4606925"/>
            <a:ext cx="923925" cy="331788"/>
          </a:xfrm>
          <a:prstGeom prst="rect">
            <a:avLst/>
          </a:prstGeom>
          <a:solidFill>
            <a:schemeClr val="accent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302" name="Text Box 37"/>
          <p:cNvSpPr txBox="1">
            <a:spLocks noChangeArrowheads="1"/>
          </p:cNvSpPr>
          <p:nvPr/>
        </p:nvSpPr>
        <p:spPr bwMode="auto">
          <a:xfrm>
            <a:off x="1757363" y="1800225"/>
            <a:ext cx="5921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03" name="Text Box 38"/>
          <p:cNvSpPr txBox="1">
            <a:spLocks noChangeArrowheads="1"/>
          </p:cNvSpPr>
          <p:nvPr/>
        </p:nvSpPr>
        <p:spPr bwMode="auto">
          <a:xfrm>
            <a:off x="3878263" y="3157538"/>
            <a:ext cx="7604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04" name="Text Box 39"/>
          <p:cNvSpPr txBox="1">
            <a:spLocks noChangeArrowheads="1"/>
          </p:cNvSpPr>
          <p:nvPr/>
        </p:nvSpPr>
        <p:spPr bwMode="auto">
          <a:xfrm>
            <a:off x="1555750" y="2719388"/>
            <a:ext cx="9731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05" name="Text Box 40"/>
          <p:cNvSpPr txBox="1">
            <a:spLocks noChangeArrowheads="1"/>
          </p:cNvSpPr>
          <p:nvPr/>
        </p:nvSpPr>
        <p:spPr bwMode="auto">
          <a:xfrm>
            <a:off x="1558925" y="3675063"/>
            <a:ext cx="13112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800" i="1">
                <a:solidFill>
                  <a:schemeClr val="bg1"/>
                </a:solidFill>
                <a:latin typeface="Times New Roman" pitchFamily="18" charset="0"/>
              </a:rPr>
              <a:t>magenta</a:t>
            </a:r>
          </a:p>
        </p:txBody>
      </p:sp>
      <p:sp>
        <p:nvSpPr>
          <p:cNvPr id="11306" name="Text Box 41"/>
          <p:cNvSpPr txBox="1">
            <a:spLocks noChangeArrowheads="1"/>
          </p:cNvSpPr>
          <p:nvPr/>
        </p:nvSpPr>
        <p:spPr bwMode="auto">
          <a:xfrm>
            <a:off x="1536700" y="4141788"/>
            <a:ext cx="9731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cyan</a:t>
            </a:r>
          </a:p>
        </p:txBody>
      </p:sp>
      <p:sp>
        <p:nvSpPr>
          <p:cNvPr id="11307" name="Text Box 42"/>
          <p:cNvSpPr txBox="1">
            <a:spLocks noChangeArrowheads="1"/>
          </p:cNvSpPr>
          <p:nvPr/>
        </p:nvSpPr>
        <p:spPr bwMode="auto">
          <a:xfrm>
            <a:off x="1579563" y="3230563"/>
            <a:ext cx="126841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800" i="1">
                <a:latin typeface="Times New Roman" pitchFamily="18" charset="0"/>
              </a:rPr>
              <a:t>yellow</a:t>
            </a:r>
          </a:p>
        </p:txBody>
      </p:sp>
      <p:sp>
        <p:nvSpPr>
          <p:cNvPr id="11308" name="Text Box 43"/>
          <p:cNvSpPr txBox="1">
            <a:spLocks noChangeArrowheads="1"/>
          </p:cNvSpPr>
          <p:nvPr/>
        </p:nvSpPr>
        <p:spPr bwMode="auto">
          <a:xfrm>
            <a:off x="1660525" y="2273300"/>
            <a:ext cx="7604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09" name="Text Box 44"/>
          <p:cNvSpPr txBox="1">
            <a:spLocks noChangeArrowheads="1"/>
          </p:cNvSpPr>
          <p:nvPr/>
        </p:nvSpPr>
        <p:spPr bwMode="auto">
          <a:xfrm>
            <a:off x="3802063" y="1770063"/>
            <a:ext cx="7604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10" name="Text Box 45"/>
          <p:cNvSpPr txBox="1">
            <a:spLocks noChangeArrowheads="1"/>
          </p:cNvSpPr>
          <p:nvPr/>
        </p:nvSpPr>
        <p:spPr bwMode="auto">
          <a:xfrm>
            <a:off x="5224463" y="2705100"/>
            <a:ext cx="7604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11" name="Text Box 46"/>
          <p:cNvSpPr txBox="1">
            <a:spLocks noChangeArrowheads="1"/>
          </p:cNvSpPr>
          <p:nvPr/>
        </p:nvSpPr>
        <p:spPr bwMode="auto">
          <a:xfrm>
            <a:off x="6605588" y="4549775"/>
            <a:ext cx="7604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blue</a:t>
            </a:r>
          </a:p>
        </p:txBody>
      </p:sp>
      <p:sp>
        <p:nvSpPr>
          <p:cNvPr id="11312" name="Text Box 47"/>
          <p:cNvSpPr txBox="1">
            <a:spLocks noChangeArrowheads="1"/>
          </p:cNvSpPr>
          <p:nvPr/>
        </p:nvSpPr>
        <p:spPr bwMode="auto">
          <a:xfrm>
            <a:off x="5137150" y="1771650"/>
            <a:ext cx="973138" cy="457200"/>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13" name="Text Box 48"/>
          <p:cNvSpPr txBox="1">
            <a:spLocks noChangeArrowheads="1"/>
          </p:cNvSpPr>
          <p:nvPr/>
        </p:nvSpPr>
        <p:spPr bwMode="auto">
          <a:xfrm>
            <a:off x="5137150" y="2236788"/>
            <a:ext cx="973138" cy="457200"/>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14" name="Text Box 49"/>
          <p:cNvSpPr txBox="1">
            <a:spLocks noChangeArrowheads="1"/>
          </p:cNvSpPr>
          <p:nvPr/>
        </p:nvSpPr>
        <p:spPr bwMode="auto">
          <a:xfrm>
            <a:off x="3783013" y="3633788"/>
            <a:ext cx="973137" cy="457200"/>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15" name="Text Box 50"/>
          <p:cNvSpPr txBox="1">
            <a:spLocks noChangeArrowheads="1"/>
          </p:cNvSpPr>
          <p:nvPr/>
        </p:nvSpPr>
        <p:spPr bwMode="auto">
          <a:xfrm>
            <a:off x="5178425" y="4545013"/>
            <a:ext cx="973138" cy="457200"/>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green</a:t>
            </a:r>
          </a:p>
        </p:txBody>
      </p:sp>
      <p:sp>
        <p:nvSpPr>
          <p:cNvPr id="11316" name="Text Box 51"/>
          <p:cNvSpPr txBox="1">
            <a:spLocks noChangeArrowheads="1"/>
          </p:cNvSpPr>
          <p:nvPr/>
        </p:nvSpPr>
        <p:spPr bwMode="auto">
          <a:xfrm>
            <a:off x="3963988" y="2249488"/>
            <a:ext cx="5921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17" name="Text Box 52"/>
          <p:cNvSpPr txBox="1">
            <a:spLocks noChangeArrowheads="1"/>
          </p:cNvSpPr>
          <p:nvPr/>
        </p:nvSpPr>
        <p:spPr bwMode="auto">
          <a:xfrm>
            <a:off x="3921125" y="2693988"/>
            <a:ext cx="5921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18" name="Text Box 53"/>
          <p:cNvSpPr txBox="1">
            <a:spLocks noChangeArrowheads="1"/>
          </p:cNvSpPr>
          <p:nvPr/>
        </p:nvSpPr>
        <p:spPr bwMode="auto">
          <a:xfrm>
            <a:off x="3962400" y="4132263"/>
            <a:ext cx="5921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19" name="Text Box 54"/>
          <p:cNvSpPr txBox="1">
            <a:spLocks noChangeArrowheads="1"/>
          </p:cNvSpPr>
          <p:nvPr/>
        </p:nvSpPr>
        <p:spPr bwMode="auto">
          <a:xfrm>
            <a:off x="4025900" y="4576763"/>
            <a:ext cx="5921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red</a:t>
            </a:r>
          </a:p>
        </p:txBody>
      </p:sp>
      <p:sp>
        <p:nvSpPr>
          <p:cNvPr id="11320" name="Text Box 55"/>
          <p:cNvSpPr txBox="1">
            <a:spLocks noChangeArrowheads="1"/>
          </p:cNvSpPr>
          <p:nvPr/>
        </p:nvSpPr>
        <p:spPr bwMode="auto">
          <a:xfrm>
            <a:off x="1677988" y="4598988"/>
            <a:ext cx="12271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black</a:t>
            </a:r>
          </a:p>
        </p:txBody>
      </p:sp>
      <p:sp>
        <p:nvSpPr>
          <p:cNvPr id="11321" name="Text Box 56"/>
          <p:cNvSpPr txBox="1">
            <a:spLocks noChangeArrowheads="1"/>
          </p:cNvSpPr>
          <p:nvPr/>
        </p:nvSpPr>
        <p:spPr bwMode="auto">
          <a:xfrm>
            <a:off x="1673225" y="5487988"/>
            <a:ext cx="1079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solidFill>
                  <a:schemeClr val="bg1"/>
                </a:solidFill>
                <a:latin typeface="Times New Roman" pitchFamily="18" charset="0"/>
              </a:rPr>
              <a:t>gray</a:t>
            </a:r>
          </a:p>
        </p:txBody>
      </p:sp>
      <p:sp>
        <p:nvSpPr>
          <p:cNvPr id="11322" name="Text Box 57"/>
          <p:cNvSpPr txBox="1">
            <a:spLocks noChangeArrowheads="1"/>
          </p:cNvSpPr>
          <p:nvPr/>
        </p:nvSpPr>
        <p:spPr bwMode="auto">
          <a:xfrm>
            <a:off x="5106988" y="5468938"/>
            <a:ext cx="1079500" cy="457200"/>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green</a:t>
            </a:r>
          </a:p>
        </p:txBody>
      </p:sp>
      <p:sp>
        <p:nvSpPr>
          <p:cNvPr id="11323" name="Text Box 58"/>
          <p:cNvSpPr txBox="1">
            <a:spLocks noChangeArrowheads="1"/>
          </p:cNvSpPr>
          <p:nvPr/>
        </p:nvSpPr>
        <p:spPr bwMode="auto">
          <a:xfrm>
            <a:off x="6489700" y="5473700"/>
            <a:ext cx="1079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blue</a:t>
            </a:r>
          </a:p>
        </p:txBody>
      </p:sp>
      <p:sp>
        <p:nvSpPr>
          <p:cNvPr id="11324" name="Text Box 59"/>
          <p:cNvSpPr txBox="1">
            <a:spLocks noChangeArrowheads="1"/>
          </p:cNvSpPr>
          <p:nvPr/>
        </p:nvSpPr>
        <p:spPr bwMode="auto">
          <a:xfrm>
            <a:off x="3844925" y="5499100"/>
            <a:ext cx="1079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i="1">
                <a:latin typeface="Times New Roman" pitchFamily="18" charset="0"/>
              </a:rPr>
              <a:t>pink</a:t>
            </a:r>
          </a:p>
        </p:txBody>
      </p:sp>
      <p:sp>
        <p:nvSpPr>
          <p:cNvPr id="62" name="Rectangle 3"/>
          <p:cNvSpPr txBox="1">
            <a:spLocks noChangeArrowheads="1"/>
          </p:cNvSpPr>
          <p:nvPr/>
        </p:nvSpPr>
        <p:spPr>
          <a:xfrm>
            <a:off x="265112" y="6029325"/>
            <a:ext cx="7834313" cy="60007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1200" kern="0"/>
              <a:t>NOTE: Microsoft powerpoint changes colors according to whatever style you have loaded, so be aware of this “feature” when looking at colors on slides!!</a:t>
            </a:r>
            <a:endParaRPr lang="en-US" altLang="en-US" sz="1200" kern="0" dirty="0"/>
          </a:p>
        </p:txBody>
      </p:sp>
    </p:spTree>
  </p:cSld>
  <p:clrMapOvr>
    <a:masterClrMapping/>
  </p:clrMapOvr>
  <mc:AlternateContent xmlns:mc="http://schemas.openxmlformats.org/markup-compatibility/2006" xmlns:p14="http://schemas.microsoft.com/office/powerpoint/2010/main">
    <mc:Choice Requires="p14">
      <p:transition spd="slow" p14:dur="2000" advTm="18312"/>
    </mc:Choice>
    <mc:Fallback xmlns="">
      <p:transition spd="slow" advTm="183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A65344D-51A0-4447-923E-3D5ED032D97F}" type="datetime12">
              <a:rPr lang="en-US" altLang="en-US" sz="1000" smtClean="0"/>
              <a:pPr eaLnBrk="1" hangingPunct="1">
                <a:spcBef>
                  <a:spcPct val="0"/>
                </a:spcBef>
                <a:buFontTx/>
                <a:buNone/>
              </a:pPr>
              <a:t>11:03 PM</a:t>
            </a:fld>
            <a:endParaRPr lang="en-US" altLang="en-US" sz="1000"/>
          </a:p>
        </p:txBody>
      </p:sp>
      <p:sp>
        <p:nvSpPr>
          <p:cNvPr id="13315" name="Rectangle 2"/>
          <p:cNvSpPr>
            <a:spLocks noGrp="1" noChangeArrowheads="1"/>
          </p:cNvSpPr>
          <p:nvPr>
            <p:ph type="title"/>
          </p:nvPr>
        </p:nvSpPr>
        <p:spPr>
          <a:xfrm>
            <a:off x="644525" y="101600"/>
            <a:ext cx="7772400" cy="676275"/>
          </a:xfrm>
        </p:spPr>
        <p:txBody>
          <a:bodyPr/>
          <a:lstStyle/>
          <a:p>
            <a:pPr eaLnBrk="1" hangingPunct="1"/>
            <a:r>
              <a:rPr lang="en-US" altLang="en-US"/>
              <a:t>The light spectrum</a:t>
            </a:r>
          </a:p>
        </p:txBody>
      </p:sp>
      <p:sp>
        <p:nvSpPr>
          <p:cNvPr id="13316" name="Rectangle 3"/>
          <p:cNvSpPr>
            <a:spLocks noGrp="1" noChangeArrowheads="1"/>
          </p:cNvSpPr>
          <p:nvPr>
            <p:ph type="body" idx="1"/>
          </p:nvPr>
        </p:nvSpPr>
        <p:spPr>
          <a:xfrm>
            <a:off x="1984375" y="1106488"/>
            <a:ext cx="5172075" cy="701675"/>
          </a:xfrm>
        </p:spPr>
        <p:txBody>
          <a:bodyPr/>
          <a:lstStyle/>
          <a:p>
            <a:pPr eaLnBrk="1" hangingPunct="1">
              <a:buFontTx/>
              <a:buNone/>
            </a:pPr>
            <a:r>
              <a:rPr lang="en-US" altLang="en-US">
                <a:solidFill>
                  <a:srgbClr val="FF3300"/>
                </a:solidFill>
              </a:rPr>
              <a:t>Wavelength ----  Frequency</a:t>
            </a:r>
          </a:p>
        </p:txBody>
      </p:sp>
      <p:sp>
        <p:nvSpPr>
          <p:cNvPr id="13317" name="Text Box 4"/>
          <p:cNvSpPr txBox="1">
            <a:spLocks noChangeArrowheads="1"/>
          </p:cNvSpPr>
          <p:nvPr/>
        </p:nvSpPr>
        <p:spPr bwMode="auto">
          <a:xfrm>
            <a:off x="609600" y="1674813"/>
            <a:ext cx="2540000" cy="235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70000"/>
              </a:lnSpc>
              <a:spcBef>
                <a:spcPct val="50000"/>
              </a:spcBef>
              <a:buFontTx/>
              <a:buNone/>
            </a:pPr>
            <a:r>
              <a:rPr lang="en-US" altLang="en-US" sz="2400" b="1">
                <a:solidFill>
                  <a:srgbClr val="3366FF"/>
                </a:solidFill>
                <a:latin typeface="Times New Roman" pitchFamily="18" charset="0"/>
              </a:rPr>
              <a:t>Blue light</a:t>
            </a:r>
          </a:p>
          <a:p>
            <a:pPr>
              <a:lnSpc>
                <a:spcPct val="70000"/>
              </a:lnSpc>
              <a:spcBef>
                <a:spcPct val="50000"/>
              </a:spcBef>
              <a:buFontTx/>
              <a:buNone/>
            </a:pPr>
            <a:r>
              <a:rPr lang="en-US" altLang="en-US" sz="2400" b="1">
                <a:solidFill>
                  <a:srgbClr val="3366FF"/>
                </a:solidFill>
                <a:latin typeface="Times New Roman" pitchFamily="18" charset="0"/>
              </a:rPr>
              <a:t>488 nm</a:t>
            </a:r>
          </a:p>
          <a:p>
            <a:pPr>
              <a:lnSpc>
                <a:spcPct val="70000"/>
              </a:lnSpc>
              <a:spcBef>
                <a:spcPct val="50000"/>
              </a:spcBef>
              <a:buFontTx/>
              <a:buNone/>
            </a:pPr>
            <a:r>
              <a:rPr lang="en-US" altLang="en-US" sz="2400" b="1">
                <a:solidFill>
                  <a:srgbClr val="3366FF"/>
                </a:solidFill>
                <a:latin typeface="Times New Roman" pitchFamily="18" charset="0"/>
              </a:rPr>
              <a:t>short wavelength</a:t>
            </a:r>
          </a:p>
          <a:p>
            <a:pPr>
              <a:lnSpc>
                <a:spcPct val="70000"/>
              </a:lnSpc>
              <a:spcBef>
                <a:spcPct val="50000"/>
              </a:spcBef>
              <a:buFontTx/>
              <a:buNone/>
            </a:pPr>
            <a:r>
              <a:rPr lang="en-US" altLang="en-US" sz="2400" b="1">
                <a:solidFill>
                  <a:srgbClr val="3366FF"/>
                </a:solidFill>
                <a:latin typeface="Times New Roman" pitchFamily="18" charset="0"/>
              </a:rPr>
              <a:t>high frequency</a:t>
            </a:r>
          </a:p>
          <a:p>
            <a:pPr>
              <a:lnSpc>
                <a:spcPct val="70000"/>
              </a:lnSpc>
              <a:spcBef>
                <a:spcPct val="50000"/>
              </a:spcBef>
              <a:buFontTx/>
              <a:buNone/>
            </a:pPr>
            <a:r>
              <a:rPr lang="en-US" altLang="en-US" sz="2400" b="1">
                <a:solidFill>
                  <a:srgbClr val="3366FF"/>
                </a:solidFill>
                <a:latin typeface="Times New Roman" pitchFamily="18" charset="0"/>
              </a:rPr>
              <a:t>high energy (2 times the red)</a:t>
            </a:r>
          </a:p>
        </p:txBody>
      </p:sp>
      <p:sp>
        <p:nvSpPr>
          <p:cNvPr id="13318" name="Text Box 5"/>
          <p:cNvSpPr txBox="1">
            <a:spLocks noChangeArrowheads="1"/>
          </p:cNvSpPr>
          <p:nvPr/>
        </p:nvSpPr>
        <p:spPr bwMode="auto">
          <a:xfrm>
            <a:off x="6146800" y="4095750"/>
            <a:ext cx="2540000" cy="210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70000"/>
              </a:lnSpc>
              <a:spcBef>
                <a:spcPct val="50000"/>
              </a:spcBef>
              <a:buFontTx/>
              <a:buNone/>
            </a:pPr>
            <a:r>
              <a:rPr lang="en-US" altLang="en-US" sz="2400" b="1">
                <a:solidFill>
                  <a:srgbClr val="FF3300"/>
                </a:solidFill>
                <a:latin typeface="Times New Roman" pitchFamily="18" charset="0"/>
              </a:rPr>
              <a:t>Red light</a:t>
            </a:r>
          </a:p>
          <a:p>
            <a:pPr>
              <a:lnSpc>
                <a:spcPct val="70000"/>
              </a:lnSpc>
              <a:spcBef>
                <a:spcPct val="50000"/>
              </a:spcBef>
              <a:buFontTx/>
              <a:buNone/>
            </a:pPr>
            <a:r>
              <a:rPr lang="en-US" altLang="en-US" sz="2400" b="1">
                <a:solidFill>
                  <a:srgbClr val="FF3300"/>
                </a:solidFill>
                <a:latin typeface="Times New Roman" pitchFamily="18" charset="0"/>
              </a:rPr>
              <a:t>650 nm</a:t>
            </a:r>
          </a:p>
          <a:p>
            <a:pPr>
              <a:lnSpc>
                <a:spcPct val="70000"/>
              </a:lnSpc>
              <a:spcBef>
                <a:spcPct val="50000"/>
              </a:spcBef>
              <a:buFontTx/>
              <a:buNone/>
            </a:pPr>
            <a:r>
              <a:rPr lang="en-US" altLang="en-US" sz="2400" b="1">
                <a:solidFill>
                  <a:srgbClr val="FF3300"/>
                </a:solidFill>
                <a:latin typeface="Times New Roman" pitchFamily="18" charset="0"/>
              </a:rPr>
              <a:t>long wavelength</a:t>
            </a:r>
          </a:p>
          <a:p>
            <a:pPr>
              <a:lnSpc>
                <a:spcPct val="70000"/>
              </a:lnSpc>
              <a:spcBef>
                <a:spcPct val="50000"/>
              </a:spcBef>
              <a:buFontTx/>
              <a:buNone/>
            </a:pPr>
            <a:r>
              <a:rPr lang="en-US" altLang="en-US" sz="2400" b="1">
                <a:solidFill>
                  <a:srgbClr val="FF3300"/>
                </a:solidFill>
                <a:latin typeface="Times New Roman" pitchFamily="18" charset="0"/>
              </a:rPr>
              <a:t>low frequency</a:t>
            </a:r>
          </a:p>
          <a:p>
            <a:pPr>
              <a:lnSpc>
                <a:spcPct val="70000"/>
              </a:lnSpc>
              <a:spcBef>
                <a:spcPct val="50000"/>
              </a:spcBef>
              <a:buFontTx/>
              <a:buNone/>
            </a:pPr>
            <a:r>
              <a:rPr lang="en-US" altLang="en-US" sz="2400" b="1">
                <a:solidFill>
                  <a:srgbClr val="FF3300"/>
                </a:solidFill>
                <a:latin typeface="Times New Roman" pitchFamily="18" charset="0"/>
              </a:rPr>
              <a:t>low energy</a:t>
            </a:r>
          </a:p>
        </p:txBody>
      </p:sp>
      <p:grpSp>
        <p:nvGrpSpPr>
          <p:cNvPr id="13319" name="Group 6"/>
          <p:cNvGrpSpPr>
            <a:grpSpLocks/>
          </p:cNvGrpSpPr>
          <p:nvPr/>
        </p:nvGrpSpPr>
        <p:grpSpPr bwMode="auto">
          <a:xfrm>
            <a:off x="3063875" y="1847850"/>
            <a:ext cx="2833688" cy="2109788"/>
            <a:chOff x="1930" y="1004"/>
            <a:chExt cx="1785" cy="1329"/>
          </a:xfrm>
        </p:grpSpPr>
        <p:sp>
          <p:nvSpPr>
            <p:cNvPr id="13327" name="Freeform 7"/>
            <p:cNvSpPr>
              <a:spLocks/>
            </p:cNvSpPr>
            <p:nvPr/>
          </p:nvSpPr>
          <p:spPr bwMode="auto">
            <a:xfrm>
              <a:off x="2311" y="1114"/>
              <a:ext cx="844" cy="1126"/>
            </a:xfrm>
            <a:custGeom>
              <a:avLst/>
              <a:gdLst>
                <a:gd name="T0" fmla="*/ 0 w 844"/>
                <a:gd name="T1" fmla="*/ 857 h 1126"/>
                <a:gd name="T2" fmla="*/ 44 w 844"/>
                <a:gd name="T3" fmla="*/ 461 h 1126"/>
                <a:gd name="T4" fmla="*/ 144 w 844"/>
                <a:gd name="T5" fmla="*/ 0 h 1126"/>
                <a:gd name="T6" fmla="*/ 163 w 844"/>
                <a:gd name="T7" fmla="*/ 115 h 1126"/>
                <a:gd name="T8" fmla="*/ 169 w 844"/>
                <a:gd name="T9" fmla="*/ 256 h 1126"/>
                <a:gd name="T10" fmla="*/ 175 w 844"/>
                <a:gd name="T11" fmla="*/ 537 h 1126"/>
                <a:gd name="T12" fmla="*/ 218 w 844"/>
                <a:gd name="T13" fmla="*/ 998 h 1126"/>
                <a:gd name="T14" fmla="*/ 250 w 844"/>
                <a:gd name="T15" fmla="*/ 1126 h 1126"/>
                <a:gd name="T16" fmla="*/ 275 w 844"/>
                <a:gd name="T17" fmla="*/ 1088 h 1126"/>
                <a:gd name="T18" fmla="*/ 299 w 844"/>
                <a:gd name="T19" fmla="*/ 985 h 1126"/>
                <a:gd name="T20" fmla="*/ 336 w 844"/>
                <a:gd name="T21" fmla="*/ 780 h 1126"/>
                <a:gd name="T22" fmla="*/ 368 w 844"/>
                <a:gd name="T23" fmla="*/ 486 h 1126"/>
                <a:gd name="T24" fmla="*/ 387 w 844"/>
                <a:gd name="T25" fmla="*/ 192 h 1126"/>
                <a:gd name="T26" fmla="*/ 418 w 844"/>
                <a:gd name="T27" fmla="*/ 25 h 1126"/>
                <a:gd name="T28" fmla="*/ 436 w 844"/>
                <a:gd name="T29" fmla="*/ 38 h 1126"/>
                <a:gd name="T30" fmla="*/ 461 w 844"/>
                <a:gd name="T31" fmla="*/ 204 h 1126"/>
                <a:gd name="T32" fmla="*/ 499 w 844"/>
                <a:gd name="T33" fmla="*/ 832 h 1126"/>
                <a:gd name="T34" fmla="*/ 536 w 844"/>
                <a:gd name="T35" fmla="*/ 1088 h 1126"/>
                <a:gd name="T36" fmla="*/ 579 w 844"/>
                <a:gd name="T37" fmla="*/ 1062 h 1126"/>
                <a:gd name="T38" fmla="*/ 636 w 844"/>
                <a:gd name="T39" fmla="*/ 780 h 1126"/>
                <a:gd name="T40" fmla="*/ 678 w 844"/>
                <a:gd name="T41" fmla="*/ 76 h 1126"/>
                <a:gd name="T42" fmla="*/ 844 w 844"/>
                <a:gd name="T43" fmla="*/ 883 h 1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44" h="1126">
                  <a:moveTo>
                    <a:pt x="0" y="857"/>
                  </a:moveTo>
                  <a:cubicBezTo>
                    <a:pt x="33" y="716"/>
                    <a:pt x="8" y="606"/>
                    <a:pt x="44" y="461"/>
                  </a:cubicBezTo>
                  <a:cubicBezTo>
                    <a:pt x="59" y="400"/>
                    <a:pt x="111" y="32"/>
                    <a:pt x="144" y="0"/>
                  </a:cubicBezTo>
                  <a:cubicBezTo>
                    <a:pt x="153" y="37"/>
                    <a:pt x="158" y="74"/>
                    <a:pt x="163" y="115"/>
                  </a:cubicBezTo>
                  <a:cubicBezTo>
                    <a:pt x="165" y="162"/>
                    <a:pt x="167" y="209"/>
                    <a:pt x="169" y="256"/>
                  </a:cubicBezTo>
                  <a:cubicBezTo>
                    <a:pt x="172" y="350"/>
                    <a:pt x="172" y="443"/>
                    <a:pt x="175" y="537"/>
                  </a:cubicBezTo>
                  <a:cubicBezTo>
                    <a:pt x="179" y="691"/>
                    <a:pt x="195" y="852"/>
                    <a:pt x="218" y="998"/>
                  </a:cubicBezTo>
                  <a:cubicBezTo>
                    <a:pt x="226" y="1044"/>
                    <a:pt x="227" y="1103"/>
                    <a:pt x="250" y="1126"/>
                  </a:cubicBezTo>
                  <a:cubicBezTo>
                    <a:pt x="258" y="1113"/>
                    <a:pt x="267" y="1103"/>
                    <a:pt x="275" y="1088"/>
                  </a:cubicBezTo>
                  <a:cubicBezTo>
                    <a:pt x="288" y="1060"/>
                    <a:pt x="293" y="1021"/>
                    <a:pt x="299" y="985"/>
                  </a:cubicBezTo>
                  <a:cubicBezTo>
                    <a:pt x="310" y="917"/>
                    <a:pt x="321" y="844"/>
                    <a:pt x="336" y="780"/>
                  </a:cubicBezTo>
                  <a:cubicBezTo>
                    <a:pt x="346" y="681"/>
                    <a:pt x="360" y="585"/>
                    <a:pt x="368" y="486"/>
                  </a:cubicBezTo>
                  <a:cubicBezTo>
                    <a:pt x="376" y="389"/>
                    <a:pt x="379" y="289"/>
                    <a:pt x="387" y="192"/>
                  </a:cubicBezTo>
                  <a:cubicBezTo>
                    <a:pt x="392" y="126"/>
                    <a:pt x="388" y="56"/>
                    <a:pt x="418" y="25"/>
                  </a:cubicBezTo>
                  <a:cubicBezTo>
                    <a:pt x="424" y="29"/>
                    <a:pt x="433" y="27"/>
                    <a:pt x="436" y="38"/>
                  </a:cubicBezTo>
                  <a:cubicBezTo>
                    <a:pt x="450" y="77"/>
                    <a:pt x="453" y="158"/>
                    <a:pt x="461" y="204"/>
                  </a:cubicBezTo>
                  <a:cubicBezTo>
                    <a:pt x="479" y="416"/>
                    <a:pt x="486" y="618"/>
                    <a:pt x="499" y="832"/>
                  </a:cubicBezTo>
                  <a:cubicBezTo>
                    <a:pt x="501" y="883"/>
                    <a:pt x="502" y="1053"/>
                    <a:pt x="536" y="1088"/>
                  </a:cubicBezTo>
                  <a:cubicBezTo>
                    <a:pt x="550" y="1082"/>
                    <a:pt x="567" y="1081"/>
                    <a:pt x="579" y="1062"/>
                  </a:cubicBezTo>
                  <a:cubicBezTo>
                    <a:pt x="611" y="1011"/>
                    <a:pt x="629" y="857"/>
                    <a:pt x="636" y="780"/>
                  </a:cubicBezTo>
                  <a:cubicBezTo>
                    <a:pt x="640" y="729"/>
                    <a:pt x="673" y="127"/>
                    <a:pt x="678" y="76"/>
                  </a:cubicBezTo>
                  <a:cubicBezTo>
                    <a:pt x="729" y="51"/>
                    <a:pt x="810" y="715"/>
                    <a:pt x="844" y="883"/>
                  </a:cubicBezTo>
                </a:path>
              </a:pathLst>
            </a:custGeom>
            <a:noFill/>
            <a:ln w="57150" cmpd="sng">
              <a:solidFill>
                <a:srgbClr val="3366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328" name="Freeform 8"/>
            <p:cNvSpPr>
              <a:spLocks/>
            </p:cNvSpPr>
            <p:nvPr/>
          </p:nvSpPr>
          <p:spPr bwMode="auto">
            <a:xfrm>
              <a:off x="1930" y="1004"/>
              <a:ext cx="1785" cy="662"/>
            </a:xfrm>
            <a:custGeom>
              <a:avLst/>
              <a:gdLst>
                <a:gd name="T0" fmla="*/ 0 w 1939"/>
                <a:gd name="T1" fmla="*/ 662 h 662"/>
                <a:gd name="T2" fmla="*/ 41 w 1939"/>
                <a:gd name="T3" fmla="*/ 611 h 662"/>
                <a:gd name="T4" fmla="*/ 95 w 1939"/>
                <a:gd name="T5" fmla="*/ 493 h 662"/>
                <a:gd name="T6" fmla="*/ 158 w 1939"/>
                <a:gd name="T7" fmla="*/ 342 h 662"/>
                <a:gd name="T8" fmla="*/ 202 w 1939"/>
                <a:gd name="T9" fmla="*/ 224 h 662"/>
                <a:gd name="T10" fmla="*/ 338 w 1939"/>
                <a:gd name="T11" fmla="*/ 24 h 662"/>
                <a:gd name="T12" fmla="*/ 478 w 1939"/>
                <a:gd name="T13" fmla="*/ 8 h 662"/>
                <a:gd name="T14" fmla="*/ 540 w 1939"/>
                <a:gd name="T15" fmla="*/ 72 h 662"/>
                <a:gd name="T16" fmla="*/ 571 w 1939"/>
                <a:gd name="T17" fmla="*/ 137 h 662"/>
                <a:gd name="T18" fmla="*/ 602 w 1939"/>
                <a:gd name="T19" fmla="*/ 213 h 662"/>
                <a:gd name="T20" fmla="*/ 664 w 1939"/>
                <a:gd name="T21" fmla="*/ 331 h 662"/>
                <a:gd name="T22" fmla="*/ 689 w 1939"/>
                <a:gd name="T23" fmla="*/ 374 h 662"/>
                <a:gd name="T24" fmla="*/ 708 w 1939"/>
                <a:gd name="T25" fmla="*/ 406 h 662"/>
                <a:gd name="T26" fmla="*/ 769 w 1939"/>
                <a:gd name="T27" fmla="*/ 493 h 662"/>
                <a:gd name="T28" fmla="*/ 843 w 1939"/>
                <a:gd name="T29" fmla="*/ 590 h 662"/>
                <a:gd name="T30" fmla="*/ 873 w 1939"/>
                <a:gd name="T31" fmla="*/ 622 h 662"/>
                <a:gd name="T32" fmla="*/ 921 w 1939"/>
                <a:gd name="T33" fmla="*/ 662 h 6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39" h="662">
                  <a:moveTo>
                    <a:pt x="0" y="662"/>
                  </a:moveTo>
                  <a:cubicBezTo>
                    <a:pt x="39" y="638"/>
                    <a:pt x="24" y="636"/>
                    <a:pt x="86" y="611"/>
                  </a:cubicBezTo>
                  <a:cubicBezTo>
                    <a:pt x="119" y="584"/>
                    <a:pt x="162" y="538"/>
                    <a:pt x="203" y="493"/>
                  </a:cubicBezTo>
                  <a:cubicBezTo>
                    <a:pt x="221" y="447"/>
                    <a:pt x="297" y="385"/>
                    <a:pt x="333" y="342"/>
                  </a:cubicBezTo>
                  <a:cubicBezTo>
                    <a:pt x="369" y="297"/>
                    <a:pt x="361" y="281"/>
                    <a:pt x="424" y="224"/>
                  </a:cubicBezTo>
                  <a:cubicBezTo>
                    <a:pt x="501" y="143"/>
                    <a:pt x="600" y="72"/>
                    <a:pt x="711" y="24"/>
                  </a:cubicBezTo>
                  <a:cubicBezTo>
                    <a:pt x="794" y="4"/>
                    <a:pt x="909" y="0"/>
                    <a:pt x="1009" y="8"/>
                  </a:cubicBezTo>
                  <a:cubicBezTo>
                    <a:pt x="1080" y="21"/>
                    <a:pt x="1106" y="50"/>
                    <a:pt x="1139" y="72"/>
                  </a:cubicBezTo>
                  <a:cubicBezTo>
                    <a:pt x="1167" y="91"/>
                    <a:pt x="1178" y="117"/>
                    <a:pt x="1204" y="137"/>
                  </a:cubicBezTo>
                  <a:cubicBezTo>
                    <a:pt x="1225" y="161"/>
                    <a:pt x="1249" y="191"/>
                    <a:pt x="1268" y="213"/>
                  </a:cubicBezTo>
                  <a:cubicBezTo>
                    <a:pt x="1301" y="246"/>
                    <a:pt x="1368" y="305"/>
                    <a:pt x="1398" y="331"/>
                  </a:cubicBezTo>
                  <a:cubicBezTo>
                    <a:pt x="1417" y="345"/>
                    <a:pt x="1439" y="357"/>
                    <a:pt x="1450" y="374"/>
                  </a:cubicBezTo>
                  <a:cubicBezTo>
                    <a:pt x="1465" y="387"/>
                    <a:pt x="1460" y="389"/>
                    <a:pt x="1489" y="406"/>
                  </a:cubicBezTo>
                  <a:cubicBezTo>
                    <a:pt x="1531" y="433"/>
                    <a:pt x="1573" y="468"/>
                    <a:pt x="1618" y="493"/>
                  </a:cubicBezTo>
                  <a:cubicBezTo>
                    <a:pt x="1664" y="549"/>
                    <a:pt x="1704" y="560"/>
                    <a:pt x="1775" y="590"/>
                  </a:cubicBezTo>
                  <a:cubicBezTo>
                    <a:pt x="1826" y="612"/>
                    <a:pt x="1773" y="589"/>
                    <a:pt x="1840" y="622"/>
                  </a:cubicBezTo>
                  <a:cubicBezTo>
                    <a:pt x="1848" y="626"/>
                    <a:pt x="1919" y="654"/>
                    <a:pt x="1939" y="662"/>
                  </a:cubicBezTo>
                </a:path>
              </a:pathLst>
            </a:custGeom>
            <a:noFill/>
            <a:ln w="28575" cmpd="sng">
              <a:solidFill>
                <a:srgbClr val="3366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329" name="Freeform 9"/>
            <p:cNvSpPr>
              <a:spLocks/>
            </p:cNvSpPr>
            <p:nvPr/>
          </p:nvSpPr>
          <p:spPr bwMode="auto">
            <a:xfrm>
              <a:off x="1930" y="1666"/>
              <a:ext cx="1780" cy="667"/>
            </a:xfrm>
            <a:custGeom>
              <a:avLst/>
              <a:gdLst>
                <a:gd name="T0" fmla="*/ 0 w 1934"/>
                <a:gd name="T1" fmla="*/ 5 h 667"/>
                <a:gd name="T2" fmla="*/ 40 w 1934"/>
                <a:gd name="T3" fmla="*/ 56 h 667"/>
                <a:gd name="T4" fmla="*/ 95 w 1934"/>
                <a:gd name="T5" fmla="*/ 174 h 667"/>
                <a:gd name="T6" fmla="*/ 157 w 1934"/>
                <a:gd name="T7" fmla="*/ 325 h 667"/>
                <a:gd name="T8" fmla="*/ 201 w 1934"/>
                <a:gd name="T9" fmla="*/ 443 h 667"/>
                <a:gd name="T10" fmla="*/ 337 w 1934"/>
                <a:gd name="T11" fmla="*/ 643 h 667"/>
                <a:gd name="T12" fmla="*/ 478 w 1934"/>
                <a:gd name="T13" fmla="*/ 659 h 667"/>
                <a:gd name="T14" fmla="*/ 539 w 1934"/>
                <a:gd name="T15" fmla="*/ 595 h 667"/>
                <a:gd name="T16" fmla="*/ 571 w 1934"/>
                <a:gd name="T17" fmla="*/ 530 h 667"/>
                <a:gd name="T18" fmla="*/ 601 w 1934"/>
                <a:gd name="T19" fmla="*/ 454 h 667"/>
                <a:gd name="T20" fmla="*/ 663 w 1934"/>
                <a:gd name="T21" fmla="*/ 336 h 667"/>
                <a:gd name="T22" fmla="*/ 688 w 1934"/>
                <a:gd name="T23" fmla="*/ 293 h 667"/>
                <a:gd name="T24" fmla="*/ 707 w 1934"/>
                <a:gd name="T25" fmla="*/ 261 h 667"/>
                <a:gd name="T26" fmla="*/ 768 w 1934"/>
                <a:gd name="T27" fmla="*/ 174 h 667"/>
                <a:gd name="T28" fmla="*/ 842 w 1934"/>
                <a:gd name="T29" fmla="*/ 77 h 667"/>
                <a:gd name="T30" fmla="*/ 872 w 1934"/>
                <a:gd name="T31" fmla="*/ 45 h 667"/>
                <a:gd name="T32" fmla="*/ 916 w 1934"/>
                <a:gd name="T33" fmla="*/ 0 h 6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34" h="667">
                  <a:moveTo>
                    <a:pt x="0" y="5"/>
                  </a:moveTo>
                  <a:cubicBezTo>
                    <a:pt x="39" y="29"/>
                    <a:pt x="24" y="31"/>
                    <a:pt x="86" y="56"/>
                  </a:cubicBezTo>
                  <a:cubicBezTo>
                    <a:pt x="119" y="83"/>
                    <a:pt x="162" y="129"/>
                    <a:pt x="203" y="174"/>
                  </a:cubicBezTo>
                  <a:cubicBezTo>
                    <a:pt x="221" y="220"/>
                    <a:pt x="297" y="282"/>
                    <a:pt x="333" y="325"/>
                  </a:cubicBezTo>
                  <a:cubicBezTo>
                    <a:pt x="369" y="370"/>
                    <a:pt x="361" y="386"/>
                    <a:pt x="424" y="443"/>
                  </a:cubicBezTo>
                  <a:cubicBezTo>
                    <a:pt x="501" y="524"/>
                    <a:pt x="600" y="595"/>
                    <a:pt x="711" y="643"/>
                  </a:cubicBezTo>
                  <a:cubicBezTo>
                    <a:pt x="794" y="663"/>
                    <a:pt x="909" y="667"/>
                    <a:pt x="1009" y="659"/>
                  </a:cubicBezTo>
                  <a:cubicBezTo>
                    <a:pt x="1080" y="646"/>
                    <a:pt x="1106" y="617"/>
                    <a:pt x="1139" y="595"/>
                  </a:cubicBezTo>
                  <a:cubicBezTo>
                    <a:pt x="1167" y="576"/>
                    <a:pt x="1178" y="550"/>
                    <a:pt x="1204" y="530"/>
                  </a:cubicBezTo>
                  <a:cubicBezTo>
                    <a:pt x="1225" y="506"/>
                    <a:pt x="1249" y="476"/>
                    <a:pt x="1268" y="454"/>
                  </a:cubicBezTo>
                  <a:cubicBezTo>
                    <a:pt x="1301" y="421"/>
                    <a:pt x="1368" y="362"/>
                    <a:pt x="1398" y="336"/>
                  </a:cubicBezTo>
                  <a:cubicBezTo>
                    <a:pt x="1417" y="322"/>
                    <a:pt x="1439" y="310"/>
                    <a:pt x="1450" y="293"/>
                  </a:cubicBezTo>
                  <a:cubicBezTo>
                    <a:pt x="1465" y="280"/>
                    <a:pt x="1460" y="278"/>
                    <a:pt x="1489" y="261"/>
                  </a:cubicBezTo>
                  <a:cubicBezTo>
                    <a:pt x="1531" y="234"/>
                    <a:pt x="1573" y="199"/>
                    <a:pt x="1618" y="174"/>
                  </a:cubicBezTo>
                  <a:cubicBezTo>
                    <a:pt x="1664" y="118"/>
                    <a:pt x="1704" y="107"/>
                    <a:pt x="1775" y="77"/>
                  </a:cubicBezTo>
                  <a:cubicBezTo>
                    <a:pt x="1826" y="55"/>
                    <a:pt x="1773" y="78"/>
                    <a:pt x="1840" y="45"/>
                  </a:cubicBezTo>
                  <a:cubicBezTo>
                    <a:pt x="1848" y="41"/>
                    <a:pt x="1915" y="9"/>
                    <a:pt x="1934" y="0"/>
                  </a:cubicBezTo>
                </a:path>
              </a:pathLst>
            </a:custGeom>
            <a:noFill/>
            <a:ln w="28575" cmpd="sng">
              <a:solidFill>
                <a:srgbClr val="3366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13320" name="Group 10"/>
          <p:cNvGrpSpPr>
            <a:grpSpLocks/>
          </p:cNvGrpSpPr>
          <p:nvPr/>
        </p:nvGrpSpPr>
        <p:grpSpPr bwMode="auto">
          <a:xfrm>
            <a:off x="3135313" y="4227513"/>
            <a:ext cx="2833687" cy="2109787"/>
            <a:chOff x="1975" y="2559"/>
            <a:chExt cx="1785" cy="1329"/>
          </a:xfrm>
        </p:grpSpPr>
        <p:sp>
          <p:nvSpPr>
            <p:cNvPr id="13323" name="Freeform 11"/>
            <p:cNvSpPr>
              <a:spLocks/>
            </p:cNvSpPr>
            <p:nvPr/>
          </p:nvSpPr>
          <p:spPr bwMode="auto">
            <a:xfrm>
              <a:off x="2279" y="2726"/>
              <a:ext cx="915" cy="1139"/>
            </a:xfrm>
            <a:custGeom>
              <a:avLst/>
              <a:gdLst>
                <a:gd name="T0" fmla="*/ 0 w 915"/>
                <a:gd name="T1" fmla="*/ 634 h 1139"/>
                <a:gd name="T2" fmla="*/ 122 w 915"/>
                <a:gd name="T3" fmla="*/ 168 h 1139"/>
                <a:gd name="T4" fmla="*/ 219 w 915"/>
                <a:gd name="T5" fmla="*/ 0 h 1139"/>
                <a:gd name="T6" fmla="*/ 256 w 915"/>
                <a:gd name="T7" fmla="*/ 116 h 1139"/>
                <a:gd name="T8" fmla="*/ 268 w 915"/>
                <a:gd name="T9" fmla="*/ 259 h 1139"/>
                <a:gd name="T10" fmla="*/ 279 w 915"/>
                <a:gd name="T11" fmla="*/ 543 h 1139"/>
                <a:gd name="T12" fmla="*/ 365 w 915"/>
                <a:gd name="T13" fmla="*/ 1010 h 1139"/>
                <a:gd name="T14" fmla="*/ 426 w 915"/>
                <a:gd name="T15" fmla="*/ 1139 h 1139"/>
                <a:gd name="T16" fmla="*/ 474 w 915"/>
                <a:gd name="T17" fmla="*/ 1101 h 1139"/>
                <a:gd name="T18" fmla="*/ 523 w 915"/>
                <a:gd name="T19" fmla="*/ 996 h 1139"/>
                <a:gd name="T20" fmla="*/ 596 w 915"/>
                <a:gd name="T21" fmla="*/ 789 h 1139"/>
                <a:gd name="T22" fmla="*/ 656 w 915"/>
                <a:gd name="T23" fmla="*/ 492 h 1139"/>
                <a:gd name="T24" fmla="*/ 694 w 915"/>
                <a:gd name="T25" fmla="*/ 194 h 1139"/>
                <a:gd name="T26" fmla="*/ 754 w 915"/>
                <a:gd name="T27" fmla="*/ 25 h 1139"/>
                <a:gd name="T28" fmla="*/ 790 w 915"/>
                <a:gd name="T29" fmla="*/ 38 h 1139"/>
                <a:gd name="T30" fmla="*/ 839 w 915"/>
                <a:gd name="T31" fmla="*/ 206 h 1139"/>
                <a:gd name="T32" fmla="*/ 915 w 915"/>
                <a:gd name="T33" fmla="*/ 640 h 1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5" h="1139">
                  <a:moveTo>
                    <a:pt x="0" y="634"/>
                  </a:moveTo>
                  <a:cubicBezTo>
                    <a:pt x="26" y="472"/>
                    <a:pt x="51" y="315"/>
                    <a:pt x="122" y="168"/>
                  </a:cubicBezTo>
                  <a:cubicBezTo>
                    <a:pt x="151" y="106"/>
                    <a:pt x="155" y="32"/>
                    <a:pt x="219" y="0"/>
                  </a:cubicBezTo>
                  <a:cubicBezTo>
                    <a:pt x="237" y="37"/>
                    <a:pt x="246" y="75"/>
                    <a:pt x="256" y="116"/>
                  </a:cubicBezTo>
                  <a:cubicBezTo>
                    <a:pt x="259" y="164"/>
                    <a:pt x="265" y="211"/>
                    <a:pt x="268" y="259"/>
                  </a:cubicBezTo>
                  <a:cubicBezTo>
                    <a:pt x="274" y="354"/>
                    <a:pt x="274" y="448"/>
                    <a:pt x="279" y="543"/>
                  </a:cubicBezTo>
                  <a:cubicBezTo>
                    <a:pt x="289" y="699"/>
                    <a:pt x="318" y="862"/>
                    <a:pt x="365" y="1010"/>
                  </a:cubicBezTo>
                  <a:cubicBezTo>
                    <a:pt x="379" y="1056"/>
                    <a:pt x="382" y="1116"/>
                    <a:pt x="426" y="1139"/>
                  </a:cubicBezTo>
                  <a:cubicBezTo>
                    <a:pt x="442" y="1126"/>
                    <a:pt x="460" y="1116"/>
                    <a:pt x="474" y="1101"/>
                  </a:cubicBezTo>
                  <a:cubicBezTo>
                    <a:pt x="501" y="1072"/>
                    <a:pt x="511" y="1033"/>
                    <a:pt x="523" y="996"/>
                  </a:cubicBezTo>
                  <a:cubicBezTo>
                    <a:pt x="543" y="928"/>
                    <a:pt x="565" y="854"/>
                    <a:pt x="596" y="789"/>
                  </a:cubicBezTo>
                  <a:cubicBezTo>
                    <a:pt x="615" y="689"/>
                    <a:pt x="640" y="592"/>
                    <a:pt x="656" y="492"/>
                  </a:cubicBezTo>
                  <a:cubicBezTo>
                    <a:pt x="673" y="393"/>
                    <a:pt x="678" y="292"/>
                    <a:pt x="694" y="194"/>
                  </a:cubicBezTo>
                  <a:cubicBezTo>
                    <a:pt x="704" y="127"/>
                    <a:pt x="696" y="57"/>
                    <a:pt x="754" y="25"/>
                  </a:cubicBezTo>
                  <a:cubicBezTo>
                    <a:pt x="767" y="29"/>
                    <a:pt x="783" y="27"/>
                    <a:pt x="790" y="38"/>
                  </a:cubicBezTo>
                  <a:cubicBezTo>
                    <a:pt x="817" y="78"/>
                    <a:pt x="824" y="160"/>
                    <a:pt x="839" y="206"/>
                  </a:cubicBezTo>
                  <a:cubicBezTo>
                    <a:pt x="873" y="421"/>
                    <a:pt x="892" y="423"/>
                    <a:pt x="915" y="640"/>
                  </a:cubicBezTo>
                </a:path>
              </a:pathLst>
            </a:custGeom>
            <a:noFill/>
            <a:ln w="57150" cmpd="sng">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13324" name="Group 12"/>
            <p:cNvGrpSpPr>
              <a:grpSpLocks/>
            </p:cNvGrpSpPr>
            <p:nvPr/>
          </p:nvGrpSpPr>
          <p:grpSpPr bwMode="auto">
            <a:xfrm>
              <a:off x="1975" y="2559"/>
              <a:ext cx="1785" cy="1329"/>
              <a:chOff x="1975" y="2559"/>
              <a:chExt cx="1785" cy="1329"/>
            </a:xfrm>
          </p:grpSpPr>
          <p:sp>
            <p:nvSpPr>
              <p:cNvPr id="13325" name="Freeform 13"/>
              <p:cNvSpPr>
                <a:spLocks/>
              </p:cNvSpPr>
              <p:nvPr/>
            </p:nvSpPr>
            <p:spPr bwMode="auto">
              <a:xfrm>
                <a:off x="1975" y="2559"/>
                <a:ext cx="1785" cy="662"/>
              </a:xfrm>
              <a:custGeom>
                <a:avLst/>
                <a:gdLst>
                  <a:gd name="T0" fmla="*/ 0 w 1939"/>
                  <a:gd name="T1" fmla="*/ 662 h 662"/>
                  <a:gd name="T2" fmla="*/ 41 w 1939"/>
                  <a:gd name="T3" fmla="*/ 611 h 662"/>
                  <a:gd name="T4" fmla="*/ 95 w 1939"/>
                  <a:gd name="T5" fmla="*/ 493 h 662"/>
                  <a:gd name="T6" fmla="*/ 158 w 1939"/>
                  <a:gd name="T7" fmla="*/ 342 h 662"/>
                  <a:gd name="T8" fmla="*/ 202 w 1939"/>
                  <a:gd name="T9" fmla="*/ 224 h 662"/>
                  <a:gd name="T10" fmla="*/ 338 w 1939"/>
                  <a:gd name="T11" fmla="*/ 24 h 662"/>
                  <a:gd name="T12" fmla="*/ 478 w 1939"/>
                  <a:gd name="T13" fmla="*/ 8 h 662"/>
                  <a:gd name="T14" fmla="*/ 540 w 1939"/>
                  <a:gd name="T15" fmla="*/ 72 h 662"/>
                  <a:gd name="T16" fmla="*/ 571 w 1939"/>
                  <a:gd name="T17" fmla="*/ 137 h 662"/>
                  <a:gd name="T18" fmla="*/ 602 w 1939"/>
                  <a:gd name="T19" fmla="*/ 213 h 662"/>
                  <a:gd name="T20" fmla="*/ 664 w 1939"/>
                  <a:gd name="T21" fmla="*/ 331 h 662"/>
                  <a:gd name="T22" fmla="*/ 689 w 1939"/>
                  <a:gd name="T23" fmla="*/ 374 h 662"/>
                  <a:gd name="T24" fmla="*/ 708 w 1939"/>
                  <a:gd name="T25" fmla="*/ 406 h 662"/>
                  <a:gd name="T26" fmla="*/ 769 w 1939"/>
                  <a:gd name="T27" fmla="*/ 493 h 662"/>
                  <a:gd name="T28" fmla="*/ 843 w 1939"/>
                  <a:gd name="T29" fmla="*/ 590 h 662"/>
                  <a:gd name="T30" fmla="*/ 873 w 1939"/>
                  <a:gd name="T31" fmla="*/ 622 h 662"/>
                  <a:gd name="T32" fmla="*/ 921 w 1939"/>
                  <a:gd name="T33" fmla="*/ 662 h 6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39" h="662">
                    <a:moveTo>
                      <a:pt x="0" y="662"/>
                    </a:moveTo>
                    <a:cubicBezTo>
                      <a:pt x="39" y="638"/>
                      <a:pt x="24" y="636"/>
                      <a:pt x="86" y="611"/>
                    </a:cubicBezTo>
                    <a:cubicBezTo>
                      <a:pt x="119" y="584"/>
                      <a:pt x="162" y="538"/>
                      <a:pt x="203" y="493"/>
                    </a:cubicBezTo>
                    <a:cubicBezTo>
                      <a:pt x="221" y="447"/>
                      <a:pt x="297" y="385"/>
                      <a:pt x="333" y="342"/>
                    </a:cubicBezTo>
                    <a:cubicBezTo>
                      <a:pt x="369" y="297"/>
                      <a:pt x="361" y="281"/>
                      <a:pt x="424" y="224"/>
                    </a:cubicBezTo>
                    <a:cubicBezTo>
                      <a:pt x="501" y="143"/>
                      <a:pt x="600" y="72"/>
                      <a:pt x="711" y="24"/>
                    </a:cubicBezTo>
                    <a:cubicBezTo>
                      <a:pt x="794" y="4"/>
                      <a:pt x="909" y="0"/>
                      <a:pt x="1009" y="8"/>
                    </a:cubicBezTo>
                    <a:cubicBezTo>
                      <a:pt x="1080" y="21"/>
                      <a:pt x="1106" y="50"/>
                      <a:pt x="1139" y="72"/>
                    </a:cubicBezTo>
                    <a:cubicBezTo>
                      <a:pt x="1167" y="91"/>
                      <a:pt x="1178" y="117"/>
                      <a:pt x="1204" y="137"/>
                    </a:cubicBezTo>
                    <a:cubicBezTo>
                      <a:pt x="1225" y="161"/>
                      <a:pt x="1249" y="191"/>
                      <a:pt x="1268" y="213"/>
                    </a:cubicBezTo>
                    <a:cubicBezTo>
                      <a:pt x="1301" y="246"/>
                      <a:pt x="1368" y="305"/>
                      <a:pt x="1398" y="331"/>
                    </a:cubicBezTo>
                    <a:cubicBezTo>
                      <a:pt x="1417" y="345"/>
                      <a:pt x="1439" y="357"/>
                      <a:pt x="1450" y="374"/>
                    </a:cubicBezTo>
                    <a:cubicBezTo>
                      <a:pt x="1465" y="387"/>
                      <a:pt x="1460" y="389"/>
                      <a:pt x="1489" y="406"/>
                    </a:cubicBezTo>
                    <a:cubicBezTo>
                      <a:pt x="1531" y="433"/>
                      <a:pt x="1573" y="468"/>
                      <a:pt x="1618" y="493"/>
                    </a:cubicBezTo>
                    <a:cubicBezTo>
                      <a:pt x="1664" y="549"/>
                      <a:pt x="1704" y="560"/>
                      <a:pt x="1775" y="590"/>
                    </a:cubicBezTo>
                    <a:cubicBezTo>
                      <a:pt x="1826" y="612"/>
                      <a:pt x="1773" y="589"/>
                      <a:pt x="1840" y="622"/>
                    </a:cubicBezTo>
                    <a:cubicBezTo>
                      <a:pt x="1848" y="626"/>
                      <a:pt x="1919" y="654"/>
                      <a:pt x="1939" y="662"/>
                    </a:cubicBezTo>
                  </a:path>
                </a:pathLst>
              </a:custGeom>
              <a:noFill/>
              <a:ln w="28575" cmpd="sng">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326" name="Freeform 14"/>
              <p:cNvSpPr>
                <a:spLocks/>
              </p:cNvSpPr>
              <p:nvPr/>
            </p:nvSpPr>
            <p:spPr bwMode="auto">
              <a:xfrm>
                <a:off x="1975" y="3221"/>
                <a:ext cx="1780" cy="667"/>
              </a:xfrm>
              <a:custGeom>
                <a:avLst/>
                <a:gdLst>
                  <a:gd name="T0" fmla="*/ 0 w 1934"/>
                  <a:gd name="T1" fmla="*/ 5 h 667"/>
                  <a:gd name="T2" fmla="*/ 40 w 1934"/>
                  <a:gd name="T3" fmla="*/ 56 h 667"/>
                  <a:gd name="T4" fmla="*/ 95 w 1934"/>
                  <a:gd name="T5" fmla="*/ 174 h 667"/>
                  <a:gd name="T6" fmla="*/ 157 w 1934"/>
                  <a:gd name="T7" fmla="*/ 325 h 667"/>
                  <a:gd name="T8" fmla="*/ 201 w 1934"/>
                  <a:gd name="T9" fmla="*/ 443 h 667"/>
                  <a:gd name="T10" fmla="*/ 337 w 1934"/>
                  <a:gd name="T11" fmla="*/ 643 h 667"/>
                  <a:gd name="T12" fmla="*/ 478 w 1934"/>
                  <a:gd name="T13" fmla="*/ 659 h 667"/>
                  <a:gd name="T14" fmla="*/ 539 w 1934"/>
                  <a:gd name="T15" fmla="*/ 595 h 667"/>
                  <a:gd name="T16" fmla="*/ 571 w 1934"/>
                  <a:gd name="T17" fmla="*/ 530 h 667"/>
                  <a:gd name="T18" fmla="*/ 601 w 1934"/>
                  <a:gd name="T19" fmla="*/ 454 h 667"/>
                  <a:gd name="T20" fmla="*/ 663 w 1934"/>
                  <a:gd name="T21" fmla="*/ 336 h 667"/>
                  <a:gd name="T22" fmla="*/ 688 w 1934"/>
                  <a:gd name="T23" fmla="*/ 293 h 667"/>
                  <a:gd name="T24" fmla="*/ 707 w 1934"/>
                  <a:gd name="T25" fmla="*/ 261 h 667"/>
                  <a:gd name="T26" fmla="*/ 768 w 1934"/>
                  <a:gd name="T27" fmla="*/ 174 h 667"/>
                  <a:gd name="T28" fmla="*/ 842 w 1934"/>
                  <a:gd name="T29" fmla="*/ 77 h 667"/>
                  <a:gd name="T30" fmla="*/ 872 w 1934"/>
                  <a:gd name="T31" fmla="*/ 45 h 667"/>
                  <a:gd name="T32" fmla="*/ 916 w 1934"/>
                  <a:gd name="T33" fmla="*/ 0 h 6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34" h="667">
                    <a:moveTo>
                      <a:pt x="0" y="5"/>
                    </a:moveTo>
                    <a:cubicBezTo>
                      <a:pt x="39" y="29"/>
                      <a:pt x="24" y="31"/>
                      <a:pt x="86" y="56"/>
                    </a:cubicBezTo>
                    <a:cubicBezTo>
                      <a:pt x="119" y="83"/>
                      <a:pt x="162" y="129"/>
                      <a:pt x="203" y="174"/>
                    </a:cubicBezTo>
                    <a:cubicBezTo>
                      <a:pt x="221" y="220"/>
                      <a:pt x="297" y="282"/>
                      <a:pt x="333" y="325"/>
                    </a:cubicBezTo>
                    <a:cubicBezTo>
                      <a:pt x="369" y="370"/>
                      <a:pt x="361" y="386"/>
                      <a:pt x="424" y="443"/>
                    </a:cubicBezTo>
                    <a:cubicBezTo>
                      <a:pt x="501" y="524"/>
                      <a:pt x="600" y="595"/>
                      <a:pt x="711" y="643"/>
                    </a:cubicBezTo>
                    <a:cubicBezTo>
                      <a:pt x="794" y="663"/>
                      <a:pt x="909" y="667"/>
                      <a:pt x="1009" y="659"/>
                    </a:cubicBezTo>
                    <a:cubicBezTo>
                      <a:pt x="1080" y="646"/>
                      <a:pt x="1106" y="617"/>
                      <a:pt x="1139" y="595"/>
                    </a:cubicBezTo>
                    <a:cubicBezTo>
                      <a:pt x="1167" y="576"/>
                      <a:pt x="1178" y="550"/>
                      <a:pt x="1204" y="530"/>
                    </a:cubicBezTo>
                    <a:cubicBezTo>
                      <a:pt x="1225" y="506"/>
                      <a:pt x="1249" y="476"/>
                      <a:pt x="1268" y="454"/>
                    </a:cubicBezTo>
                    <a:cubicBezTo>
                      <a:pt x="1301" y="421"/>
                      <a:pt x="1368" y="362"/>
                      <a:pt x="1398" y="336"/>
                    </a:cubicBezTo>
                    <a:cubicBezTo>
                      <a:pt x="1417" y="322"/>
                      <a:pt x="1439" y="310"/>
                      <a:pt x="1450" y="293"/>
                    </a:cubicBezTo>
                    <a:cubicBezTo>
                      <a:pt x="1465" y="280"/>
                      <a:pt x="1460" y="278"/>
                      <a:pt x="1489" y="261"/>
                    </a:cubicBezTo>
                    <a:cubicBezTo>
                      <a:pt x="1531" y="234"/>
                      <a:pt x="1573" y="199"/>
                      <a:pt x="1618" y="174"/>
                    </a:cubicBezTo>
                    <a:cubicBezTo>
                      <a:pt x="1664" y="118"/>
                      <a:pt x="1704" y="107"/>
                      <a:pt x="1775" y="77"/>
                    </a:cubicBezTo>
                    <a:cubicBezTo>
                      <a:pt x="1826" y="55"/>
                      <a:pt x="1773" y="78"/>
                      <a:pt x="1840" y="45"/>
                    </a:cubicBezTo>
                    <a:cubicBezTo>
                      <a:pt x="1848" y="41"/>
                      <a:pt x="1915" y="9"/>
                      <a:pt x="1934" y="0"/>
                    </a:cubicBezTo>
                  </a:path>
                </a:pathLst>
              </a:custGeom>
              <a:noFill/>
              <a:ln w="28575" cmpd="sng">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sp>
        <p:nvSpPr>
          <p:cNvPr id="13321" name="Text Box 15"/>
          <p:cNvSpPr txBox="1">
            <a:spLocks noChangeArrowheads="1"/>
          </p:cNvSpPr>
          <p:nvPr/>
        </p:nvSpPr>
        <p:spPr bwMode="auto">
          <a:xfrm>
            <a:off x="6488113" y="2076450"/>
            <a:ext cx="1666875"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b="1">
                <a:latin typeface="Times New Roman" pitchFamily="18" charset="0"/>
              </a:rPr>
              <a:t>Photon as a wave packet of energy</a:t>
            </a:r>
          </a:p>
        </p:txBody>
      </p:sp>
      <p:sp>
        <p:nvSpPr>
          <p:cNvPr id="13322" name="Rectangle 16"/>
          <p:cNvSpPr>
            <a:spLocks noChangeArrowheads="1"/>
          </p:cNvSpPr>
          <p:nvPr/>
        </p:nvSpPr>
        <p:spPr bwMode="auto">
          <a:xfrm>
            <a:off x="0" y="9144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8168"/>
    </mc:Choice>
    <mc:Fallback xmlns="">
      <p:transition spd="slow" advTm="158168"/>
    </mc:Fallback>
  </mc:AlternateContent>
  <p:extLst>
    <p:ext uri="{3A86A75C-4F4B-4683-9AE1-C65F6400EC91}">
      <p14:laserTraceLst xmlns:p14="http://schemas.microsoft.com/office/powerpoint/2010/main">
        <p14:tracePtLst>
          <p14:tracePt t="29096" x="4445000" y="3714750"/>
          <p14:tracePt t="29324" x="4451350" y="3714750"/>
          <p14:tracePt t="29335" x="4470400" y="3714750"/>
          <p14:tracePt t="29349" x="4489450" y="3714750"/>
          <p14:tracePt t="29352" x="4521200" y="3714750"/>
          <p14:tracePt t="29368" x="4635500" y="3714750"/>
          <p14:tracePt t="29384" x="4692650" y="3714750"/>
          <p14:tracePt t="29400" x="4737100" y="3708400"/>
          <p14:tracePt t="29416" x="4781550" y="3702050"/>
          <p14:tracePt t="29435" x="4787900" y="3702050"/>
          <p14:tracePt t="29450" x="4794250" y="3702050"/>
          <p14:tracePt t="30057" x="4800600" y="3695700"/>
          <p14:tracePt t="30060" x="4806950" y="3689350"/>
          <p14:tracePt t="30105" x="4806950" y="3683000"/>
          <p14:tracePt t="30106" x="4813300" y="3683000"/>
          <p14:tracePt t="30199" x="4813300" y="3676650"/>
          <p14:tracePt t="30246" x="4813300" y="3670300"/>
          <p14:tracePt t="34011" x="4813300" y="3676650"/>
          <p14:tracePt t="34058" x="4813300" y="3683000"/>
          <p14:tracePt t="34095" x="4813300" y="3689350"/>
          <p14:tracePt t="34097" x="4813300" y="3695700"/>
          <p14:tracePt t="34118" x="4813300" y="3702050"/>
          <p14:tracePt t="34153" x="4813300" y="3708400"/>
          <p14:tracePt t="34154" x="4813300" y="3714750"/>
          <p14:tracePt t="34168" x="4800600" y="3721100"/>
          <p14:tracePt t="34184" x="4781550" y="3746500"/>
          <p14:tracePt t="34203" x="4775200" y="3759200"/>
          <p14:tracePt t="34217" x="4756150" y="3771900"/>
          <p14:tracePt t="34234" x="4718050" y="3810000"/>
          <p14:tracePt t="34251" x="4699000" y="3835400"/>
          <p14:tracePt t="34268" x="4679950" y="3860800"/>
          <p14:tracePt t="34286" x="4667250" y="3867150"/>
          <p14:tracePt t="34303" x="4660900" y="3867150"/>
          <p14:tracePt t="34317" x="4654550" y="3873500"/>
          <p14:tracePt t="34602" x="4641850" y="3873500"/>
          <p14:tracePt t="34613" x="4610100" y="3879850"/>
          <p14:tracePt t="34616" x="4565650" y="3886200"/>
          <p14:tracePt t="34634" x="4445000" y="3892550"/>
          <p14:tracePt t="34649" x="4368800" y="3898900"/>
          <p14:tracePt t="34667" x="4292600" y="3898900"/>
          <p14:tracePt t="34683" x="4121150" y="3898900"/>
          <p14:tracePt t="34700" x="4032250" y="3898900"/>
          <p14:tracePt t="34716" x="3898900" y="3886200"/>
          <p14:tracePt t="34734" x="3854450" y="3879850"/>
          <p14:tracePt t="34749" x="3829050" y="3879850"/>
          <p14:tracePt t="34749" x="3816350" y="3879850"/>
          <p14:tracePt t="34783" x="3803650" y="3879850"/>
          <p14:tracePt t="35051" x="3797300" y="3879850"/>
          <p14:tracePt t="35066" x="3784600" y="3879850"/>
          <p14:tracePt t="35083" x="3759200" y="3879850"/>
          <p14:tracePt t="35084" x="3663950" y="3835400"/>
          <p14:tracePt t="35100" x="3429000" y="3575050"/>
          <p14:tracePt t="35150" x="3397250" y="3511550"/>
          <p14:tracePt t="35166" x="3340100" y="3441700"/>
          <p14:tracePt t="35182" x="3327400" y="3429000"/>
          <p14:tracePt t="35200" x="3327400" y="3435350"/>
          <p14:tracePt t="35455" x="3321050" y="3435350"/>
          <p14:tracePt t="35456" x="3308350" y="3429000"/>
          <p14:tracePt t="35466" x="3295650" y="3416300"/>
          <p14:tracePt t="35482" x="3270250" y="3390900"/>
          <p14:tracePt t="35500" x="3219450" y="3302000"/>
          <p14:tracePt t="35516" x="3187700" y="3244850"/>
          <p14:tracePt t="35533" x="3149600" y="3117850"/>
          <p14:tracePt t="35550" x="3124200" y="3054350"/>
          <p14:tracePt t="35566" x="3105150" y="3009900"/>
          <p14:tracePt t="35583" x="3086100" y="2971800"/>
          <p14:tracePt t="35601" x="3086100" y="2965450"/>
          <p14:tracePt t="35844" x="3086100" y="2959100"/>
          <p14:tracePt t="35846" x="3086100" y="2946400"/>
          <p14:tracePt t="35867" x="3086100" y="2901950"/>
          <p14:tracePt t="35884" x="3086100" y="2876550"/>
          <p14:tracePt t="35899" x="3105150" y="2800350"/>
          <p14:tracePt t="35917" x="3111500" y="2781300"/>
          <p14:tracePt t="35933" x="3130550" y="2762250"/>
          <p14:tracePt t="35933" x="3149600" y="2743200"/>
          <p14:tracePt t="35950" x="3162300" y="2730500"/>
          <p14:tracePt t="35966" x="3181350" y="2711450"/>
          <p14:tracePt t="35983" x="3219450" y="2679700"/>
          <p14:tracePt t="35999" x="3232150" y="2673350"/>
          <p14:tracePt t="36018" x="3251200" y="2654300"/>
          <p14:tracePt t="36034" x="3251200" y="2647950"/>
          <p14:tracePt t="36050" x="3257550" y="2641600"/>
          <p14:tracePt t="36066" x="3263900" y="2641600"/>
          <p14:tracePt t="36306" x="3270250" y="2635250"/>
          <p14:tracePt t="36318" x="3282950" y="2603500"/>
          <p14:tracePt t="36319" x="3314700" y="2565400"/>
          <p14:tracePt t="36332" x="3346450" y="2514600"/>
          <p14:tracePt t="36350" x="3441700" y="2362200"/>
          <p14:tracePt t="36366" x="3492500" y="2292350"/>
          <p14:tracePt t="36383" x="3549650" y="2235200"/>
          <p14:tracePt t="36399" x="3632200" y="2146300"/>
          <p14:tracePt t="36417" x="3663950" y="2108200"/>
          <p14:tracePt t="36432" x="3721100" y="2057400"/>
          <p14:tracePt t="36450" x="3746500" y="2044700"/>
          <p14:tracePt t="36466" x="3790950" y="2000250"/>
          <p14:tracePt t="36484" x="3810000" y="1987550"/>
          <p14:tracePt t="36499" x="3835400" y="1968500"/>
          <p14:tracePt t="36516" x="3854450" y="1949450"/>
          <p14:tracePt t="36532" x="3867150" y="1943100"/>
          <p14:tracePt t="36766" x="3879850" y="1943100"/>
          <p14:tracePt t="36782" x="3905250" y="1936750"/>
          <p14:tracePt t="36783" x="3943350" y="1917700"/>
          <p14:tracePt t="36799" x="4095750" y="1860550"/>
          <p14:tracePt t="36816" x="4222750" y="1822450"/>
          <p14:tracePt t="36832" x="4432300" y="1771650"/>
          <p14:tracePt t="36850" x="4514850" y="1765300"/>
          <p14:tracePt t="36866" x="4699000" y="1758950"/>
          <p14:tracePt t="36900" x="4749800" y="1758950"/>
          <p14:tracePt t="36917" x="4826000" y="1758950"/>
          <p14:tracePt t="36933" x="4851400" y="1758950"/>
          <p14:tracePt t="36950" x="4876800" y="1765300"/>
          <p14:tracePt t="36966" x="4933950" y="1790700"/>
          <p14:tracePt t="36983" x="4953000" y="1803400"/>
          <p14:tracePt t="36999" x="5003800" y="1841500"/>
          <p14:tracePt t="37032" x="5035550" y="1860550"/>
          <p14:tracePt t="37034" x="5067300" y="1873250"/>
          <p14:tracePt t="37049" x="5124450" y="1905000"/>
          <p14:tracePt t="37067" x="5149850" y="1924050"/>
          <p14:tracePt t="37083" x="5194300" y="1949450"/>
          <p14:tracePt t="37100" x="5200650" y="1962150"/>
          <p14:tracePt t="37116" x="5207000" y="1974850"/>
          <p14:tracePt t="37132" x="5200650" y="1981200"/>
          <p14:tracePt t="37358" x="5207000" y="1993900"/>
          <p14:tracePt t="37361" x="5238750" y="2019300"/>
          <p14:tracePt t="37383" x="5264150" y="2032000"/>
          <p14:tracePt t="37401" x="5289550" y="2057400"/>
          <p14:tracePt t="37416" x="5353050" y="2095500"/>
          <p14:tracePt t="37433" x="5384800" y="2120900"/>
          <p14:tracePt t="37449" x="5448300" y="2171700"/>
          <p14:tracePt t="37467" x="5467350" y="2190750"/>
          <p14:tracePt t="37482" x="5492750" y="2216150"/>
          <p14:tracePt t="37500" x="5537200" y="2254250"/>
          <p14:tracePt t="37516" x="5562600" y="2279650"/>
          <p14:tracePt t="37533" x="5613400" y="2330450"/>
          <p14:tracePt t="37549" x="5626100" y="2349500"/>
          <p14:tracePt t="37566" x="5645150" y="2381250"/>
          <p14:tracePt t="37583" x="5683250" y="2432050"/>
          <p14:tracePt t="37601" x="5689600" y="2444750"/>
          <p14:tracePt t="37616" x="5708650" y="2482850"/>
          <p14:tracePt t="37633" x="5708650" y="2489200"/>
          <p14:tracePt t="37649" x="5708650" y="2501900"/>
          <p14:tracePt t="37902" x="5708650" y="2514600"/>
          <p14:tracePt t="37916" x="5708650" y="2520950"/>
          <p14:tracePt t="37932" x="5708650" y="2533650"/>
          <p14:tracePt t="37933" x="5715000" y="2552700"/>
          <p14:tracePt t="37949" x="5727700" y="2590800"/>
          <p14:tracePt t="37967" x="5727700" y="2609850"/>
          <p14:tracePt t="37983" x="5740400" y="2673350"/>
          <p14:tracePt t="38000" x="5746750" y="2692400"/>
          <p14:tracePt t="38016" x="5753100" y="2724150"/>
          <p14:tracePt t="38033" x="5759450" y="2755900"/>
          <p14:tracePt t="38049" x="5759450" y="2774950"/>
          <p14:tracePt t="38066" x="5765800" y="2806700"/>
          <p14:tracePt t="38083" x="5765800" y="2819400"/>
          <p14:tracePt t="38099" x="5765800" y="2838450"/>
          <p14:tracePt t="38317" x="5765800" y="2844800"/>
          <p14:tracePt t="38341" x="5765800" y="2851150"/>
          <p14:tracePt t="38349" x="5765800" y="2882900"/>
          <p14:tracePt t="38366" x="5759450" y="2895600"/>
          <p14:tracePt t="38382" x="5746750" y="2940050"/>
          <p14:tracePt t="38400" x="5740400" y="2965450"/>
          <p14:tracePt t="38416" x="5740400" y="2997200"/>
          <p14:tracePt t="38433" x="5721350" y="3060700"/>
          <p14:tracePt t="38449" x="5708650" y="3092450"/>
          <p14:tracePt t="38466" x="5695950" y="3117850"/>
          <p14:tracePt t="38482" x="5670550" y="3206750"/>
          <p14:tracePt t="38517" x="5645150" y="3257550"/>
          <p14:tracePt t="38532" x="5626100" y="3282950"/>
          <p14:tracePt t="38550" x="5600700" y="3308350"/>
          <p14:tracePt t="38566" x="5594350" y="3321050"/>
          <p14:tracePt t="38583" x="5581650" y="3340100"/>
          <p14:tracePt t="38599" x="5562600" y="3352800"/>
          <p14:tracePt t="38617" x="5556250" y="3359150"/>
          <p14:tracePt t="38632" x="5543550" y="3359150"/>
          <p14:tracePt t="38826" x="5543550" y="3365500"/>
          <p14:tracePt t="38842" x="5537200" y="3378200"/>
          <p14:tracePt t="38850" x="5530850" y="3403600"/>
          <p14:tracePt t="38866" x="5518150" y="3422650"/>
          <p14:tracePt t="38883" x="5473700" y="3492500"/>
          <p14:tracePt t="38899" x="5441950" y="3543300"/>
          <p14:tracePt t="38917" x="5353050" y="3651250"/>
          <p14:tracePt t="38932" x="5295900" y="3708400"/>
          <p14:tracePt t="38950" x="5257800" y="3759200"/>
          <p14:tracePt t="38966" x="5168900" y="3835400"/>
          <p14:tracePt t="38983" x="5137150" y="3867150"/>
          <p14:tracePt t="38999" x="5092700" y="3898900"/>
          <p14:tracePt t="39017" x="5073650" y="3917950"/>
          <p14:tracePt t="39032" x="5060950" y="3917950"/>
          <p14:tracePt t="39050" x="5041900" y="3930650"/>
          <p14:tracePt t="39084" x="5035550" y="3937000"/>
          <p14:tracePt t="39298" x="5022850" y="3949700"/>
          <p14:tracePt t="39308" x="5003800" y="3956050"/>
          <p14:tracePt t="39316" x="4991100" y="3968750"/>
          <p14:tracePt t="39332" x="4921250" y="3994150"/>
          <p14:tracePt t="39350" x="4876800" y="4006850"/>
          <p14:tracePt t="39366" x="4749800" y="4032250"/>
          <p14:tracePt t="39384" x="4692650" y="4038600"/>
          <p14:tracePt t="39399" x="4622800" y="4038600"/>
          <p14:tracePt t="39416" x="4489450" y="4044950"/>
          <p14:tracePt t="39432" x="4438650" y="4044950"/>
          <p14:tracePt t="39449" x="4356100" y="4044950"/>
          <p14:tracePt t="39466" x="4337050" y="4044950"/>
          <p14:tracePt t="39483" x="4318000" y="4044950"/>
          <p14:tracePt t="39499" x="4298950" y="4044950"/>
          <p14:tracePt t="39516" x="4292600" y="4044950"/>
          <p14:tracePt t="39532" x="4286250" y="4044950"/>
          <p14:tracePt t="39549" x="4279900" y="4044950"/>
          <p14:tracePt t="39583" x="4273550" y="4044950"/>
          <p14:tracePt t="39619" x="4267200" y="4044950"/>
          <p14:tracePt t="39642" x="4260850" y="4044950"/>
          <p14:tracePt t="39655" x="4254500" y="4044950"/>
          <p14:tracePt t="39682" x="4248150" y="4044950"/>
          <p14:tracePt t="39683" x="4241800" y="4044950"/>
          <p14:tracePt t="39699" x="4235450" y="4044950"/>
          <p14:tracePt t="39717" x="4229100" y="4044950"/>
          <p14:tracePt t="39733" x="4216400" y="4044950"/>
          <p14:tracePt t="39750" x="4210050" y="4044950"/>
          <p14:tracePt t="39785" x="4203700" y="4044950"/>
          <p14:tracePt t="39786" x="4197350" y="4038600"/>
          <p14:tracePt t="39820" x="4191000" y="4038600"/>
          <p14:tracePt t="40127" x="4178300" y="4038600"/>
          <p14:tracePt t="40132" x="4159250" y="4038600"/>
          <p14:tracePt t="40149" x="4102100" y="4038600"/>
          <p14:tracePt t="40166" x="4057650" y="4032250"/>
          <p14:tracePt t="40182" x="3937000" y="3994150"/>
          <p14:tracePt t="40200" x="3873500" y="3968750"/>
          <p14:tracePt t="40216" x="3803650" y="3930650"/>
          <p14:tracePt t="40233" x="3695700" y="3873500"/>
          <p14:tracePt t="40249" x="3657600" y="3854450"/>
          <p14:tracePt t="40266" x="3613150" y="3835400"/>
          <p14:tracePt t="40282" x="3606800" y="3835400"/>
          <p14:tracePt t="40553" x="3600450" y="3835400"/>
          <p14:tracePt t="40566" x="3587750" y="3835400"/>
          <p14:tracePt t="40567" x="3562350" y="3822700"/>
          <p14:tracePt t="40582" x="3517900" y="3803650"/>
          <p14:tracePt t="40599" x="3403600" y="3714750"/>
          <p14:tracePt t="40616" x="3333750" y="3638550"/>
          <p14:tracePt t="40633" x="3200400" y="3498850"/>
          <p14:tracePt t="40649" x="3143250" y="3441700"/>
          <p14:tracePt t="40666" x="3092450" y="3384550"/>
          <p14:tracePt t="40682" x="3048000" y="3321050"/>
          <p14:tracePt t="40700" x="3035300" y="3314700"/>
          <p14:tracePt t="40979" x="3035300" y="3308350"/>
          <p14:tracePt t="40989" x="3035300" y="3289300"/>
          <p14:tracePt t="40999" x="3022600" y="3232150"/>
          <p14:tracePt t="41016" x="3016250" y="3200400"/>
          <p14:tracePt t="41033" x="2990850" y="3117850"/>
          <p14:tracePt t="41051" x="2978150" y="3067050"/>
          <p14:tracePt t="41066" x="2971800" y="3022600"/>
          <p14:tracePt t="41084" x="2965450" y="2978150"/>
          <p14:tracePt t="41100" x="2965450" y="2959100"/>
          <p14:tracePt t="41116" x="2965450" y="2946400"/>
          <p14:tracePt t="41116" x="2965450" y="2933700"/>
          <p14:tracePt t="41134" x="2971800" y="2921000"/>
          <p14:tracePt t="41149" x="2978150" y="2908300"/>
          <p14:tracePt t="41167" x="2997200" y="2882900"/>
          <p14:tracePt t="41182" x="3003550" y="2870200"/>
          <p14:tracePt t="41199" x="3022600" y="2857500"/>
          <p14:tracePt t="41216" x="3041650" y="2844800"/>
          <p14:tracePt t="41233" x="3041650" y="2838450"/>
          <p14:tracePt t="41249" x="3054350" y="2832100"/>
          <p14:tracePt t="41266" x="3054350" y="2825750"/>
          <p14:tracePt t="41335" x="3060700" y="2825750"/>
          <p14:tracePt t="41346" x="3060700" y="2832100"/>
          <p14:tracePt t="41559" x="3067050" y="2832100"/>
          <p14:tracePt t="41571" x="3086100" y="2832100"/>
          <p14:tracePt t="41583" x="3143250" y="2813050"/>
          <p14:tracePt t="41599" x="3194050" y="2794000"/>
          <p14:tracePt t="41616" x="3276600" y="2736850"/>
          <p14:tracePt t="41632" x="3308350" y="2717800"/>
          <p14:tracePt t="41650" x="3378200" y="2635250"/>
          <p14:tracePt t="41666" x="3409950" y="2571750"/>
          <p14:tracePt t="41683" x="3441700" y="2501900"/>
          <p14:tracePt t="41699" x="3511550" y="2336800"/>
          <p14:tracePt t="41717" x="3549650" y="2254250"/>
          <p14:tracePt t="41732" x="3632200" y="2127250"/>
          <p14:tracePt t="41750" x="3663950" y="2076450"/>
          <p14:tracePt t="41765" x="3695700" y="2044700"/>
          <p14:tracePt t="41783" x="3765550" y="1993900"/>
          <p14:tracePt t="41799" x="3797300" y="1981200"/>
          <p14:tracePt t="41817" x="3860800" y="1968500"/>
          <p14:tracePt t="41832" x="3905250" y="1962150"/>
          <p14:tracePt t="41849" x="3943350" y="1955800"/>
          <p14:tracePt t="41866" x="4019550" y="1955800"/>
          <p14:tracePt t="41899" x="4070350" y="1955800"/>
          <p14:tracePt t="41900" x="4171950" y="1955800"/>
          <p14:tracePt t="41917" x="4229100" y="1943100"/>
          <p14:tracePt t="41932" x="4286250" y="1936750"/>
          <p14:tracePt t="41932" x="4337050" y="1930400"/>
          <p14:tracePt t="41950" x="4387850" y="1924050"/>
          <p14:tracePt t="41966" x="4445000" y="1917700"/>
          <p14:tracePt t="41983" x="4540250" y="1917700"/>
          <p14:tracePt t="41999" x="4572000" y="1917700"/>
          <p14:tracePt t="42017" x="4692650" y="1917700"/>
          <p14:tracePt t="42068" x="4730750" y="1949450"/>
          <p14:tracePt t="42083" x="4743450" y="1962150"/>
          <p14:tracePt t="42099" x="4787900" y="2000250"/>
          <p14:tracePt t="42117" x="4806950" y="2019300"/>
          <p14:tracePt t="42133" x="4819650" y="2044700"/>
          <p14:tracePt t="42150" x="4851400" y="2089150"/>
          <p14:tracePt t="42166" x="4851400" y="2101850"/>
          <p14:tracePt t="42183" x="4857750" y="2114550"/>
          <p14:tracePt t="42199" x="4851400" y="2120900"/>
          <p14:tracePt t="42435" x="4857750" y="2127250"/>
          <p14:tracePt t="42440" x="4883150" y="2139950"/>
          <p14:tracePt t="42449" x="4927600" y="2165350"/>
          <p14:tracePt t="42465" x="5041900" y="2222500"/>
          <p14:tracePt t="42483" x="5105400" y="2266950"/>
          <p14:tracePt t="42499" x="5168900" y="2311400"/>
          <p14:tracePt t="42516" x="5283200" y="2393950"/>
          <p14:tracePt t="42532" x="5327650" y="2425700"/>
          <p14:tracePt t="42549" x="5422900" y="2495550"/>
          <p14:tracePt t="42566" x="5461000" y="2520950"/>
          <p14:tracePt t="42583" x="5511800" y="2559050"/>
          <p14:tracePt t="42599" x="5588000" y="2603500"/>
          <p14:tracePt t="42632" x="5626100" y="2622550"/>
          <p14:tracePt t="42633" x="5689600" y="2647950"/>
          <p14:tracePt t="42649" x="5721350" y="2654300"/>
          <p14:tracePt t="42666" x="5746750" y="2660650"/>
          <p14:tracePt t="42683" x="5791200" y="2673350"/>
          <p14:tracePt t="42699" x="5810250" y="2679700"/>
          <p14:tracePt t="42716" x="5848350" y="2679700"/>
          <p14:tracePt t="42733" x="5873750" y="2679700"/>
          <p14:tracePt t="42749" x="5930900" y="2679700"/>
          <p14:tracePt t="42766" x="5975350" y="2679700"/>
          <p14:tracePt t="42783" x="6013450" y="2679700"/>
          <p14:tracePt t="42799" x="6102350" y="2647950"/>
          <p14:tracePt t="42817" x="6153150" y="2616200"/>
          <p14:tracePt t="42832" x="6235700" y="2559050"/>
          <p14:tracePt t="42850" x="6292850" y="2508250"/>
          <p14:tracePt t="42883" x="6330950" y="2470150"/>
          <p14:tracePt t="42916" x="6343650" y="2444750"/>
          <p14:tracePt t="42932" x="6356350" y="2444750"/>
          <p14:tracePt t="42949" x="6356350" y="2432050"/>
          <p14:tracePt t="42965" x="6375400" y="2413000"/>
          <p14:tracePt t="42982" x="6381750" y="2406650"/>
          <p14:tracePt t="42999" x="6388100" y="2400300"/>
          <p14:tracePt t="43192" x="6388100" y="2406650"/>
          <p14:tracePt t="43205" x="6388100" y="2419350"/>
          <p14:tracePt t="43217" x="6388100" y="2438400"/>
          <p14:tracePt t="43232" x="6375400" y="2463800"/>
          <p14:tracePt t="43234" x="6369050" y="2489200"/>
          <p14:tracePt t="43249" x="6343650" y="2546350"/>
          <p14:tracePt t="43266" x="6337300" y="2565400"/>
          <p14:tracePt t="43282" x="6318250" y="2597150"/>
          <p14:tracePt t="43282" x="6299200" y="2622550"/>
          <p14:tracePt t="43300" x="6286500" y="2641600"/>
          <p14:tracePt t="43316" x="6254750" y="2660650"/>
          <p14:tracePt t="43333" x="6197600" y="2698750"/>
          <p14:tracePt t="43349" x="6159500" y="2717800"/>
          <p14:tracePt t="43367" x="6064250" y="2743200"/>
          <p14:tracePt t="43382" x="6000750" y="2749550"/>
          <p14:tracePt t="43400" x="5930900" y="2762250"/>
          <p14:tracePt t="43416" x="5791200" y="2774950"/>
          <p14:tracePt t="43433" x="5727700" y="2781300"/>
          <p14:tracePt t="43449" x="5607050" y="2794000"/>
          <p14:tracePt t="43466" x="5556250" y="2794000"/>
          <p14:tracePt t="43482" x="5499100" y="2794000"/>
          <p14:tracePt t="43499" x="5416550" y="2794000"/>
          <p14:tracePt t="43516" x="5359400" y="2794000"/>
          <p14:tracePt t="43533" x="5264150" y="2762250"/>
          <p14:tracePt t="43549" x="5200650" y="2743200"/>
          <p14:tracePt t="43566" x="5143500" y="2705100"/>
          <p14:tracePt t="43582" x="5010150" y="2622550"/>
          <p14:tracePt t="43599" x="4940300" y="2571750"/>
          <p14:tracePt t="43615" x="4819650" y="2463800"/>
          <p14:tracePt t="43633" x="4756150" y="2387600"/>
          <p14:tracePt t="43649" x="4635500" y="2235200"/>
          <p14:tracePt t="43666" x="4578350" y="2146300"/>
          <p14:tracePt t="43682" x="4521200" y="2044700"/>
          <p14:tracePt t="43700" x="4413250" y="1911350"/>
          <p14:tracePt t="43716" x="4356100" y="1860550"/>
          <p14:tracePt t="43733" x="4203700" y="1758950"/>
          <p14:tracePt t="43767" x="4159250" y="1746250"/>
          <p14:tracePt t="43782" x="4057650" y="1752600"/>
          <p14:tracePt t="43799" x="4006850" y="1771650"/>
          <p14:tracePt t="43816" x="3911600" y="1841500"/>
          <p14:tracePt t="43833" x="3867150" y="1873250"/>
          <p14:tracePt t="43849" x="3771900" y="1993900"/>
          <p14:tracePt t="43883" x="3733800" y="2032000"/>
          <p14:tracePt t="43899" x="3670300" y="2127250"/>
          <p14:tracePt t="43953" x="3587750" y="2298700"/>
          <p14:tracePt t="43956" x="3556000" y="2349500"/>
          <p14:tracePt t="43966" x="3517900" y="2514600"/>
          <p14:tracePt t="43999" x="3505200" y="2565400"/>
          <p14:tracePt t="44016" x="3473450" y="2679700"/>
          <p14:tracePt t="44049" x="3460750" y="2705100"/>
          <p14:tracePt t="44066" x="3454400" y="2736850"/>
          <p14:tracePt t="44082" x="3454400" y="2749550"/>
          <p14:tracePt t="44099" x="3454400" y="2755900"/>
          <p14:tracePt t="44328" x="3435350" y="2755900"/>
          <p14:tracePt t="44339" x="3397250" y="2774950"/>
          <p14:tracePt t="44339" x="3340100" y="2794000"/>
          <p14:tracePt t="44352" x="3282950" y="2832100"/>
          <p14:tracePt t="44365" x="3213100" y="2857500"/>
          <p14:tracePt t="44382" x="3143250" y="2895600"/>
          <p14:tracePt t="44399" x="3022600" y="2940050"/>
          <p14:tracePt t="44416" x="2984500" y="2946400"/>
          <p14:tracePt t="44433" x="2921000" y="2965450"/>
          <p14:tracePt t="44449" x="2901950" y="2971800"/>
          <p14:tracePt t="44466" x="2876550" y="2978150"/>
          <p14:tracePt t="44637" x="2876550" y="2984500"/>
          <p14:tracePt t="44649" x="2876550" y="2990850"/>
          <p14:tracePt t="44697" x="2876550" y="2997200"/>
          <p14:tracePt t="44896" x="2889250" y="2997200"/>
          <p14:tracePt t="44908" x="2908300" y="2997200"/>
          <p14:tracePt t="44916" x="2965450" y="2965450"/>
          <p14:tracePt t="44932" x="3028950" y="2921000"/>
          <p14:tracePt t="44949" x="3117850" y="2857500"/>
          <p14:tracePt t="44965" x="3327400" y="2673350"/>
          <p14:tracePt t="44983" x="3429000" y="2571750"/>
          <p14:tracePt t="44999" x="3594100" y="2381250"/>
          <p14:tracePt t="45016" x="3657600" y="2305050"/>
          <p14:tracePt t="45032" x="3708400" y="2241550"/>
          <p14:tracePt t="45049" x="3790950" y="2133600"/>
          <p14:tracePt t="45065" x="3829050" y="2095500"/>
          <p14:tracePt t="45083" x="3917950" y="2025650"/>
          <p14:tracePt t="45099" x="3968750" y="2000250"/>
          <p14:tracePt t="45116" x="4025900" y="1981200"/>
          <p14:tracePt t="45132" x="4159250" y="1962150"/>
          <p14:tracePt t="45152" x="4248150" y="1962150"/>
          <p14:tracePt t="45165" x="4438650" y="1962150"/>
          <p14:tracePt t="45183" x="4565650" y="1962150"/>
          <p14:tracePt t="45199" x="4851400" y="1962150"/>
          <p14:tracePt t="45216" x="4991100" y="1962150"/>
          <p14:tracePt t="45232" x="5137150" y="1962150"/>
          <p14:tracePt t="45250" x="5359400" y="1949450"/>
          <p14:tracePt t="45265" x="5454650" y="1949450"/>
          <p14:tracePt t="45283" x="5600700" y="1962150"/>
          <p14:tracePt t="45299" x="5651500" y="1974850"/>
          <p14:tracePt t="45316" x="5683250" y="1987550"/>
          <p14:tracePt t="45332" x="5715000" y="2012950"/>
          <p14:tracePt t="45350" x="5715000" y="2025650"/>
          <p14:tracePt t="45365" x="5670550" y="2051050"/>
          <p14:tracePt t="45383" x="5562600" y="2070100"/>
          <p14:tracePt t="45552" x="5562600" y="2101850"/>
          <p14:tracePt t="45573" x="5562600" y="2197100"/>
          <p14:tracePt t="45599" x="5562600" y="2260600"/>
          <p14:tracePt t="45616" x="5600700" y="2393950"/>
          <p14:tracePt t="45632" x="5626100" y="2457450"/>
          <p14:tracePt t="45649" x="5708650" y="2552700"/>
          <p14:tracePt t="45666" x="5759450" y="2584450"/>
          <p14:tracePt t="45682" x="5803900" y="2616200"/>
          <p14:tracePt t="45699" x="5905500" y="2654300"/>
          <p14:tracePt t="45716" x="5962650" y="2667000"/>
          <p14:tracePt t="45732" x="6051550" y="2686050"/>
          <p14:tracePt t="45749" x="6089650" y="2698750"/>
          <p14:tracePt t="45765" x="6108700" y="2705100"/>
          <p14:tracePt t="45765" x="6127750" y="2717800"/>
          <p14:tracePt t="45783" x="6153150" y="2724150"/>
          <p14:tracePt t="45799" x="6159500" y="2736850"/>
          <p14:tracePt t="45816" x="6178550" y="2755900"/>
          <p14:tracePt t="45832" x="6184900" y="2768600"/>
          <p14:tracePt t="45849" x="6184900" y="2781300"/>
          <p14:tracePt t="45865" x="6178550" y="2825750"/>
          <p14:tracePt t="45882" x="6153150" y="2851150"/>
          <p14:tracePt t="45899" x="6057900" y="2927350"/>
          <p14:tracePt t="45916" x="5988050" y="2978150"/>
          <p14:tracePt t="45932" x="5829300" y="3067050"/>
          <p14:tracePt t="45949" x="5746750" y="3105150"/>
          <p14:tracePt t="45966" x="5664200" y="3149600"/>
          <p14:tracePt t="45983" x="5530850" y="3244850"/>
          <p14:tracePt t="46000" x="5473700" y="3289300"/>
          <p14:tracePt t="46015" x="5384800" y="3359150"/>
          <p14:tracePt t="46033" x="5334000" y="3403600"/>
          <p14:tracePt t="46049" x="5302250" y="3441700"/>
          <p14:tracePt t="46066" x="5257800" y="3505200"/>
          <p14:tracePt t="46082" x="5245100" y="3530600"/>
          <p14:tracePt t="46099" x="5219700" y="3556000"/>
          <p14:tracePt t="46116" x="5207000" y="3568700"/>
          <p14:tracePt t="46132" x="5200650" y="3581400"/>
          <p14:tracePt t="46149" x="5187950" y="3587750"/>
          <p14:tracePt t="46328" x="5175250" y="3600450"/>
          <p14:tracePt t="46329" x="5130800" y="3625850"/>
          <p14:tracePt t="46348" x="4933950" y="3740150"/>
          <p14:tracePt t="46366" x="4794250" y="3829050"/>
          <p14:tracePt t="46382" x="4502150" y="3994150"/>
          <p14:tracePt t="46400" x="4349750" y="4076700"/>
          <p14:tracePt t="46415" x="4216400" y="4127500"/>
          <p14:tracePt t="46432" x="4019550" y="4197350"/>
          <p14:tracePt t="46448" x="3930650" y="4216400"/>
          <p14:tracePt t="46466" x="3816350" y="4222750"/>
          <p14:tracePt t="46482" x="3778250" y="4222750"/>
          <p14:tracePt t="46499" x="3759200" y="4222750"/>
          <p14:tracePt t="46515" x="3740150" y="4222750"/>
          <p14:tracePt t="46754" x="3727450" y="4222750"/>
          <p14:tracePt t="46758" x="3689350" y="4184650"/>
          <p14:tracePt t="46782" x="3638550" y="4140200"/>
          <p14:tracePt t="46800" x="3479800" y="3905250"/>
          <p14:tracePt t="46815" x="3365500" y="3714750"/>
          <p14:tracePt t="46832" x="3155950" y="3346450"/>
          <p14:tracePt t="46849" x="3086100" y="3200400"/>
          <p14:tracePt t="46866" x="3022600" y="3105150"/>
          <p14:tracePt t="46882" x="2933700" y="3009900"/>
          <p14:tracePt t="46899" x="2895600" y="2997200"/>
          <p14:tracePt t="46915" x="2863850" y="2978150"/>
          <p14:tracePt t="47195" x="2870200" y="2971800"/>
          <p14:tracePt t="47204" x="2870200" y="2959100"/>
          <p14:tracePt t="47215" x="2882900" y="2952750"/>
          <p14:tracePt t="47232" x="2889250" y="2952750"/>
          <p14:tracePt t="47249" x="2895600" y="2952750"/>
          <p14:tracePt t="47287" x="2901950" y="2952750"/>
          <p14:tracePt t="47323" x="2901950" y="2959100"/>
          <p14:tracePt t="47358" x="2901950" y="2965450"/>
          <p14:tracePt t="48352" x="2901950" y="2978150"/>
          <p14:tracePt t="48365" x="2908300" y="2984500"/>
          <p14:tracePt t="48382" x="2921000" y="2997200"/>
          <p14:tracePt t="48383" x="2946400" y="3028950"/>
          <p14:tracePt t="48399" x="2971800" y="3048000"/>
          <p14:tracePt t="48416" x="2990850" y="3067050"/>
          <p14:tracePt t="48432" x="3016250" y="3105150"/>
          <p14:tracePt t="48449" x="3022600" y="3117850"/>
          <p14:tracePt t="48465" x="3035300" y="3143250"/>
          <p14:tracePt t="48483" x="3041650" y="3149600"/>
          <p14:tracePt t="48498" x="3048000" y="3155950"/>
          <p14:tracePt t="48515" x="3048000" y="3162300"/>
          <p14:tracePt t="49466" x="3041650" y="3162300"/>
          <p14:tracePt t="51524" x="3054350" y="3162300"/>
          <p14:tracePt t="51536" x="3067050" y="3162300"/>
          <p14:tracePt t="51550" x="3073400" y="3162300"/>
          <p14:tracePt t="51566" x="3098800" y="3162300"/>
          <p14:tracePt t="51583" x="3105150" y="3162300"/>
          <p14:tracePt t="52802" x="3105150" y="3149600"/>
          <p14:tracePt t="52818" x="3092450" y="3117850"/>
          <p14:tracePt t="52834" x="3067050" y="3079750"/>
          <p14:tracePt t="52836" x="2971800" y="2889250"/>
          <p14:tracePt t="52867" x="2946400" y="2813050"/>
          <p14:tracePt t="52883" x="2895600" y="2686050"/>
          <p14:tracePt t="52900" x="2870200" y="2654300"/>
          <p14:tracePt t="52917" x="2851150" y="2622550"/>
          <p14:tracePt t="52934" x="2844800" y="2616200"/>
          <p14:tracePt t="53157" x="2838450" y="2616200"/>
          <p14:tracePt t="53169" x="2819400" y="2616200"/>
          <p14:tracePt t="53170" x="2768600" y="2603500"/>
          <p14:tracePt t="53187" x="2273300" y="2298700"/>
          <p14:tracePt t="53216" x="2063750" y="2165350"/>
          <p14:tracePt t="53233" x="1866900" y="2032000"/>
          <p14:tracePt t="53249" x="1562100" y="1879600"/>
          <p14:tracePt t="53267" x="1454150" y="1841500"/>
          <p14:tracePt t="53283" x="1301750" y="1835150"/>
          <p14:tracePt t="53300" x="1238250" y="1841500"/>
          <p14:tracePt t="53316" x="1181100" y="1860550"/>
          <p14:tracePt t="53334" x="1168400" y="1860550"/>
          <p14:tracePt t="53405" x="1168400" y="1866900"/>
          <p14:tracePt t="53417" x="1162050" y="1866900"/>
          <p14:tracePt t="53433" x="1162050" y="1873250"/>
          <p14:tracePt t="53449" x="1149350" y="1873250"/>
          <p14:tracePt t="53466" x="1143000" y="1879600"/>
          <p14:tracePt t="53483" x="1136650" y="1885950"/>
          <p14:tracePt t="53500" x="1111250" y="1905000"/>
          <p14:tracePt t="53517" x="1092200" y="1917700"/>
          <p14:tracePt t="53517" x="1073150" y="1930400"/>
          <p14:tracePt t="53535" x="1060450" y="1936750"/>
          <p14:tracePt t="53552" x="1054100" y="1949450"/>
          <p14:tracePt t="53568" x="1047750" y="1949450"/>
          <p14:tracePt t="53568" x="1041400" y="1949450"/>
          <p14:tracePt t="53690" x="1041400" y="1955800"/>
          <p14:tracePt t="53914" x="1047750" y="1962150"/>
          <p14:tracePt t="53915" x="1073150" y="1962150"/>
          <p14:tracePt t="53933" x="1149350" y="1962150"/>
          <p14:tracePt t="53950" x="1212850" y="1962150"/>
          <p14:tracePt t="53966" x="1282700" y="1962150"/>
          <p14:tracePt t="53983" x="1352550" y="1962150"/>
          <p14:tracePt t="53999" x="1365250" y="1962150"/>
          <p14:tracePt t="54017" x="1371600" y="1962150"/>
          <p14:tracePt t="54056" x="1371600" y="1968500"/>
          <p14:tracePt t="54114" x="1371600" y="1974850"/>
          <p14:tracePt t="54115" x="1358900" y="1987550"/>
          <p14:tracePt t="54133" x="1308100" y="2025650"/>
          <p14:tracePt t="54150" x="1270000" y="2057400"/>
          <p14:tracePt t="54166" x="1231900" y="2089150"/>
          <p14:tracePt t="54183" x="1174750" y="2127250"/>
          <p14:tracePt t="54199" x="1162050" y="2146300"/>
          <p14:tracePt t="54216" x="1143000" y="2165350"/>
          <p14:tracePt t="54233" x="1136650" y="2165350"/>
          <p14:tracePt t="54250" x="1136650" y="2171700"/>
          <p14:tracePt t="54266" x="1130300" y="2171700"/>
          <p14:tracePt t="54600" x="1143000" y="2171700"/>
          <p14:tracePt t="54604" x="1162050" y="2165350"/>
          <p14:tracePt t="54616" x="1200150" y="2152650"/>
          <p14:tracePt t="54632" x="1282700" y="2127250"/>
          <p14:tracePt t="54650" x="1327150" y="2114550"/>
          <p14:tracePt t="54666" x="1384300" y="2101850"/>
          <p14:tracePt t="54683" x="1403350" y="2095500"/>
          <p14:tracePt t="54699" x="1409700" y="2095500"/>
          <p14:tracePt t="54716" x="1422400" y="2089150"/>
          <p14:tracePt t="54825" x="1428750" y="2089150"/>
          <p14:tracePt t="54957" x="1435100" y="2089150"/>
          <p14:tracePt t="54967" x="1441450" y="2089150"/>
          <p14:tracePt t="55003" x="1447800" y="2089150"/>
          <p14:tracePt t="55016" x="1454150" y="2089150"/>
          <p14:tracePt t="55017" x="1460500" y="2089150"/>
          <p14:tracePt t="55050" x="1466850" y="2089150"/>
          <p14:tracePt t="57617" x="1479550" y="2095500"/>
          <p14:tracePt t="57629" x="1536700" y="2127250"/>
          <p14:tracePt t="57652" x="1676400" y="2190750"/>
          <p14:tracePt t="57666" x="1765300" y="2241550"/>
          <p14:tracePt t="57683" x="1885950" y="2292350"/>
          <p14:tracePt t="57699" x="2120900" y="2413000"/>
          <p14:tracePt t="57717" x="2216150" y="2463800"/>
          <p14:tracePt t="57732" x="2406650" y="2578100"/>
          <p14:tracePt t="57751" x="2514600" y="2647950"/>
          <p14:tracePt t="57766" x="2711450" y="2774950"/>
          <p14:tracePt t="57783" x="2819400" y="2844800"/>
          <p14:tracePt t="57801" x="2940050" y="2933700"/>
          <p14:tracePt t="57816" x="3175000" y="3092450"/>
          <p14:tracePt t="57832" x="3302000" y="3187700"/>
          <p14:tracePt t="57849" x="3543300" y="3384550"/>
          <p14:tracePt t="57866" x="3651250" y="3467100"/>
          <p14:tracePt t="57883" x="3746500" y="3530600"/>
          <p14:tracePt t="57899" x="3892550" y="3632200"/>
          <p14:tracePt t="57916" x="3956050" y="3676650"/>
          <p14:tracePt t="57935" x="4051300" y="3746500"/>
          <p14:tracePt t="57951" x="4070350" y="3759200"/>
          <p14:tracePt t="57967" x="4089400" y="3771900"/>
          <p14:tracePt t="58269" x="4108450" y="3771900"/>
          <p14:tracePt t="58269" x="4146550" y="3778250"/>
          <p14:tracePt t="58282" x="4210050" y="3790950"/>
          <p14:tracePt t="58299" x="4298950" y="3803650"/>
          <p14:tracePt t="58315" x="4565650" y="3860800"/>
          <p14:tracePt t="58335" x="4718050" y="3898900"/>
          <p14:tracePt t="58349" x="5035550" y="3975100"/>
          <p14:tracePt t="58368" x="5162550" y="4025900"/>
          <p14:tracePt t="58382" x="5378450" y="4127500"/>
          <p14:tracePt t="58400" x="5448300" y="4165600"/>
          <p14:tracePt t="58416" x="5511800" y="4197350"/>
          <p14:tracePt t="58433" x="5619750" y="4254500"/>
          <p14:tracePt t="58449" x="5657850" y="4279900"/>
          <p14:tracePt t="58482" x="5734050" y="4318000"/>
          <p14:tracePt t="58483" x="5765800" y="4337050"/>
          <p14:tracePt t="58500" x="5784850" y="4349750"/>
          <p14:tracePt t="58516" x="5816600" y="4356100"/>
          <p14:tracePt t="58533" x="5822950" y="4362450"/>
          <p14:tracePt t="58549" x="5842000" y="4375150"/>
          <p14:tracePt t="58568" x="5861050" y="4387850"/>
          <p14:tracePt t="58582" x="5886450" y="4400550"/>
          <p14:tracePt t="58582" x="5899150" y="4413250"/>
          <p14:tracePt t="58600" x="5930900" y="4425950"/>
          <p14:tracePt t="58615" x="5949950" y="4445000"/>
          <p14:tracePt t="58633" x="5975350" y="4457700"/>
          <p14:tracePt t="58649" x="5988050" y="4464050"/>
          <p14:tracePt t="58666" x="6007100" y="4495800"/>
          <p14:tracePt t="58682" x="6019800" y="4508500"/>
          <p14:tracePt t="58699" x="6038850" y="4540250"/>
          <p14:tracePt t="58716" x="6076950" y="4584700"/>
          <p14:tracePt t="58733" x="6096000" y="4597400"/>
          <p14:tracePt t="58749" x="6140450" y="4635500"/>
          <p14:tracePt t="58783" x="6159500" y="4641850"/>
          <p14:tracePt t="58800" x="6172200" y="4641850"/>
          <p14:tracePt t="58896" x="6178550" y="4648200"/>
          <p14:tracePt t="58907" x="6184900" y="4654550"/>
          <p14:tracePt t="58919" x="6191250" y="4654550"/>
          <p14:tracePt t="59576" x="6191250" y="4660900"/>
          <p14:tracePt t="59604" x="6178550" y="4673600"/>
          <p14:tracePt t="59629" x="6165850" y="4686300"/>
          <p14:tracePt t="59649" x="6146800" y="4699000"/>
          <p14:tracePt t="59650" x="6121400" y="4730750"/>
          <p14:tracePt t="59666" x="6102350" y="4743450"/>
          <p14:tracePt t="59683" x="6096000" y="4762500"/>
          <p14:tracePt t="59699" x="6083300" y="4775200"/>
          <p14:tracePt t="59749" x="6076950" y="4775200"/>
          <p14:tracePt t="59830" x="6076950" y="4781550"/>
          <p14:tracePt t="67618" x="6064250" y="4781550"/>
          <p14:tracePt t="67633" x="6032500" y="4781550"/>
          <p14:tracePt t="67633" x="5988050" y="4768850"/>
          <p14:tracePt t="67649" x="5854700" y="4686300"/>
          <p14:tracePt t="67668" x="5772150" y="4635500"/>
          <p14:tracePt t="67683" x="5695950" y="4572000"/>
          <p14:tracePt t="67700" x="5581650" y="4483100"/>
          <p14:tracePt t="67716" x="5549900" y="4451350"/>
          <p14:tracePt t="67733" x="5511800" y="4413250"/>
          <p14:tracePt t="67749" x="5499100" y="4406900"/>
          <p14:tracePt t="67768" x="5499100" y="4400550"/>
          <p14:tracePt t="68010" x="5473700" y="4400550"/>
          <p14:tracePt t="68018" x="5372100" y="4400550"/>
          <p14:tracePt t="68034" x="5245100" y="4368800"/>
          <p14:tracePt t="68051" x="5060950" y="4305300"/>
          <p14:tracePt t="68066" x="4635500" y="4095750"/>
          <p14:tracePt t="68083" x="4413250" y="3981450"/>
          <p14:tracePt t="68100" x="4070350" y="3771900"/>
          <p14:tracePt t="68116" x="3911600" y="3689350"/>
          <p14:tracePt t="68133" x="3797300" y="3638550"/>
          <p14:tracePt t="68149" x="3638550" y="3594100"/>
          <p14:tracePt t="68167" x="3594100" y="3587750"/>
          <p14:tracePt t="68183" x="3568700" y="3587750"/>
          <p14:tracePt t="68200" x="3575050" y="3594100"/>
          <p14:tracePt t="68387" x="3568700" y="3594100"/>
          <p14:tracePt t="68388" x="3530600" y="3594100"/>
          <p14:tracePt t="68402" x="3473450" y="3594100"/>
          <p14:tracePt t="68418" x="3263900" y="3581400"/>
          <p14:tracePt t="68435" x="3098800" y="3530600"/>
          <p14:tracePt t="68449" x="2971800" y="3479800"/>
          <p14:tracePt t="68468" x="2755900" y="3371850"/>
          <p14:tracePt t="68484" x="2679700" y="3327400"/>
          <p14:tracePt t="68502" x="2597150" y="3289300"/>
          <p14:tracePt t="68519" x="2584450" y="3289300"/>
          <p14:tracePt t="68533" x="2578100" y="3289300"/>
          <p14:tracePt t="68778" x="2571750" y="3289300"/>
          <p14:tracePt t="68781" x="2552700" y="3289300"/>
          <p14:tracePt t="68799" x="2514600" y="3289300"/>
          <p14:tracePt t="68817" x="2476500" y="3282950"/>
          <p14:tracePt t="68833" x="2393950" y="3251200"/>
          <p14:tracePt t="68850" x="2355850" y="3232150"/>
          <p14:tracePt t="68866" x="2324100" y="3219450"/>
          <p14:tracePt t="68883" x="2279650" y="3200400"/>
          <p14:tracePt t="68899" x="2273300" y="3194050"/>
          <p14:tracePt t="68917" x="2266950" y="3194050"/>
          <p14:tracePt t="69195" x="2260600" y="3194050"/>
          <p14:tracePt t="69198" x="2203450" y="3181350"/>
          <p14:tracePt t="69217" x="2165350" y="3162300"/>
          <p14:tracePt t="69233" x="2108200" y="3124200"/>
          <p14:tracePt t="69250" x="1981200" y="3022600"/>
          <p14:tracePt t="69266" x="1924050" y="2984500"/>
          <p14:tracePt t="69283" x="1841500" y="2901950"/>
          <p14:tracePt t="69299" x="1797050" y="2857500"/>
          <p14:tracePt t="69333" x="1790700" y="2851150"/>
          <p14:tracePt t="69547" x="1784350" y="2851150"/>
          <p14:tracePt t="69559" x="1778000" y="2851150"/>
          <p14:tracePt t="69570" x="1733550" y="2819400"/>
          <p14:tracePt t="69583" x="1689100" y="2781300"/>
          <p14:tracePt t="69599" x="1657350" y="2736850"/>
          <p14:tracePt t="69617" x="1568450" y="2578100"/>
          <p14:tracePt t="69633" x="1530350" y="2508250"/>
          <p14:tracePt t="69650" x="1479550" y="2406650"/>
          <p14:tracePt t="69666" x="1466850" y="2387600"/>
          <p14:tracePt t="69683" x="1460500" y="2368550"/>
          <p14:tracePt t="69699" x="1454150" y="2362200"/>
          <p14:tracePt t="70885" x="1460500" y="2362200"/>
          <p14:tracePt t="70908" x="1473200" y="2362200"/>
          <p14:tracePt t="70943" x="1479550" y="2362200"/>
          <p14:tracePt t="70952" x="1479550" y="2368550"/>
          <p14:tracePt t="73086" x="1485900" y="2368550"/>
          <p14:tracePt t="73097" x="1492250" y="2381250"/>
          <p14:tracePt t="73118" x="1492250" y="2393950"/>
          <p14:tracePt t="73135" x="1492250" y="2406650"/>
          <p14:tracePt t="73151" x="1492250" y="2425700"/>
          <p14:tracePt t="73167" x="1492250" y="2444750"/>
          <p14:tracePt t="73183" x="1473200" y="2457450"/>
          <p14:tracePt t="73200" x="1454150" y="2482850"/>
          <p14:tracePt t="73218" x="1435100" y="2489200"/>
          <p14:tracePt t="73233" x="1422400" y="2501900"/>
          <p14:tracePt t="73250" x="1377950" y="2501900"/>
          <p14:tracePt t="73266" x="1358900" y="2501900"/>
          <p14:tracePt t="73283" x="1320800" y="2501900"/>
          <p14:tracePt t="73283" x="1295400" y="2501900"/>
          <p14:tracePt t="73300" x="1276350" y="2501900"/>
          <p14:tracePt t="73316" x="1238250" y="2495550"/>
          <p14:tracePt t="73349" x="1212850" y="2482850"/>
          <p14:tracePt t="73350" x="1193800" y="2476500"/>
          <p14:tracePt t="73368" x="1162050" y="2457450"/>
          <p14:tracePt t="73384" x="1149350" y="2451100"/>
          <p14:tracePt t="73400" x="1130300" y="2444750"/>
          <p14:tracePt t="73418" x="1117600" y="2432050"/>
          <p14:tracePt t="73484" x="1111250" y="2432050"/>
          <p14:tracePt t="73499" x="1111250" y="2419350"/>
          <p14:tracePt t="73516" x="1104900" y="2419350"/>
          <p14:tracePt t="73533" x="1098550" y="2406650"/>
          <p14:tracePt t="73549" x="1092200" y="2400300"/>
          <p14:tracePt t="73566" x="1079500" y="2387600"/>
          <p14:tracePt t="73583" x="1073150" y="2387600"/>
          <p14:tracePt t="73599" x="1066800" y="2387600"/>
          <p14:tracePt t="73616" x="1035050" y="2387600"/>
          <p14:tracePt t="73633" x="1016000" y="2387600"/>
          <p14:tracePt t="73649" x="977900" y="2393950"/>
          <p14:tracePt t="73667" x="952500" y="2406650"/>
          <p14:tracePt t="73682" x="939800" y="2413000"/>
          <p14:tracePt t="73700" x="914400" y="2432050"/>
          <p14:tracePt t="73716" x="908050" y="2444750"/>
          <p14:tracePt t="73733" x="901700" y="2451100"/>
          <p14:tracePt t="73749" x="901700" y="2457450"/>
          <p14:tracePt t="73784" x="901700" y="2463800"/>
          <p14:tracePt t="73785" x="908050" y="2463800"/>
          <p14:tracePt t="73799" x="920750" y="2463800"/>
          <p14:tracePt t="73816" x="958850" y="2463800"/>
          <p14:tracePt t="73833" x="996950" y="2463800"/>
          <p14:tracePt t="73849" x="1073150" y="2444750"/>
          <p14:tracePt t="73867" x="1111250" y="2425700"/>
          <p14:tracePt t="73882" x="1123950" y="2413000"/>
          <p14:tracePt t="73900" x="1136650" y="2400300"/>
          <p14:tracePt t="73916" x="1143000" y="2400300"/>
          <p14:tracePt t="73933" x="1143000" y="2393950"/>
          <p14:tracePt t="73949" x="1143000" y="2387600"/>
          <p14:tracePt t="73966" x="1143000" y="2381250"/>
          <p14:tracePt t="73982" x="1098550" y="2374900"/>
          <p14:tracePt t="74000" x="1073150" y="2374900"/>
          <p14:tracePt t="74016" x="1022350" y="2374900"/>
          <p14:tracePt t="74033" x="990600" y="2374900"/>
          <p14:tracePt t="74049" x="977900" y="2381250"/>
          <p14:tracePt t="74066" x="958850" y="2393950"/>
          <p14:tracePt t="74128" x="958850" y="2400300"/>
          <p14:tracePt t="74139" x="965200" y="2406650"/>
          <p14:tracePt t="74151" x="1003300" y="2413000"/>
          <p14:tracePt t="74168" x="1028700" y="2413000"/>
          <p14:tracePt t="74184" x="1079500" y="2387600"/>
          <p14:tracePt t="74201" x="1092200" y="2381250"/>
          <p14:tracePt t="74217" x="1104900" y="2355850"/>
          <p14:tracePt t="74217" x="1104900" y="2349500"/>
          <p14:tracePt t="74268" x="1104900" y="2343150"/>
          <p14:tracePt t="74294" x="1098550" y="2343150"/>
          <p14:tracePt t="74306" x="1085850" y="2343150"/>
          <p14:tracePt t="74317" x="1054100" y="2343150"/>
          <p14:tracePt t="74334" x="1047750" y="2343150"/>
          <p14:tracePt t="74350" x="1035050" y="2343150"/>
          <p14:tracePt t="77145" x="1035050" y="2349500"/>
          <p14:tracePt t="77193" x="1028700" y="2349500"/>
          <p14:tracePt t="77216" x="1028700" y="2355850"/>
          <p14:tracePt t="77219" x="1022350" y="2355850"/>
          <p14:tracePt t="77234" x="1016000" y="2355850"/>
          <p14:tracePt t="77301" x="1016000" y="2362200"/>
          <p14:tracePt t="77323" x="1009650" y="2362200"/>
          <p14:tracePt t="77335" x="1009650" y="2368550"/>
          <p14:tracePt t="77405" x="1009650" y="2374900"/>
          <p14:tracePt t="77417" x="1003300" y="2374900"/>
          <p14:tracePt t="77524" x="1003300" y="2381250"/>
          <p14:tracePt t="79335" x="1016000" y="2381250"/>
          <p14:tracePt t="79337" x="1022350" y="2387600"/>
          <p14:tracePt t="79350" x="1028700" y="2387600"/>
          <p14:tracePt t="79369" x="1035050" y="2387600"/>
          <p14:tracePt t="79383" x="1041400" y="2387600"/>
          <p14:tracePt t="79401" x="1047750" y="2393950"/>
          <p14:tracePt t="79452" x="1054100" y="2393950"/>
          <p14:tracePt t="79462" x="1054100" y="2400300"/>
          <p14:tracePt t="79483" x="1066800" y="2406650"/>
          <p14:tracePt t="79503" x="1079500" y="2419350"/>
          <p14:tracePt t="79516" x="1085850" y="2419350"/>
          <p14:tracePt t="79534" x="1117600" y="2438400"/>
          <p14:tracePt t="79549" x="1130300" y="2451100"/>
          <p14:tracePt t="79567" x="1155700" y="2463800"/>
          <p14:tracePt t="79584" x="1174750" y="2470150"/>
          <p14:tracePt t="79600" x="1187450" y="2476500"/>
          <p14:tracePt t="79617" x="1238250" y="2514600"/>
          <p14:tracePt t="79634" x="1270000" y="2533650"/>
          <p14:tracePt t="79651" x="1327150" y="2578100"/>
          <p14:tracePt t="79683" x="1346200" y="2590800"/>
          <p14:tracePt t="79684" x="1371600" y="2609850"/>
          <p14:tracePt t="79701" x="1397000" y="2622550"/>
          <p14:tracePt t="79717" x="1409700" y="2628900"/>
          <p14:tracePt t="79734" x="1422400" y="2641600"/>
          <p14:tracePt t="79750" x="1428750" y="2641600"/>
          <p14:tracePt t="79767" x="1428750" y="2647950"/>
          <p14:tracePt t="79783" x="1428750" y="2654300"/>
          <p14:tracePt t="79855" x="1428750" y="2660650"/>
          <p14:tracePt t="79874" x="1428750" y="2667000"/>
          <p14:tracePt t="79901" x="1428750" y="2673350"/>
          <p14:tracePt t="79917" x="1428750" y="2679700"/>
          <p14:tracePt t="79918" x="1428750" y="2686050"/>
          <p14:tracePt t="79933" x="1422400" y="2698750"/>
          <p14:tracePt t="79950" x="1409700" y="2711450"/>
          <p14:tracePt t="79967" x="1397000" y="2717800"/>
          <p14:tracePt t="79983" x="1377950" y="2730500"/>
          <p14:tracePt t="80000" x="1371600" y="2743200"/>
          <p14:tracePt t="80016" x="1358900" y="2743200"/>
          <p14:tracePt t="80034" x="1352550" y="2749550"/>
          <p14:tracePt t="80305" x="1346200" y="2749550"/>
          <p14:tracePt t="81594" x="1346200" y="2755900"/>
          <p14:tracePt t="81606" x="1346200" y="2768600"/>
          <p14:tracePt t="81618" x="1346200" y="2774950"/>
          <p14:tracePt t="81634" x="1352550" y="2794000"/>
          <p14:tracePt t="81651" x="1352550" y="2806700"/>
          <p14:tracePt t="81667" x="1358900" y="2819400"/>
          <p14:tracePt t="81683" x="1365250" y="2825750"/>
          <p14:tracePt t="81700" x="1371600" y="2844800"/>
          <p14:tracePt t="81717" x="1377950" y="2857500"/>
          <p14:tracePt t="81734" x="1384300" y="2882900"/>
          <p14:tracePt t="81752" x="1390650" y="2895600"/>
          <p14:tracePt t="81766" x="1397000" y="2908300"/>
          <p14:tracePt t="81766" x="1397000" y="2921000"/>
          <p14:tracePt t="81785" x="1403350" y="2946400"/>
          <p14:tracePt t="81800" x="1403350" y="2959100"/>
          <p14:tracePt t="81817" x="1416050" y="2997200"/>
          <p14:tracePt t="81833" x="1422400" y="3016250"/>
          <p14:tracePt t="81850" x="1422400" y="3028950"/>
          <p14:tracePt t="81867" x="1428750" y="3060700"/>
          <p14:tracePt t="81885" x="1435100" y="3073400"/>
          <p14:tracePt t="81900" x="1441450" y="3111500"/>
          <p14:tracePt t="81917" x="1441450" y="3124200"/>
          <p14:tracePt t="81933" x="1447800" y="3143250"/>
          <p14:tracePt t="81950" x="1447800" y="3155950"/>
          <p14:tracePt t="81966" x="1454150" y="3162300"/>
          <p14:tracePt t="81983" x="1454150" y="3175000"/>
          <p14:tracePt t="82000" x="1460500" y="3175000"/>
          <p14:tracePt t="82020" x="1460500" y="3181350"/>
          <p14:tracePt t="85632" x="1466850" y="3181350"/>
          <p14:tracePt t="85633" x="1498600" y="3181350"/>
          <p14:tracePt t="85650" x="1562100" y="3155950"/>
          <p14:tracePt t="85650" x="1676400" y="3105150"/>
          <p14:tracePt t="85669" x="1930400" y="3009900"/>
          <p14:tracePt t="85684" x="2216150" y="2895600"/>
          <p14:tracePt t="85702" x="2794000" y="2736850"/>
          <p14:tracePt t="85717" x="3073400" y="2673350"/>
          <p14:tracePt t="85734" x="3486150" y="2609850"/>
          <p14:tracePt t="85752" x="3594100" y="2609850"/>
          <p14:tracePt t="85768" x="3670300" y="2609850"/>
          <p14:tracePt t="85784" x="3740150" y="2609850"/>
          <p14:tracePt t="85802" x="3746500" y="2609850"/>
          <p14:tracePt t="86141" x="3746500" y="2616200"/>
          <p14:tracePt t="86176" x="3746500" y="2622550"/>
          <p14:tracePt t="86189" x="3746500" y="2628900"/>
          <p14:tracePt t="86851" x="3746500" y="2635250"/>
          <p14:tracePt t="87336" x="3746500" y="2641600"/>
          <p14:tracePt t="87343" x="3746500" y="2667000"/>
          <p14:tracePt t="87350" x="3746500" y="2711450"/>
          <p14:tracePt t="87367" x="3746500" y="2908300"/>
          <p14:tracePt t="87384" x="3790950" y="3257550"/>
          <p14:tracePt t="87418" x="3841750" y="3517900"/>
          <p14:tracePt t="87434" x="3860800" y="3581400"/>
          <p14:tracePt t="87451" x="3879850" y="3638550"/>
          <p14:tracePt t="87467" x="3886200" y="3644900"/>
          <p14:tracePt t="87484" x="3886200" y="3651250"/>
          <p14:tracePt t="87691" x="3879850" y="3651250"/>
          <p14:tracePt t="87702" x="3848100" y="3651250"/>
          <p14:tracePt t="87734" x="3835400" y="3651250"/>
          <p14:tracePt t="87734" x="3771900" y="3651250"/>
          <p14:tracePt t="87767" x="3740150" y="3651250"/>
          <p14:tracePt t="87786" x="3727450" y="3651250"/>
          <p14:tracePt t="87802" x="3721100" y="3651250"/>
          <p14:tracePt t="87818" x="3714750" y="3651250"/>
          <p14:tracePt t="87834" x="3708400" y="3644900"/>
          <p14:tracePt t="87868" x="3702050" y="3632200"/>
          <p14:tracePt t="87887" x="3695700" y="3619500"/>
          <p14:tracePt t="87900" x="3695700" y="3606800"/>
          <p14:tracePt t="87918" x="3689350" y="3594100"/>
          <p14:tracePt t="87933" x="3683000" y="3581400"/>
          <p14:tracePt t="87968" x="3683000" y="3575050"/>
          <p14:tracePt t="88011" x="3683000" y="3568700"/>
          <p14:tracePt t="88106" x="3676650" y="3568700"/>
          <p14:tracePt t="88164" x="3676650" y="3562350"/>
          <p14:tracePt t="88166" x="3670300" y="3562350"/>
          <p14:tracePt t="88184" x="3670300" y="3536950"/>
          <p14:tracePt t="88217" x="3670300" y="3505200"/>
          <p14:tracePt t="88218" x="3670300" y="3454400"/>
          <p14:tracePt t="88234" x="3657600" y="3308350"/>
          <p14:tracePt t="88250" x="3651250" y="3079750"/>
          <p14:tracePt t="88285" x="3651250" y="3028950"/>
          <p14:tracePt t="88301" x="3651250" y="2927350"/>
          <p14:tracePt t="88318" x="3651250" y="2895600"/>
          <p14:tracePt t="88334" x="3651250" y="2876550"/>
          <p14:tracePt t="88567" x="3651250" y="2863850"/>
          <p14:tracePt t="88568" x="3651250" y="2844800"/>
          <p14:tracePt t="88583" x="3651250" y="2825750"/>
          <p14:tracePt t="88601" x="3651250" y="2768600"/>
          <p14:tracePt t="88617" x="3651250" y="2717800"/>
          <p14:tracePt t="88634" x="3651250" y="2590800"/>
          <p14:tracePt t="88650" x="3651250" y="2508250"/>
          <p14:tracePt t="88667" x="3651250" y="2432050"/>
          <p14:tracePt t="88683" x="3651250" y="2292350"/>
          <p14:tracePt t="88701" x="3651250" y="2171700"/>
          <p14:tracePt t="88734" x="3651250" y="2146300"/>
          <p14:tracePt t="88750" x="3657600" y="2120900"/>
          <p14:tracePt t="88768" x="3663950" y="2114550"/>
          <p14:tracePt t="88784" x="3663950" y="2095500"/>
          <p14:tracePt t="88801" x="3683000" y="2076450"/>
          <p14:tracePt t="88817" x="3695700" y="2063750"/>
          <p14:tracePt t="88834" x="3714750" y="2044700"/>
          <p14:tracePt t="88868" x="3727450" y="2044700"/>
          <p14:tracePt t="88884" x="3740150" y="2038350"/>
          <p14:tracePt t="88901" x="3746500" y="2038350"/>
          <p14:tracePt t="88917" x="3765550" y="2032000"/>
          <p14:tracePt t="88934" x="3771900" y="2032000"/>
          <p14:tracePt t="88950" x="3784600" y="2032000"/>
          <p14:tracePt t="88968" x="3810000" y="2051050"/>
          <p14:tracePt t="88984" x="3822700" y="2070100"/>
          <p14:tracePt t="89001" x="3854450" y="2139950"/>
          <p14:tracePt t="89017" x="3867150" y="2197100"/>
          <p14:tracePt t="89034" x="3886200" y="2247900"/>
          <p14:tracePt t="89050" x="3905250" y="2387600"/>
          <p14:tracePt t="89067" x="3911600" y="2463800"/>
          <p14:tracePt t="89084" x="3924300" y="2743200"/>
          <p14:tracePt t="89118" x="3924300" y="2832100"/>
          <p14:tracePt t="89134" x="3930650" y="3003550"/>
          <p14:tracePt t="89150" x="3943350" y="3073400"/>
          <p14:tracePt t="89167" x="3975100" y="3263900"/>
          <p14:tracePt t="89201" x="4019550" y="3390900"/>
          <p14:tracePt t="89217" x="4038600" y="3454400"/>
          <p14:tracePt t="89234" x="4057650" y="3524250"/>
          <p14:tracePt t="89250" x="4102100" y="3632200"/>
          <p14:tracePt t="89268" x="4146550" y="3740150"/>
          <p14:tracePt t="89301" x="4171950" y="3784600"/>
          <p14:tracePt t="89335" x="4197350" y="3790950"/>
          <p14:tracePt t="89608" x="4197350" y="3803650"/>
          <p14:tracePt t="89617" x="4197350" y="3816350"/>
          <p14:tracePt t="89633" x="4203700" y="3822700"/>
          <p14:tracePt t="89667" x="4203700" y="3829050"/>
          <p14:tracePt t="89738" x="4210050" y="3829050"/>
          <p14:tracePt t="89748" x="4222750" y="3797300"/>
          <p14:tracePt t="89751" x="4235450" y="3746500"/>
          <p14:tracePt t="89767" x="4248150" y="3683000"/>
          <p14:tracePt t="89784" x="4279900" y="3498850"/>
          <p14:tracePt t="89800" x="4286250" y="3403600"/>
          <p14:tracePt t="89817" x="4292600" y="3282950"/>
          <p14:tracePt t="89833" x="4298950" y="3098800"/>
          <p14:tracePt t="89851" x="4298950" y="3009900"/>
          <p14:tracePt t="89867" x="4292600" y="2889250"/>
          <p14:tracePt t="89884" x="4286250" y="2857500"/>
          <p14:tracePt t="89900" x="4286250" y="2838450"/>
          <p14:tracePt t="90164" x="4286250" y="2825750"/>
          <p14:tracePt t="90172" x="4286250" y="2800350"/>
          <p14:tracePt t="90184" x="4279900" y="2717800"/>
          <p14:tracePt t="90200" x="4273550" y="2641600"/>
          <p14:tracePt t="90218" x="4260850" y="2540000"/>
          <p14:tracePt t="90233" x="4241800" y="2317750"/>
          <p14:tracePt t="90251" x="4229100" y="2241550"/>
          <p14:tracePt t="90267" x="4216400" y="2139950"/>
          <p14:tracePt t="90284" x="4210050" y="2114550"/>
          <p14:tracePt t="90300" x="4203700" y="2095500"/>
          <p14:tracePt t="90300" x="4197350" y="2076450"/>
          <p14:tracePt t="90318" x="4197350" y="2063750"/>
          <p14:tracePt t="90334" x="4197350" y="2051050"/>
          <p14:tracePt t="90351" x="4197350" y="2025650"/>
          <p14:tracePt t="90384" x="4197350" y="2019300"/>
          <p14:tracePt t="90400" x="4197350" y="2006600"/>
          <p14:tracePt t="90418" x="4203700" y="1993900"/>
          <p14:tracePt t="90433" x="4210050" y="1987550"/>
          <p14:tracePt t="90450" x="4216400" y="1981200"/>
          <p14:tracePt t="90467" x="4222750" y="1974850"/>
          <p14:tracePt t="90484" x="4235450" y="1968500"/>
          <p14:tracePt t="90500" x="4241800" y="1968500"/>
          <p14:tracePt t="90517" x="4260850" y="1962150"/>
          <p14:tracePt t="90534" x="4267200" y="1962150"/>
          <p14:tracePt t="90551" x="4286250" y="1962150"/>
          <p14:tracePt t="90568" x="4292600" y="1962150"/>
          <p14:tracePt t="90584" x="4305300" y="1974850"/>
          <p14:tracePt t="90600" x="4324350" y="1993900"/>
          <p14:tracePt t="90618" x="4330700" y="2012950"/>
          <p14:tracePt t="90634" x="4349750" y="2044700"/>
          <p14:tracePt t="90651" x="4356100" y="2063750"/>
          <p14:tracePt t="90667" x="4362450" y="2095500"/>
          <p14:tracePt t="90684" x="4381500" y="2152650"/>
          <p14:tracePt t="90700" x="4381500" y="2178050"/>
          <p14:tracePt t="90717" x="4394200" y="2241550"/>
          <p14:tracePt t="90734" x="4400550" y="2279650"/>
          <p14:tracePt t="90751" x="4406900" y="2324100"/>
          <p14:tracePt t="90767" x="4419600" y="2444750"/>
          <p14:tracePt t="90784" x="4425950" y="2514600"/>
          <p14:tracePt t="90800" x="4445000" y="2692400"/>
          <p14:tracePt t="90817" x="4457700" y="2762250"/>
          <p14:tracePt t="90833" x="4489450" y="2901950"/>
          <p14:tracePt t="90851" x="4502150" y="2959100"/>
          <p14:tracePt t="90867" x="4508500" y="2990850"/>
          <p14:tracePt t="90884" x="4521200" y="3028950"/>
          <p14:tracePt t="90900" x="4521200" y="3035300"/>
          <p14:tracePt t="91171" x="4521200" y="3041650"/>
          <p14:tracePt t="91172" x="4521200" y="3054350"/>
          <p14:tracePt t="91183" x="4521200" y="3073400"/>
          <p14:tracePt t="91200" x="4521200" y="3098800"/>
          <p14:tracePt t="91217" x="4521200" y="3168650"/>
          <p14:tracePt t="91234" x="4521200" y="3206750"/>
          <p14:tracePt t="91250" x="4533900" y="3282950"/>
          <p14:tracePt t="91268" x="4540250" y="3327400"/>
          <p14:tracePt t="91284" x="4552950" y="3384550"/>
          <p14:tracePt t="91301" x="4559300" y="3403600"/>
          <p14:tracePt t="91317" x="4565650" y="3422650"/>
          <p14:tracePt t="91334" x="4572000" y="3454400"/>
          <p14:tracePt t="91350" x="4572000" y="3467100"/>
          <p14:tracePt t="91367" x="4578350" y="3479800"/>
          <p14:tracePt t="91383" x="4584700" y="3492500"/>
          <p14:tracePt t="91419" x="4584700" y="3505200"/>
          <p14:tracePt t="91420" x="4597400" y="3511550"/>
          <p14:tracePt t="91434" x="4597400" y="3517900"/>
          <p14:tracePt t="91450" x="4610100" y="3524250"/>
          <p14:tracePt t="91468" x="4616450" y="3524250"/>
          <p14:tracePt t="91502" x="4622800" y="3524250"/>
          <p14:tracePt t="91503" x="4635500" y="3524250"/>
          <p14:tracePt t="91534" x="4648200" y="3524250"/>
          <p14:tracePt t="91550" x="4654550" y="3524250"/>
          <p14:tracePt t="91567" x="4667250" y="3524250"/>
          <p14:tracePt t="91583" x="4679950" y="3517900"/>
          <p14:tracePt t="91617" x="4686300" y="3498850"/>
          <p14:tracePt t="91617" x="4699000" y="3467100"/>
          <p14:tracePt t="91634" x="4699000" y="3441700"/>
          <p14:tracePt t="91650" x="4699000" y="3384550"/>
          <p14:tracePt t="91667" x="4692650" y="3225800"/>
          <p14:tracePt t="91683" x="4679950" y="3111500"/>
          <p14:tracePt t="91701" x="4635500" y="2876550"/>
          <p14:tracePt t="91717" x="4622800" y="2794000"/>
          <p14:tracePt t="91734" x="4597400" y="2698750"/>
          <p14:tracePt t="91751" x="4597400" y="2686050"/>
          <p14:tracePt t="91767" x="4597400" y="2679700"/>
          <p14:tracePt t="92010" x="4597400" y="2673350"/>
          <p14:tracePt t="92010" x="4597400" y="2654300"/>
          <p14:tracePt t="92034" x="4597400" y="2622550"/>
          <p14:tracePt t="92034" x="4597400" y="2559050"/>
          <p14:tracePt t="92050" x="4597400" y="2489200"/>
          <p14:tracePt t="92068" x="4591050" y="2336800"/>
          <p14:tracePt t="92083" x="4584700" y="2266950"/>
          <p14:tracePt t="92100" x="4572000" y="2203450"/>
          <p14:tracePt t="92117" x="4565650" y="2133600"/>
          <p14:tracePt t="92134" x="4565650" y="2101850"/>
          <p14:tracePt t="92156" x="4565650" y="2076450"/>
          <p14:tracePt t="92168" x="4565650" y="2070100"/>
          <p14:tracePt t="92183" x="4565650" y="2051050"/>
          <p14:tracePt t="92200" x="4565650" y="2044700"/>
          <p14:tracePt t="92217" x="4565650" y="2038350"/>
          <p14:tracePt t="92234" x="4578350" y="2032000"/>
          <p14:tracePt t="92251" x="4584700" y="2025650"/>
          <p14:tracePt t="92267" x="4591050" y="2025650"/>
          <p14:tracePt t="92283" x="4616450" y="2019300"/>
          <p14:tracePt t="92301" x="4622800" y="2019300"/>
          <p14:tracePt t="92317" x="4648200" y="2019300"/>
          <p14:tracePt t="92334" x="4660900" y="2025650"/>
          <p14:tracePt t="92350" x="4686300" y="2063750"/>
          <p14:tracePt t="92367" x="4699000" y="2089150"/>
          <p14:tracePt t="92383" x="4711700" y="2133600"/>
          <p14:tracePt t="92400" x="4730750" y="2235200"/>
          <p14:tracePt t="92417" x="4743450" y="2286000"/>
          <p14:tracePt t="92434" x="4762500" y="2393950"/>
          <p14:tracePt t="92450" x="4781550" y="2451100"/>
          <p14:tracePt t="92467" x="4794250" y="2527300"/>
          <p14:tracePt t="92483" x="4832350" y="2692400"/>
          <p14:tracePt t="92501" x="4851400" y="2794000"/>
          <p14:tracePt t="92517" x="4895850" y="2927350"/>
          <p14:tracePt t="92534" x="4914900" y="2990850"/>
          <p14:tracePt t="92551" x="4953000" y="3117850"/>
          <p14:tracePt t="92568" x="4965700" y="3162300"/>
          <p14:tracePt t="92584" x="4978400" y="3206750"/>
          <p14:tracePt t="92600" x="5003800" y="3276600"/>
          <p14:tracePt t="92617" x="5003800" y="3295650"/>
          <p14:tracePt t="92633" x="5010150" y="3295650"/>
          <p14:tracePt t="92899" x="5016500" y="3308350"/>
          <p14:tracePt t="92910" x="5022850" y="3321050"/>
          <p14:tracePt t="92917" x="5041900" y="3346450"/>
          <p14:tracePt t="92934" x="5054600" y="3359150"/>
          <p14:tracePt t="92951" x="5054600" y="3365500"/>
          <p14:tracePt t="92967" x="5060950" y="3378200"/>
          <p14:tracePt t="93005" x="5060950" y="3384550"/>
          <p14:tracePt t="93006" x="5067300" y="3384550"/>
          <p14:tracePt t="95478" x="5067300" y="3365500"/>
          <p14:tracePt t="95484" x="5067300" y="3308350"/>
          <p14:tracePt t="95500" x="5041900" y="3130550"/>
          <p14:tracePt t="95533" x="5016500" y="2997200"/>
          <p14:tracePt t="95535" x="4953000" y="2749550"/>
          <p14:tracePt t="95553" x="4921250" y="2660650"/>
          <p14:tracePt t="95568" x="4883150" y="2584450"/>
          <p14:tracePt t="95584" x="4832350" y="2476500"/>
          <p14:tracePt t="95601" x="4806950" y="2451100"/>
          <p14:tracePt t="95617" x="4768850" y="2432050"/>
          <p14:tracePt t="95657" x="4762500" y="2432050"/>
          <p14:tracePt t="95882" x="4756150" y="2419350"/>
          <p14:tracePt t="95883" x="4730750" y="2413000"/>
          <p14:tracePt t="95901" x="4635500" y="2349500"/>
          <p14:tracePt t="95919" x="4552950" y="2305050"/>
          <p14:tracePt t="95933" x="4470400" y="2247900"/>
          <p14:tracePt t="95950" x="4273550" y="2165350"/>
          <p14:tracePt t="95967" x="4197350" y="2159000"/>
          <p14:tracePt t="95984" x="4121150" y="2159000"/>
          <p14:tracePt t="96000" x="3987800" y="2190750"/>
          <p14:tracePt t="96019" x="3873500" y="2260600"/>
          <p14:tracePt t="96035" x="3835400" y="2298700"/>
          <p14:tracePt t="96050" x="3790950" y="2362200"/>
          <p14:tracePt t="96068" x="3752850" y="2438400"/>
          <p14:tracePt t="96084" x="3714750" y="2603500"/>
          <p14:tracePt t="96101" x="3695700" y="2692400"/>
          <p14:tracePt t="96101" x="3683000" y="2781300"/>
          <p14:tracePt t="96118" x="3683000" y="2863850"/>
          <p14:tracePt t="96133" x="3683000" y="2959100"/>
          <p14:tracePt t="96151" x="3683000" y="3105150"/>
          <p14:tracePt t="96167" x="3689350" y="3175000"/>
          <p14:tracePt t="96184" x="3733800" y="3302000"/>
          <p14:tracePt t="96202" x="3759200" y="3346450"/>
          <p14:tracePt t="96219" x="3797300" y="3390900"/>
          <p14:tracePt t="96235" x="3905250" y="3448050"/>
          <p14:tracePt t="96267" x="3956050" y="3479800"/>
          <p14:tracePt t="96268" x="4019550" y="3492500"/>
          <p14:tracePt t="96268" x="4083050" y="3505200"/>
          <p14:tracePt t="96285" x="4146550" y="3511550"/>
          <p14:tracePt t="96302" x="4210050" y="3511550"/>
          <p14:tracePt t="96318" x="4330700" y="3486150"/>
          <p14:tracePt t="96333" x="4400550" y="3448050"/>
          <p14:tracePt t="96351" x="4559300" y="3352800"/>
          <p14:tracePt t="96367" x="4648200" y="3263900"/>
          <p14:tracePt t="96385" x="4775200" y="3130550"/>
          <p14:tracePt t="96400" x="4984750" y="2851150"/>
          <p14:tracePt t="96417" x="5073650" y="2730500"/>
          <p14:tracePt t="96435" x="5149850" y="2546350"/>
          <p14:tracePt t="96451" x="5149850" y="2476500"/>
          <p14:tracePt t="96466" x="5149850" y="2413000"/>
          <p14:tracePt t="96466" x="5118100" y="2305050"/>
          <p14:tracePt t="96500" x="5041900" y="2184400"/>
          <p14:tracePt t="96500" x="4946650" y="2057400"/>
          <p14:tracePt t="96518" x="4737100" y="1847850"/>
          <p14:tracePt t="96533" x="4648200" y="1784350"/>
          <p14:tracePt t="96550" x="4552950" y="1752600"/>
          <p14:tracePt t="96567" x="4381500" y="1727200"/>
          <p14:tracePt t="96584" x="4292600" y="1746250"/>
          <p14:tracePt t="96600" x="4140200" y="1828800"/>
          <p14:tracePt t="96617" x="4064000" y="1885950"/>
          <p14:tracePt t="96633" x="3937000" y="2051050"/>
          <p14:tracePt t="96651" x="3879850" y="2171700"/>
          <p14:tracePt t="96666" x="3854450" y="2292350"/>
          <p14:tracePt t="96683" x="3848100" y="2533650"/>
          <p14:tracePt t="96700" x="3848100" y="2635250"/>
          <p14:tracePt t="96717" x="3867150" y="2743200"/>
          <p14:tracePt t="96717" x="3911600" y="2825750"/>
          <p14:tracePt t="96733" x="3962400" y="2889250"/>
          <p14:tracePt t="96750" x="4013200" y="2940050"/>
          <p14:tracePt t="96767" x="4121150" y="3016250"/>
          <p14:tracePt t="96784" x="4178300" y="3028950"/>
          <p14:tracePt t="96800" x="4260850" y="3028950"/>
          <p14:tracePt t="96817" x="4318000" y="3009900"/>
          <p14:tracePt t="96833" x="4368800" y="2971800"/>
          <p14:tracePt t="97028" x="4368800" y="2978150"/>
          <p14:tracePt t="97054" x="4368800" y="2984500"/>
          <p14:tracePt t="97076" x="4368800" y="2990850"/>
          <p14:tracePt t="97080" x="4368800" y="2997200"/>
          <p14:tracePt t="97196" x="4362450" y="2997200"/>
          <p14:tracePt t="97198" x="4356100" y="2997200"/>
          <p14:tracePt t="97217" x="4337050" y="2997200"/>
          <p14:tracePt t="97234" x="4318000" y="2984500"/>
          <p14:tracePt t="97250" x="4254500" y="2952750"/>
          <p14:tracePt t="97267" x="4210050" y="2927350"/>
          <p14:tracePt t="97284" x="4152900" y="2882900"/>
          <p14:tracePt t="97300" x="4019550" y="2800350"/>
          <p14:tracePt t="97316" x="3968750" y="2755900"/>
          <p14:tracePt t="97334" x="3879850" y="2705100"/>
          <p14:tracePt t="97367" x="3879850" y="2698750"/>
          <p14:tracePt t="97573" x="3867150" y="2705100"/>
          <p14:tracePt t="97585" x="3835400" y="2711450"/>
          <p14:tracePt t="97600" x="3784600" y="2717800"/>
          <p14:tracePt t="97600" x="3321050" y="2705100"/>
          <p14:tracePt t="97634" x="3060700" y="2667000"/>
          <p14:tracePt t="97650" x="2806700" y="2622550"/>
          <p14:tracePt t="97667" x="2349500" y="2565400"/>
          <p14:tracePt t="97683" x="2146300" y="2552700"/>
          <p14:tracePt t="97700" x="1905000" y="2565400"/>
          <p14:tracePt t="97716" x="1835150" y="2571750"/>
          <p14:tracePt t="97733" x="1809750" y="2584450"/>
          <p14:tracePt t="97750" x="1790700" y="2584450"/>
          <p14:tracePt t="97916" x="1790700" y="2590800"/>
          <p14:tracePt t="97933" x="1778000" y="2603500"/>
          <p14:tracePt t="97934" x="1714500" y="2628900"/>
          <p14:tracePt t="97967" x="1670050" y="2635250"/>
          <p14:tracePt t="97984" x="1555750" y="2641600"/>
          <p14:tracePt t="98001" x="1504950" y="2641600"/>
          <p14:tracePt t="98017" x="1447800" y="2635250"/>
          <p14:tracePt t="98033" x="1358900" y="2584450"/>
          <p14:tracePt t="98050" x="1327150" y="2552700"/>
          <p14:tracePt t="98067" x="1263650" y="2482850"/>
          <p14:tracePt t="98084" x="1250950" y="2451100"/>
          <p14:tracePt t="98101" x="1238250" y="2438400"/>
          <p14:tracePt t="98116" x="1231900" y="2419350"/>
          <p14:tracePt t="98154" x="1225550" y="2419350"/>
          <p14:tracePt t="98745" x="1231900" y="2419350"/>
          <p14:tracePt t="98748" x="1250950" y="2432050"/>
          <p14:tracePt t="98767" x="1371600" y="2457450"/>
          <p14:tracePt t="98784" x="1479550" y="2463800"/>
          <p14:tracePt t="98800" x="1962150" y="2495550"/>
          <p14:tracePt t="98817" x="2235200" y="2533650"/>
          <p14:tracePt t="98833" x="2527300" y="2584450"/>
          <p14:tracePt t="98850" x="3041650" y="2724150"/>
          <p14:tracePt t="98866" x="3225800" y="2825750"/>
          <p14:tracePt t="98884" x="3460750" y="2940050"/>
          <p14:tracePt t="98901" x="3517900" y="2984500"/>
          <p14:tracePt t="98917" x="3556000" y="3016250"/>
          <p14:tracePt t="98933" x="3587750" y="3054350"/>
          <p14:tracePt t="99219" x="3594100" y="3054350"/>
          <p14:tracePt t="99230" x="3600450" y="3060700"/>
          <p14:tracePt t="99230" x="3619500" y="3060700"/>
          <p14:tracePt t="99255" x="3625850" y="3073400"/>
          <p14:tracePt t="99256" x="3638550" y="3086100"/>
          <p14:tracePt t="99266" x="3663950" y="3105150"/>
          <p14:tracePt t="99283" x="3683000" y="3136900"/>
          <p14:tracePt t="99299" x="3771900" y="3270250"/>
          <p14:tracePt t="99317" x="3835400" y="3409950"/>
          <p14:tracePt t="99333" x="3930650" y="3562350"/>
          <p14:tracePt t="99350" x="4108450" y="3873500"/>
          <p14:tracePt t="99366" x="4184650" y="4013200"/>
          <p14:tracePt t="99384" x="4286250" y="4191000"/>
          <p14:tracePt t="99400" x="4324350" y="4241800"/>
          <p14:tracePt t="99417" x="4337050" y="4279900"/>
          <p14:tracePt t="99644" x="4337050" y="4298950"/>
          <p14:tracePt t="99657" x="4337050" y="4337050"/>
          <p14:tracePt t="99668" x="4337050" y="4457700"/>
          <p14:tracePt t="99684" x="4330700" y="4552950"/>
          <p14:tracePt t="99700" x="4330700" y="4819650"/>
          <p14:tracePt t="99734" x="4330700" y="4876800"/>
          <p14:tracePt t="99750" x="4330700" y="4940300"/>
          <p14:tracePt t="99766" x="4330700" y="4959350"/>
          <p14:tracePt t="99783" x="4330700" y="4972050"/>
          <p14:tracePt t="99800" x="4330700" y="4978400"/>
          <p14:tracePt t="99817" x="4330700" y="4984750"/>
          <p14:tracePt t="99833" x="4330700" y="4991100"/>
          <p14:tracePt t="99850" x="4324350" y="4997450"/>
          <p14:tracePt t="99893" x="4318000" y="5003800"/>
          <p14:tracePt t="99902" x="4305300" y="5016500"/>
          <p14:tracePt t="99917" x="4292600" y="5022850"/>
          <p14:tracePt t="99933" x="4279900" y="5041900"/>
          <p14:tracePt t="99950" x="4248150" y="5080000"/>
          <p14:tracePt t="99966" x="4216400" y="5111750"/>
          <p14:tracePt t="99983" x="4178300" y="5168900"/>
          <p14:tracePt t="100000" x="4083050" y="5302250"/>
          <p14:tracePt t="100016" x="4044950" y="5365750"/>
          <p14:tracePt t="100034" x="3975100" y="5448300"/>
          <p14:tracePt t="100050" x="3943350" y="5467350"/>
          <p14:tracePt t="100067" x="3930650" y="5473700"/>
          <p14:tracePt t="100260" x="3930650" y="5486400"/>
          <p14:tracePt t="100264" x="3905250" y="5518150"/>
          <p14:tracePt t="100284" x="3873500" y="5549900"/>
          <p14:tracePt t="100300" x="3841750" y="5581650"/>
          <p14:tracePt t="100316" x="3778250" y="5638800"/>
          <p14:tracePt t="100334" x="3746500" y="5657850"/>
          <p14:tracePt t="100350" x="3714750" y="5676900"/>
          <p14:tracePt t="100367" x="3657600" y="5695950"/>
          <p14:tracePt t="100384" x="3632200" y="5702300"/>
          <p14:tracePt t="100400" x="3594100" y="5702300"/>
          <p14:tracePt t="100417" x="3575050" y="5702300"/>
          <p14:tracePt t="100433" x="3568700" y="5702300"/>
          <p14:tracePt t="100544" x="3568700" y="5695950"/>
          <p14:tracePt t="100556" x="3568700" y="5683250"/>
          <p14:tracePt t="100568" x="3568700" y="5670550"/>
          <p14:tracePt t="100569" x="3568700" y="5651500"/>
          <p14:tracePt t="100583" x="3568700" y="5632450"/>
          <p14:tracePt t="100600" x="3575050" y="5613400"/>
          <p14:tracePt t="100637" x="3575050" y="5600700"/>
          <p14:tracePt t="100649" x="3575050" y="5594350"/>
          <p14:tracePt t="100650" x="3581400" y="5594350"/>
          <p14:tracePt t="100687" x="3581400" y="5588000"/>
          <p14:tracePt t="100688" x="3581400" y="5581650"/>
          <p14:tracePt t="100722" x="3587750" y="5575300"/>
          <p14:tracePt t="100746" x="3587750" y="5568950"/>
          <p14:tracePt t="100769" x="3587750" y="5562600"/>
          <p14:tracePt t="100804" x="3587750" y="5556250"/>
          <p14:tracePt t="103227" x="3587750" y="5549900"/>
          <p14:tracePt t="103232" x="3587750" y="5530850"/>
          <p14:tracePt t="103250" x="3587750" y="5518150"/>
          <p14:tracePt t="103250" x="3594100" y="5486400"/>
          <p14:tracePt t="103268" x="3600450" y="5435600"/>
          <p14:tracePt t="103284" x="3613150" y="5384800"/>
          <p14:tracePt t="103301" x="3632200" y="5302250"/>
          <p14:tracePt t="103317" x="3632200" y="5283200"/>
          <p14:tracePt t="103334" x="3638550" y="5270500"/>
          <p14:tracePt t="103658" x="3638550" y="5264150"/>
          <p14:tracePt t="103670" x="3638550" y="5245100"/>
          <p14:tracePt t="103671" x="3638550" y="5226050"/>
          <p14:tracePt t="103684" x="3644900" y="5194300"/>
          <p14:tracePt t="103702" x="3676650" y="5010150"/>
          <p14:tracePt t="103734" x="3683000" y="4940300"/>
          <p14:tracePt t="103750" x="3695700" y="4851400"/>
          <p14:tracePt t="103769" x="3708400" y="4819650"/>
          <p14:tracePt t="103785" x="3708400" y="4806950"/>
          <p14:tracePt t="103801" x="3714750" y="4787900"/>
          <p14:tracePt t="103836" x="3721100" y="4775200"/>
          <p14:tracePt t="103862" x="3721100" y="4762500"/>
          <p14:tracePt t="103872" x="3727450" y="4756150"/>
          <p14:tracePt t="103882" x="3733800" y="4730750"/>
          <p14:tracePt t="103902" x="3733800" y="4718050"/>
          <p14:tracePt t="103917" x="3740150" y="4699000"/>
          <p14:tracePt t="103937" x="3740150" y="4686300"/>
          <p14:tracePt t="103950" x="3746500" y="4673600"/>
          <p14:tracePt t="103969" x="3746500" y="4667250"/>
          <p14:tracePt t="104286" x="3752850" y="4660900"/>
          <p14:tracePt t="104300" x="3759200" y="4648200"/>
          <p14:tracePt t="104301" x="3771900" y="4629150"/>
          <p14:tracePt t="104317" x="3797300" y="4597400"/>
          <p14:tracePt t="104340" x="3803650" y="4584700"/>
          <p14:tracePt t="104350" x="3822700" y="4565650"/>
          <p14:tracePt t="104370" x="3829050" y="4565650"/>
          <p14:tracePt t="104384" x="3829050" y="4559300"/>
          <p14:tracePt t="104401" x="3835400" y="4552950"/>
          <p14:tracePt t="104440" x="3841750" y="4552950"/>
          <p14:tracePt t="104452" x="3848100" y="4552950"/>
          <p14:tracePt t="104453" x="3848100" y="4546600"/>
          <p14:tracePt t="104467" x="3854450" y="4546600"/>
          <p14:tracePt t="104483" x="3867150" y="4546600"/>
          <p14:tracePt t="104501" x="3873500" y="4546600"/>
          <p14:tracePt t="104518" x="3886200" y="4546600"/>
          <p14:tracePt t="104534" x="3898900" y="4546600"/>
          <p14:tracePt t="104550" x="3905250" y="4546600"/>
          <p14:tracePt t="104568" x="3924300" y="4546600"/>
          <p14:tracePt t="104584" x="3930650" y="4546600"/>
          <p14:tracePt t="104600" x="3937000" y="4552950"/>
          <p14:tracePt t="104617" x="3962400" y="4565650"/>
          <p14:tracePt t="104635" x="3975100" y="4572000"/>
          <p14:tracePt t="104651" x="3994150" y="4591050"/>
          <p14:tracePt t="104667" x="4000500" y="4603750"/>
          <p14:tracePt t="104684" x="4013200" y="4622800"/>
          <p14:tracePt t="104700" x="4019550" y="4629150"/>
          <p14:tracePt t="104718" x="4025900" y="4635500"/>
          <p14:tracePt t="104734" x="4032250" y="4654550"/>
          <p14:tracePt t="104752" x="4038600" y="4660900"/>
          <p14:tracePt t="104767" x="4038600" y="4686300"/>
          <p14:tracePt t="104784" x="4038600" y="4699000"/>
          <p14:tracePt t="104800" x="4044950" y="4711700"/>
          <p14:tracePt t="104818" x="4051300" y="4737100"/>
          <p14:tracePt t="104834" x="4051300" y="4749800"/>
          <p14:tracePt t="104850" x="4057650" y="4781550"/>
          <p14:tracePt t="104867" x="4064000" y="4819650"/>
          <p14:tracePt t="104903" x="4064000" y="4832350"/>
          <p14:tracePt t="104917" x="4064000" y="4838700"/>
          <p14:tracePt t="104934" x="4070350" y="4838700"/>
          <p14:tracePt t="105232" x="4070350" y="4851400"/>
          <p14:tracePt t="105238" x="4070350" y="4870450"/>
          <p14:tracePt t="105251" x="4070350" y="4921250"/>
          <p14:tracePt t="105267" x="4070350" y="4946650"/>
          <p14:tracePt t="105284" x="4076700" y="4991100"/>
          <p14:tracePt t="105300" x="4089400" y="5073650"/>
          <p14:tracePt t="105318" x="4102100" y="5130800"/>
          <p14:tracePt t="105333" x="4121150" y="5219700"/>
          <p14:tracePt t="105351" x="4133850" y="5264150"/>
          <p14:tracePt t="105367" x="4140200" y="5314950"/>
          <p14:tracePt t="105384" x="4159250" y="5397500"/>
          <p14:tracePt t="105400" x="4171950" y="5441950"/>
          <p14:tracePt t="105417" x="4197350" y="5530850"/>
          <p14:tracePt t="105434" x="4203700" y="5562600"/>
          <p14:tracePt t="105451" x="4216400" y="5594350"/>
          <p14:tracePt t="105467" x="4235450" y="5657850"/>
          <p14:tracePt t="105484" x="4235450" y="5689600"/>
          <p14:tracePt t="105500" x="4254500" y="5746750"/>
          <p14:tracePt t="105534" x="4260850" y="5772150"/>
          <p14:tracePt t="105535" x="4267200" y="5791200"/>
          <p14:tracePt t="105550" x="4279900" y="5842000"/>
          <p14:tracePt t="105567" x="4279900" y="5867400"/>
          <p14:tracePt t="105584" x="4292600" y="5937250"/>
          <p14:tracePt t="105600" x="4298950" y="5962650"/>
          <p14:tracePt t="105618" x="4298950" y="6000750"/>
          <p14:tracePt t="105634" x="4318000" y="6070600"/>
          <p14:tracePt t="105651" x="4324350" y="6115050"/>
          <p14:tracePt t="105667" x="4349750" y="6184900"/>
          <p14:tracePt t="105686" x="4362450" y="6203950"/>
          <p14:tracePt t="105700" x="4362450" y="6210300"/>
          <p14:tracePt t="105943" x="4362450" y="6223000"/>
          <p14:tracePt t="105954" x="4362450" y="6248400"/>
          <p14:tracePt t="106000" x="4368800" y="6261100"/>
          <p14:tracePt t="106002" x="4375150" y="6261100"/>
          <p14:tracePt t="106017" x="4387850" y="6267450"/>
          <p14:tracePt t="106034" x="4394200" y="6267450"/>
          <p14:tracePt t="106051" x="4413250" y="6267450"/>
          <p14:tracePt t="106068" x="4419600" y="6267450"/>
          <p14:tracePt t="106084" x="4438650" y="6267450"/>
          <p14:tracePt t="106101" x="4445000" y="6261100"/>
          <p14:tracePt t="106117" x="4457700" y="6242050"/>
          <p14:tracePt t="106134" x="4457700" y="6229350"/>
          <p14:tracePt t="106150" x="4464050" y="6216650"/>
          <p14:tracePt t="106167" x="4470400" y="6172200"/>
          <p14:tracePt t="106184" x="4476750" y="6140450"/>
          <p14:tracePt t="106201" x="4476750" y="6057900"/>
          <p14:tracePt t="106217" x="4476750" y="6007100"/>
          <p14:tracePt t="106234" x="4476750" y="5962650"/>
          <p14:tracePt t="106250" x="4476750" y="5905500"/>
          <p14:tracePt t="106268" x="4476750" y="5892800"/>
          <p14:tracePt t="106284" x="4476750" y="5886450"/>
          <p14:tracePt t="106522" x="4476750" y="5880100"/>
          <p14:tracePt t="106535" x="4476750" y="5854700"/>
          <p14:tracePt t="106536" x="4476750" y="5810250"/>
          <p14:tracePt t="106550" x="4476750" y="5740400"/>
          <p14:tracePt t="106567" x="4470400" y="5473700"/>
          <p14:tracePt t="106584" x="4470400" y="5257800"/>
          <p14:tracePt t="106601" x="4470400" y="5080000"/>
          <p14:tracePt t="106601" x="4470400" y="4889500"/>
          <p14:tracePt t="106617" x="4470400" y="4743450"/>
          <p14:tracePt t="106635" x="4470400" y="4635500"/>
          <p14:tracePt t="106650" x="4483100" y="4521200"/>
          <p14:tracePt t="106667" x="4483100" y="4508500"/>
          <p14:tracePt t="106683" x="4483100" y="4495800"/>
          <p14:tracePt t="106703" x="4489450" y="4495800"/>
          <p14:tracePt t="106717" x="4495800" y="4495800"/>
          <p14:tracePt t="106937" x="4508500" y="4495800"/>
          <p14:tracePt t="106949" x="4552950" y="4489450"/>
          <p14:tracePt t="106968" x="4572000" y="4483100"/>
          <p14:tracePt t="106984" x="4629150" y="4476750"/>
          <p14:tracePt t="107001" x="4654550" y="4476750"/>
          <p14:tracePt t="107017" x="4699000" y="4476750"/>
          <p14:tracePt t="107034" x="4718050" y="4476750"/>
          <p14:tracePt t="107050" x="4749800" y="4476750"/>
          <p14:tracePt t="107068" x="4762500" y="4476750"/>
          <p14:tracePt t="107084" x="4768850" y="4476750"/>
          <p14:tracePt t="107101" x="4787900" y="4502150"/>
          <p14:tracePt t="107117" x="4787900" y="4514850"/>
          <p14:tracePt t="107134" x="4800600" y="4546600"/>
          <p14:tracePt t="107151" x="4806950" y="4559300"/>
          <p14:tracePt t="107168" x="4806950" y="4578350"/>
          <p14:tracePt t="107183" x="4819650" y="4610100"/>
          <p14:tracePt t="107201" x="4826000" y="4635500"/>
          <p14:tracePt t="107217" x="4832350" y="4686300"/>
          <p14:tracePt t="107234" x="4838700" y="4724400"/>
          <p14:tracePt t="107250" x="4845050" y="4756150"/>
          <p14:tracePt t="107268" x="4857750" y="4813300"/>
          <p14:tracePt t="107284" x="4864100" y="4832350"/>
          <p14:tracePt t="107301" x="4864100" y="4857750"/>
          <p14:tracePt t="107317" x="4864100" y="4864100"/>
          <p14:tracePt t="107565" x="4864100" y="4870450"/>
          <p14:tracePt t="107576" x="4864100" y="4889500"/>
          <p14:tracePt t="107584" x="4864100" y="4902200"/>
          <p14:tracePt t="107600" x="4876800" y="4953000"/>
          <p14:tracePt t="107617" x="4889500" y="4978400"/>
          <p14:tracePt t="107634" x="4927600" y="5054600"/>
          <p14:tracePt t="107651" x="4946650" y="5092700"/>
          <p14:tracePt t="107667" x="4972050" y="5168900"/>
          <p14:tracePt t="107684" x="4978400" y="5207000"/>
          <p14:tracePt t="107700" x="5003800" y="5289550"/>
          <p14:tracePt t="107734" x="5003800" y="5308600"/>
          <p14:tracePt t="107750" x="5010150" y="5334000"/>
          <p14:tracePt t="107767" x="5016500" y="5346700"/>
          <p14:tracePt t="107784" x="5022850" y="5353050"/>
          <p14:tracePt t="107800" x="5022850" y="5359400"/>
          <p14:tracePt t="107819" x="5029200" y="5365750"/>
          <p14:tracePt t="107834" x="5035550" y="5372100"/>
          <p14:tracePt t="107871" x="5041900" y="5384800"/>
          <p14:tracePt t="107885" x="5041900" y="5391150"/>
          <p14:tracePt t="107887" x="5048250" y="5403850"/>
          <p14:tracePt t="107900" x="5054600" y="5410200"/>
          <p14:tracePt t="107918" x="5060950" y="5429250"/>
          <p14:tracePt t="107933" x="5067300" y="5435600"/>
          <p14:tracePt t="107951" x="5073650" y="5448300"/>
          <p14:tracePt t="107991" x="5073650" y="5454650"/>
          <p14:tracePt t="111029" x="0" y="0"/>
        </p14:tracePtLst>
        <p14:tracePtLst>
          <p14:tracePt t="112076" x="5073650" y="5454650"/>
          <p14:tracePt t="112822" x="5086350" y="5454650"/>
          <p14:tracePt t="112833" x="5124450" y="5454650"/>
          <p14:tracePt t="112844" x="5207000" y="5454650"/>
          <p14:tracePt t="112850" x="5308600" y="5454650"/>
          <p14:tracePt t="112867" x="5740400" y="5448300"/>
          <p14:tracePt t="112884" x="5949950" y="5448300"/>
          <p14:tracePt t="112900" x="6267450" y="5448300"/>
          <p14:tracePt t="112917" x="6388100" y="5467350"/>
          <p14:tracePt t="112935" x="6477000" y="5486400"/>
          <p14:tracePt t="112935" x="6546850" y="5511800"/>
          <p14:tracePt t="112951" x="6597650" y="5530850"/>
          <p14:tracePt t="112966" x="6623050" y="5549900"/>
          <p14:tracePt t="112983" x="6648450" y="5556250"/>
          <p14:tracePt t="113223" x="6654800" y="5556250"/>
          <p14:tracePt t="113235" x="6692900" y="5562600"/>
          <p14:tracePt t="113251" x="6737350" y="5568950"/>
          <p14:tracePt t="113284" x="6743700" y="5568950"/>
          <p14:tracePt t="113328" x="6743700" y="5575300"/>
          <p14:tracePt t="113944" x="6743700" y="5581650"/>
          <p14:tracePt t="113956" x="6743700" y="5594350"/>
          <p14:tracePt t="113956" x="6743700" y="5607050"/>
          <p14:tracePt t="113968" x="6743700" y="5626100"/>
          <p14:tracePt t="113983" x="6743700" y="5651500"/>
          <p14:tracePt t="114000" x="6743700" y="5727700"/>
          <p14:tracePt t="114017" x="6743700" y="5772150"/>
          <p14:tracePt t="114033" x="6750050" y="5816600"/>
          <p14:tracePt t="114050" x="6769100" y="5892800"/>
          <p14:tracePt t="114067" x="6781800" y="5918200"/>
          <p14:tracePt t="114083" x="6800850" y="5962650"/>
          <p14:tracePt t="114101" x="6807200" y="5975350"/>
          <p14:tracePt t="114117" x="6813550" y="5994400"/>
          <p14:tracePt t="114117" x="6813550" y="6000750"/>
          <p14:tracePt t="114134" x="6819900" y="6007100"/>
          <p14:tracePt t="114150" x="6819900" y="6013450"/>
          <p14:tracePt t="114299" x="6819900" y="6019800"/>
          <p14:tracePt t="114300" x="6819900" y="6026150"/>
          <p14:tracePt t="114317" x="6819900" y="6032500"/>
          <p14:tracePt t="114334" x="6819900" y="6038850"/>
          <p14:tracePt t="114350" x="6819900" y="6045200"/>
          <p14:tracePt t="116123" x="6826250" y="6045200"/>
          <p14:tracePt t="116147" x="6826250" y="6038850"/>
          <p14:tracePt t="116148" x="6832600" y="6026150"/>
          <p14:tracePt t="116167" x="6858000" y="5969000"/>
          <p14:tracePt t="116184" x="6870700" y="5924550"/>
          <p14:tracePt t="116200" x="6883400" y="5861050"/>
          <p14:tracePt t="116200" x="6889750" y="5778500"/>
          <p14:tracePt t="116233" x="6889750" y="5683250"/>
          <p14:tracePt t="116234" x="6889750" y="5537200"/>
          <p14:tracePt t="116250" x="6826250" y="5194300"/>
          <p14:tracePt t="116266" x="6788150" y="5035550"/>
          <p14:tracePt t="116284" x="6718300" y="4857750"/>
          <p14:tracePt t="116300" x="6686550" y="4781550"/>
          <p14:tracePt t="116317" x="6661150" y="4724400"/>
          <p14:tracePt t="116333" x="6623050" y="4654550"/>
          <p14:tracePt t="116352" x="6604000" y="4648200"/>
          <p14:tracePt t="116584" x="6604000" y="4603750"/>
          <p14:tracePt t="116596" x="6610350" y="4381500"/>
          <p14:tracePt t="116617" x="6616700" y="3956050"/>
          <p14:tracePt t="116633" x="6616700" y="3708400"/>
          <p14:tracePt t="116652" x="6616700" y="3409950"/>
          <p14:tracePt t="116666" x="6604000" y="3346450"/>
          <p14:tracePt t="116685" x="6578600" y="3308350"/>
          <p14:tracePt t="116701" x="6477000" y="3270250"/>
          <p14:tracePt t="116717" x="6400800" y="3270250"/>
          <p14:tracePt t="116733" x="6115050" y="3340100"/>
          <p14:tracePt t="116750" x="5962650" y="3409950"/>
          <p14:tracePt t="116766" x="5848350" y="3467100"/>
          <p14:tracePt t="116784" x="5664200" y="3562350"/>
          <p14:tracePt t="116800" x="5607050" y="3594100"/>
          <p14:tracePt t="116817" x="5556250" y="3632200"/>
          <p14:tracePt t="116833" x="5543550" y="3644900"/>
          <p14:tracePt t="116850" x="5543550" y="3651250"/>
          <p14:tracePt t="117057" x="5524500" y="3657600"/>
          <p14:tracePt t="117066" x="5353050" y="3727450"/>
          <p14:tracePt t="117083" x="5137150" y="3797300"/>
          <p14:tracePt t="117100" x="4889500" y="3867150"/>
          <p14:tracePt t="117116" x="4419600" y="3981450"/>
          <p14:tracePt t="117134" x="4191000" y="4051300"/>
          <p14:tracePt t="117151" x="3803650" y="4229100"/>
          <p14:tracePt t="117167" x="3651250" y="4311650"/>
          <p14:tracePt t="117183" x="3441700" y="4483100"/>
          <p14:tracePt t="117201" x="3365500" y="4559300"/>
          <p14:tracePt t="117218" x="3327400" y="4622800"/>
          <p14:tracePt t="117235" x="3270250" y="4749800"/>
          <p14:tracePt t="117249" x="3263900" y="4813300"/>
          <p14:tracePt t="117268" x="3270250" y="4933950"/>
          <p14:tracePt t="117284" x="3282950" y="5022850"/>
          <p14:tracePt t="117299" x="3321050" y="5226050"/>
          <p14:tracePt t="117318" x="3340100" y="5327650"/>
          <p14:tracePt t="117335" x="3365500" y="5397500"/>
          <p14:tracePt t="117351" x="3448050" y="5549900"/>
          <p14:tracePt t="117367" x="3505200" y="5626100"/>
          <p14:tracePt t="117383" x="3651250" y="5695950"/>
          <p14:tracePt t="117603" x="3651250" y="5708650"/>
          <p14:tracePt t="117603" x="3663950" y="5765800"/>
          <p14:tracePt t="117633" x="3752850" y="5854700"/>
          <p14:tracePt t="117649" x="3841750" y="5911850"/>
          <p14:tracePt t="117667" x="3994150" y="5949950"/>
          <p14:tracePt t="117683" x="4400550" y="5994400"/>
          <p14:tracePt t="117700" x="4610100" y="5994400"/>
          <p14:tracePt t="117716" x="4984750" y="5943600"/>
          <p14:tracePt t="117734" x="5130800" y="5899150"/>
          <p14:tracePt t="117749" x="5257800" y="5842000"/>
          <p14:tracePt t="117749" x="5346700" y="5784850"/>
          <p14:tracePt t="117767" x="5410200" y="5727700"/>
          <p14:tracePt t="117783" x="5467350" y="5676900"/>
          <p14:tracePt t="117801" x="5524500" y="5568950"/>
          <p14:tracePt t="117816" x="5530850" y="5511800"/>
          <p14:tracePt t="117833" x="5524500" y="5365750"/>
          <p14:tracePt t="117850" x="5480050" y="5251450"/>
          <p14:tracePt t="117867" x="5397500" y="5080000"/>
          <p14:tracePt t="117883" x="5207000" y="4749800"/>
          <p14:tracePt t="117900" x="4889500" y="4457700"/>
          <p14:tracePt t="117934" x="4794250" y="4425950"/>
          <p14:tracePt t="117950" x="4660900" y="4406900"/>
          <p14:tracePt t="117967" x="4394200" y="4400550"/>
          <p14:tracePt t="117983" x="4210050" y="4413250"/>
          <p14:tracePt t="118000" x="3873500" y="4495800"/>
          <p14:tracePt t="118016" x="3721100" y="4533900"/>
          <p14:tracePt t="118033" x="3587750" y="4591050"/>
          <p14:tracePt t="118050" x="3403600" y="4686300"/>
          <p14:tracePt t="118067" x="3346450" y="4730750"/>
          <p14:tracePt t="118083" x="3276600" y="4806950"/>
          <p14:tracePt t="118101" x="3263900" y="4864100"/>
          <p14:tracePt t="118116" x="3263900" y="4914900"/>
          <p14:tracePt t="118383" x="3289300" y="4889500"/>
          <p14:tracePt t="118385" x="3340100" y="4819650"/>
          <p14:tracePt t="118400" x="3454400" y="4686300"/>
          <p14:tracePt t="118416" x="3797300" y="4191000"/>
          <p14:tracePt t="118449" x="3975100" y="3930650"/>
          <p14:tracePt t="118451" x="4235450" y="3460750"/>
          <p14:tracePt t="118466" x="4324350" y="3295650"/>
          <p14:tracePt t="118483" x="4362450" y="3194050"/>
          <p14:tracePt t="118500" x="4394200" y="3086100"/>
          <p14:tracePt t="118517" x="4400550" y="3067050"/>
          <p14:tracePt t="118533" x="4400550" y="3054350"/>
          <p14:tracePt t="118716" x="4400550" y="3048000"/>
          <p14:tracePt t="118717" x="4406900" y="3028950"/>
          <p14:tracePt t="118733" x="4419600" y="2984500"/>
          <p14:tracePt t="118733" x="4432300" y="2927350"/>
          <p14:tracePt t="118751" x="4445000" y="2857500"/>
          <p14:tracePt t="118766" x="4445000" y="2774950"/>
          <p14:tracePt t="118783" x="4445000" y="2482850"/>
          <p14:tracePt t="118799" x="4445000" y="2305050"/>
          <p14:tracePt t="118817" x="4413250" y="2063750"/>
          <p14:tracePt t="118833" x="4375150" y="2000250"/>
          <p14:tracePt t="118850" x="4337050" y="1968500"/>
          <p14:tracePt t="118866" x="4171950" y="1943100"/>
          <p14:tracePt t="118901" x="3962400" y="2019300"/>
          <p14:tracePt t="118917" x="3860800" y="2082800"/>
          <p14:tracePt t="118933" x="3752850" y="2152650"/>
          <p14:tracePt t="118950" x="3594100" y="2292350"/>
          <p14:tracePt t="118966" x="3536950" y="2362200"/>
          <p14:tracePt t="118983" x="3435350" y="2482850"/>
          <p14:tracePt t="118999" x="3397250" y="2552700"/>
          <p14:tracePt t="119017" x="3371850" y="2628900"/>
          <p14:tracePt t="119033" x="3340100" y="2806700"/>
          <p14:tracePt t="119050" x="3359150" y="3143250"/>
          <p14:tracePt t="119083" x="3530600" y="3467100"/>
          <p14:tracePt t="119135" x="3581400" y="3524250"/>
          <p14:tracePt t="119150" x="3714750" y="3606800"/>
          <p14:tracePt t="119166" x="3784600" y="3632200"/>
          <p14:tracePt t="119183" x="3943350" y="3657600"/>
          <p14:tracePt t="119200" x="4019550" y="3657600"/>
          <p14:tracePt t="119217" x="4108450" y="3644900"/>
          <p14:tracePt t="119233" x="4267200" y="3581400"/>
          <p14:tracePt t="119251" x="4349750" y="3530600"/>
          <p14:tracePt t="119268" x="4552950" y="3365500"/>
          <p14:tracePt t="119285" x="4654550" y="3276600"/>
          <p14:tracePt t="119300" x="4743450" y="3181350"/>
          <p14:tracePt t="119318" x="4914900" y="2971800"/>
          <p14:tracePt t="119334" x="4991100" y="2851150"/>
          <p14:tracePt t="119351" x="5086350" y="2609850"/>
          <p14:tracePt t="119367" x="5118100" y="2451100"/>
          <p14:tracePt t="119384" x="5124450" y="2305050"/>
          <p14:tracePt t="119401" x="5092700" y="1955800"/>
          <p14:tracePt t="119419" x="5003800" y="1771650"/>
          <p14:tracePt t="119434" x="4819650" y="1562100"/>
          <p14:tracePt t="119451" x="4711700" y="1517650"/>
          <p14:tracePt t="119467" x="4622800" y="1498600"/>
          <p14:tracePt t="119467" x="4527550" y="1498600"/>
          <p14:tracePt t="119485" x="4425950" y="1517650"/>
          <p14:tracePt t="119500" x="4292600" y="1587500"/>
          <p14:tracePt t="119518" x="4064000" y="1746250"/>
          <p14:tracePt t="119534" x="3962400" y="1841500"/>
          <p14:tracePt t="119551" x="3816350" y="2057400"/>
          <p14:tracePt t="119567" x="3765550" y="2159000"/>
          <p14:tracePt t="119584" x="3733800" y="2495550"/>
          <p14:tracePt t="119618" x="3746500" y="2616200"/>
          <p14:tracePt t="119634" x="3822700" y="2806700"/>
          <p14:tracePt t="119651" x="3873500" y="2889250"/>
          <p14:tracePt t="119667" x="3911600" y="2952750"/>
          <p14:tracePt t="119684" x="3987800" y="3035300"/>
          <p14:tracePt t="119701" x="4013200" y="3054350"/>
          <p14:tracePt t="119718" x="4032250" y="3060700"/>
          <p14:tracePt t="119734" x="4038600" y="3060700"/>
          <p14:tracePt t="119751" x="4051300" y="3060700"/>
          <p14:tracePt t="120574" x="4064000" y="3060700"/>
          <p14:tracePt t="120585" x="4108450" y="3060700"/>
          <p14:tracePt t="120602" x="4146550" y="3060700"/>
          <p14:tracePt t="120617" x="4267200" y="3048000"/>
          <p14:tracePt t="120634" x="4356100" y="3035300"/>
          <p14:tracePt t="120650" x="4610100" y="2965450"/>
          <p14:tracePt t="120670" x="4730750" y="2940050"/>
          <p14:tracePt t="120684" x="4857750" y="2901950"/>
          <p14:tracePt t="120702" x="5048250" y="2857500"/>
          <p14:tracePt t="120718" x="5124450" y="2844800"/>
          <p14:tracePt t="120735" x="5238750" y="2806700"/>
          <p14:tracePt t="120751" x="5257800" y="2794000"/>
          <p14:tracePt t="120768" x="5270500" y="2781300"/>
          <p14:tracePt t="120784" x="5283200" y="2762250"/>
          <p14:tracePt t="120802" x="5283200" y="2749550"/>
          <p14:tracePt t="120818" x="5283200" y="2743200"/>
          <p14:tracePt t="120818" x="5283200" y="2724150"/>
          <p14:tracePt t="120835" x="5283200" y="2698750"/>
          <p14:tracePt t="120851" x="5276850" y="2660650"/>
          <p14:tracePt t="120869" x="5257800" y="2597150"/>
          <p14:tracePt t="120884" x="5232400" y="2514600"/>
          <p14:tracePt t="120919" x="5213350" y="2451100"/>
          <p14:tracePt t="120920" x="5187950" y="2387600"/>
          <p14:tracePt t="120934" x="5080000" y="2235200"/>
          <p14:tracePt t="120968" x="5041900" y="2203450"/>
          <p14:tracePt t="120984" x="4946650" y="2146300"/>
          <p14:tracePt t="121002" x="4889500" y="2133600"/>
          <p14:tracePt t="121019" x="4775200" y="2108200"/>
          <p14:tracePt t="121039" x="4718050" y="2108200"/>
          <p14:tracePt t="121052" x="4660900" y="2108200"/>
          <p14:tracePt t="121069" x="4540250" y="2127250"/>
          <p14:tracePt t="121084" x="4495800" y="2139950"/>
          <p14:tracePt t="121101" x="4445000" y="2152650"/>
          <p14:tracePt t="121119" x="4432300" y="2152650"/>
          <p14:tracePt t="121134" x="4425950" y="2152650"/>
          <p14:tracePt t="121151" x="4413250" y="2152650"/>
          <p14:tracePt t="121167" x="4406900" y="2152650"/>
          <p14:tracePt t="121184" x="4394200" y="2152650"/>
          <p14:tracePt t="121201" x="4387850" y="2152650"/>
          <p14:tracePt t="121219" x="4381500" y="2152650"/>
          <p14:tracePt t="121234" x="4343400" y="2165350"/>
          <p14:tracePt t="121250" x="4318000" y="2171700"/>
          <p14:tracePt t="121268" x="4089400" y="2292350"/>
          <p14:tracePt t="121284" x="3835400" y="2520950"/>
          <p14:tracePt t="121302" x="3600450" y="2705100"/>
          <p14:tracePt t="121317" x="3136900" y="3270250"/>
          <p14:tracePt t="121351" x="3009900" y="3505200"/>
          <p14:tracePt t="121368" x="3003550" y="3587750"/>
          <p14:tracePt t="121384" x="3003550" y="3657600"/>
          <p14:tracePt t="121402" x="3067050" y="3784600"/>
          <p14:tracePt t="121419" x="3111500" y="3829050"/>
          <p14:tracePt t="121436" x="3282950" y="3924300"/>
          <p14:tracePt t="121451" x="3390900" y="3956050"/>
          <p14:tracePt t="121468" x="3524250" y="3981450"/>
          <p14:tracePt t="121485" x="3848100" y="3994150"/>
          <p14:tracePt t="121501" x="4057650" y="3968750"/>
          <p14:tracePt t="121517" x="4464050" y="3835400"/>
          <p14:tracePt t="121536" x="4667250" y="3746500"/>
          <p14:tracePt t="121552" x="4845050" y="3619500"/>
          <p14:tracePt t="121567" x="5130800" y="3289300"/>
          <p14:tracePt t="121600" x="5245100" y="3098800"/>
          <p14:tracePt t="121617" x="5340350" y="2762250"/>
          <p14:tracePt t="121618" x="5340350" y="2641600"/>
          <p14:tracePt t="121634" x="5264150" y="2400300"/>
          <p14:tracePt t="121653" x="5194300" y="2324100"/>
          <p14:tracePt t="121667" x="5073650" y="2260600"/>
          <p14:tracePt t="121684" x="4610100" y="2222500"/>
          <p14:tracePt t="121718" x="4146550" y="2381250"/>
          <p14:tracePt t="121734" x="3905250" y="2540000"/>
          <p14:tracePt t="121751" x="3721100" y="2673350"/>
          <p14:tracePt t="121767" x="3498850" y="2978150"/>
          <p14:tracePt t="121784" x="3473450" y="3098800"/>
          <p14:tracePt t="121801" x="3505200" y="3302000"/>
          <p14:tracePt t="121818" x="3587750" y="3378200"/>
          <p14:tracePt t="121834" x="3740150" y="3460750"/>
          <p14:tracePt t="121851" x="4191000" y="3536950"/>
          <p14:tracePt t="121868" x="4451350" y="3536950"/>
          <p14:tracePt t="121884" x="4940300" y="3422650"/>
          <p14:tracePt t="121901" x="5143500" y="3333750"/>
          <p14:tracePt t="121918" x="5289550" y="3206750"/>
          <p14:tracePt t="121933" x="5461000" y="2832100"/>
          <p14:tracePt t="121968" x="5441950" y="2679700"/>
          <p14:tracePt t="121984" x="5372100" y="2622550"/>
          <p14:tracePt t="122001" x="5295900" y="2584450"/>
          <p14:tracePt t="122001" x="5175250" y="2584450"/>
          <p14:tracePt t="122018" x="4984750" y="2609850"/>
          <p14:tracePt t="122034" x="4749800" y="2730500"/>
          <p14:tracePt t="122051" x="4362450" y="3054350"/>
          <p14:tracePt t="122067" x="4267200" y="3181350"/>
          <p14:tracePt t="122084" x="4216400" y="3270250"/>
          <p14:tracePt t="122084" x="4203700" y="3340100"/>
          <p14:tracePt t="122101" x="4203700" y="3397250"/>
          <p14:tracePt t="122118" x="4235450" y="3448050"/>
          <p14:tracePt t="122134" x="4413250" y="3517900"/>
          <p14:tracePt t="122151" x="4572000" y="3543300"/>
          <p14:tracePt t="122168" x="4965700" y="3556000"/>
          <p14:tracePt t="122186" x="5200650" y="3524250"/>
          <p14:tracePt t="122200" x="5429250" y="3467100"/>
          <p14:tracePt t="122218" x="5835650" y="3346450"/>
          <p14:tracePt t="122234" x="6013450" y="3282950"/>
          <p14:tracePt t="122251" x="6153150" y="3219450"/>
          <p14:tracePt t="122268" x="6311900" y="3130550"/>
          <p14:tracePt t="122284" x="6356350" y="3105150"/>
          <p14:tracePt t="122300" x="6388100" y="3079750"/>
          <p14:tracePt t="122318" x="6388100" y="3073400"/>
          <p14:tracePt t="122334" x="6394450" y="3073400"/>
          <p14:tracePt t="122811" x="6388100" y="3073400"/>
          <p14:tracePt t="122823" x="6362700" y="3073400"/>
          <p14:tracePt t="122835" x="6210300" y="3041650"/>
          <p14:tracePt t="122851" x="6083300" y="3003550"/>
          <p14:tracePt t="122868" x="5746750" y="2914650"/>
          <p14:tracePt t="122884" x="5613400" y="2889250"/>
          <p14:tracePt t="122900" x="5384800" y="2838450"/>
          <p14:tracePt t="122918" x="5314950" y="2832100"/>
          <p14:tracePt t="122933" x="5264150" y="2825750"/>
          <p14:tracePt t="122951" x="5219700" y="2825750"/>
          <p14:tracePt t="123190" x="5213350" y="2825750"/>
          <p14:tracePt t="123202" x="5194300" y="2825750"/>
          <p14:tracePt t="123203" x="5149850" y="2825750"/>
          <p14:tracePt t="123217" x="5092700" y="2813050"/>
          <p14:tracePt t="123234" x="4806950" y="2692400"/>
          <p14:tracePt t="123250" x="4654550" y="2609850"/>
          <p14:tracePt t="123268" x="4483100" y="2514600"/>
          <p14:tracePt t="123284" x="4229100" y="2393950"/>
          <p14:tracePt t="123301" x="4152900" y="2362200"/>
          <p14:tracePt t="123317" x="4051300" y="2330450"/>
          <p14:tracePt t="123334" x="4013200" y="2324100"/>
          <p14:tracePt t="123334" x="4006850" y="2324100"/>
          <p14:tracePt t="123368" x="3994150" y="2324100"/>
          <p14:tracePt t="123383" x="3968750" y="2336800"/>
          <p14:tracePt t="123401" x="3860800" y="2419350"/>
          <p14:tracePt t="123417" x="3797300" y="2508250"/>
          <p14:tracePt t="123434" x="3689350" y="2673350"/>
          <p14:tracePt t="123467" x="3651250" y="2743200"/>
          <p14:tracePt t="123469" x="3613150" y="2806700"/>
          <p14:tracePt t="123484" x="3587750" y="2921000"/>
          <p14:tracePt t="123503" x="3587750" y="2978150"/>
          <p14:tracePt t="123517" x="3600450" y="3098800"/>
          <p14:tracePt t="123534" x="3625850" y="3155950"/>
          <p14:tracePt t="123550" x="3657600" y="3200400"/>
          <p14:tracePt t="123567" x="3759200" y="3276600"/>
          <p14:tracePt t="123583" x="3835400" y="3321050"/>
          <p14:tracePt t="123601" x="4006850" y="3378200"/>
          <p14:tracePt t="123617" x="4102100" y="3397250"/>
          <p14:tracePt t="123634" x="4197350" y="3397250"/>
          <p14:tracePt t="123650" x="4400550" y="3397250"/>
          <p14:tracePt t="123668" x="4508500" y="3384550"/>
          <p14:tracePt t="123684" x="4832350" y="3289300"/>
          <p14:tracePt t="123718" x="4914900" y="3238500"/>
          <p14:tracePt t="123718" x="4991100" y="3200400"/>
          <p14:tracePt t="123734" x="5054600" y="3149600"/>
          <p14:tracePt t="123750" x="5092700" y="3105150"/>
          <p14:tracePt t="123768" x="5137150" y="3054350"/>
          <p14:tracePt t="123784" x="5143500" y="3041650"/>
          <p14:tracePt t="123801" x="5149850" y="3022600"/>
          <p14:tracePt t="123817" x="5149850" y="3016250"/>
          <p14:tracePt t="123834" x="5149850" y="3009900"/>
          <p14:tracePt t="123850" x="5143500" y="3003550"/>
          <p14:tracePt t="123868" x="5130800" y="3003550"/>
          <p14:tracePt t="123884" x="5111750" y="3003550"/>
          <p14:tracePt t="124101" x="5124450" y="2997200"/>
          <p14:tracePt t="124113" x="5162550" y="2984500"/>
          <p14:tracePt t="124117" x="5213350" y="2965450"/>
          <p14:tracePt t="124134" x="5397500" y="2908300"/>
          <p14:tracePt t="124150" x="5537200" y="2882900"/>
          <p14:tracePt t="124168" x="5683250" y="2870200"/>
          <p14:tracePt t="124184" x="5956300" y="2882900"/>
          <p14:tracePt t="124218" x="6064250" y="2901950"/>
          <p14:tracePt t="124234" x="6089650" y="2908300"/>
          <p14:tracePt t="124250" x="6108700" y="2914650"/>
          <p14:tracePt t="124291" x="6115050" y="2914650"/>
          <p14:tracePt t="124535" x="6121400" y="2914650"/>
          <p14:tracePt t="124551" x="6140450" y="2914650"/>
          <p14:tracePt t="124567" x="6159500" y="2914650"/>
          <p14:tracePt t="124583" x="6223000" y="2914650"/>
          <p14:tracePt t="124601" x="6273800" y="2914650"/>
          <p14:tracePt t="124617" x="6362700" y="2901950"/>
          <p14:tracePt t="124634" x="6400800" y="2901950"/>
          <p14:tracePt t="124651" x="6432550" y="2901950"/>
          <p14:tracePt t="124667" x="6483350" y="2901950"/>
          <p14:tracePt t="124684" x="6496050" y="2901950"/>
          <p14:tracePt t="124700" x="6508750" y="2901950"/>
          <p14:tracePt t="125545" x="6489700" y="2901950"/>
          <p14:tracePt t="125558" x="6451600" y="2889250"/>
          <p14:tracePt t="125566" x="6254750" y="2813050"/>
          <p14:tracePt t="125584" x="6089650" y="2749550"/>
          <p14:tracePt t="125600" x="5803900" y="2667000"/>
          <p14:tracePt t="125617" x="5727700" y="2641600"/>
          <p14:tracePt t="125634" x="5657850" y="2628900"/>
          <p14:tracePt t="125651" x="5581650" y="2609850"/>
          <p14:tracePt t="125667" x="5575300" y="2609850"/>
          <p14:tracePt t="125971" x="5562600" y="2609850"/>
          <p14:tracePt t="125983" x="5549900" y="2603500"/>
          <p14:tracePt t="125984" x="5524500" y="2584450"/>
          <p14:tracePt t="126000" x="5461000" y="2514600"/>
          <p14:tracePt t="126019" x="5422900" y="2463800"/>
          <p14:tracePt t="126034" x="5359400" y="2336800"/>
          <p14:tracePt t="126055" x="5334000" y="2266950"/>
          <p14:tracePt t="126068" x="5321300" y="2222500"/>
          <p14:tracePt t="126084" x="5308600" y="2197100"/>
          <p14:tracePt t="126100" x="5302250" y="2190750"/>
          <p14:tracePt t="126117" x="5302250" y="2209800"/>
          <p14:tracePt t="126291" x="5308600" y="2216150"/>
          <p14:tracePt t="126298" x="5308600" y="2228850"/>
          <p14:tracePt t="126351" x="5302250" y="2228850"/>
          <p14:tracePt t="126352" x="5264150" y="2228850"/>
          <p14:tracePt t="126368" x="5194300" y="2222500"/>
          <p14:tracePt t="126384" x="4699000" y="2076450"/>
          <p14:tracePt t="126419" x="4495800" y="2032000"/>
          <p14:tracePt t="126434" x="4095750" y="2044700"/>
          <p14:tracePt t="126450" x="3924300" y="2082800"/>
          <p14:tracePt t="126468" x="3689350" y="2203450"/>
          <p14:tracePt t="126485" x="3613150" y="2260600"/>
          <p14:tracePt t="126500" x="3524250" y="2400300"/>
          <p14:tracePt t="126517" x="3505200" y="2470150"/>
          <p14:tracePt t="126534" x="3479800" y="2628900"/>
          <p14:tracePt t="126552" x="3479800" y="2705100"/>
          <p14:tracePt t="126567" x="3492500" y="2781300"/>
          <p14:tracePt t="126583" x="3530600" y="2940050"/>
          <p14:tracePt t="126601" x="3575050" y="2997200"/>
          <p14:tracePt t="126617" x="3619500" y="3054350"/>
          <p14:tracePt t="126617" x="3676650" y="3098800"/>
          <p14:tracePt t="126635" x="3746500" y="3124200"/>
          <p14:tracePt t="126650" x="3835400" y="3143250"/>
          <p14:tracePt t="126668" x="4064000" y="3130550"/>
          <p14:tracePt t="126683" x="4210050" y="3079750"/>
          <p14:tracePt t="126701" x="4483100" y="2978150"/>
          <p14:tracePt t="126717" x="4603750" y="2914650"/>
          <p14:tracePt t="126734" x="4692650" y="2844800"/>
          <p14:tracePt t="126750" x="4819650" y="2736850"/>
          <p14:tracePt t="126768" x="4857750" y="2686050"/>
          <p14:tracePt t="126783" x="4883150" y="2603500"/>
          <p14:tracePt t="126801" x="4883150" y="2571750"/>
          <p14:tracePt t="126817" x="4883150" y="2540000"/>
          <p14:tracePt t="126834" x="4800600" y="2476500"/>
          <p14:tracePt t="126850" x="4629150" y="2432050"/>
          <p14:tracePt t="126884" x="4578350" y="2432050"/>
          <p14:tracePt t="126900" x="4533900" y="2432050"/>
          <p14:tracePt t="126917" x="4489450" y="2438400"/>
          <p14:tracePt t="126935" x="4483100" y="2444750"/>
          <p14:tracePt t="126950" x="4483100" y="2451100"/>
          <p14:tracePt t="126983" x="4483100" y="2457450"/>
          <p14:tracePt t="127025" x="4489450" y="2457450"/>
          <p14:tracePt t="127545" x="4489450" y="2476500"/>
          <p14:tracePt t="127551" x="4489450" y="2514600"/>
          <p14:tracePt t="127567" x="4438650" y="2755900"/>
          <p14:tracePt t="127584" x="4400550" y="3067050"/>
          <p14:tracePt t="127600" x="4387850" y="3771900"/>
          <p14:tracePt t="127618" x="4387850" y="4108450"/>
          <p14:tracePt t="127633" x="4419600" y="4432300"/>
          <p14:tracePt t="127650" x="4540250" y="4889500"/>
          <p14:tracePt t="127667" x="4591050" y="5048250"/>
          <p14:tracePt t="127684" x="4654550" y="5175250"/>
          <p14:tracePt t="127700" x="4673600" y="5213350"/>
          <p14:tracePt t="127717" x="4692650" y="5232400"/>
          <p14:tracePt t="127733" x="4692650" y="5245100"/>
          <p14:tracePt t="127865" x="4699000" y="5245100"/>
          <p14:tracePt t="129144" x="4699000" y="5232400"/>
          <p14:tracePt t="129167" x="4718050" y="5162550"/>
          <p14:tracePt t="129169" x="4730750" y="5099050"/>
          <p14:tracePt t="129183" x="4737100" y="5016500"/>
          <p14:tracePt t="129201" x="4743450" y="4883150"/>
          <p14:tracePt t="129217" x="4737100" y="4806950"/>
          <p14:tracePt t="129234" x="4718050" y="4737100"/>
          <p14:tracePt t="129250" x="4667250" y="4641850"/>
          <p14:tracePt t="129267" x="4635500" y="4597400"/>
          <p14:tracePt t="129282" x="4610100" y="4559300"/>
          <p14:tracePt t="129300" x="4540250" y="4502150"/>
          <p14:tracePt t="129318" x="4508500" y="4476750"/>
          <p14:tracePt t="129333" x="4425950" y="4445000"/>
          <p14:tracePt t="129350" x="4387850" y="4438650"/>
          <p14:tracePt t="129366" x="4292600" y="4432300"/>
          <p14:tracePt t="129383" x="4235450" y="4432300"/>
          <p14:tracePt t="129400" x="4133850" y="4432300"/>
          <p14:tracePt t="129418" x="4076700" y="4445000"/>
          <p14:tracePt t="129435" x="4025900" y="4464050"/>
          <p14:tracePt t="129449" x="3924300" y="4521200"/>
          <p14:tracePt t="129467" x="3867150" y="4552950"/>
          <p14:tracePt t="129483" x="3759200" y="4635500"/>
          <p14:tracePt t="129502" x="3702050" y="4692650"/>
          <p14:tracePt t="129518" x="3644900" y="4762500"/>
          <p14:tracePt t="129518" x="3587750" y="4838700"/>
          <p14:tracePt t="129535" x="3543300" y="4902200"/>
          <p14:tracePt t="129550" x="3498850" y="4972050"/>
          <p14:tracePt t="129567" x="3416300" y="5137150"/>
          <p14:tracePt t="129583" x="3378200" y="5207000"/>
          <p14:tracePt t="129600" x="3346450" y="5365750"/>
          <p14:tracePt t="129616" x="3333750" y="5429250"/>
          <p14:tracePt t="129633" x="3327400" y="5499100"/>
          <p14:tracePt t="129650" x="3327400" y="5645150"/>
          <p14:tracePt t="129667" x="3333750" y="5708650"/>
          <p14:tracePt t="129683" x="3346450" y="5772150"/>
          <p14:tracePt t="129699" x="3397250" y="5892800"/>
          <p14:tracePt t="129717" x="3429000" y="5949950"/>
          <p14:tracePt t="129734" x="3511550" y="6038850"/>
          <p14:tracePt t="129750" x="3562350" y="6083300"/>
          <p14:tracePt t="129767" x="3689350" y="6146800"/>
          <p14:tracePt t="129782" x="3765550" y="6172200"/>
          <p14:tracePt t="129800" x="3848100" y="6197600"/>
          <p14:tracePt t="129816" x="4032250" y="6223000"/>
          <p14:tracePt t="129834" x="4114800" y="6223000"/>
          <p14:tracePt t="129850" x="4318000" y="6223000"/>
          <p14:tracePt t="129866" x="4413250" y="6216650"/>
          <p14:tracePt t="129883" x="4514850" y="6203950"/>
          <p14:tracePt t="129900" x="4692650" y="6146800"/>
          <p14:tracePt t="129916" x="4794250" y="6102350"/>
          <p14:tracePt t="129934" x="4984750" y="5975350"/>
          <p14:tracePt t="129949" x="5067300" y="5899150"/>
          <p14:tracePt t="129967" x="5149850" y="5816600"/>
          <p14:tracePt t="129983" x="5270500" y="5638800"/>
          <p14:tracePt t="130000" x="5321300" y="5537200"/>
          <p14:tracePt t="130017" x="5384800" y="5340350"/>
          <p14:tracePt t="130033" x="5403850" y="5219700"/>
          <p14:tracePt t="130050" x="5410200" y="4984750"/>
          <p14:tracePt t="130068" x="5384800" y="4876800"/>
          <p14:tracePt t="130083" x="5346700" y="4781550"/>
          <p14:tracePt t="130100" x="5226050" y="4641850"/>
          <p14:tracePt t="130116" x="5156200" y="4591050"/>
          <p14:tracePt t="130133" x="5073650" y="4546600"/>
          <p14:tracePt t="130150" x="4876800" y="4502150"/>
          <p14:tracePt t="130167" x="4781550" y="4483100"/>
          <p14:tracePt t="130183" x="4622800" y="4476750"/>
          <p14:tracePt t="130201" x="4552950" y="4476750"/>
          <p14:tracePt t="130217" x="4464050" y="4495800"/>
          <p14:tracePt t="130234" x="4445000" y="4508500"/>
          <p14:tracePt t="130250" x="4425950" y="4514850"/>
          <p14:tracePt t="130267" x="4413250" y="4533900"/>
          <p14:tracePt t="130282" x="4406900" y="4546600"/>
          <p14:tracePt t="130300" x="4406900" y="4578350"/>
          <p14:tracePt t="130755" x="4425950" y="4584700"/>
          <p14:tracePt t="130755" x="4470400" y="4603750"/>
          <p14:tracePt t="130782" x="4540250" y="4616450"/>
          <p14:tracePt t="130785" x="4679950" y="4641850"/>
          <p14:tracePt t="130800" x="5149850" y="4673600"/>
          <p14:tracePt t="130817" x="5397500" y="4699000"/>
          <p14:tracePt t="130833" x="5835650" y="4743450"/>
          <p14:tracePt t="130850" x="6089650" y="4794250"/>
          <p14:tracePt t="130884" x="6115050" y="4806950"/>
          <p14:tracePt t="130900" x="6127750" y="4806950"/>
          <p14:tracePt t="130917" x="6134100" y="4813300"/>
          <p14:tracePt t="132865"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DEE8CD2-745E-4112-AA3E-0D9B415718F1}" type="datetime12">
              <a:rPr lang="en-US" altLang="en-US" sz="1000" smtClean="0"/>
              <a:pPr eaLnBrk="1" hangingPunct="1">
                <a:spcBef>
                  <a:spcPct val="0"/>
                </a:spcBef>
                <a:buFontTx/>
                <a:buNone/>
              </a:pPr>
              <a:t>11:03 PM</a:t>
            </a:fld>
            <a:endParaRPr lang="en-US" altLang="en-US" sz="1000"/>
          </a:p>
        </p:txBody>
      </p:sp>
      <p:sp>
        <p:nvSpPr>
          <p:cNvPr id="14339" name="Rectangle 2"/>
          <p:cNvSpPr>
            <a:spLocks noGrp="1" noChangeArrowheads="1"/>
          </p:cNvSpPr>
          <p:nvPr>
            <p:ph type="title"/>
          </p:nvPr>
        </p:nvSpPr>
        <p:spPr>
          <a:xfrm>
            <a:off x="665163" y="141288"/>
            <a:ext cx="7772400" cy="10287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b="1"/>
              <a:t>Magnification</a:t>
            </a:r>
          </a:p>
        </p:txBody>
      </p:sp>
      <p:sp>
        <p:nvSpPr>
          <p:cNvPr id="14340" name="Rectangle 3"/>
          <p:cNvSpPr>
            <a:spLocks noGrp="1" noChangeArrowheads="1"/>
          </p:cNvSpPr>
          <p:nvPr>
            <p:ph type="body" idx="1"/>
          </p:nvPr>
        </p:nvSpPr>
        <p:spPr>
          <a:xfrm>
            <a:off x="650875" y="1346200"/>
            <a:ext cx="7772400" cy="4587875"/>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sz="2400"/>
              <a:t>An object can be focussed generally no closer than 250 mm from the eye (depending upon how old you are!)</a:t>
            </a:r>
          </a:p>
          <a:p>
            <a:pPr eaLnBrk="1" hangingPunct="1"/>
            <a:r>
              <a:rPr lang="en-US" altLang="en-US" sz="2400"/>
              <a:t>this is considered to be the normal viewing distance for 1x magnification</a:t>
            </a:r>
          </a:p>
          <a:p>
            <a:pPr eaLnBrk="1" hangingPunct="1"/>
            <a:r>
              <a:rPr lang="en-US" altLang="en-US" sz="2400"/>
              <a:t>Young people may be able to focus as close as 125 mm so they can magnify as much as 2x because the image covers a larger part of the retina - that is it is “</a:t>
            </a:r>
            <a:r>
              <a:rPr lang="en-US" altLang="en-US" sz="2400">
                <a:solidFill>
                  <a:schemeClr val="hlink"/>
                </a:solidFill>
              </a:rPr>
              <a:t>magnified</a:t>
            </a:r>
            <a:r>
              <a:rPr lang="en-US" altLang="en-US" sz="2400"/>
              <a:t>” at the place where the image is formed</a:t>
            </a:r>
          </a:p>
        </p:txBody>
      </p:sp>
      <p:sp>
        <p:nvSpPr>
          <p:cNvPr id="14341" name="Rectangle 4"/>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79912"/>
  <p:extLst>
    <p:ext uri="{3A86A75C-4F4B-4683-9AE1-C65F6400EC91}">
      <p14:laserTraceLst xmlns:p14="http://schemas.microsoft.com/office/powerpoint/2010/main">
        <p14:tracePtLst>
          <p14:tracePt t="46090" x="4552950" y="3759200"/>
          <p14:tracePt t="46488" x="4546600" y="3759200"/>
          <p14:tracePt t="46497" x="4521200" y="3759200"/>
          <p14:tracePt t="46516" x="4508500" y="3759200"/>
          <p14:tracePt t="46530" x="4457700" y="3740150"/>
          <p14:tracePt t="46566" x="4425950" y="3727450"/>
          <p14:tracePt t="46831" x="4406900" y="3727450"/>
          <p14:tracePt t="46831" x="4356100" y="3721100"/>
          <p14:tracePt t="46843" x="4248150" y="3714750"/>
          <p14:tracePt t="46864" x="3714750" y="3632200"/>
          <p14:tracePt t="46882" x="3441700" y="3581400"/>
          <p14:tracePt t="46898" x="2990850" y="3492500"/>
          <p14:tracePt t="46916" x="2800350" y="3460750"/>
          <p14:tracePt t="46930" x="2622550" y="3454400"/>
          <p14:tracePt t="46951" x="2559050" y="3454400"/>
          <p14:tracePt t="46980" x="2514600" y="3460750"/>
          <p14:tracePt t="46981" x="2476500" y="3479800"/>
          <p14:tracePt t="46997" x="2470150" y="3498850"/>
          <p14:tracePt t="47209" x="2457450" y="3498850"/>
          <p14:tracePt t="47220" x="2432050" y="3498850"/>
          <p14:tracePt t="47232" x="2324100" y="3498850"/>
          <p14:tracePt t="47249" x="2266950" y="3498850"/>
          <p14:tracePt t="47263" x="2120900" y="3498850"/>
          <p14:tracePt t="47282" x="2057400" y="3498850"/>
          <p14:tracePt t="47297" x="2012950" y="3498850"/>
          <p14:tracePt t="47314" x="1949450" y="3498850"/>
          <p14:tracePt t="47330" x="1930400" y="3498850"/>
          <p14:tracePt t="47348" x="1917700" y="3492500"/>
          <p14:tracePt t="47593" x="1905000" y="3492500"/>
          <p14:tracePt t="47600" x="1892300" y="3486150"/>
          <p14:tracePt t="47613" x="1879600" y="3473450"/>
          <p14:tracePt t="47629" x="1847850" y="3448050"/>
          <p14:tracePt t="47647" x="1828800" y="3441700"/>
          <p14:tracePt t="47663" x="1803400" y="3429000"/>
          <p14:tracePt t="47680" x="1765300" y="3416300"/>
          <p14:tracePt t="47697" x="1752600" y="3416300"/>
          <p14:tracePt t="47713" x="1727200" y="3409950"/>
          <p14:tracePt t="47730" x="1720850" y="3409950"/>
          <p14:tracePt t="47746" x="1714500" y="3403600"/>
          <p14:tracePt t="47762" x="1701800" y="3403600"/>
          <p14:tracePt t="47780" x="1701800" y="3397250"/>
          <p14:tracePt t="47872" x="1695450" y="3397250"/>
          <p14:tracePt t="47990" x="1701800" y="3390900"/>
          <p14:tracePt t="47996" x="1739900" y="3378200"/>
          <p14:tracePt t="48013" x="1905000" y="3333750"/>
          <p14:tracePt t="48030" x="2095500" y="3289300"/>
          <p14:tracePt t="48046" x="2520950" y="3225800"/>
          <p14:tracePt t="48063" x="2686050" y="3206750"/>
          <p14:tracePt t="48079" x="2838450" y="3187700"/>
          <p14:tracePt t="48097" x="3009900" y="3175000"/>
          <p14:tracePt t="48113" x="3073400" y="3168650"/>
          <p14:tracePt t="48129" x="3124200" y="3162300"/>
          <p14:tracePt t="48147" x="3136900" y="3162300"/>
          <p14:tracePt t="48180" x="3143250" y="3162300"/>
          <p14:tracePt t="48393" x="3155950" y="3162300"/>
          <p14:tracePt t="48416" x="3168650" y="3162300"/>
          <p14:tracePt t="48429" x="3175000" y="3168650"/>
          <p14:tracePt t="48430" x="3181350" y="3168650"/>
          <p14:tracePt t="48446" x="3187700" y="3168650"/>
          <p14:tracePt t="48446" x="3187700" y="3175000"/>
          <p14:tracePt t="48464" x="3194050" y="3175000"/>
          <p14:tracePt t="48546" x="3194050" y="3181350"/>
          <p14:tracePt t="48562" x="3187700" y="3187700"/>
          <p14:tracePt t="48563" x="3162300" y="3206750"/>
          <p14:tracePt t="48579" x="3022600" y="3263900"/>
          <p14:tracePt t="48597" x="2844800" y="3314700"/>
          <p14:tracePt t="48612" x="2438400" y="3429000"/>
          <p14:tracePt t="48630" x="2266950" y="3467100"/>
          <p14:tracePt t="48646" x="2127250" y="3492500"/>
          <p14:tracePt t="48663" x="1930400" y="3524250"/>
          <p14:tracePt t="48679" x="1873250" y="3530600"/>
          <p14:tracePt t="48697" x="1790700" y="3543300"/>
          <p14:tracePt t="48713" x="1765300" y="3543300"/>
          <p14:tracePt t="48730" x="1746250" y="3549650"/>
          <p14:tracePt t="48746" x="1733550" y="3549650"/>
          <p14:tracePt t="48842" x="1752600" y="3549650"/>
          <p14:tracePt t="48862" x="1784350" y="3543300"/>
          <p14:tracePt t="48863" x="1924050" y="3511550"/>
          <p14:tracePt t="48879" x="2038350" y="3479800"/>
          <p14:tracePt t="48896" x="2362200" y="3416300"/>
          <p14:tracePt t="48913" x="2489200" y="3384550"/>
          <p14:tracePt t="48930" x="2711450" y="3346450"/>
          <p14:tracePt t="48963" x="2743200" y="3346450"/>
          <p14:tracePt t="48979" x="2762250" y="3346450"/>
          <p14:tracePt t="48996" x="2768600" y="3346450"/>
          <p14:tracePt t="49055" x="2711450" y="3346450"/>
          <p14:tracePt t="49067" x="2533650" y="3365500"/>
          <p14:tracePt t="49086" x="2241550" y="3409950"/>
          <p14:tracePt t="49113" x="2070100" y="3441700"/>
          <p14:tracePt t="49130" x="2012950" y="3454400"/>
          <p14:tracePt t="49165" x="1943100" y="3467100"/>
          <p14:tracePt t="49167" x="1930400" y="3467100"/>
          <p14:tracePt t="49179" x="1924050" y="3467100"/>
          <p14:tracePt t="49245" x="1955800" y="3467100"/>
          <p14:tracePt t="49248" x="2000250" y="3467100"/>
          <p14:tracePt t="49262" x="2057400" y="3460750"/>
          <p14:tracePt t="49279" x="2197100" y="3454400"/>
          <p14:tracePt t="49297" x="2260600" y="3454400"/>
          <p14:tracePt t="49312" x="2355850" y="3448050"/>
          <p14:tracePt t="49330" x="2387600" y="3441700"/>
          <p14:tracePt t="49346" x="2413000" y="3441700"/>
          <p14:tracePt t="49386" x="2419350" y="3441700"/>
          <p14:tracePt t="49469" x="2413000" y="3435350"/>
          <p14:tracePt t="49479" x="2381250" y="3422650"/>
          <p14:tracePt t="49496" x="2355850" y="3416300"/>
          <p14:tracePt t="49513" x="2298700" y="3403600"/>
          <p14:tracePt t="49529" x="2266950" y="3403600"/>
          <p14:tracePt t="49547" x="2247900" y="3397250"/>
          <p14:tracePt t="49563" x="2209800" y="3390900"/>
          <p14:tracePt t="49580" x="2203450" y="3390900"/>
          <p14:tracePt t="49596" x="2190750" y="3390900"/>
          <p14:tracePt t="49635" x="2190750" y="3384550"/>
          <p14:tracePt t="49706" x="2197100" y="3384550"/>
          <p14:tracePt t="49718" x="2209800" y="3384550"/>
          <p14:tracePt t="49730" x="2228850" y="3384550"/>
          <p14:tracePt t="49730" x="2241550" y="3378200"/>
          <p14:tracePt t="49753" x="2254250" y="3378200"/>
          <p14:tracePt t="49764" x="2266950" y="3378200"/>
          <p14:tracePt t="49772" x="2273300" y="3378200"/>
          <p14:tracePt t="49779" x="2279650" y="3378200"/>
          <p14:tracePt t="53055" x="2286000" y="3378200"/>
          <p14:tracePt t="53063" x="2330450" y="3378200"/>
          <p14:tracePt t="53081" x="2901950" y="3308350"/>
          <p14:tracePt t="53146" x="3251200" y="3276600"/>
          <p14:tracePt t="53162" x="3429000" y="3276600"/>
          <p14:tracePt t="53179" x="3568700" y="3276600"/>
          <p14:tracePt t="53196" x="3873500" y="3276600"/>
          <p14:tracePt t="53214" x="4019550" y="3282950"/>
          <p14:tracePt t="53229" x="4260850" y="3333750"/>
          <p14:tracePt t="53246" x="4356100" y="3346450"/>
          <p14:tracePt t="53262" x="4508500" y="3384550"/>
          <p14:tracePt t="53296" x="4572000" y="3390900"/>
          <p14:tracePt t="53296" x="4603750" y="3390900"/>
          <p14:tracePt t="53313" x="4635500" y="3384550"/>
          <p14:tracePt t="53540" x="4699000" y="3384550"/>
          <p14:tracePt t="53549" x="4997450" y="3384550"/>
          <p14:tracePt t="53567" x="5245100" y="3384550"/>
          <p14:tracePt t="53580" x="5524500" y="3384550"/>
          <p14:tracePt t="53597" x="6057900" y="3384550"/>
          <p14:tracePt t="53613" x="6286500" y="3384550"/>
          <p14:tracePt t="53629" x="6616700" y="3416300"/>
          <p14:tracePt t="53648" x="6705600" y="3429000"/>
          <p14:tracePt t="53664" x="6775450" y="3460750"/>
          <p14:tracePt t="53680" x="6870700" y="3498850"/>
          <p14:tracePt t="53696" x="6908800" y="3517900"/>
          <p14:tracePt t="53713" x="7010400" y="3587750"/>
          <p14:tracePt t="53746" x="7042150" y="3606800"/>
          <p14:tracePt t="53762" x="7124700" y="3638550"/>
          <p14:tracePt t="53780" x="7181850" y="3651250"/>
          <p14:tracePt t="53795" x="7315200" y="3683000"/>
          <p14:tracePt t="53813" x="7372350" y="3708400"/>
          <p14:tracePt t="53829" x="7493000" y="3740150"/>
          <p14:tracePt t="53848" x="7531100" y="3746500"/>
          <p14:tracePt t="53864" x="7556500" y="3746500"/>
          <p14:tracePt t="53879" x="7569200" y="3746500"/>
          <p14:tracePt t="53954" x="7575550" y="3746500"/>
          <p14:tracePt t="54002" x="7581900" y="3746500"/>
          <p14:tracePt t="54014" x="7588250" y="3746500"/>
          <p14:tracePt t="54049" x="7594600" y="3746500"/>
          <p14:tracePt t="54084" x="7600950" y="3746500"/>
          <p14:tracePt t="54094" x="7607300" y="3746500"/>
          <p14:tracePt t="54114" x="7613650" y="3740150"/>
          <p14:tracePt t="54130" x="7626350" y="3740150"/>
          <p14:tracePt t="54146" x="7639050" y="3740150"/>
          <p14:tracePt t="54164" x="7651750" y="3740150"/>
          <p14:tracePt t="54179" x="7689850" y="3740150"/>
          <p14:tracePt t="54179" x="7702550" y="3740150"/>
          <p14:tracePt t="54232" x="7715250" y="3740150"/>
          <p14:tracePt t="54246" x="7721600" y="3740150"/>
          <p14:tracePt t="54246" x="7734300" y="3746500"/>
          <p14:tracePt t="54263" x="7740650" y="3746500"/>
          <p14:tracePt t="54557" x="7747000" y="3746500"/>
          <p14:tracePt t="54569" x="7766050" y="3746500"/>
          <p14:tracePt t="54579" x="7816850" y="3746500"/>
          <p14:tracePt t="54597" x="7861300" y="3746500"/>
          <p14:tracePt t="54612" x="7943850" y="3746500"/>
          <p14:tracePt t="54631" x="7988300" y="3740150"/>
          <p14:tracePt t="54646" x="8013700" y="3733800"/>
          <p14:tracePt t="54663" x="8058150" y="3727450"/>
          <p14:tracePt t="54679" x="8064500" y="3727450"/>
          <p14:tracePt t="54696" x="8070850" y="3727450"/>
          <p14:tracePt t="54782" x="8051800" y="3727450"/>
          <p14:tracePt t="54786" x="8007350" y="3727450"/>
          <p14:tracePt t="54796" x="7943850" y="3727450"/>
          <p14:tracePt t="54812" x="7874000" y="3740150"/>
          <p14:tracePt t="54829" x="7740650" y="3771900"/>
          <p14:tracePt t="54845" x="7689850" y="3790950"/>
          <p14:tracePt t="54863" x="7639050" y="3810000"/>
          <p14:tracePt t="54879" x="7632700" y="3810000"/>
          <p14:tracePt t="54949" x="7689850" y="3810000"/>
          <p14:tracePt t="54962" x="7772400" y="3797300"/>
          <p14:tracePt t="54963" x="7886700" y="3765550"/>
          <p14:tracePt t="54979" x="8153400" y="3689350"/>
          <p14:tracePt t="54996" x="8229600" y="3670300"/>
          <p14:tracePt t="55012" x="8286750" y="3657600"/>
          <p14:tracePt t="55029" x="8318500" y="3651250"/>
          <p14:tracePt t="55046" x="8324850" y="3651250"/>
          <p14:tracePt t="55063" x="8312150" y="3651250"/>
          <p14:tracePt t="55079" x="8261350" y="3663950"/>
          <p14:tracePt t="55096" x="8191500" y="3689350"/>
          <p14:tracePt t="55112" x="7981950" y="3752850"/>
          <p14:tracePt t="55129" x="7912100" y="3778250"/>
          <p14:tracePt t="55145" x="7823200" y="3810000"/>
          <p14:tracePt t="55163" x="7804150" y="3816350"/>
          <p14:tracePt t="55244" x="7835900" y="3816350"/>
          <p14:tracePt t="55247" x="7893050" y="3797300"/>
          <p14:tracePt t="55263" x="8001000" y="3771900"/>
          <p14:tracePt t="55279" x="8045450" y="3759200"/>
          <p14:tracePt t="55296" x="8064500" y="3752850"/>
          <p14:tracePt t="55312" x="8077200" y="3752850"/>
          <p14:tracePt t="55386" x="8026400" y="3752850"/>
          <p14:tracePt t="55394" x="7912100" y="3759200"/>
          <p14:tracePt t="55413" x="7880350" y="3759200"/>
          <p14:tracePt t="55429" x="7854950" y="3771900"/>
          <p14:tracePt t="55447" x="7848600" y="3771900"/>
          <p14:tracePt t="55516" x="7861300" y="3771900"/>
          <p14:tracePt t="55517" x="7886700" y="3771900"/>
          <p14:tracePt t="55529" x="7918450" y="3759200"/>
          <p14:tracePt t="55546" x="7956550" y="3740150"/>
          <p14:tracePt t="55562" x="8013700" y="3721100"/>
          <p14:tracePt t="55579" x="8026400" y="3714750"/>
          <p14:tracePt t="55596" x="8039100" y="3714750"/>
          <p14:tracePt t="55669" x="8032750" y="3714750"/>
          <p14:tracePt t="55681" x="8001000" y="3714750"/>
          <p14:tracePt t="55696" x="7975600" y="3721100"/>
          <p14:tracePt t="55696" x="7943850" y="3727450"/>
          <p14:tracePt t="55713" x="7912100" y="3733800"/>
          <p14:tracePt t="55729" x="7905750" y="3740150"/>
          <p14:tracePt t="55763" x="7899400" y="3740150"/>
          <p14:tracePt t="58261" x="7893050" y="3740150"/>
          <p14:tracePt t="58273" x="7854950" y="3740150"/>
          <p14:tracePt t="58281" x="7816850" y="3740150"/>
          <p14:tracePt t="58295" x="7632700" y="3740150"/>
          <p14:tracePt t="58314" x="7486650" y="3740150"/>
          <p14:tracePt t="58329" x="7143750" y="3759200"/>
          <p14:tracePt t="58362" x="6991350" y="3778250"/>
          <p14:tracePt t="58363" x="6858000" y="3803650"/>
          <p14:tracePt t="58379" x="6629400" y="3854450"/>
          <p14:tracePt t="58396" x="6540500" y="3886200"/>
          <p14:tracePt t="58413" x="6400800" y="3930650"/>
          <p14:tracePt t="58432" x="6343650" y="3949700"/>
          <p14:tracePt t="58446" x="6286500" y="3968750"/>
          <p14:tracePt t="58462" x="6203950" y="4006850"/>
          <p14:tracePt t="58479" x="6165850" y="4019550"/>
          <p14:tracePt t="58495" x="6108700" y="4044950"/>
          <p14:tracePt t="58512" x="6076950" y="4057650"/>
          <p14:tracePt t="58530" x="6000750" y="4089400"/>
          <p14:tracePt t="58546" x="5962650" y="4102100"/>
          <p14:tracePt t="58562" x="5886450" y="4140200"/>
          <p14:tracePt t="58581" x="5848350" y="4165600"/>
          <p14:tracePt t="58595" x="5810250" y="4184650"/>
          <p14:tracePt t="58614" x="5753100" y="4222750"/>
          <p14:tracePt t="58630" x="5727700" y="4229100"/>
          <p14:tracePt t="58646" x="5708650" y="4235450"/>
          <p14:tracePt t="58662" x="5689600" y="4241800"/>
          <p14:tracePt t="58759" x="5689600" y="4235450"/>
          <p14:tracePt t="58770" x="5695950" y="4235450"/>
          <p14:tracePt t="58780" x="5708650" y="4222750"/>
          <p14:tracePt t="58795" x="5708650" y="4216400"/>
          <p14:tracePt t="58815" x="5715000" y="4216400"/>
          <p14:tracePt t="58948" x="5715000" y="4210050"/>
          <p14:tracePt t="59078" x="5721350" y="4203700"/>
          <p14:tracePt t="59095" x="5727700" y="4203700"/>
          <p14:tracePt t="59101" x="5746750" y="4197350"/>
          <p14:tracePt t="59115" x="5765800" y="4191000"/>
          <p14:tracePt t="59129" x="5778500" y="4184650"/>
          <p14:tracePt t="59146" x="5810250" y="4184650"/>
          <p14:tracePt t="59162" x="5822950" y="4178300"/>
          <p14:tracePt t="59179" x="5835650" y="4178300"/>
          <p14:tracePt t="59196" x="5848350" y="4171950"/>
          <p14:tracePt t="59213" x="5861050" y="4171950"/>
          <p14:tracePt t="59229" x="5873750" y="4171950"/>
          <p14:tracePt t="59265" x="5880100" y="4171950"/>
          <p14:tracePt t="59265" x="5892800" y="4165600"/>
          <p14:tracePt t="59280" x="5905500" y="4165600"/>
          <p14:tracePt t="59295" x="5918200" y="4159250"/>
          <p14:tracePt t="59312" x="5949950" y="4159250"/>
          <p14:tracePt t="59328" x="5962650" y="4152900"/>
          <p14:tracePt t="59346" x="5994400" y="4152900"/>
          <p14:tracePt t="59363" x="6013450" y="4152900"/>
          <p14:tracePt t="59379" x="6045200" y="4146550"/>
          <p14:tracePt t="59397" x="6070600" y="4140200"/>
          <p14:tracePt t="59414" x="6096000" y="4140200"/>
          <p14:tracePt t="59428" x="6127750" y="4133850"/>
          <p14:tracePt t="59446" x="6146800" y="4133850"/>
          <p14:tracePt t="59462" x="6172200" y="4133850"/>
          <p14:tracePt t="59482" x="6178550" y="4133850"/>
          <p14:tracePt t="59512" x="6184900" y="4133850"/>
          <p14:tracePt t="59762" x="6178550" y="4133850"/>
          <p14:tracePt t="60167" x="6178550" y="4127500"/>
          <p14:tracePt t="60179" x="6178550" y="4121150"/>
          <p14:tracePt t="60203" x="6184900" y="4121150"/>
          <p14:tracePt t="60212" x="6184900" y="4114800"/>
          <p14:tracePt t="60380" x="6191250" y="4114800"/>
          <p14:tracePt t="60387" x="6197600" y="4108450"/>
          <p14:tracePt t="60396" x="6203950" y="4108450"/>
          <p14:tracePt t="60412" x="6210300" y="4102100"/>
          <p14:tracePt t="60429" x="6223000" y="4102100"/>
          <p14:tracePt t="60486" x="6229350" y="4102100"/>
          <p14:tracePt t="60617" x="6216650" y="4102100"/>
          <p14:tracePt t="60622" x="6203950" y="4102100"/>
          <p14:tracePt t="60631" x="6178550" y="4102100"/>
          <p14:tracePt t="60646" x="6159500" y="4102100"/>
          <p14:tracePt t="60663" x="6115050" y="4102100"/>
          <p14:tracePt t="60680" x="6089650" y="4102100"/>
          <p14:tracePt t="60697" x="6045200" y="4102100"/>
          <p14:tracePt t="60713" x="6032500" y="4102100"/>
          <p14:tracePt t="60730" x="6007100" y="4102100"/>
          <p14:tracePt t="60764" x="6007100" y="4108450"/>
          <p14:tracePt t="60890" x="6019800" y="4108450"/>
          <p14:tracePt t="60901" x="6038850" y="4108450"/>
          <p14:tracePt t="60914" x="6083300" y="4108450"/>
          <p14:tracePt t="60930" x="6121400" y="4108450"/>
          <p14:tracePt t="60946" x="6203950" y="4095750"/>
          <p14:tracePt t="60963" x="6267450" y="4089400"/>
          <p14:tracePt t="60997" x="6273800" y="4083050"/>
          <p14:tracePt t="61013" x="6280150" y="4083050"/>
          <p14:tracePt t="66189" x="6280150" y="4089400"/>
          <p14:tracePt t="66201" x="6273800" y="4095750"/>
          <p14:tracePt t="66212" x="6223000" y="4140200"/>
          <p14:tracePt t="66232" x="5981700" y="4279900"/>
          <p14:tracePt t="66249" x="4965700" y="4673600"/>
          <p14:tracePt t="66322" x="4686300" y="4749800"/>
          <p14:tracePt t="66347" x="4540250" y="4794250"/>
          <p14:tracePt t="66363" x="4349750" y="4864100"/>
          <p14:tracePt t="66381" x="4279900" y="4889500"/>
          <p14:tracePt t="66398" x="4152900" y="4914900"/>
          <p14:tracePt t="66414" x="4108450" y="4921250"/>
          <p14:tracePt t="66446" x="4083050" y="4927600"/>
          <p14:tracePt t="66447" x="4051300" y="4933950"/>
          <p14:tracePt t="66479" x="4038600" y="4933950"/>
          <p14:tracePt t="66722" x="4025900" y="4933950"/>
          <p14:tracePt t="66733" x="4000500" y="4933950"/>
          <p14:tracePt t="66745" x="3911600" y="4927600"/>
          <p14:tracePt t="66763" x="3835400" y="4902200"/>
          <p14:tracePt t="66779" x="3689350" y="4813300"/>
          <p14:tracePt t="66797" x="3625850" y="4768850"/>
          <p14:tracePt t="66813" x="3536950" y="4686300"/>
          <p14:tracePt t="66831" x="3517900" y="4660900"/>
          <p14:tracePt t="66846" x="3492500" y="4641850"/>
          <p14:tracePt t="67029" x="3498850" y="4641850"/>
          <p14:tracePt t="67066" x="3505200" y="4641850"/>
          <p14:tracePt t="67112" x="3511550" y="4641850"/>
          <p14:tracePt t="67116" x="3517900" y="4641850"/>
          <p14:tracePt t="67148" x="3524250" y="4641850"/>
          <p14:tracePt t="67149" x="3536950" y="4641850"/>
          <p14:tracePt t="67179" x="3594100" y="4641850"/>
          <p14:tracePt t="67196" x="3663950" y="4622800"/>
          <p14:tracePt t="67213" x="3886200" y="4591050"/>
          <p14:tracePt t="67230" x="4070350" y="4572000"/>
          <p14:tracePt t="67247" x="4273550" y="4552950"/>
          <p14:tracePt t="67263" x="4597400" y="4533900"/>
          <p14:tracePt t="67279" x="4743450" y="4521200"/>
          <p14:tracePt t="67296" x="4946650" y="4508500"/>
          <p14:tracePt t="67313" x="5010150" y="4508500"/>
          <p14:tracePt t="67329" x="5067300" y="4508500"/>
          <p14:tracePt t="67347" x="5130800" y="4508500"/>
          <p14:tracePt t="67363" x="5149850" y="4508500"/>
          <p14:tracePt t="67380" x="5162550" y="4508500"/>
          <p14:tracePt t="67415" x="5168900" y="4514850"/>
          <p14:tracePt t="67462" x="5175250" y="4514850"/>
          <p14:tracePt t="67480" x="5194300" y="4521200"/>
          <p14:tracePt t="67496" x="5200650" y="4521200"/>
          <p14:tracePt t="67513" x="5213350" y="4521200"/>
          <p14:tracePt t="67529" x="5232400" y="4521200"/>
          <p14:tracePt t="67548" x="5257800" y="4527550"/>
          <p14:tracePt t="67562" x="5270500" y="4527550"/>
          <p14:tracePt t="67581" x="5283200" y="4527550"/>
          <p14:tracePt t="67596" x="5314950" y="4527550"/>
          <p14:tracePt t="67613" x="5327650" y="4527550"/>
          <p14:tracePt t="67629" x="5346700" y="4527550"/>
          <p14:tracePt t="67680" x="5353050" y="4527550"/>
          <p14:tracePt t="68709" x="5353050" y="4533900"/>
          <p14:tracePt t="68721" x="5353050" y="4546600"/>
          <p14:tracePt t="68731" x="5359400" y="4597400"/>
          <p14:tracePt t="68746" x="5365750" y="4654550"/>
          <p14:tracePt t="68762" x="5391150" y="4826000"/>
          <p14:tracePt t="68796" x="5403850" y="4883150"/>
          <p14:tracePt t="68813" x="5422900" y="4978400"/>
          <p14:tracePt t="68829" x="5429250" y="5016500"/>
          <p14:tracePt t="68846" x="5435600" y="5048250"/>
          <p14:tracePt t="68863" x="5448300" y="5080000"/>
          <p14:tracePt t="68880" x="5448300" y="5086350"/>
          <p14:tracePt t="68912" x="5448300" y="5099050"/>
          <p14:tracePt t="68982" x="5448300" y="5105400"/>
          <p14:tracePt t="69194"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A592C90-14FC-4EB0-A407-F1901B2F4279}" type="datetime12">
              <a:rPr lang="en-US" altLang="en-US" sz="1000" smtClean="0"/>
              <a:pPr eaLnBrk="1" hangingPunct="1">
                <a:spcBef>
                  <a:spcPct val="0"/>
                </a:spcBef>
                <a:buFontTx/>
                <a:buNone/>
              </a:pPr>
              <a:t>11:03 PM</a:t>
            </a:fld>
            <a:endParaRPr lang="en-US" altLang="en-US" sz="1000"/>
          </a:p>
        </p:txBody>
      </p:sp>
      <p:sp>
        <p:nvSpPr>
          <p:cNvPr id="15363" name="Rectangle 2"/>
          <p:cNvSpPr>
            <a:spLocks noGrp="1" noChangeArrowheads="1"/>
          </p:cNvSpPr>
          <p:nvPr>
            <p:ph type="title"/>
          </p:nvPr>
        </p:nvSpPr>
        <p:spPr>
          <a:xfrm>
            <a:off x="685800" y="38100"/>
            <a:ext cx="7772400" cy="715963"/>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b="1"/>
              <a:t>Magnification</a:t>
            </a:r>
          </a:p>
        </p:txBody>
      </p:sp>
      <p:sp>
        <p:nvSpPr>
          <p:cNvPr id="15364" name="AutoShape 3"/>
          <p:cNvSpPr>
            <a:spLocks noChangeArrowheads="1"/>
          </p:cNvSpPr>
          <p:nvPr/>
        </p:nvSpPr>
        <p:spPr bwMode="auto">
          <a:xfrm>
            <a:off x="5280025" y="1377950"/>
            <a:ext cx="3863975" cy="2770188"/>
          </a:xfrm>
          <a:prstGeom prst="parallelogram">
            <a:avLst>
              <a:gd name="adj" fmla="val 34865"/>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5" name="Rectangle 4"/>
          <p:cNvSpPr>
            <a:spLocks noChangeArrowheads="1"/>
          </p:cNvSpPr>
          <p:nvPr/>
        </p:nvSpPr>
        <p:spPr bwMode="auto">
          <a:xfrm>
            <a:off x="573088" y="3103563"/>
            <a:ext cx="1176337" cy="428625"/>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6" name="Rectangle 5"/>
          <p:cNvSpPr>
            <a:spLocks noChangeArrowheads="1"/>
          </p:cNvSpPr>
          <p:nvPr/>
        </p:nvSpPr>
        <p:spPr bwMode="auto">
          <a:xfrm>
            <a:off x="1747838" y="3254375"/>
            <a:ext cx="306387" cy="155575"/>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7" name="AutoShape 6"/>
          <p:cNvSpPr>
            <a:spLocks noChangeArrowheads="1"/>
          </p:cNvSpPr>
          <p:nvPr/>
        </p:nvSpPr>
        <p:spPr bwMode="auto">
          <a:xfrm>
            <a:off x="1273175" y="2795588"/>
            <a:ext cx="215900" cy="246062"/>
          </a:xfrm>
          <a:prstGeom prst="parallelogram">
            <a:avLst>
              <a:gd name="adj" fmla="val 24995"/>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8" name="Line 7"/>
          <p:cNvSpPr>
            <a:spLocks noChangeShapeType="1"/>
          </p:cNvSpPr>
          <p:nvPr/>
        </p:nvSpPr>
        <p:spPr bwMode="auto">
          <a:xfrm>
            <a:off x="6264275" y="1331913"/>
            <a:ext cx="2654300" cy="9525"/>
          </a:xfrm>
          <a:prstGeom prst="line">
            <a:avLst/>
          </a:prstGeom>
          <a:noFill/>
          <a:ln w="12699">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369" name="Rectangle 8"/>
          <p:cNvSpPr>
            <a:spLocks noChangeArrowheads="1"/>
          </p:cNvSpPr>
          <p:nvPr/>
        </p:nvSpPr>
        <p:spPr bwMode="auto">
          <a:xfrm>
            <a:off x="7467600" y="915988"/>
            <a:ext cx="12319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1000mm</a:t>
            </a:r>
          </a:p>
        </p:txBody>
      </p:sp>
      <p:sp>
        <p:nvSpPr>
          <p:cNvPr id="15370" name="Rectangle 9"/>
          <p:cNvSpPr>
            <a:spLocks noChangeArrowheads="1"/>
          </p:cNvSpPr>
          <p:nvPr/>
        </p:nvSpPr>
        <p:spPr bwMode="auto">
          <a:xfrm>
            <a:off x="996950" y="2024063"/>
            <a:ext cx="1285875" cy="638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i="1">
                <a:latin typeface="Times New Roman" pitchFamily="18" charset="0"/>
              </a:rPr>
              <a:t>35 mm slide</a:t>
            </a:r>
          </a:p>
          <a:p>
            <a:pPr>
              <a:spcBef>
                <a:spcPct val="0"/>
              </a:spcBef>
              <a:buFontTx/>
              <a:buNone/>
            </a:pPr>
            <a:r>
              <a:rPr lang="en-US" altLang="en-US" sz="1800" i="1">
                <a:latin typeface="Times New Roman" pitchFamily="18" charset="0"/>
              </a:rPr>
              <a:t>24x35 mm</a:t>
            </a:r>
          </a:p>
        </p:txBody>
      </p:sp>
      <p:pic>
        <p:nvPicPr>
          <p:cNvPr id="15371" name="Picture 10" descr="bios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088" y="1497013"/>
            <a:ext cx="3478212" cy="263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2" name="Freeform 11"/>
          <p:cNvSpPr>
            <a:spLocks/>
          </p:cNvSpPr>
          <p:nvPr/>
        </p:nvSpPr>
        <p:spPr bwMode="auto">
          <a:xfrm>
            <a:off x="2041525" y="1498600"/>
            <a:ext cx="6869113" cy="2651125"/>
          </a:xfrm>
          <a:custGeom>
            <a:avLst/>
            <a:gdLst>
              <a:gd name="T0" fmla="*/ 2147483647 w 4327"/>
              <a:gd name="T1" fmla="*/ 2147483647 h 1670"/>
              <a:gd name="T2" fmla="*/ 2147483647 w 4327"/>
              <a:gd name="T3" fmla="*/ 0 h 1670"/>
              <a:gd name="T4" fmla="*/ 2147483647 w 4327"/>
              <a:gd name="T5" fmla="*/ 0 h 1670"/>
              <a:gd name="T6" fmla="*/ 2147483647 w 4327"/>
              <a:gd name="T7" fmla="*/ 2147483647 h 1670"/>
              <a:gd name="T8" fmla="*/ 2147483647 w 4327"/>
              <a:gd name="T9" fmla="*/ 2147483647 h 1670"/>
              <a:gd name="T10" fmla="*/ 2147483647 w 4327"/>
              <a:gd name="T11" fmla="*/ 2147483647 h 1670"/>
              <a:gd name="T12" fmla="*/ 2147483647 w 4327"/>
              <a:gd name="T13" fmla="*/ 2147483647 h 1670"/>
              <a:gd name="T14" fmla="*/ 0 w 4327"/>
              <a:gd name="T15" fmla="*/ 2147483647 h 1670"/>
              <a:gd name="T16" fmla="*/ 2147483647 w 4327"/>
              <a:gd name="T17" fmla="*/ 2147483647 h 1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27" h="1670">
                <a:moveTo>
                  <a:pt x="10" y="1105"/>
                </a:moveTo>
                <a:lnTo>
                  <a:pt x="2663" y="0"/>
                </a:lnTo>
                <a:lnTo>
                  <a:pt x="4327" y="0"/>
                </a:lnTo>
                <a:lnTo>
                  <a:pt x="3853" y="1652"/>
                </a:lnTo>
                <a:lnTo>
                  <a:pt x="3092" y="1670"/>
                </a:lnTo>
                <a:lnTo>
                  <a:pt x="2567" y="1670"/>
                </a:lnTo>
                <a:lnTo>
                  <a:pt x="2119" y="1658"/>
                </a:lnTo>
                <a:lnTo>
                  <a:pt x="0" y="1201"/>
                </a:lnTo>
                <a:lnTo>
                  <a:pt x="10" y="1105"/>
                </a:lnTo>
              </a:path>
            </a:pathLst>
          </a:custGeom>
          <a:solidFill>
            <a:srgbClr val="FDE3BA">
              <a:alpha val="50195"/>
            </a:srgbClr>
          </a:solidFill>
          <a:ln w="12699"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5373" name="Group 12"/>
          <p:cNvGrpSpPr>
            <a:grpSpLocks/>
          </p:cNvGrpSpPr>
          <p:nvPr/>
        </p:nvGrpSpPr>
        <p:grpSpPr bwMode="auto">
          <a:xfrm>
            <a:off x="2725738" y="2757488"/>
            <a:ext cx="2762250" cy="835025"/>
            <a:chOff x="2152" y="1622"/>
            <a:chExt cx="1740" cy="526"/>
          </a:xfrm>
        </p:grpSpPr>
        <p:sp>
          <p:nvSpPr>
            <p:cNvPr id="15381" name="Rectangle 13"/>
            <p:cNvSpPr>
              <a:spLocks noChangeArrowheads="1"/>
            </p:cNvSpPr>
            <p:nvPr/>
          </p:nvSpPr>
          <p:spPr bwMode="auto">
            <a:xfrm>
              <a:off x="2152" y="1776"/>
              <a:ext cx="490"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i="1">
                  <a:latin typeface="Times New Roman" pitchFamily="18" charset="0"/>
                </a:rPr>
                <a:t>M = </a:t>
              </a:r>
            </a:p>
          </p:txBody>
        </p:sp>
        <p:sp>
          <p:nvSpPr>
            <p:cNvPr id="15382" name="Rectangle 14"/>
            <p:cNvSpPr>
              <a:spLocks noChangeArrowheads="1"/>
            </p:cNvSpPr>
            <p:nvPr/>
          </p:nvSpPr>
          <p:spPr bwMode="auto">
            <a:xfrm>
              <a:off x="2574" y="1622"/>
              <a:ext cx="844"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i="1">
                  <a:latin typeface="Times New Roman" pitchFamily="18" charset="0"/>
                </a:rPr>
                <a:t>1000 mm</a:t>
              </a:r>
            </a:p>
          </p:txBody>
        </p:sp>
        <p:sp>
          <p:nvSpPr>
            <p:cNvPr id="15383" name="Rectangle 15"/>
            <p:cNvSpPr>
              <a:spLocks noChangeArrowheads="1"/>
            </p:cNvSpPr>
            <p:nvPr/>
          </p:nvSpPr>
          <p:spPr bwMode="auto">
            <a:xfrm>
              <a:off x="2661" y="1862"/>
              <a:ext cx="652"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i="1">
                  <a:latin typeface="Times New Roman" pitchFamily="18" charset="0"/>
                </a:rPr>
                <a:t>35 mm</a:t>
              </a:r>
            </a:p>
          </p:txBody>
        </p:sp>
        <p:sp>
          <p:nvSpPr>
            <p:cNvPr id="15384" name="Rectangle 16"/>
            <p:cNvSpPr>
              <a:spLocks noChangeArrowheads="1"/>
            </p:cNvSpPr>
            <p:nvPr/>
          </p:nvSpPr>
          <p:spPr bwMode="auto">
            <a:xfrm>
              <a:off x="3429" y="1719"/>
              <a:ext cx="463"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i="1">
                  <a:latin typeface="Times New Roman" pitchFamily="18" charset="0"/>
                </a:rPr>
                <a:t>= 28</a:t>
              </a:r>
            </a:p>
          </p:txBody>
        </p:sp>
        <p:sp>
          <p:nvSpPr>
            <p:cNvPr id="15385" name="Line 17"/>
            <p:cNvSpPr>
              <a:spLocks noChangeShapeType="1"/>
            </p:cNvSpPr>
            <p:nvPr/>
          </p:nvSpPr>
          <p:spPr bwMode="auto">
            <a:xfrm>
              <a:off x="2597" y="1881"/>
              <a:ext cx="702"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5374" name="Rectangle 18"/>
          <p:cNvSpPr>
            <a:spLocks noChangeArrowheads="1"/>
          </p:cNvSpPr>
          <p:nvPr/>
        </p:nvSpPr>
        <p:spPr bwMode="auto">
          <a:xfrm>
            <a:off x="3532188" y="4521200"/>
            <a:ext cx="5734050" cy="191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eaLnBrk="0" hangingPunct="0">
              <a:spcBef>
                <a:spcPct val="20000"/>
              </a:spcBef>
              <a:buChar cha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lvl="4">
              <a:spcBef>
                <a:spcPct val="0"/>
              </a:spcBef>
              <a:buFontTx/>
              <a:buNone/>
            </a:pPr>
            <a:r>
              <a:rPr lang="en-US" altLang="en-US" i="1">
                <a:latin typeface="Times New Roman" pitchFamily="18" charset="0"/>
              </a:rPr>
              <a:t>The projected image is 28 times larger than we would see it at 250 mm from our eyes.</a:t>
            </a:r>
          </a:p>
          <a:p>
            <a:pPr>
              <a:spcBef>
                <a:spcPct val="0"/>
              </a:spcBef>
              <a:buFontTx/>
              <a:buNone/>
            </a:pPr>
            <a:r>
              <a:rPr lang="en-US" altLang="en-US" sz="2000" b="1" i="1">
                <a:latin typeface="Times New Roman" pitchFamily="18" charset="0"/>
              </a:rPr>
              <a:t>If we used a 10x magnifier</a:t>
            </a:r>
            <a:r>
              <a:rPr lang="en-US" altLang="en-US" sz="2000" i="1">
                <a:latin typeface="Times New Roman" pitchFamily="18" charset="0"/>
              </a:rPr>
              <a:t> we would have a magnification of 280x, but we would reduce the field of view by a factor of 10x.</a:t>
            </a:r>
          </a:p>
        </p:txBody>
      </p:sp>
      <p:sp>
        <p:nvSpPr>
          <p:cNvPr id="15375" name="Text Box 19"/>
          <p:cNvSpPr txBox="1">
            <a:spLocks noChangeArrowheads="1"/>
          </p:cNvSpPr>
          <p:nvPr/>
        </p:nvSpPr>
        <p:spPr bwMode="auto">
          <a:xfrm>
            <a:off x="415925" y="1589088"/>
            <a:ext cx="20097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200" i="1" dirty="0">
                <a:latin typeface="Times New Roman" pitchFamily="18" charset="0"/>
              </a:rPr>
              <a:t>There used to be things called “slide Projectors”!!!</a:t>
            </a:r>
          </a:p>
        </p:txBody>
      </p:sp>
      <p:sp>
        <p:nvSpPr>
          <p:cNvPr id="15376" name="Rectangle 20"/>
          <p:cNvSpPr>
            <a:spLocks noChangeArrowheads="1"/>
          </p:cNvSpPr>
          <p:nvPr/>
        </p:nvSpPr>
        <p:spPr bwMode="auto">
          <a:xfrm>
            <a:off x="1028700" y="4178300"/>
            <a:ext cx="1854200" cy="2019300"/>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7" name="Freeform 21"/>
          <p:cNvSpPr>
            <a:spLocks/>
          </p:cNvSpPr>
          <p:nvPr/>
        </p:nvSpPr>
        <p:spPr bwMode="auto">
          <a:xfrm>
            <a:off x="1066800" y="3111500"/>
            <a:ext cx="6324600" cy="3048000"/>
          </a:xfrm>
          <a:custGeom>
            <a:avLst/>
            <a:gdLst>
              <a:gd name="T0" fmla="*/ 2147483647 w 3984"/>
              <a:gd name="T1" fmla="*/ 2147483647 h 1920"/>
              <a:gd name="T2" fmla="*/ 2147483647 w 3984"/>
              <a:gd name="T3" fmla="*/ 2147483647 h 1920"/>
              <a:gd name="T4" fmla="*/ 2147483647 w 3984"/>
              <a:gd name="T5" fmla="*/ 0 h 1920"/>
              <a:gd name="T6" fmla="*/ 0 w 3984"/>
              <a:gd name="T7" fmla="*/ 2147483647 h 1920"/>
              <a:gd name="T8" fmla="*/ 2147483647 w 3984"/>
              <a:gd name="T9" fmla="*/ 2147483647 h 1920"/>
              <a:gd name="T10" fmla="*/ 2147483647 w 3984"/>
              <a:gd name="T11" fmla="*/ 2147483647 h 19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4" h="1920">
                <a:moveTo>
                  <a:pt x="1152" y="1920"/>
                </a:moveTo>
                <a:lnTo>
                  <a:pt x="3984" y="96"/>
                </a:lnTo>
                <a:lnTo>
                  <a:pt x="3984" y="0"/>
                </a:lnTo>
                <a:lnTo>
                  <a:pt x="0" y="672"/>
                </a:lnTo>
                <a:lnTo>
                  <a:pt x="1152" y="672"/>
                </a:lnTo>
                <a:lnTo>
                  <a:pt x="1152" y="1920"/>
                </a:lnTo>
                <a:close/>
              </a:path>
            </a:pathLst>
          </a:custGeom>
          <a:solidFill>
            <a:srgbClr val="CCCCFF">
              <a:alpha val="50195"/>
            </a:srgbClr>
          </a:solidFill>
          <a:ln w="12699"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78" name="Text Box 22"/>
          <p:cNvSpPr txBox="1">
            <a:spLocks noChangeArrowheads="1"/>
          </p:cNvSpPr>
          <p:nvPr/>
        </p:nvSpPr>
        <p:spPr bwMode="auto">
          <a:xfrm>
            <a:off x="1339850" y="3238500"/>
            <a:ext cx="2459038"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900" b="1" i="1">
                <a:solidFill>
                  <a:srgbClr val="E7EC12"/>
                </a:solidFill>
                <a:latin typeface="Times New Roman" pitchFamily="18" charset="0"/>
              </a:rPr>
              <a:t>p</a:t>
            </a:r>
          </a:p>
        </p:txBody>
      </p:sp>
      <p:pic>
        <p:nvPicPr>
          <p:cNvPr id="1537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91" y="2635250"/>
            <a:ext cx="1871662" cy="1365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380" name="Rectangle 16"/>
          <p:cNvSpPr>
            <a:spLocks noChangeArrowheads="1"/>
          </p:cNvSpPr>
          <p:nvPr/>
        </p:nvSpPr>
        <p:spPr bwMode="auto">
          <a:xfrm>
            <a:off x="-25400" y="89535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25872"/>
  <p:extLst>
    <p:ext uri="{3A86A75C-4F4B-4683-9AE1-C65F6400EC91}">
      <p14:laserTraceLst xmlns:p14="http://schemas.microsoft.com/office/powerpoint/2010/main">
        <p14:tracePtLst>
          <p14:tracePt t="15955" x="5448300" y="5105400"/>
          <p14:tracePt t="16143" x="5441950" y="5105400"/>
          <p14:tracePt t="16154" x="5435600" y="5105400"/>
          <p14:tracePt t="16171" x="5429250" y="5105400"/>
          <p14:tracePt t="16172" x="5416550" y="5099050"/>
          <p14:tracePt t="16190" x="5340350" y="5022850"/>
          <p14:tracePt t="16222" x="5308600" y="4984750"/>
          <p14:tracePt t="16238" x="5245100" y="4902200"/>
          <p14:tracePt t="16254" x="5219700" y="4876800"/>
          <p14:tracePt t="16271" x="5207000" y="4864100"/>
          <p14:tracePt t="16463" x="5194300" y="4864100"/>
          <p14:tracePt t="16473" x="5080000" y="4864100"/>
          <p14:tracePt t="16490" x="4876800" y="4876800"/>
          <p14:tracePt t="16504" x="4000500" y="4984750"/>
          <p14:tracePt t="16525" x="3543300" y="5010150"/>
          <p14:tracePt t="16538" x="3175000" y="5010150"/>
          <p14:tracePt t="16555" x="2622550" y="4946650"/>
          <p14:tracePt t="16572" x="2476500" y="4883150"/>
          <p14:tracePt t="16588" x="2413000" y="4851400"/>
          <p14:tracePt t="16604" x="2381250" y="4819650"/>
          <p14:tracePt t="16622" x="2387600" y="4819650"/>
          <p14:tracePt t="16794" x="2381250" y="4819650"/>
          <p14:tracePt t="16807" x="2362200" y="4819650"/>
          <p14:tracePt t="16808" x="2228850" y="4787900"/>
          <p14:tracePt t="16838" x="1898650" y="4635500"/>
          <p14:tracePt t="16855" x="1733550" y="4514850"/>
          <p14:tracePt t="16872" x="1447800" y="4121150"/>
          <p14:tracePt t="16905" x="1403350" y="4025900"/>
          <p14:tracePt t="16921" x="1371600" y="3937000"/>
          <p14:tracePt t="16938" x="1371600" y="3911600"/>
          <p14:tracePt t="16955" x="1371600" y="3905250"/>
          <p14:tracePt t="17198" x="1365250" y="3905250"/>
          <p14:tracePt t="18512" x="1365250" y="3898900"/>
          <p14:tracePt t="18548" x="1365250" y="3892550"/>
          <p14:tracePt t="18549" x="1365250" y="3886200"/>
          <p14:tracePt t="18573" x="1365250" y="3873500"/>
          <p14:tracePt t="18589" x="1371600" y="3854450"/>
          <p14:tracePt t="18605" x="1390650" y="3784600"/>
          <p14:tracePt t="18606" x="1409700" y="3708400"/>
          <p14:tracePt t="18622" x="1466850" y="3454400"/>
          <p14:tracePt t="18656" x="1479550" y="3384550"/>
          <p14:tracePt t="18672" x="1485900" y="3270250"/>
          <p14:tracePt t="18689" x="1485900" y="3225800"/>
          <p14:tracePt t="18705" x="1485900" y="3200400"/>
          <p14:tracePt t="18723" x="1473200" y="3149600"/>
          <p14:tracePt t="18738" x="1460500" y="3130550"/>
          <p14:tracePt t="18758" x="1435100" y="3098800"/>
          <p14:tracePt t="18772" x="1409700" y="3079750"/>
          <p14:tracePt t="18789" x="1403350" y="3067050"/>
          <p14:tracePt t="18807" x="1365250" y="3041650"/>
          <p14:tracePt t="18840" x="1333500" y="3016250"/>
          <p14:tracePt t="18877" x="1308100" y="2990850"/>
          <p14:tracePt t="18908" x="1295400" y="2978150"/>
          <p14:tracePt t="18922" x="1282700" y="2971800"/>
          <p14:tracePt t="18938" x="1270000" y="2965450"/>
          <p14:tracePt t="18956" x="1250950" y="2959100"/>
          <p14:tracePt t="18973" x="1244600" y="2959100"/>
          <p14:tracePt t="18989" x="1238250" y="2959100"/>
          <p14:tracePt t="19005" x="1231900" y="2959100"/>
          <p14:tracePt t="19244" x="1231900" y="2946400"/>
          <p14:tracePt t="19258" x="1231900" y="2933700"/>
          <p14:tracePt t="19259" x="1231900" y="2914650"/>
          <p14:tracePt t="19273" x="1231900" y="2876550"/>
          <p14:tracePt t="19289" x="1231900" y="2736850"/>
          <p14:tracePt t="19305" x="1231900" y="2660650"/>
          <p14:tracePt t="19322" x="1231900" y="2540000"/>
          <p14:tracePt t="19341" x="1225550" y="2501900"/>
          <p14:tracePt t="19356" x="1212850" y="2482850"/>
          <p14:tracePt t="19373" x="1187450" y="2463800"/>
          <p14:tracePt t="19391" x="1174750" y="2457450"/>
          <p14:tracePt t="19405" x="1136650" y="2451100"/>
          <p14:tracePt t="19423" x="1130300" y="2451100"/>
          <p14:tracePt t="19438" x="1111250" y="2451100"/>
          <p14:tracePt t="19456" x="1104900" y="2451100"/>
          <p14:tracePt t="19472" x="1098550" y="2451100"/>
          <p14:tracePt t="19489" x="1092200" y="2451100"/>
          <p14:tracePt t="19553" x="1092200" y="2444750"/>
          <p14:tracePt t="19572" x="1092200" y="2438400"/>
          <p14:tracePt t="19588" x="1092200" y="2432050"/>
          <p14:tracePt t="19590" x="1104900" y="2419350"/>
          <p14:tracePt t="19605" x="1123950" y="2406650"/>
          <p14:tracePt t="19622" x="1168400" y="2387600"/>
          <p14:tracePt t="19638" x="1206500" y="2374900"/>
          <p14:tracePt t="19656" x="1289050" y="2362200"/>
          <p14:tracePt t="19672" x="1327150" y="2355850"/>
          <p14:tracePt t="19689" x="1352550" y="2355850"/>
          <p14:tracePt t="19705" x="1384300" y="2355850"/>
          <p14:tracePt t="19766" x="1358900" y="2362200"/>
          <p14:tracePt t="19773" x="1308100" y="2374900"/>
          <p14:tracePt t="19788" x="1206500" y="2393950"/>
          <p14:tracePt t="19805" x="1155700" y="2406650"/>
          <p14:tracePt t="19822" x="1085850" y="2413000"/>
          <p14:tracePt t="19838" x="1073150" y="2413000"/>
          <p14:tracePt t="19856" x="1060450" y="2413000"/>
          <p14:tracePt t="19920" x="1079500" y="2413000"/>
          <p14:tracePt t="19931" x="1111250" y="2413000"/>
          <p14:tracePt t="19939" x="1219200" y="2413000"/>
          <p14:tracePt t="19956" x="1295400" y="2413000"/>
          <p14:tracePt t="19974" x="1365250" y="2406650"/>
          <p14:tracePt t="19988" x="1466850" y="2400300"/>
          <p14:tracePt t="20006" x="1492250" y="2400300"/>
          <p14:tracePt t="20022" x="1498600" y="2400300"/>
          <p14:tracePt t="20075" x="1447800" y="2400300"/>
          <p14:tracePt t="20076" x="1377950" y="2400300"/>
          <p14:tracePt t="20088" x="1308100" y="2400300"/>
          <p14:tracePt t="20106" x="1206500" y="2400300"/>
          <p14:tracePt t="20122" x="1174750" y="2406650"/>
          <p14:tracePt t="20139" x="1168400" y="2406650"/>
          <p14:tracePt t="20155" x="1168400" y="2419350"/>
          <p14:tracePt t="20172" x="1168400" y="2425700"/>
          <p14:tracePt t="20189" x="1200150" y="2457450"/>
          <p14:tracePt t="20206" x="1238250" y="2463800"/>
          <p14:tracePt t="20222" x="1263650" y="2470150"/>
          <p14:tracePt t="20239" x="1320800" y="2476500"/>
          <p14:tracePt t="20255" x="1333500" y="2476500"/>
          <p14:tracePt t="20272" x="1339850" y="2476500"/>
          <p14:tracePt t="20335" x="1333500" y="2476500"/>
          <p14:tracePt t="20336" x="1327150" y="2476500"/>
          <p14:tracePt t="20355" x="1308100" y="2476500"/>
          <p14:tracePt t="20372" x="1301750" y="2476500"/>
          <p14:tracePt t="20388" x="1301750" y="2482850"/>
          <p14:tracePt t="20406" x="1295400" y="2489200"/>
          <p14:tracePt t="20422" x="1295400" y="2495550"/>
          <p14:tracePt t="20438" x="1295400" y="2501900"/>
          <p14:tracePt t="20455" x="1289050" y="2501900"/>
          <p14:tracePt t="20472" x="1289050" y="2514600"/>
          <p14:tracePt t="20488" x="1282700" y="2514600"/>
          <p14:tracePt t="20505" x="1282700" y="2520950"/>
          <p14:tracePt t="20522" x="1282700" y="2527300"/>
          <p14:tracePt t="20560" x="1282700" y="2533650"/>
          <p14:tracePt t="20607" x="1282700" y="2540000"/>
          <p14:tracePt t="20621" x="1276350" y="2546350"/>
          <p14:tracePt t="20639" x="1270000" y="2571750"/>
          <p14:tracePt t="20655" x="1257300" y="2584450"/>
          <p14:tracePt t="20672" x="1244600" y="2622550"/>
          <p14:tracePt t="20689" x="1238250" y="2654300"/>
          <p14:tracePt t="20706" x="1225550" y="2679700"/>
          <p14:tracePt t="20722" x="1212850" y="2724150"/>
          <p14:tracePt t="20739" x="1212850" y="2743200"/>
          <p14:tracePt t="20755" x="1206500" y="2781300"/>
          <p14:tracePt t="20772" x="1206500" y="2794000"/>
          <p14:tracePt t="20788" x="1206500" y="2813050"/>
          <p14:tracePt t="20805" x="1206500" y="2819400"/>
          <p14:tracePt t="20821" x="1206500" y="2825750"/>
          <p14:tracePt t="21115" x="1206500" y="2832100"/>
          <p14:tracePt t="21123" x="1206500" y="2863850"/>
          <p14:tracePt t="21139" x="1206500" y="2882900"/>
          <p14:tracePt t="21155" x="1206500" y="2901950"/>
          <p14:tracePt t="21172" x="1212850" y="2971800"/>
          <p14:tracePt t="21188" x="1219200" y="3035300"/>
          <p14:tracePt t="21205" x="1244600" y="3175000"/>
          <p14:tracePt t="21222" x="1250950" y="3263900"/>
          <p14:tracePt t="21239" x="1263650" y="3333750"/>
          <p14:tracePt t="21255" x="1295400" y="3473450"/>
          <p14:tracePt t="21272" x="1352550" y="3683000"/>
          <p14:tracePt t="21272" x="1352550" y="3702050"/>
          <p14:tracePt t="21340" x="1358900" y="3733800"/>
          <p14:tracePt t="21356" x="1365250" y="3746500"/>
          <p14:tracePt t="21576" x="1365250" y="3759200"/>
          <p14:tracePt t="21586" x="1358900" y="3771900"/>
          <p14:tracePt t="21605" x="1352550" y="3784600"/>
          <p14:tracePt t="21622" x="1352550" y="3797300"/>
          <p14:tracePt t="21639" x="1352550" y="3803650"/>
          <p14:tracePt t="21655" x="1352550" y="3816350"/>
          <p14:tracePt t="21693" x="1358900" y="3816350"/>
          <p14:tracePt t="21707" x="1365250" y="3816350"/>
          <p14:tracePt t="21708" x="1371600" y="3816350"/>
          <p14:tracePt t="21722" x="1384300" y="3816350"/>
          <p14:tracePt t="21738" x="1416050" y="3816350"/>
          <p14:tracePt t="21755" x="1441450" y="3810000"/>
          <p14:tracePt t="21771" x="1479550" y="3797300"/>
          <p14:tracePt t="21789" x="1581150" y="3759200"/>
          <p14:tracePt t="21805" x="1638300" y="3746500"/>
          <p14:tracePt t="21823" x="1733550" y="3721100"/>
          <p14:tracePt t="21838" x="1765300" y="3708400"/>
          <p14:tracePt t="21856" x="1790700" y="3708400"/>
          <p14:tracePt t="21872" x="1816100" y="3708400"/>
          <p14:tracePt t="21889" x="1822450" y="3708400"/>
          <p14:tracePt t="21967" x="1822450" y="3702050"/>
          <p14:tracePt t="21989" x="1822450" y="3695700"/>
          <p14:tracePt t="22287" x="1822450" y="3689350"/>
          <p14:tracePt t="22288" x="1822450" y="3657600"/>
          <p14:tracePt t="22323" x="1835150" y="3638550"/>
          <p14:tracePt t="22338" x="1841500" y="3619500"/>
          <p14:tracePt t="22356" x="1866900" y="3594100"/>
          <p14:tracePt t="22372" x="1879600" y="3581400"/>
          <p14:tracePt t="22389" x="1911350" y="3562350"/>
          <p14:tracePt t="22405" x="1930400" y="3556000"/>
          <p14:tracePt t="22422" x="1943100" y="3549650"/>
          <p14:tracePt t="22438" x="1962150" y="3549650"/>
          <p14:tracePt t="22456" x="1968500" y="3549650"/>
          <p14:tracePt t="22472" x="1968500" y="3543300"/>
          <p14:tracePt t="22759" x="1974850" y="3543300"/>
          <p14:tracePt t="22759" x="1987550" y="3543300"/>
          <p14:tracePt t="22773" x="2000250" y="3543300"/>
          <p14:tracePt t="22788" x="2032000" y="3530600"/>
          <p14:tracePt t="22806" x="2152650" y="3479800"/>
          <p14:tracePt t="22821" x="2254250" y="3441700"/>
          <p14:tracePt t="22840" x="2654300" y="3302000"/>
          <p14:tracePt t="22855" x="2863850" y="3232150"/>
          <p14:tracePt t="22872" x="3079750" y="3162300"/>
          <p14:tracePt t="22889" x="3536950" y="3028950"/>
          <p14:tracePt t="22906" x="3733800" y="2971800"/>
          <p14:tracePt t="22922" x="4216400" y="2819400"/>
          <p14:tracePt t="22956" x="4305300" y="2794000"/>
          <p14:tracePt t="22972" x="4432300" y="2749550"/>
          <p14:tracePt t="22988" x="4470400" y="2724150"/>
          <p14:tracePt t="23005" x="4495800" y="2698750"/>
          <p14:tracePt t="23210" x="4508500" y="2686050"/>
          <p14:tracePt t="23222" x="4578350" y="2647950"/>
          <p14:tracePt t="23238" x="4686300" y="2590800"/>
          <p14:tracePt t="23240" x="4870450" y="2501900"/>
          <p14:tracePt t="23255" x="5346700" y="2292350"/>
          <p14:tracePt t="23273" x="5619750" y="2165350"/>
          <p14:tracePt t="23288" x="6153150" y="1968500"/>
          <p14:tracePt t="23306" x="6426200" y="1860550"/>
          <p14:tracePt t="23321" x="6686550" y="1778000"/>
          <p14:tracePt t="23339" x="7150100" y="1638300"/>
          <p14:tracePt t="23355" x="7340600" y="1593850"/>
          <p14:tracePt t="23372" x="7632700" y="1530350"/>
          <p14:tracePt t="23389" x="7721600" y="1504950"/>
          <p14:tracePt t="23405" x="7791450" y="1492250"/>
          <p14:tracePt t="23422" x="7893050" y="1460500"/>
          <p14:tracePt t="23439" x="7918450" y="1447800"/>
          <p14:tracePt t="23455" x="7924800" y="1428750"/>
          <p14:tracePt t="23672" x="7937500" y="1428750"/>
          <p14:tracePt t="23673" x="7950200" y="1428750"/>
          <p14:tracePt t="23694" x="7969250" y="1428750"/>
          <p14:tracePt t="23705" x="8020050" y="1428750"/>
          <p14:tracePt t="23721" x="8051800" y="1422400"/>
          <p14:tracePt t="23739" x="8102600" y="1409700"/>
          <p14:tracePt t="23774" x="8121650" y="1409700"/>
          <p14:tracePt t="23776" x="8134350" y="1409700"/>
          <p14:tracePt t="23788" x="8147050" y="1409700"/>
          <p14:tracePt t="23806" x="8153400" y="1409700"/>
          <p14:tracePt t="24500" x="8159750" y="1409700"/>
          <p14:tracePt t="25186" x="8159750" y="1416050"/>
          <p14:tracePt t="25187" x="8159750" y="1428750"/>
          <p14:tracePt t="25205" x="8159750" y="1441450"/>
          <p14:tracePt t="25244" x="8159750" y="1447800"/>
          <p14:tracePt t="25257" x="8159750" y="1454150"/>
          <p14:tracePt t="25258" x="8159750" y="1460500"/>
          <p14:tracePt t="25305" x="8159750" y="1466850"/>
          <p14:tracePt t="25766" x="0" y="0"/>
        </p14:tracePtLst>
        <p14:tracePtLst>
          <p14:tracePt t="41788" x="3892550" y="3143250"/>
          <p14:tracePt t="41822" x="3886200" y="3143250"/>
          <p14:tracePt t="41870" x="3873500" y="3143250"/>
          <p14:tracePt t="41877" x="3854450" y="3149600"/>
          <p14:tracePt t="41888" x="3810000" y="3162300"/>
          <p14:tracePt t="41905" x="3600450" y="3251200"/>
          <p14:tracePt t="41922" x="3397250" y="3359150"/>
          <p14:tracePt t="41938" x="3054350" y="3562350"/>
          <p14:tracePt t="41957" x="2914650" y="3638550"/>
          <p14:tracePt t="41972" x="2743200" y="3746500"/>
          <p14:tracePt t="42005" x="2692400" y="3771900"/>
          <p14:tracePt t="42007" x="2641600" y="3797300"/>
          <p14:tracePt t="42022" x="2590800" y="3816350"/>
          <p14:tracePt t="42038" x="2584450" y="3822700"/>
          <p14:tracePt t="42058" x="2578100" y="3822700"/>
          <p14:tracePt t="42130" x="2584450" y="3822700"/>
          <p14:tracePt t="42214" x="2597150" y="3816350"/>
          <p14:tracePt t="42216" x="2698750" y="3740150"/>
          <p14:tracePt t="42238" x="2768600" y="3695700"/>
          <p14:tracePt t="42255" x="2882900" y="3619500"/>
          <p14:tracePt t="42271" x="3060700" y="3498850"/>
          <p14:tracePt t="42289" x="3117850" y="3460750"/>
          <p14:tracePt t="42305" x="3187700" y="3429000"/>
          <p14:tracePt t="42322" x="3206750" y="3409950"/>
          <p14:tracePt t="42339" x="3225800" y="3403600"/>
          <p14:tracePt t="42355" x="3263900" y="3390900"/>
          <p14:tracePt t="42374" x="3276600" y="3384550"/>
          <p14:tracePt t="42389" x="3314700" y="3365500"/>
          <p14:tracePt t="42407" x="3327400" y="3365500"/>
          <p14:tracePt t="42422" x="3340100" y="3365500"/>
          <p14:tracePt t="42422" x="3352800" y="3359150"/>
          <p14:tracePt t="42439" x="3359150" y="3359150"/>
          <p14:tracePt t="42455" x="3359150" y="3352800"/>
          <p14:tracePt t="42472" x="3365500" y="3352800"/>
          <p14:tracePt t="42488" x="3371850" y="3352800"/>
          <p14:tracePt t="42505" x="3371850" y="3346450"/>
          <p14:tracePt t="42522" x="3378200" y="3340100"/>
          <p14:tracePt t="42557" x="3378200" y="3333750"/>
          <p14:tracePt t="42558" x="3390900" y="3321050"/>
          <p14:tracePt t="42572" x="3397250" y="3302000"/>
          <p14:tracePt t="42588" x="3416300" y="3270250"/>
          <p14:tracePt t="42622" x="3422650" y="3270250"/>
          <p14:tracePt t="42638" x="3429000" y="3263900"/>
          <p14:tracePt t="42959" x="3435350" y="3257550"/>
          <p14:tracePt t="42972" x="3448050" y="3251200"/>
          <p14:tracePt t="42988" x="3467100" y="3232150"/>
          <p14:tracePt t="42990" x="3498850" y="3213100"/>
          <p14:tracePt t="43005" x="3575050" y="3175000"/>
          <p14:tracePt t="43021" x="3613150" y="3155950"/>
          <p14:tracePt t="43038" x="3689350" y="3130550"/>
          <p14:tracePt t="43055" x="3727450" y="3117850"/>
          <p14:tracePt t="43072" x="3759200" y="3117850"/>
          <p14:tracePt t="43088" x="3797300" y="3111500"/>
          <p14:tracePt t="43107" x="3810000" y="3105150"/>
          <p14:tracePt t="43121" x="3835400" y="3105150"/>
          <p14:tracePt t="43144" x="3841750" y="3105150"/>
          <p14:tracePt t="43155" x="3854450" y="3105150"/>
          <p14:tracePt t="43172" x="3873500" y="3105150"/>
          <p14:tracePt t="43188" x="3879850" y="3105150"/>
          <p14:tracePt t="43205" x="3898900" y="3105150"/>
          <p14:tracePt t="43222" x="3917950" y="3105150"/>
          <p14:tracePt t="43239" x="3937000" y="3098800"/>
          <p14:tracePt t="43255" x="3949700" y="3098800"/>
          <p14:tracePt t="43272" x="3968750" y="3098800"/>
          <p14:tracePt t="43288" x="3987800" y="3098800"/>
          <p14:tracePt t="43306" x="3994150" y="3098800"/>
          <p14:tracePt t="43321" x="4019550" y="3092450"/>
          <p14:tracePt t="43339" x="4025900" y="3092450"/>
          <p14:tracePt t="43355" x="4025900" y="3086100"/>
          <p14:tracePt t="43372" x="4032250" y="3086100"/>
          <p14:tracePt t="44000" x="4038600" y="3079750"/>
          <p14:tracePt t="44008" x="4038600" y="3073400"/>
          <p14:tracePt t="44022" x="4038600" y="3067050"/>
          <p14:tracePt t="44039" x="4038600" y="3060700"/>
          <p14:tracePt t="44073" x="4038600" y="3054350"/>
          <p14:tracePt t="44095" x="4025900" y="3048000"/>
          <p14:tracePt t="44108" x="4013200" y="3048000"/>
          <p14:tracePt t="44118" x="4000500" y="3048000"/>
          <p14:tracePt t="44122" x="3987800" y="3048000"/>
          <p14:tracePt t="44138" x="3949700" y="3048000"/>
          <p14:tracePt t="44155" x="3930650" y="3048000"/>
          <p14:tracePt t="44171" x="3917950" y="3054350"/>
          <p14:tracePt t="44188" x="3898900" y="3060700"/>
          <p14:tracePt t="44205" x="3886200" y="3067050"/>
          <p14:tracePt t="44221" x="3879850" y="3067050"/>
          <p14:tracePt t="44261" x="3873500" y="3067050"/>
          <p14:tracePt t="44344" x="3867150" y="3067050"/>
          <p14:tracePt t="44357" x="3867150" y="3073400"/>
          <p14:tracePt t="44358" x="3860800" y="3073400"/>
          <p14:tracePt t="44372" x="3854450" y="3073400"/>
          <p14:tracePt t="44389" x="3848100" y="3073400"/>
          <p14:tracePt t="44426" x="3841750" y="3073400"/>
          <p14:tracePt t="44461" x="3835400" y="3073400"/>
          <p14:tracePt t="44948" x="3848100" y="3073400"/>
          <p14:tracePt t="44959" x="3892550" y="3041650"/>
          <p14:tracePt t="44970" x="4083050" y="2959100"/>
          <p14:tracePt t="44988" x="4286250" y="2870200"/>
          <p14:tracePt t="45005" x="4737100" y="2692400"/>
          <p14:tracePt t="45022" x="4965700" y="2622550"/>
          <p14:tracePt t="45038" x="5321300" y="2533650"/>
          <p14:tracePt t="45057" x="5441950" y="2508250"/>
          <p14:tracePt t="45071" x="5518150" y="2482850"/>
          <p14:tracePt t="45088" x="5638800" y="2438400"/>
          <p14:tracePt t="45105" x="5670550" y="2413000"/>
          <p14:tracePt t="45338" x="5689600" y="2393950"/>
          <p14:tracePt t="45340" x="5746750" y="2349500"/>
          <p14:tracePt t="45355" x="5861050" y="2254250"/>
          <p14:tracePt t="45371" x="6273800" y="1962150"/>
          <p14:tracePt t="45388" x="6483350" y="1809750"/>
          <p14:tracePt t="45405" x="6800850" y="1606550"/>
          <p14:tracePt t="45422" x="6870700" y="1562100"/>
          <p14:tracePt t="45440" x="6921500" y="1536700"/>
          <p14:tracePt t="45455" x="6946900" y="1524000"/>
          <p14:tracePt t="45527" x="6908800" y="1524000"/>
          <p14:tracePt t="45540" x="6864350" y="1524000"/>
          <p14:tracePt t="45541" x="6813550" y="1524000"/>
          <p14:tracePt t="45555" x="6769100" y="1524000"/>
          <p14:tracePt t="45572" x="6686550" y="1524000"/>
          <p14:tracePt t="45588" x="6629400" y="1524000"/>
          <p14:tracePt t="45605" x="6534150" y="1524000"/>
          <p14:tracePt t="45622" x="6508750" y="1524000"/>
          <p14:tracePt t="45638" x="6483350" y="1517650"/>
          <p14:tracePt t="45655" x="6438900" y="1504950"/>
          <p14:tracePt t="45672" x="6426200" y="1504950"/>
          <p14:tracePt t="45688" x="6419850" y="1498600"/>
          <p14:tracePt t="45705" x="6400800" y="1492250"/>
          <p14:tracePt t="45721" x="6394450" y="1492250"/>
          <p14:tracePt t="45740" x="6388100" y="1492250"/>
          <p14:tracePt t="45776" x="6381750" y="1492250"/>
          <p14:tracePt t="45882" x="6375400" y="1492250"/>
          <p14:tracePt t="45904" x="6362700" y="1492250"/>
          <p14:tracePt t="45906" x="6350000" y="1492250"/>
          <p14:tracePt t="45942" x="6343650" y="1492250"/>
          <p14:tracePt t="45943" x="6330950" y="1492250"/>
          <p14:tracePt t="45954" x="6324600" y="1492250"/>
          <p14:tracePt t="45971" x="6318250" y="1492250"/>
          <p14:tracePt t="45988" x="6311900" y="1492250"/>
          <p14:tracePt t="46005" x="6305550" y="1492250"/>
          <p14:tracePt t="46021" x="6299200" y="1492250"/>
          <p14:tracePt t="46178" x="6305550" y="1492250"/>
          <p14:tracePt t="46189" x="6324600" y="1492250"/>
          <p14:tracePt t="46205" x="6356350" y="1492250"/>
          <p14:tracePt t="46221" x="6496050" y="1479550"/>
          <p14:tracePt t="46239" x="6623050" y="1460500"/>
          <p14:tracePt t="46255" x="6769100" y="1441450"/>
          <p14:tracePt t="46271" x="7131050" y="1422400"/>
          <p14:tracePt t="46288" x="7315200" y="1416050"/>
          <p14:tracePt t="46305" x="7670800" y="1416050"/>
          <p14:tracePt t="46321" x="7810500" y="1416050"/>
          <p14:tracePt t="46338" x="8045450" y="1416050"/>
          <p14:tracePt t="46355" x="8128000" y="1416050"/>
          <p14:tracePt t="46372" x="8197850" y="1416050"/>
          <p14:tracePt t="46388" x="8293100" y="1416050"/>
          <p14:tracePt t="46405" x="8331200" y="1416050"/>
          <p14:tracePt t="46421" x="8375650" y="1416050"/>
          <p14:tracePt t="46439" x="8394700" y="1416050"/>
          <p14:tracePt t="46454" x="8407400" y="1416050"/>
          <p14:tracePt t="46471" x="8445500" y="1422400"/>
          <p14:tracePt t="46488" x="8515350" y="1435100"/>
          <p14:tracePt t="46522" x="8540750" y="1441450"/>
          <p14:tracePt t="46538" x="8578850" y="1441450"/>
          <p14:tracePt t="46555" x="8623300" y="1447800"/>
          <p14:tracePt t="46572" x="8648700" y="1447800"/>
          <p14:tracePt t="46588" x="8674100" y="1454150"/>
          <p14:tracePt t="46605" x="8680450" y="1454150"/>
          <p14:tracePt t="46621" x="8686800" y="1454150"/>
          <p14:tracePt t="46638" x="8693150" y="1454150"/>
          <p14:tracePt t="46655" x="8699500" y="1454150"/>
          <p14:tracePt t="46672" x="8705850" y="1454150"/>
          <p14:tracePt t="46688" x="8737600" y="1454150"/>
          <p14:tracePt t="46722" x="8756650" y="1454150"/>
          <p14:tracePt t="46738" x="8775700" y="1454150"/>
          <p14:tracePt t="46755" x="8813800" y="1454150"/>
          <p14:tracePt t="46772" x="8826500" y="1460500"/>
          <p14:tracePt t="46789" x="8851900" y="1460500"/>
          <p14:tracePt t="46805" x="8864600" y="1466850"/>
          <p14:tracePt t="47041" x="8858250" y="1473200"/>
          <p14:tracePt t="47045" x="8832850" y="1479550"/>
          <p14:tracePt t="47055" x="8769350" y="1485900"/>
          <p14:tracePt t="47071" x="8515350" y="1498600"/>
          <p14:tracePt t="47089" x="8229600" y="1511300"/>
          <p14:tracePt t="47105" x="7905750" y="1524000"/>
          <p14:tracePt t="47122" x="7277100" y="1587500"/>
          <p14:tracePt t="47138" x="7023100" y="1619250"/>
          <p14:tracePt t="47155" x="6578600" y="1689100"/>
          <p14:tracePt t="47172" x="6419850" y="1727200"/>
          <p14:tracePt t="47188" x="6280150" y="1765300"/>
          <p14:tracePt t="47205" x="6096000" y="1809750"/>
          <p14:tracePt t="47222" x="6045200" y="1822450"/>
          <p14:tracePt t="47238" x="5981700" y="1835150"/>
          <p14:tracePt t="47256" x="5962650" y="1835150"/>
          <p14:tracePt t="47291" x="5956300" y="1835150"/>
          <p14:tracePt t="49017" x="5949950" y="1841500"/>
          <p14:tracePt t="49039" x="5816600" y="1943100"/>
          <p14:tracePt t="49053" x="5600700" y="2082800"/>
          <p14:tracePt t="49055" x="5372100" y="2254250"/>
          <p14:tracePt t="49071" x="4946650" y="2546350"/>
          <p14:tracePt t="49088" x="4781550" y="2679700"/>
          <p14:tracePt t="49104" x="4667250" y="2774950"/>
          <p14:tracePt t="49121" x="4533900" y="2895600"/>
          <p14:tracePt t="49138" x="4495800" y="2921000"/>
          <p14:tracePt t="49155" x="4470400" y="2946400"/>
          <p14:tracePt t="49171" x="4457700" y="2965450"/>
          <p14:tracePt t="49406" x="4445000" y="2978150"/>
          <p14:tracePt t="49418" x="4356100" y="3041650"/>
          <p14:tracePt t="49454" x="4324350" y="3060700"/>
          <p14:tracePt t="49472" x="4311650" y="3067050"/>
          <p14:tracePt t="49487" x="4273550" y="3079750"/>
          <p14:tracePt t="49521" x="4248150" y="3092450"/>
          <p14:tracePt t="49562" x="4241800" y="3092450"/>
          <p14:tracePt t="49573" x="4235450" y="3092450"/>
          <p14:tracePt t="49575" x="4229100" y="3092450"/>
          <p14:tracePt t="49608" x="4222750" y="3092450"/>
          <p14:tracePt t="49609" x="4222750" y="3098800"/>
          <p14:tracePt t="49622" x="4216400" y="3098800"/>
          <p14:tracePt t="49668" x="4210050" y="3098800"/>
          <p14:tracePt t="49679" x="4203700" y="3105150"/>
          <p14:tracePt t="49689" x="4197350" y="3105150"/>
          <p14:tracePt t="49726" x="4191000" y="3105150"/>
          <p14:tracePt t="49749" x="4184650" y="3105150"/>
          <p14:tracePt t="49809" x="4178300" y="3105150"/>
          <p14:tracePt t="51231" x="4178300" y="3111500"/>
          <p14:tracePt t="51239" x="4165600" y="3136900"/>
          <p14:tracePt t="51254" x="4159250" y="3143250"/>
          <p14:tracePt t="51271" x="4146550" y="3162300"/>
          <p14:tracePt t="51288" x="4133850" y="3194050"/>
          <p14:tracePt t="51305" x="4121150" y="3206750"/>
          <p14:tracePt t="51322" x="4108450" y="3244850"/>
          <p14:tracePt t="51339" x="4102100" y="3257550"/>
          <p14:tracePt t="51354" x="4089400" y="3270250"/>
          <p14:tracePt t="51372" x="4083050" y="3302000"/>
          <p14:tracePt t="51388" x="4076700" y="3321050"/>
          <p14:tracePt t="51405" x="4070350" y="3352800"/>
          <p14:tracePt t="51421" x="4070350" y="3371850"/>
          <p14:tracePt t="51438" x="4070350" y="3384550"/>
          <p14:tracePt t="51454" x="4064000" y="3416300"/>
          <p14:tracePt t="51472" x="4064000" y="3422650"/>
          <p14:tracePt t="51487" x="4064000" y="3448050"/>
          <p14:tracePt t="51505" x="4064000" y="3460750"/>
          <p14:tracePt t="51521" x="4064000" y="3467100"/>
          <p14:tracePt t="51538" x="4064000" y="3492500"/>
          <p14:tracePt t="51554" x="4064000" y="3505200"/>
          <p14:tracePt t="51597" x="4064000" y="3511550"/>
          <p14:tracePt t="53291" x="4076700" y="3511550"/>
          <p14:tracePt t="53292" x="4083050" y="3505200"/>
          <p14:tracePt t="53304" x="4102100" y="3498850"/>
          <p14:tracePt t="53321" x="4203700" y="3441700"/>
          <p14:tracePt t="53337" x="4279900" y="3403600"/>
          <p14:tracePt t="53358" x="4514850" y="3289300"/>
          <p14:tracePt t="53372" x="4635500" y="3238500"/>
          <p14:tracePt t="53388" x="4724400" y="3206750"/>
          <p14:tracePt t="53404" x="4876800" y="3162300"/>
          <p14:tracePt t="53422" x="4921250" y="3149600"/>
          <p14:tracePt t="53437" x="4965700" y="3143250"/>
          <p14:tracePt t="53455" x="5022850" y="3136900"/>
          <p14:tracePt t="53471" x="5035550" y="3136900"/>
          <p14:tracePt t="53471" x="5048250" y="3136900"/>
          <p14:tracePt t="53490" x="5054600" y="3136900"/>
          <p14:tracePt t="53504" x="5060950" y="3136900"/>
          <p14:tracePt t="53521" x="5067300" y="3136900"/>
          <p14:tracePt t="53564" x="5080000" y="3136900"/>
          <p14:tracePt t="53586" x="5086350" y="3130550"/>
          <p14:tracePt t="53587" x="5099050" y="3130550"/>
          <p14:tracePt t="53604" x="5111750" y="3130550"/>
          <p14:tracePt t="53622" x="5124450" y="3124200"/>
          <p14:tracePt t="53638" x="5137150" y="3124200"/>
          <p14:tracePt t="53657" x="5149850" y="3124200"/>
          <p14:tracePt t="53671" x="5162550" y="3124200"/>
          <p14:tracePt t="53688" x="5175250" y="3124200"/>
          <p14:tracePt t="53704" x="5181600" y="3130550"/>
          <p14:tracePt t="53721" x="5187950" y="3130550"/>
          <p14:tracePt t="53737" x="5187950" y="3136900"/>
          <p14:tracePt t="53774" x="5194300" y="3136900"/>
          <p14:tracePt t="53775" x="5194300" y="3143250"/>
          <p14:tracePt t="53833" x="5200650" y="3143250"/>
          <p14:tracePt t="53844" x="5207000" y="3143250"/>
          <p14:tracePt t="53904" x="5213350" y="3143250"/>
          <p14:tracePt t="53929" x="5219700" y="3143250"/>
          <p14:tracePt t="53940" x="5226050" y="3149600"/>
          <p14:tracePt t="53955" x="5232400" y="3149600"/>
          <p14:tracePt t="53972" x="5238750" y="3149600"/>
          <p14:tracePt t="53988" x="5245100" y="3149600"/>
          <p14:tracePt t="54004" x="5251450" y="3155950"/>
          <p14:tracePt t="54021" x="5270500" y="3155950"/>
          <p14:tracePt t="54037" x="5276850" y="3155950"/>
          <p14:tracePt t="54056" x="5302250" y="3155950"/>
          <p14:tracePt t="54088" x="5308600" y="3149600"/>
          <p14:tracePt t="54106" x="5321300" y="3143250"/>
          <p14:tracePt t="54153" x="5327650" y="3143250"/>
          <p14:tracePt t="54284" x="5314950" y="3162300"/>
          <p14:tracePt t="54295" x="5295900" y="3200400"/>
          <p14:tracePt t="54305" x="5257800" y="3308350"/>
          <p14:tracePt t="54321" x="5245100" y="3365500"/>
          <p14:tracePt t="54338" x="5238750" y="3454400"/>
          <p14:tracePt t="54355" x="5238750" y="3479800"/>
          <p14:tracePt t="54374" x="5238750" y="3517900"/>
          <p14:tracePt t="54390" x="5238750" y="3530600"/>
          <p14:tracePt t="54405" x="5238750" y="3543300"/>
          <p14:tracePt t="59847" x="5238750" y="3536950"/>
          <p14:tracePt t="59858" x="5238750" y="3530600"/>
          <p14:tracePt t="59859" x="5226050" y="3511550"/>
          <p14:tracePt t="59870" x="5207000" y="3498850"/>
          <p14:tracePt t="59888" x="5175250" y="3473450"/>
          <p14:tracePt t="59904" x="5060950" y="3390900"/>
          <p14:tracePt t="59923" x="4984750" y="3327400"/>
          <p14:tracePt t="59937" x="4845050" y="3232150"/>
          <p14:tracePt t="59954" x="4781550" y="3213100"/>
          <p14:tracePt t="59970" x="4743450" y="3194050"/>
          <p14:tracePt t="59987" x="4711700" y="3181350"/>
          <p14:tracePt t="60201" x="4705350" y="3181350"/>
          <p14:tracePt t="60205" x="4692650" y="3181350"/>
          <p14:tracePt t="60221" x="4629150" y="3194050"/>
          <p14:tracePt t="60240" x="4591050" y="3213100"/>
          <p14:tracePt t="60254" x="4533900" y="3232150"/>
          <p14:tracePt t="60270" x="4425950" y="3270250"/>
          <p14:tracePt t="60288" x="4381500" y="3289300"/>
          <p14:tracePt t="60304" x="4318000" y="3321050"/>
          <p14:tracePt t="60321" x="4305300" y="3327400"/>
          <p14:tracePt t="60337" x="4292600" y="3333750"/>
          <p14:tracePt t="60356" x="4286250" y="3333750"/>
          <p14:tracePt t="60390" x="4279900" y="3333750"/>
          <p14:tracePt t="60438" x="4279900" y="3340100"/>
          <p14:tracePt t="60806" x="4279900" y="3346450"/>
          <p14:tracePt t="60851" x="4279900" y="3352800"/>
          <p14:tracePt t="60863" x="4273550" y="3359150"/>
          <p14:tracePt t="60871" x="4222750" y="3384550"/>
          <p14:tracePt t="60887" x="4159250" y="3403600"/>
          <p14:tracePt t="60904" x="4083050" y="3429000"/>
          <p14:tracePt t="60920" x="3822700" y="3505200"/>
          <p14:tracePt t="60938" x="3727450" y="3517900"/>
          <p14:tracePt t="60954" x="3530600" y="3536950"/>
          <p14:tracePt t="60971" x="3454400" y="3549650"/>
          <p14:tracePt t="60987" x="3390900" y="3556000"/>
          <p14:tracePt t="61004" x="3308350" y="3575050"/>
          <p14:tracePt t="61020" x="3276600" y="3575050"/>
          <p14:tracePt t="61055" x="3276600" y="3581400"/>
          <p14:tracePt t="61277" x="3276600" y="3587750"/>
          <p14:tracePt t="61294" x="3276600" y="3594100"/>
          <p14:tracePt t="61324" x="3276600" y="3600450"/>
          <p14:tracePt t="61347" x="3276600" y="3606800"/>
          <p14:tracePt t="61396" x="3276600" y="3613150"/>
          <p14:tracePt t="61526" x="3263900" y="3613150"/>
          <p14:tracePt t="61539" x="3244850" y="3613150"/>
          <p14:tracePt t="61540" x="3219450" y="3613150"/>
          <p14:tracePt t="61555" x="3187700" y="3613150"/>
          <p14:tracePt t="61571" x="3105150" y="3613150"/>
          <p14:tracePt t="61587" x="3067050" y="3619500"/>
          <p14:tracePt t="61604" x="3041650" y="3625850"/>
          <p14:tracePt t="61620" x="2990850" y="3632200"/>
          <p14:tracePt t="61638" x="2978150" y="3638550"/>
          <p14:tracePt t="61654" x="2971800" y="3644900"/>
          <p14:tracePt t="61671" x="2965450" y="3644900"/>
          <p14:tracePt t="61880" x="2965450" y="3638550"/>
          <p14:tracePt t="61886" x="2965450" y="3632200"/>
          <p14:tracePt t="61904" x="2965450" y="3619500"/>
          <p14:tracePt t="61921" x="2965450" y="3613150"/>
          <p14:tracePt t="61937" x="2965450" y="3594100"/>
          <p14:tracePt t="61954" x="2965450" y="3581400"/>
          <p14:tracePt t="61970" x="2965450" y="3575050"/>
          <p14:tracePt t="61988" x="2965450" y="3568700"/>
          <p14:tracePt t="62188" x="2965450" y="3575050"/>
          <p14:tracePt t="62189" x="2959100" y="3581400"/>
          <p14:tracePt t="62203" x="2959100" y="3587750"/>
          <p14:tracePt t="62221" x="2946400" y="3625850"/>
          <p14:tracePt t="62237" x="2933700" y="3651250"/>
          <p14:tracePt t="62254" x="2914650" y="3733800"/>
          <p14:tracePt t="62271" x="2901950" y="3790950"/>
          <p14:tracePt t="62288" x="2895600" y="3854450"/>
          <p14:tracePt t="62304" x="2870200" y="3981450"/>
          <p14:tracePt t="62325" x="2857500" y="4051300"/>
          <p14:tracePt t="62337" x="2844800" y="4146550"/>
          <p14:tracePt t="62355" x="2844800" y="4171950"/>
          <p14:tracePt t="62370" x="2844800" y="4191000"/>
          <p14:tracePt t="62388" x="2838450" y="4216400"/>
          <p14:tracePt t="62708" x="2832100" y="4222750"/>
          <p14:tracePt t="62720" x="2819400" y="4235450"/>
          <p14:tracePt t="62722" x="2806700" y="4254500"/>
          <p14:tracePt t="62737" x="2787650" y="4273550"/>
          <p14:tracePt t="62754" x="2762250" y="4298950"/>
          <p14:tracePt t="62770" x="2749550" y="4318000"/>
          <p14:tracePt t="62787" x="2730500" y="4337050"/>
          <p14:tracePt t="62804" x="2724150" y="4337050"/>
          <p14:tracePt t="62921" x="2717800" y="4337050"/>
          <p14:tracePt t="62945" x="2717800" y="4343400"/>
          <p14:tracePt t="62958" x="2711450" y="4343400"/>
          <p14:tracePt t="62969" x="2698750" y="4343400"/>
          <p14:tracePt t="62988" x="2692400" y="4343400"/>
          <p14:tracePt t="63004" x="2673350" y="4343400"/>
          <p14:tracePt t="63021" x="2667000" y="4343400"/>
          <p14:tracePt t="63037" x="2654300" y="4343400"/>
          <p14:tracePt t="63054" x="2647950" y="4343400"/>
          <p14:tracePt t="63070" x="2641600" y="4343400"/>
          <p14:tracePt t="63088" x="2635250" y="4343400"/>
          <p14:tracePt t="63655" x="2628900" y="4343400"/>
          <p14:tracePt t="63664" x="2622550" y="4343400"/>
          <p14:tracePt t="63671" x="2609850" y="4343400"/>
          <p14:tracePt t="63687" x="2590800" y="4343400"/>
          <p14:tracePt t="63704" x="2571750" y="4343400"/>
          <p14:tracePt t="63720" x="2508250" y="4311650"/>
          <p14:tracePt t="63738" x="2419350" y="4203700"/>
          <p14:tracePt t="63771" x="2311400" y="4013200"/>
          <p14:tracePt t="63804" x="2279650" y="3968750"/>
          <p14:tracePt t="64045" x="2247900" y="3962400"/>
          <p14:tracePt t="64057" x="2209800" y="3943350"/>
          <p14:tracePt t="64062" x="2159000" y="3917950"/>
          <p14:tracePt t="64069" x="2089150" y="3867150"/>
          <p14:tracePt t="64087" x="2012950" y="3784600"/>
          <p14:tracePt t="64104" x="1847850" y="3594100"/>
          <p14:tracePt t="64120" x="1778000" y="3486150"/>
          <p14:tracePt t="64137" x="1689100" y="3352800"/>
          <p14:tracePt t="64153" x="1657350" y="3321050"/>
          <p14:tracePt t="64171" x="1631950" y="3295650"/>
          <p14:tracePt t="64187" x="1606550" y="3276600"/>
          <p14:tracePt t="64203" x="1593850" y="3270250"/>
          <p14:tracePt t="64220" x="1587500" y="3270250"/>
          <p14:tracePt t="64236" x="1581150" y="3270250"/>
          <p14:tracePt t="64366" x="1574800" y="3270250"/>
          <p14:tracePt t="64413" x="1568450" y="3270250"/>
          <p14:tracePt t="64909" x="1587500" y="3270250"/>
          <p14:tracePt t="64920" x="1739900" y="3270250"/>
          <p14:tracePt t="64937" x="1924050" y="3270250"/>
          <p14:tracePt t="64953" x="2609850" y="3270250"/>
          <p14:tracePt t="64970" x="2997200" y="3270250"/>
          <p14:tracePt t="64986" x="3365500" y="3270250"/>
          <p14:tracePt t="64986" x="3740150" y="3276600"/>
          <p14:tracePt t="65004" x="4038600" y="3282950"/>
          <p14:tracePt t="65021" x="4273550" y="3308350"/>
          <p14:tracePt t="65037" x="4489450" y="3314700"/>
          <p14:tracePt t="65054" x="4527550" y="3314700"/>
          <p14:tracePt t="65069" x="4533900" y="3308350"/>
          <p14:tracePt t="65263" x="4540250" y="3308350"/>
          <p14:tracePt t="65275" x="4572000" y="3308350"/>
          <p14:tracePt t="65287" x="4692650" y="3302000"/>
          <p14:tracePt t="65303" x="4762500" y="3295650"/>
          <p14:tracePt t="65321" x="4921250" y="3295650"/>
          <p14:tracePt t="65337" x="5003800" y="3302000"/>
          <p14:tracePt t="65354" x="5067300" y="3333750"/>
          <p14:tracePt t="65370" x="5168900" y="3397250"/>
          <p14:tracePt t="65387" x="5207000" y="3435350"/>
          <p14:tracePt t="65403" x="5245100" y="3492500"/>
          <p14:tracePt t="65421" x="5257800" y="3517900"/>
          <p14:tracePt t="65437" x="5264150" y="3536950"/>
          <p14:tracePt t="65453" x="5264150" y="3543300"/>
          <p14:tracePt t="65489" x="5264150" y="3549650"/>
          <p14:tracePt t="65786"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37AB7D2-A45A-412E-A00C-CFD838592FF8}" type="datetime12">
              <a:rPr lang="en-US" altLang="en-US" sz="1000" smtClean="0"/>
              <a:pPr eaLnBrk="1" hangingPunct="1">
                <a:spcBef>
                  <a:spcPct val="0"/>
                </a:spcBef>
                <a:buFontTx/>
                <a:buNone/>
              </a:pPr>
              <a:t>11:03 PM</a:t>
            </a:fld>
            <a:endParaRPr lang="en-US" altLang="en-US" sz="1000"/>
          </a:p>
        </p:txBody>
      </p:sp>
      <p:sp>
        <p:nvSpPr>
          <p:cNvPr id="16387" name="Rectangle 2"/>
          <p:cNvSpPr>
            <a:spLocks noGrp="1" noChangeArrowheads="1"/>
          </p:cNvSpPr>
          <p:nvPr>
            <p:ph type="title"/>
          </p:nvPr>
        </p:nvSpPr>
        <p:spPr>
          <a:xfrm>
            <a:off x="723900" y="266700"/>
            <a:ext cx="7772400" cy="6350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sz="3200" b="1"/>
              <a:t>Some Principles of Magnification</a:t>
            </a:r>
          </a:p>
        </p:txBody>
      </p:sp>
      <p:sp>
        <p:nvSpPr>
          <p:cNvPr id="16388" name="Rectangle 3"/>
          <p:cNvSpPr>
            <a:spLocks noGrp="1" noChangeArrowheads="1"/>
          </p:cNvSpPr>
          <p:nvPr>
            <p:ph type="body" idx="1"/>
          </p:nvPr>
        </p:nvSpPr>
        <p:spPr>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b="1"/>
              <a:t>Rule of thumb</a:t>
            </a:r>
            <a:r>
              <a:rPr lang="en-US" altLang="en-US"/>
              <a:t> is is not to exceed 1,000 times the NA of the objective</a:t>
            </a:r>
          </a:p>
          <a:p>
            <a:pPr eaLnBrk="1" hangingPunct="1"/>
            <a:r>
              <a:rPr lang="en-US" altLang="en-US"/>
              <a:t>Modern microscopes magnify both in the objective and the ocular and thus are called “</a:t>
            </a:r>
            <a:r>
              <a:rPr lang="en-US" altLang="en-US">
                <a:solidFill>
                  <a:schemeClr val="hlink"/>
                </a:solidFill>
              </a:rPr>
              <a:t>compound microscopes</a:t>
            </a:r>
            <a:r>
              <a:rPr lang="en-US" altLang="en-US"/>
              <a:t>” - Simple microscopes have only a single lens</a:t>
            </a:r>
          </a:p>
        </p:txBody>
      </p:sp>
      <p:sp>
        <p:nvSpPr>
          <p:cNvPr id="16389" name="Rectangle 4"/>
          <p:cNvSpPr>
            <a:spLocks noChangeArrowheads="1"/>
          </p:cNvSpPr>
          <p:nvPr/>
        </p:nvSpPr>
        <p:spPr bwMode="auto">
          <a:xfrm>
            <a:off x="0" y="9144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54384"/>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19F6713-E0E6-4F16-B33E-226D1795DEE8}" type="datetime12">
              <a:rPr lang="en-US" altLang="en-US" sz="1000" smtClean="0"/>
              <a:pPr eaLnBrk="1" hangingPunct="1">
                <a:spcBef>
                  <a:spcPct val="0"/>
                </a:spcBef>
                <a:buFontTx/>
                <a:buNone/>
              </a:pPr>
              <a:t>11:03 PM</a:t>
            </a:fld>
            <a:endParaRPr lang="en-US" altLang="en-US" sz="1000"/>
          </a:p>
        </p:txBody>
      </p:sp>
      <p:sp>
        <p:nvSpPr>
          <p:cNvPr id="17411" name="Rectangle 2"/>
          <p:cNvSpPr>
            <a:spLocks noGrp="1" noChangeArrowheads="1"/>
          </p:cNvSpPr>
          <p:nvPr>
            <p:ph type="title"/>
          </p:nvPr>
        </p:nvSpPr>
        <p:spPr>
          <a:xfrm>
            <a:off x="698500" y="152400"/>
            <a:ext cx="7772400" cy="7493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sz="4000" b="1"/>
              <a:t>Basic Microscopy</a:t>
            </a:r>
          </a:p>
        </p:txBody>
      </p:sp>
      <p:sp>
        <p:nvSpPr>
          <p:cNvPr id="17412" name="Rectangle 3"/>
          <p:cNvSpPr>
            <a:spLocks noGrp="1" noChangeArrowheads="1"/>
          </p:cNvSpPr>
          <p:nvPr>
            <p:ph type="body" idx="1"/>
          </p:nvPr>
        </p:nvSpPr>
        <p:spPr>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dirty="0">
                <a:solidFill>
                  <a:schemeClr val="hlink"/>
                </a:solidFill>
              </a:rPr>
              <a:t>Bright field illumination</a:t>
            </a:r>
            <a:r>
              <a:rPr lang="en-US" altLang="en-US" dirty="0"/>
              <a:t> does not reveal differences in brightness between structural details - i.e. </a:t>
            </a:r>
            <a:r>
              <a:rPr lang="en-US" altLang="en-US" b="1" dirty="0"/>
              <a:t>no contrast</a:t>
            </a:r>
          </a:p>
          <a:p>
            <a:pPr eaLnBrk="1" hangingPunct="1"/>
            <a:r>
              <a:rPr lang="en-US" altLang="en-US" dirty="0"/>
              <a:t>Structural details emerge via </a:t>
            </a:r>
            <a:r>
              <a:rPr lang="en-US" altLang="en-US" dirty="0">
                <a:solidFill>
                  <a:schemeClr val="hlink"/>
                </a:solidFill>
              </a:rPr>
              <a:t>phase differences</a:t>
            </a:r>
            <a:r>
              <a:rPr lang="en-US" altLang="en-US" dirty="0"/>
              <a:t>  and by staining of components</a:t>
            </a:r>
          </a:p>
          <a:p>
            <a:pPr eaLnBrk="1" hangingPunct="1"/>
            <a:r>
              <a:rPr lang="en-US" altLang="en-US" dirty="0"/>
              <a:t>The edge effects (diffraction, refraction, reflection) produce </a:t>
            </a:r>
            <a:r>
              <a:rPr lang="en-US" altLang="en-US" dirty="0">
                <a:solidFill>
                  <a:schemeClr val="hlink"/>
                </a:solidFill>
              </a:rPr>
              <a:t>contrast</a:t>
            </a:r>
            <a:r>
              <a:rPr lang="en-US" altLang="en-US" dirty="0"/>
              <a:t> and detail</a:t>
            </a:r>
          </a:p>
        </p:txBody>
      </p:sp>
      <p:sp>
        <p:nvSpPr>
          <p:cNvPr id="17413" name="Rectangle 4"/>
          <p:cNvSpPr>
            <a:spLocks noChangeArrowheads="1"/>
          </p:cNvSpPr>
          <p:nvPr/>
        </p:nvSpPr>
        <p:spPr bwMode="auto">
          <a:xfrm>
            <a:off x="0" y="8715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6735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ED80610-476D-4555-ADAE-458EAAA83047}" type="datetime12">
              <a:rPr lang="en-US" altLang="en-US" sz="1000" smtClean="0"/>
              <a:pPr eaLnBrk="1" hangingPunct="1">
                <a:spcBef>
                  <a:spcPct val="0"/>
                </a:spcBef>
                <a:buFontTx/>
                <a:buNone/>
              </a:pPr>
              <a:t>11:03 PM</a:t>
            </a:fld>
            <a:endParaRPr lang="en-US" altLang="en-US" sz="1000"/>
          </a:p>
        </p:txBody>
      </p:sp>
      <p:grpSp>
        <p:nvGrpSpPr>
          <p:cNvPr id="18435" name="Group 2"/>
          <p:cNvGrpSpPr>
            <a:grpSpLocks/>
          </p:cNvGrpSpPr>
          <p:nvPr/>
        </p:nvGrpSpPr>
        <p:grpSpPr bwMode="auto">
          <a:xfrm>
            <a:off x="4808538" y="995363"/>
            <a:ext cx="3495675" cy="5230812"/>
            <a:chOff x="3029" y="627"/>
            <a:chExt cx="2202" cy="3295"/>
          </a:xfrm>
        </p:grpSpPr>
        <p:pic>
          <p:nvPicPr>
            <p:cNvPr id="18455" name="Picture 3" descr="DSC00016(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 y="627"/>
              <a:ext cx="2188" cy="3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6" name="Rectangle 4"/>
            <p:cNvSpPr>
              <a:spLocks noChangeArrowheads="1"/>
            </p:cNvSpPr>
            <p:nvPr/>
          </p:nvSpPr>
          <p:spPr bwMode="auto">
            <a:xfrm>
              <a:off x="3029" y="3691"/>
              <a:ext cx="1092"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solidFill>
                    <a:schemeClr val="bg1"/>
                  </a:solidFill>
                  <a:latin typeface="Times New Roman" pitchFamily="18" charset="0"/>
                  <a:cs typeface="Times New Roman" pitchFamily="18" charset="0"/>
                </a:rPr>
                <a:t>©</a:t>
              </a:r>
              <a:r>
                <a:rPr lang="en-US" altLang="en-US" sz="1600" i="1">
                  <a:solidFill>
                    <a:schemeClr val="bg1"/>
                  </a:solidFill>
                  <a:latin typeface="Times New Roman" pitchFamily="18" charset="0"/>
                </a:rPr>
                <a:t> J.Paul Robinson</a:t>
              </a:r>
            </a:p>
          </p:txBody>
        </p:sp>
      </p:grpSp>
      <p:sp>
        <p:nvSpPr>
          <p:cNvPr id="18436" name="Rectangle 5"/>
          <p:cNvSpPr>
            <a:spLocks noGrp="1" noChangeArrowheads="1"/>
          </p:cNvSpPr>
          <p:nvPr>
            <p:ph type="title"/>
          </p:nvPr>
        </p:nvSpPr>
        <p:spPr>
          <a:xfrm>
            <a:off x="549275" y="-228600"/>
            <a:ext cx="7772400" cy="10287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b="1"/>
              <a:t>Microscope Basics</a:t>
            </a:r>
          </a:p>
        </p:txBody>
      </p:sp>
      <p:sp>
        <p:nvSpPr>
          <p:cNvPr id="18437" name="Rectangle 6"/>
          <p:cNvSpPr>
            <a:spLocks noGrp="1" noChangeArrowheads="1"/>
          </p:cNvSpPr>
          <p:nvPr>
            <p:ph type="body" idx="1"/>
          </p:nvPr>
        </p:nvSpPr>
        <p:spPr>
          <a:xfrm>
            <a:off x="152400" y="865188"/>
            <a:ext cx="4560888" cy="41148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lnSpc>
                <a:spcPct val="80000"/>
              </a:lnSpc>
            </a:pPr>
            <a:r>
              <a:rPr lang="en-US" altLang="en-US" sz="2000"/>
              <a:t>Originally conformed to the German DIN standard</a:t>
            </a:r>
          </a:p>
          <a:p>
            <a:pPr lvl="1" eaLnBrk="1" hangingPunct="1">
              <a:lnSpc>
                <a:spcPct val="80000"/>
              </a:lnSpc>
            </a:pPr>
            <a:r>
              <a:rPr lang="en-US" altLang="en-US" sz="1200"/>
              <a:t>Deutsche Industrie Norm, or DIN standard configuration</a:t>
            </a:r>
          </a:p>
          <a:p>
            <a:pPr eaLnBrk="1" hangingPunct="1">
              <a:lnSpc>
                <a:spcPct val="80000"/>
              </a:lnSpc>
            </a:pPr>
            <a:r>
              <a:rPr lang="en-US" altLang="en-US" sz="2000"/>
              <a:t>Standard required the following</a:t>
            </a:r>
          </a:p>
          <a:p>
            <a:pPr lvl="1" eaLnBrk="1" hangingPunct="1">
              <a:lnSpc>
                <a:spcPct val="80000"/>
              </a:lnSpc>
            </a:pPr>
            <a:r>
              <a:rPr lang="en-US" altLang="en-US" sz="1800"/>
              <a:t>real image formed at a tube length of 160mm</a:t>
            </a:r>
          </a:p>
          <a:p>
            <a:pPr lvl="1" eaLnBrk="1" hangingPunct="1">
              <a:lnSpc>
                <a:spcPct val="80000"/>
              </a:lnSpc>
            </a:pPr>
            <a:r>
              <a:rPr lang="en-US" altLang="en-US" sz="1800"/>
              <a:t>the parfocal distance set to 45 mm</a:t>
            </a:r>
          </a:p>
          <a:p>
            <a:pPr lvl="1" eaLnBrk="1" hangingPunct="1">
              <a:lnSpc>
                <a:spcPct val="80000"/>
              </a:lnSpc>
            </a:pPr>
            <a:r>
              <a:rPr lang="en-US" altLang="en-US" sz="1800"/>
              <a:t>object to image distance set to 195 mm</a:t>
            </a:r>
          </a:p>
          <a:p>
            <a:pPr eaLnBrk="1" hangingPunct="1">
              <a:lnSpc>
                <a:spcPct val="80000"/>
              </a:lnSpc>
            </a:pPr>
            <a:r>
              <a:rPr lang="en-US" altLang="en-US" sz="2000"/>
              <a:t>Currently we use the ISO standards</a:t>
            </a:r>
          </a:p>
          <a:p>
            <a:pPr eaLnBrk="1" hangingPunct="1">
              <a:lnSpc>
                <a:spcPct val="80000"/>
              </a:lnSpc>
            </a:pPr>
            <a:r>
              <a:rPr lang="en-US" altLang="en-US" sz="2000"/>
              <a:t>And of course most microscopes are now infinity not 160mm</a:t>
            </a:r>
          </a:p>
          <a:p>
            <a:pPr eaLnBrk="1" hangingPunct="1">
              <a:lnSpc>
                <a:spcPct val="80000"/>
              </a:lnSpc>
            </a:pPr>
            <a:r>
              <a:rPr lang="en-US" altLang="en-US" sz="2000"/>
              <a:t>DIN standard eyepieces have an international standard 23mm diameter</a:t>
            </a:r>
          </a:p>
          <a:p>
            <a:pPr eaLnBrk="1" hangingPunct="1">
              <a:lnSpc>
                <a:spcPct val="80000"/>
              </a:lnSpc>
            </a:pPr>
            <a:r>
              <a:rPr lang="en-US" altLang="en-US" sz="2000"/>
              <a:t>Some objectives have a color ring to help identify the magnification: black (1x), brown (2x), red (4x), yellow (10x), green (20x), turquoise (25x), light blue (40x), dark blue (60x), white (100x).</a:t>
            </a:r>
          </a:p>
        </p:txBody>
      </p:sp>
      <p:sp>
        <p:nvSpPr>
          <p:cNvPr id="18438" name="Line 7"/>
          <p:cNvSpPr>
            <a:spLocks noChangeShapeType="1"/>
          </p:cNvSpPr>
          <p:nvPr/>
        </p:nvSpPr>
        <p:spPr bwMode="auto">
          <a:xfrm>
            <a:off x="6472238" y="1330325"/>
            <a:ext cx="508000" cy="2459038"/>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439" name="Freeform 8"/>
          <p:cNvSpPr>
            <a:spLocks/>
          </p:cNvSpPr>
          <p:nvPr/>
        </p:nvSpPr>
        <p:spPr bwMode="auto">
          <a:xfrm>
            <a:off x="6207125" y="1228725"/>
            <a:ext cx="731838" cy="3130550"/>
          </a:xfrm>
          <a:custGeom>
            <a:avLst/>
            <a:gdLst>
              <a:gd name="T0" fmla="*/ 0 w 461"/>
              <a:gd name="T1" fmla="*/ 0 h 1972"/>
              <a:gd name="T2" fmla="*/ 2147483647 w 461"/>
              <a:gd name="T3" fmla="*/ 2147483647 h 1972"/>
              <a:gd name="T4" fmla="*/ 2147483647 w 461"/>
              <a:gd name="T5" fmla="*/ 2147483647 h 1972"/>
              <a:gd name="T6" fmla="*/ 2147483647 w 461"/>
              <a:gd name="T7" fmla="*/ 2147483647 h 1972"/>
              <a:gd name="T8" fmla="*/ 2147483647 w 461"/>
              <a:gd name="T9" fmla="*/ 2147483647 h 1972"/>
              <a:gd name="T10" fmla="*/ 2147483647 w 461"/>
              <a:gd name="T11" fmla="*/ 2147483647 h 1972"/>
              <a:gd name="T12" fmla="*/ 2147483647 w 461"/>
              <a:gd name="T13" fmla="*/ 2147483647 h 19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 h="1972">
                <a:moveTo>
                  <a:pt x="0" y="0"/>
                </a:moveTo>
                <a:cubicBezTo>
                  <a:pt x="120" y="180"/>
                  <a:pt x="144" y="339"/>
                  <a:pt x="180" y="551"/>
                </a:cubicBezTo>
                <a:cubicBezTo>
                  <a:pt x="193" y="765"/>
                  <a:pt x="210" y="978"/>
                  <a:pt x="231" y="1191"/>
                </a:cubicBezTo>
                <a:cubicBezTo>
                  <a:pt x="241" y="1291"/>
                  <a:pt x="241" y="1400"/>
                  <a:pt x="269" y="1498"/>
                </a:cubicBezTo>
                <a:cubicBezTo>
                  <a:pt x="299" y="1603"/>
                  <a:pt x="346" y="1708"/>
                  <a:pt x="397" y="1805"/>
                </a:cubicBezTo>
                <a:cubicBezTo>
                  <a:pt x="407" y="1846"/>
                  <a:pt x="417" y="1882"/>
                  <a:pt x="436" y="1920"/>
                </a:cubicBezTo>
                <a:cubicBezTo>
                  <a:pt x="445" y="1937"/>
                  <a:pt x="461" y="1972"/>
                  <a:pt x="461" y="1972"/>
                </a:cubicBezTo>
              </a:path>
            </a:pathLst>
          </a:custGeom>
          <a:noFill/>
          <a:ln w="38100" cap="flat" cmpd="sng">
            <a:solidFill>
              <a:srgbClr val="FFFF00"/>
            </a:solidFill>
            <a:prstDash val="solid"/>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440" name="Line 9"/>
          <p:cNvSpPr>
            <a:spLocks noChangeShapeType="1"/>
          </p:cNvSpPr>
          <p:nvPr/>
        </p:nvSpPr>
        <p:spPr bwMode="auto">
          <a:xfrm>
            <a:off x="7181850" y="3770313"/>
            <a:ext cx="61913" cy="650875"/>
          </a:xfrm>
          <a:prstGeom prst="line">
            <a:avLst/>
          </a:prstGeom>
          <a:noFill/>
          <a:ln w="38100">
            <a:solidFill>
              <a:srgbClr val="FF99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18441" name="Group 10"/>
          <p:cNvGrpSpPr>
            <a:grpSpLocks/>
          </p:cNvGrpSpPr>
          <p:nvPr/>
        </p:nvGrpSpPr>
        <p:grpSpPr bwMode="auto">
          <a:xfrm>
            <a:off x="7748588" y="3567113"/>
            <a:ext cx="1249362" cy="815975"/>
            <a:chOff x="3064" y="2899"/>
            <a:chExt cx="787" cy="514"/>
          </a:xfrm>
        </p:grpSpPr>
        <p:sp>
          <p:nvSpPr>
            <p:cNvPr id="32779" name="Rectangle 11"/>
            <p:cNvSpPr>
              <a:spLocks noChangeArrowheads="1"/>
            </p:cNvSpPr>
            <p:nvPr/>
          </p:nvSpPr>
          <p:spPr bwMode="auto">
            <a:xfrm>
              <a:off x="3064" y="2899"/>
              <a:ext cx="78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rgbClr val="FF9900"/>
                  </a:solidFill>
                  <a:effectLst>
                    <a:outerShdw blurRad="38100" dist="38100" dir="2700000" algn="tl">
                      <a:srgbClr val="C0C0C0"/>
                    </a:outerShdw>
                  </a:effectLst>
                  <a:latin typeface="Times New Roman" pitchFamily="18" charset="0"/>
                </a:rPr>
                <a:t>Focal length</a:t>
              </a:r>
            </a:p>
          </p:txBody>
        </p:sp>
        <p:sp>
          <p:nvSpPr>
            <p:cNvPr id="32780" name="Rectangle 12"/>
            <p:cNvSpPr>
              <a:spLocks noChangeArrowheads="1"/>
            </p:cNvSpPr>
            <p:nvPr/>
          </p:nvSpPr>
          <p:spPr bwMode="auto">
            <a:xfrm>
              <a:off x="3064" y="3051"/>
              <a:ext cx="745"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rgbClr val="FF9900"/>
                  </a:solidFill>
                  <a:effectLst>
                    <a:outerShdw blurRad="38100" dist="38100" dir="2700000" algn="tl">
                      <a:srgbClr val="C0C0C0"/>
                    </a:outerShdw>
                  </a:effectLst>
                  <a:latin typeface="Times New Roman" pitchFamily="18" charset="0"/>
                </a:rPr>
                <a:t>of objective</a:t>
              </a:r>
            </a:p>
          </p:txBody>
        </p:sp>
        <p:sp>
          <p:nvSpPr>
            <p:cNvPr id="32781" name="Rectangle 13"/>
            <p:cNvSpPr>
              <a:spLocks noChangeArrowheads="1"/>
            </p:cNvSpPr>
            <p:nvPr/>
          </p:nvSpPr>
          <p:spPr bwMode="auto">
            <a:xfrm>
              <a:off x="3064" y="3203"/>
              <a:ext cx="59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rgbClr val="FF9900"/>
                  </a:solidFill>
                  <a:effectLst>
                    <a:outerShdw blurRad="38100" dist="38100" dir="2700000" algn="tl">
                      <a:srgbClr val="C0C0C0"/>
                    </a:outerShdw>
                  </a:effectLst>
                  <a:latin typeface="Times New Roman" pitchFamily="18" charset="0"/>
                </a:rPr>
                <a:t>= 45 mm</a:t>
              </a:r>
            </a:p>
          </p:txBody>
        </p:sp>
      </p:grpSp>
      <p:grpSp>
        <p:nvGrpSpPr>
          <p:cNvPr id="18442" name="Group 14"/>
          <p:cNvGrpSpPr>
            <a:grpSpLocks/>
          </p:cNvGrpSpPr>
          <p:nvPr/>
        </p:nvGrpSpPr>
        <p:grpSpPr bwMode="auto">
          <a:xfrm>
            <a:off x="7013575" y="2274888"/>
            <a:ext cx="1187450" cy="814387"/>
            <a:chOff x="3314" y="1487"/>
            <a:chExt cx="748" cy="513"/>
          </a:xfrm>
        </p:grpSpPr>
        <p:sp>
          <p:nvSpPr>
            <p:cNvPr id="32783" name="Rectangle 15"/>
            <p:cNvSpPr>
              <a:spLocks noChangeArrowheads="1"/>
            </p:cNvSpPr>
            <p:nvPr/>
          </p:nvSpPr>
          <p:spPr bwMode="auto">
            <a:xfrm>
              <a:off x="3314" y="1487"/>
              <a:ext cx="74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chemeClr val="bg1"/>
                  </a:solidFill>
                  <a:latin typeface="Times New Roman" pitchFamily="18" charset="0"/>
                </a:rPr>
                <a:t>Mechanical</a:t>
              </a:r>
              <a:endParaRPr lang="en-US" sz="1600" b="1">
                <a:solidFill>
                  <a:schemeClr val="hlink"/>
                </a:solidFill>
                <a:effectLst>
                  <a:outerShdw blurRad="38100" dist="38100" dir="2700000" algn="tl">
                    <a:srgbClr val="C0C0C0"/>
                  </a:outerShdw>
                </a:effectLst>
                <a:latin typeface="Times New Roman" pitchFamily="18" charset="0"/>
              </a:endParaRPr>
            </a:p>
          </p:txBody>
        </p:sp>
        <p:sp>
          <p:nvSpPr>
            <p:cNvPr id="32784" name="Rectangle 16"/>
            <p:cNvSpPr>
              <a:spLocks noChangeArrowheads="1"/>
            </p:cNvSpPr>
            <p:nvPr/>
          </p:nvSpPr>
          <p:spPr bwMode="auto">
            <a:xfrm>
              <a:off x="3314" y="1639"/>
              <a:ext cx="73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US" sz="1600" b="1">
                  <a:solidFill>
                    <a:schemeClr val="bg1"/>
                  </a:solidFill>
                  <a:latin typeface="Times New Roman" pitchFamily="18" charset="0"/>
                </a:rPr>
                <a:t>tube length</a:t>
              </a:r>
              <a:endParaRPr lang="en-US" sz="1600" b="1">
                <a:solidFill>
                  <a:schemeClr val="hlink"/>
                </a:solidFill>
                <a:effectLst>
                  <a:outerShdw blurRad="38100" dist="38100" dir="2700000" algn="tl">
                    <a:srgbClr val="C0C0C0"/>
                  </a:outerShdw>
                </a:effectLst>
                <a:latin typeface="Times New Roman" pitchFamily="18" charset="0"/>
              </a:endParaRPr>
            </a:p>
          </p:txBody>
        </p:sp>
        <p:sp>
          <p:nvSpPr>
            <p:cNvPr id="18451" name="Rectangle 17"/>
            <p:cNvSpPr>
              <a:spLocks noChangeArrowheads="1"/>
            </p:cNvSpPr>
            <p:nvPr/>
          </p:nvSpPr>
          <p:spPr bwMode="auto">
            <a:xfrm>
              <a:off x="3314" y="1790"/>
              <a:ext cx="65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chemeClr val="bg1"/>
                  </a:solidFill>
                  <a:latin typeface="Times New Roman" pitchFamily="18" charset="0"/>
                </a:rPr>
                <a:t>= 160 mm</a:t>
              </a:r>
            </a:p>
          </p:txBody>
        </p:sp>
      </p:grpSp>
      <p:grpSp>
        <p:nvGrpSpPr>
          <p:cNvPr id="18443" name="Group 18"/>
          <p:cNvGrpSpPr>
            <a:grpSpLocks/>
          </p:cNvGrpSpPr>
          <p:nvPr/>
        </p:nvGrpSpPr>
        <p:grpSpPr bwMode="auto">
          <a:xfrm>
            <a:off x="5273675" y="1724025"/>
            <a:ext cx="1042988" cy="1057275"/>
            <a:chOff x="4450" y="1884"/>
            <a:chExt cx="657" cy="666"/>
          </a:xfrm>
        </p:grpSpPr>
        <p:sp>
          <p:nvSpPr>
            <p:cNvPr id="18445" name="Rectangle 19"/>
            <p:cNvSpPr>
              <a:spLocks noChangeArrowheads="1"/>
            </p:cNvSpPr>
            <p:nvPr/>
          </p:nvSpPr>
          <p:spPr bwMode="auto">
            <a:xfrm>
              <a:off x="4450" y="1884"/>
              <a:ext cx="62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FFFF00"/>
                  </a:solidFill>
                  <a:latin typeface="Times New Roman" pitchFamily="18" charset="0"/>
                </a:rPr>
                <a:t>Object to</a:t>
              </a:r>
            </a:p>
          </p:txBody>
        </p:sp>
        <p:sp>
          <p:nvSpPr>
            <p:cNvPr id="18446" name="Rectangle 20"/>
            <p:cNvSpPr>
              <a:spLocks noChangeArrowheads="1"/>
            </p:cNvSpPr>
            <p:nvPr/>
          </p:nvSpPr>
          <p:spPr bwMode="auto">
            <a:xfrm>
              <a:off x="4450" y="2035"/>
              <a:ext cx="48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FFFF00"/>
                  </a:solidFill>
                  <a:latin typeface="Times New Roman" pitchFamily="18" charset="0"/>
                </a:rPr>
                <a:t>Image </a:t>
              </a:r>
            </a:p>
          </p:txBody>
        </p:sp>
        <p:sp>
          <p:nvSpPr>
            <p:cNvPr id="18447" name="Rectangle 21"/>
            <p:cNvSpPr>
              <a:spLocks noChangeArrowheads="1"/>
            </p:cNvSpPr>
            <p:nvPr/>
          </p:nvSpPr>
          <p:spPr bwMode="auto">
            <a:xfrm>
              <a:off x="4450" y="2189"/>
              <a:ext cx="61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FFFF00"/>
                  </a:solidFill>
                  <a:latin typeface="Times New Roman" pitchFamily="18" charset="0"/>
                </a:rPr>
                <a:t>Distance </a:t>
              </a:r>
            </a:p>
          </p:txBody>
        </p:sp>
        <p:sp>
          <p:nvSpPr>
            <p:cNvPr id="18448" name="Rectangle 22"/>
            <p:cNvSpPr>
              <a:spLocks noChangeArrowheads="1"/>
            </p:cNvSpPr>
            <p:nvPr/>
          </p:nvSpPr>
          <p:spPr bwMode="auto">
            <a:xfrm>
              <a:off x="4450" y="2340"/>
              <a:ext cx="65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FFFF00"/>
                  </a:solidFill>
                  <a:latin typeface="Times New Roman" pitchFamily="18" charset="0"/>
                </a:rPr>
                <a:t>= 195 mm</a:t>
              </a:r>
            </a:p>
          </p:txBody>
        </p:sp>
      </p:grpSp>
      <p:sp>
        <p:nvSpPr>
          <p:cNvPr id="18444" name="Rectangle 16"/>
          <p:cNvSpPr>
            <a:spLocks noChangeArrowheads="1"/>
          </p:cNvSpPr>
          <p:nvPr/>
        </p:nvSpPr>
        <p:spPr bwMode="auto">
          <a:xfrm>
            <a:off x="17463" y="7620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209734"/>
  <p:extLst>
    <p:ext uri="{3A86A75C-4F4B-4683-9AE1-C65F6400EC91}">
      <p14:laserTraceLst xmlns:p14="http://schemas.microsoft.com/office/powerpoint/2010/main">
        <p14:tracePtLst>
          <p14:tracePt t="28305" x="5264150" y="3549650"/>
          <p14:tracePt t="28534" x="5257800" y="3549650"/>
          <p14:tracePt t="28545" x="5245100" y="3549650"/>
          <p14:tracePt t="28556" x="5207000" y="3562350"/>
          <p14:tracePt t="28571" x="5168900" y="3568700"/>
          <p14:tracePt t="28586" x="5118100" y="3575050"/>
          <p14:tracePt t="28603" x="4984750" y="3594100"/>
          <p14:tracePt t="28619" x="4908550" y="3606800"/>
          <p14:tracePt t="28636" x="4775200" y="3619500"/>
          <p14:tracePt t="28654" x="4724400" y="3619500"/>
          <p14:tracePt t="28669" x="4679950" y="3625850"/>
          <p14:tracePt t="28687" x="4648200" y="3625850"/>
          <p14:tracePt t="28703" x="4641850" y="3625850"/>
          <p14:tracePt t="28947" x="4584700" y="3644900"/>
          <p14:tracePt t="28949" x="4483100" y="3670300"/>
          <p14:tracePt t="28969" x="4108450" y="3733800"/>
          <p14:tracePt t="28986" x="3905250" y="3752850"/>
          <p14:tracePt t="29002" x="3492500" y="3771900"/>
          <p14:tracePt t="29020" x="3295650" y="3784600"/>
          <p14:tracePt t="29036" x="3111500" y="3790950"/>
          <p14:tracePt t="29036" x="2959100" y="3810000"/>
          <p14:tracePt t="29054" x="2813050" y="3829050"/>
          <p14:tracePt t="29072" x="2698750" y="3841750"/>
          <p14:tracePt t="29086" x="2559050" y="3854450"/>
          <p14:tracePt t="29104" x="2495550" y="3860800"/>
          <p14:tracePt t="29120" x="2451100" y="3867150"/>
          <p14:tracePt t="29136" x="2406650" y="3873500"/>
          <p14:tracePt t="29153" x="2387600" y="3873500"/>
          <p14:tracePt t="29169" x="2368550" y="3892550"/>
          <p14:tracePt t="29375" x="2362200" y="3892550"/>
          <p14:tracePt t="29378" x="2336800" y="3892550"/>
          <p14:tracePt t="29387" x="2266950" y="3886200"/>
          <p14:tracePt t="29403" x="2127250" y="3860800"/>
          <p14:tracePt t="29420" x="1524000" y="3759200"/>
          <p14:tracePt t="29436" x="1181100" y="3708400"/>
          <p14:tracePt t="29453" x="571500" y="3644900"/>
          <p14:tracePt t="29469" x="317500" y="3613150"/>
          <p14:tracePt t="29489" x="0" y="3594100"/>
          <p14:tracePt t="29503" x="0" y="3581400"/>
          <p14:tracePt t="29520" x="0" y="3575050"/>
          <p14:tracePt t="29883" x="6350" y="3575050"/>
          <p14:tracePt t="29895" x="63500" y="3587750"/>
          <p14:tracePt t="29908" x="196850" y="3613150"/>
          <p14:tracePt t="29909" x="482600" y="3689350"/>
          <p14:tracePt t="29920" x="831850" y="3790950"/>
          <p14:tracePt t="29937" x="1631950" y="4089400"/>
          <p14:tracePt t="29954" x="2044700" y="4279900"/>
          <p14:tracePt t="29970" x="2393950" y="4483100"/>
          <p14:tracePt t="29987" x="2984500" y="4845050"/>
          <p14:tracePt t="30004" x="3155950" y="4940300"/>
          <p14:tracePt t="30021" x="3270250" y="4991100"/>
          <p14:tracePt t="30061" x="3187700" y="4883150"/>
          <p14:tracePt t="30262" x="3194050" y="4883150"/>
          <p14:tracePt t="30272" x="3302000" y="4883150"/>
          <p14:tracePt t="30287" x="3448050" y="4883150"/>
          <p14:tracePt t="30304" x="4032250" y="4870450"/>
          <p14:tracePt t="30320" x="4330700" y="4870450"/>
          <p14:tracePt t="30337" x="4616450" y="4876800"/>
          <p14:tracePt t="30353" x="4857750" y="4908550"/>
          <p14:tracePt t="30372" x="5073650" y="4933950"/>
          <p14:tracePt t="30387" x="5118100" y="4940300"/>
          <p14:tracePt t="30387" x="5143500" y="4946650"/>
          <p14:tracePt t="30404" x="5156200" y="4946650"/>
          <p14:tracePt t="30498" x="5149850" y="4940300"/>
          <p14:tracePt t="30500" x="5143500" y="4940300"/>
          <p14:tracePt t="30520" x="5137150" y="4940300"/>
          <p14:tracePt t="30617" x="5130800" y="4940300"/>
          <p14:tracePt t="30806" x="5124450" y="4933950"/>
          <p14:tracePt t="30808" x="5118100" y="4933950"/>
          <p14:tracePt t="30820" x="5099050" y="4927600"/>
          <p14:tracePt t="30837" x="5016500" y="4908550"/>
          <p14:tracePt t="30854" x="4953000" y="4902200"/>
          <p14:tracePt t="30870" x="4883150" y="4889500"/>
          <p14:tracePt t="30887" x="4743450" y="4864100"/>
          <p14:tracePt t="30904" x="4679950" y="4851400"/>
          <p14:tracePt t="30920" x="4578350" y="4826000"/>
          <p14:tracePt t="30938" x="4533900" y="4813300"/>
          <p14:tracePt t="30953" x="4508500" y="4806950"/>
          <p14:tracePt t="30971" x="4470400" y="4806950"/>
          <p14:tracePt t="30987" x="4464050" y="4806950"/>
          <p14:tracePt t="31243" x="4451350" y="4806950"/>
          <p14:tracePt t="31254" x="4343400" y="4756150"/>
          <p14:tracePt t="31271" x="4210050" y="4692650"/>
          <p14:tracePt t="31287" x="3797300" y="4451350"/>
          <p14:tracePt t="31304" x="3587750" y="4324350"/>
          <p14:tracePt t="31320" x="3409950" y="4216400"/>
          <p14:tracePt t="31337" x="3149600" y="4051300"/>
          <p14:tracePt t="31353" x="3073400" y="4000500"/>
          <p14:tracePt t="31371" x="2978150" y="3937000"/>
          <p14:tracePt t="31387" x="2965450" y="3930650"/>
          <p14:tracePt t="31404" x="2959100" y="3917950"/>
          <p14:tracePt t="31420" x="2952750" y="3917950"/>
          <p14:tracePt t="31764" x="2933700" y="3917950"/>
          <p14:tracePt t="31771" x="2857500" y="3898900"/>
          <p14:tracePt t="31788" x="2781300" y="3879850"/>
          <p14:tracePt t="31803" x="2679700" y="3854450"/>
          <p14:tracePt t="31821" x="2393950" y="3810000"/>
          <p14:tracePt t="31837" x="2279650" y="3803650"/>
          <p14:tracePt t="31854" x="2076450" y="3803650"/>
          <p14:tracePt t="31870" x="2000250" y="3790950"/>
          <p14:tracePt t="31887" x="1949450" y="3790950"/>
          <p14:tracePt t="31903" x="1885950" y="3790950"/>
          <p14:tracePt t="31921" x="1873250" y="3790950"/>
          <p14:tracePt t="31939" x="1866900" y="3790950"/>
          <p14:tracePt t="32177" x="1860550" y="3790950"/>
          <p14:tracePt t="32201" x="1854200" y="3790950"/>
          <p14:tracePt t="32220" x="1841500" y="3790950"/>
          <p14:tracePt t="32223" x="1822450" y="3778250"/>
          <p14:tracePt t="32237" x="1816100" y="3765550"/>
          <p14:tracePt t="32253" x="1809750" y="3746500"/>
          <p14:tracePt t="32270" x="1797050" y="3721100"/>
          <p14:tracePt t="32287" x="1784350" y="3708400"/>
          <p14:tracePt t="32302" x="1784350" y="3702050"/>
          <p14:tracePt t="32302" x="1778000" y="3695700"/>
          <p14:tracePt t="32345" x="1771650" y="3695700"/>
          <p14:tracePt t="32402" x="1758950" y="3695700"/>
          <p14:tracePt t="32420" x="1746250" y="3695700"/>
          <p14:tracePt t="32421" x="1727200" y="3695700"/>
          <p14:tracePt t="32436" x="1682750" y="3695700"/>
          <p14:tracePt t="32454" x="1651000" y="3695700"/>
          <p14:tracePt t="32470" x="1587500" y="3695700"/>
          <p14:tracePt t="32487" x="1574800" y="3689350"/>
          <p14:tracePt t="32503" x="1562100" y="3689350"/>
          <p14:tracePt t="32503" x="1543050" y="3683000"/>
          <p14:tracePt t="32746" x="1543050" y="3670300"/>
          <p14:tracePt t="32756" x="1543050" y="3644900"/>
          <p14:tracePt t="32758" x="1543050" y="3600450"/>
          <p14:tracePt t="32774" x="1543050" y="3543300"/>
          <p14:tracePt t="32787" x="1543050" y="3454400"/>
          <p14:tracePt t="32803" x="1549400" y="3194050"/>
          <p14:tracePt t="32821" x="1568450" y="3060700"/>
          <p14:tracePt t="32837" x="1581150" y="2870200"/>
          <p14:tracePt t="32854" x="1581150" y="2825750"/>
          <p14:tracePt t="32870" x="1581150" y="2787650"/>
          <p14:tracePt t="32912" x="1581150" y="2781300"/>
          <p14:tracePt t="33160" x="1581150" y="2774950"/>
          <p14:tracePt t="33170" x="1581150" y="2730500"/>
          <p14:tracePt t="33187" x="1581150" y="2692400"/>
          <p14:tracePt t="33203" x="1581150" y="2552700"/>
          <p14:tracePt t="33220" x="1581150" y="2463800"/>
          <p14:tracePt t="33241" x="1587500" y="2387600"/>
          <p14:tracePt t="33253" x="1593850" y="2279650"/>
          <p14:tracePt t="33270" x="1593850" y="2260600"/>
          <p14:tracePt t="33287" x="1600200" y="2247900"/>
          <p14:tracePt t="34697" x="1638300" y="2241550"/>
          <p14:tracePt t="34700" x="1720850" y="2216150"/>
          <p14:tracePt t="34720" x="2057400" y="2070100"/>
          <p14:tracePt t="34738" x="2305050" y="1987550"/>
          <p14:tracePt t="34753" x="2743200" y="1885950"/>
          <p14:tracePt t="34769" x="2876550" y="1873250"/>
          <p14:tracePt t="34786" x="3048000" y="1860550"/>
          <p14:tracePt t="34804" x="3098800" y="1860550"/>
          <p14:tracePt t="34820" x="3124200" y="1860550"/>
          <p14:tracePt t="34835" x="3143250" y="1860550"/>
          <p14:tracePt t="34853" x="3149600" y="1860550"/>
          <p14:tracePt t="35098" x="3136900" y="1873250"/>
          <p14:tracePt t="35110" x="3086100" y="1892300"/>
          <p14:tracePt t="35121" x="2838450" y="1974850"/>
          <p14:tracePt t="35136" x="2622550" y="2038350"/>
          <p14:tracePt t="35153" x="2413000" y="2095500"/>
          <p14:tracePt t="35169" x="2019300" y="2228850"/>
          <p14:tracePt t="35186" x="1873250" y="2273300"/>
          <p14:tracePt t="35204" x="1727200" y="2324100"/>
          <p14:tracePt t="35220" x="1670050" y="2343150"/>
          <p14:tracePt t="35235" x="1606550" y="2362200"/>
          <p14:tracePt t="35253" x="1587500" y="2362200"/>
          <p14:tracePt t="35269" x="1568450" y="2368550"/>
          <p14:tracePt t="35269" x="1555750" y="2368550"/>
          <p14:tracePt t="35289" x="1549400" y="2368550"/>
          <p14:tracePt t="35302" x="1536700" y="2368550"/>
          <p14:tracePt t="35319" x="1530350" y="2368550"/>
          <p14:tracePt t="35371" x="1524000" y="2368550"/>
          <p14:tracePt t="35904" x="1524000" y="2374900"/>
          <p14:tracePt t="35939" x="1517650" y="2374900"/>
          <p14:tracePt t="35941" x="1511300" y="2381250"/>
          <p14:tracePt t="35952" x="1498600" y="2387600"/>
          <p14:tracePt t="35969" x="1498600" y="2393950"/>
          <p14:tracePt t="35986" x="1485900" y="2393950"/>
          <p14:tracePt t="36002" x="1485900" y="2400300"/>
          <p14:tracePt t="36019" x="1479550" y="2400300"/>
          <p14:tracePt t="36055" x="1479550" y="2406650"/>
          <p14:tracePt t="36198" x="1485900" y="2400300"/>
          <p14:tracePt t="36222" x="1492250" y="2400300"/>
          <p14:tracePt t="36223" x="1492250" y="2393950"/>
          <p14:tracePt t="36270" x="1498600" y="2393950"/>
          <p14:tracePt t="36272" x="1498600" y="2387600"/>
          <p14:tracePt t="36302" x="1498600" y="2381250"/>
          <p14:tracePt t="36319" x="1504950" y="2381250"/>
          <p14:tracePt t="36448" x="1511300" y="2374900"/>
          <p14:tracePt t="36472" x="1517650" y="2374900"/>
          <p14:tracePt t="36473" x="1517650" y="2368550"/>
          <p14:tracePt t="36486" x="1530350" y="2362200"/>
          <p14:tracePt t="36503" x="1562100" y="2343150"/>
          <p14:tracePt t="36519" x="1574800" y="2343150"/>
          <p14:tracePt t="36536" x="1600200" y="2330450"/>
          <p14:tracePt t="36552" x="1625600" y="2324100"/>
          <p14:tracePt t="36569" x="1631950" y="2324100"/>
          <p14:tracePt t="36585" x="1644650" y="2324100"/>
          <p14:tracePt t="36603" x="1651000" y="2317750"/>
          <p14:tracePt t="36620" x="1657350" y="2317750"/>
          <p14:tracePt t="37265" x="1663700" y="2317750"/>
          <p14:tracePt t="37287" x="1676400" y="2317750"/>
          <p14:tracePt t="37289" x="1695450" y="2317750"/>
          <p14:tracePt t="37302" x="1714500" y="2311400"/>
          <p14:tracePt t="37319" x="1809750" y="2286000"/>
          <p14:tracePt t="37336" x="1892300" y="2266950"/>
          <p14:tracePt t="37352" x="2063750" y="2241550"/>
          <p14:tracePt t="37369" x="2159000" y="2235200"/>
          <p14:tracePt t="37385" x="2254250" y="2235200"/>
          <p14:tracePt t="37402" x="2406650" y="2235200"/>
          <p14:tracePt t="37419" x="2470150" y="2235200"/>
          <p14:tracePt t="37436" x="2514600" y="2235200"/>
          <p14:tracePt t="37452" x="2571750" y="2235200"/>
          <p14:tracePt t="37469" x="2584450" y="2235200"/>
          <p14:tracePt t="37485" x="2597150" y="2235200"/>
          <p14:tracePt t="38245" x="2603500" y="2235200"/>
          <p14:tracePt t="38258" x="2609850" y="2235200"/>
          <p14:tracePt t="38271" x="2616200" y="2235200"/>
          <p14:tracePt t="38285" x="2622550" y="2235200"/>
          <p14:tracePt t="38286" x="2628900" y="2235200"/>
          <p14:tracePt t="38302" x="2647950" y="2235200"/>
          <p14:tracePt t="38319" x="2654300" y="2235200"/>
          <p14:tracePt t="38335" x="2667000" y="2235200"/>
          <p14:tracePt t="38353" x="2705100" y="2235200"/>
          <p14:tracePt t="38369" x="2724150" y="2235200"/>
          <p14:tracePt t="38386" x="2755900" y="2241550"/>
          <p14:tracePt t="38402" x="2774950" y="2241550"/>
          <p14:tracePt t="38419" x="2806700" y="2247900"/>
          <p14:tracePt t="38435" x="2819400" y="2254250"/>
          <p14:tracePt t="38453" x="2825750" y="2254250"/>
          <p14:tracePt t="38469" x="2838450" y="2254250"/>
          <p14:tracePt t="38486" x="2844800" y="2254250"/>
          <p14:tracePt t="39346" x="2851150" y="2254250"/>
          <p14:tracePt t="39406" x="2857500" y="2254250"/>
          <p14:tracePt t="39428" x="2863850" y="2254250"/>
          <p14:tracePt t="39453" x="2870200" y="2254250"/>
          <p14:tracePt t="39512" x="2876550" y="2254250"/>
          <p14:tracePt t="39571" x="2882900" y="2254250"/>
          <p14:tracePt t="39595" x="2889250" y="2254250"/>
          <p14:tracePt t="39638" x="2895600" y="2254250"/>
          <p14:tracePt t="39654" x="2901950" y="2254250"/>
          <p14:tracePt t="39700" x="2908300" y="2254250"/>
          <p14:tracePt t="40719" x="2914650" y="2254250"/>
          <p14:tracePt t="40721" x="2933700" y="2254250"/>
          <p14:tracePt t="40735" x="2952750" y="2254250"/>
          <p14:tracePt t="40752" x="3067050" y="2247900"/>
          <p14:tracePt t="40770" x="3219450" y="2222500"/>
          <p14:tracePt t="40786" x="3746500" y="2152650"/>
          <p14:tracePt t="40802" x="4292600" y="2152650"/>
          <p14:tracePt t="40836" x="4794250" y="2178050"/>
          <p14:tracePt t="40854" x="5003800" y="2222500"/>
          <p14:tracePt t="40868" x="5353050" y="2305050"/>
          <p14:tracePt t="40886" x="5461000" y="2336800"/>
          <p14:tracePt t="40904" x="5543550" y="2374900"/>
          <p14:tracePt t="40920" x="5645150" y="2432050"/>
          <p14:tracePt t="40937" x="5676900" y="2451100"/>
          <p14:tracePt t="40952" x="5695950" y="2451100"/>
          <p14:tracePt t="41187" x="5715000" y="2451100"/>
          <p14:tracePt t="41195" x="5911850" y="2470150"/>
          <p14:tracePt t="41240" x="6000750" y="2495550"/>
          <p14:tracePt t="41255" x="6096000" y="2514600"/>
          <p14:tracePt t="41269" x="6223000" y="2565400"/>
          <p14:tracePt t="41286" x="6508750" y="2698750"/>
          <p14:tracePt t="41319" x="6635750" y="2794000"/>
          <p14:tracePt t="41335" x="6686550" y="2832100"/>
          <p14:tracePt t="41354" x="6724650" y="2882900"/>
          <p14:tracePt t="41368" x="6800850" y="2978150"/>
          <p14:tracePt t="41387" x="6845300" y="3073400"/>
          <p14:tracePt t="41404" x="6864350" y="3111500"/>
          <p14:tracePt t="41419" x="6908800" y="3194050"/>
          <p14:tracePt t="41450" x="6915150" y="3225800"/>
          <p14:tracePt t="41468" x="6915150" y="3232150"/>
          <p14:tracePt t="41711" x="6915150" y="3238500"/>
          <p14:tracePt t="41724" x="6915150" y="3257550"/>
          <p14:tracePt t="41735" x="6927850" y="3302000"/>
          <p14:tracePt t="41753" x="6934200" y="3321050"/>
          <p14:tracePt t="41768" x="6946900" y="3390900"/>
          <p14:tracePt t="41786" x="6953250" y="3416300"/>
          <p14:tracePt t="41802" x="6965950" y="3467100"/>
          <p14:tracePt t="41819" x="6965950" y="3479800"/>
          <p14:tracePt t="41835" x="6972300" y="3498850"/>
          <p14:tracePt t="41852" x="6972300" y="3536950"/>
          <p14:tracePt t="41868" x="6972300" y="3556000"/>
          <p14:tracePt t="41885" x="6972300" y="3587750"/>
          <p14:tracePt t="41902" x="6972300" y="3600450"/>
          <p14:tracePt t="41919" x="6972300" y="3606800"/>
          <p14:tracePt t="41936" x="6972300" y="3644900"/>
          <p14:tracePt t="41969" x="6972300" y="3676650"/>
          <p14:tracePt t="41986" x="6972300" y="3695700"/>
          <p14:tracePt t="42002" x="6972300" y="3721100"/>
          <p14:tracePt t="42019" x="6972300" y="3733800"/>
          <p14:tracePt t="42035" x="6978650" y="3746500"/>
          <p14:tracePt t="42052" x="6985000" y="3759200"/>
          <p14:tracePt t="42068" x="6991350" y="3765550"/>
          <p14:tracePt t="42102" x="6991350" y="3771900"/>
          <p14:tracePt t="42304" x="6997700" y="3771900"/>
          <p14:tracePt t="42789" x="6997700" y="3765550"/>
          <p14:tracePt t="42794" x="6997700" y="3752850"/>
          <p14:tracePt t="42802" x="6997700" y="3740150"/>
          <p14:tracePt t="42819" x="6991350" y="3721100"/>
          <p14:tracePt t="42819" x="6985000" y="3708400"/>
          <p14:tracePt t="42836" x="6985000" y="3695700"/>
          <p14:tracePt t="42852" x="6978650" y="3676650"/>
          <p14:tracePt t="42869" x="6959600" y="3632200"/>
          <p14:tracePt t="42885" x="6946900" y="3600450"/>
          <p14:tracePt t="42902" x="6934200" y="3556000"/>
          <p14:tracePt t="42919" x="6921500" y="3505200"/>
          <p14:tracePt t="42936" x="6908800" y="3473450"/>
          <p14:tracePt t="42952" x="6883400" y="3384550"/>
          <p14:tracePt t="42971" x="6864350" y="3333750"/>
          <p14:tracePt t="42985" x="6826250" y="3232150"/>
          <p14:tracePt t="43002" x="6800850" y="3187700"/>
          <p14:tracePt t="43018" x="6775450" y="3136900"/>
          <p14:tracePt t="43036" x="6724650" y="3028950"/>
          <p14:tracePt t="43052" x="6705600" y="2971800"/>
          <p14:tracePt t="43069" x="6661150" y="2889250"/>
          <p14:tracePt t="43085" x="6648450" y="2832100"/>
          <p14:tracePt t="43102" x="6635750" y="2787650"/>
          <p14:tracePt t="43118" x="6604000" y="2698750"/>
          <p14:tracePt t="43136" x="6604000" y="2667000"/>
          <p14:tracePt t="43152" x="6584950" y="2603500"/>
          <p14:tracePt t="43169" x="6584950" y="2565400"/>
          <p14:tracePt t="43185" x="6572250" y="2533650"/>
          <p14:tracePt t="43202" x="6572250" y="2527300"/>
          <p14:tracePt t="43568" x="6572250" y="2508250"/>
          <p14:tracePt t="43580" x="6572250" y="2482850"/>
          <p14:tracePt t="43586" x="6572250" y="2457450"/>
          <p14:tracePt t="43602" x="6572250" y="2343150"/>
          <p14:tracePt t="43619" x="6572250" y="2286000"/>
          <p14:tracePt t="43635" x="6546850" y="2108200"/>
          <p14:tracePt t="43652" x="6527800" y="2025650"/>
          <p14:tracePt t="43668" x="6508750" y="1936750"/>
          <p14:tracePt t="43685" x="6477000" y="1790700"/>
          <p14:tracePt t="43702" x="6464300" y="1739900"/>
          <p14:tracePt t="43719" x="6438900" y="1663700"/>
          <p14:tracePt t="43735" x="6432550" y="1625600"/>
          <p14:tracePt t="43752" x="6419850" y="1600200"/>
          <p14:tracePt t="43768" x="6407150" y="1549400"/>
          <p14:tracePt t="43785" x="6407150" y="1530350"/>
          <p14:tracePt t="43802" x="6400800" y="1511300"/>
          <p14:tracePt t="43820" x="6400800" y="1504950"/>
          <p14:tracePt t="43835" x="6400800" y="1498600"/>
          <p14:tracePt t="43853" x="6400800" y="1492250"/>
          <p14:tracePt t="43887" x="6400800" y="1485900"/>
          <p14:tracePt t="43923" x="6400800" y="1479550"/>
          <p14:tracePt t="43925" x="6400800" y="1473200"/>
          <p14:tracePt t="43995" x="6400800" y="1466850"/>
          <p14:tracePt t="44042" x="6400800" y="1460500"/>
          <p14:tracePt t="44066" x="6400800" y="1454150"/>
          <p14:tracePt t="44078" x="6400800" y="1447800"/>
          <p14:tracePt t="44085" x="6400800" y="1441450"/>
          <p14:tracePt t="44102" x="6400800" y="1435100"/>
          <p14:tracePt t="44119" x="6400800" y="1428750"/>
          <p14:tracePt t="44135" x="6400800" y="1422400"/>
          <p14:tracePt t="44172" x="6407150" y="1416050"/>
          <p14:tracePt t="44716" x="6413500" y="1416050"/>
          <p14:tracePt t="44718" x="6419850" y="1435100"/>
          <p14:tracePt t="44718" x="6432550" y="1460500"/>
          <p14:tracePt t="44740" x="6451600" y="1492250"/>
          <p14:tracePt t="44752" x="6464300" y="1530350"/>
          <p14:tracePt t="44769" x="6483350" y="1555750"/>
          <p14:tracePt t="44786" x="6521450" y="1651000"/>
          <p14:tracePt t="44802" x="6540500" y="1695450"/>
          <p14:tracePt t="44819" x="6584950" y="1809750"/>
          <p14:tracePt t="44835" x="6610350" y="1866900"/>
          <p14:tracePt t="44852" x="6635750" y="1943100"/>
          <p14:tracePt t="44868" x="6673850" y="2063750"/>
          <p14:tracePt t="44886" x="6692900" y="2139950"/>
          <p14:tracePt t="44902" x="6737350" y="2254250"/>
          <p14:tracePt t="44919" x="6750050" y="2317750"/>
          <p14:tracePt t="44935" x="6762750" y="2387600"/>
          <p14:tracePt t="44952" x="6794500" y="2527300"/>
          <p14:tracePt t="44968" x="6807200" y="2590800"/>
          <p14:tracePt t="44985" x="6832600" y="2730500"/>
          <p14:tracePt t="45002" x="6845300" y="2794000"/>
          <p14:tracePt t="45019" x="6858000" y="2857500"/>
          <p14:tracePt t="45035" x="6877050" y="2971800"/>
          <p14:tracePt t="45052" x="6889750" y="3022600"/>
          <p14:tracePt t="45068" x="6908800" y="3130550"/>
          <p14:tracePt t="45085" x="6921500" y="3194050"/>
          <p14:tracePt t="45102" x="6953250" y="3321050"/>
          <p14:tracePt t="45122" x="6978650" y="3409950"/>
          <p14:tracePt t="45153" x="6997700" y="3486150"/>
          <p14:tracePt t="45169" x="7010400" y="3524250"/>
          <p14:tracePt t="45185" x="7016750" y="3568700"/>
          <p14:tracePt t="45202" x="7023100" y="3581400"/>
          <p14:tracePt t="45218" x="7029450" y="3600450"/>
          <p14:tracePt t="45236" x="7035800" y="3613150"/>
          <p14:tracePt t="45569" x="7035800" y="3625850"/>
          <p14:tracePt t="45571" x="7035800" y="3632200"/>
          <p14:tracePt t="45585" x="7035800" y="3644900"/>
          <p14:tracePt t="45602" x="7035800" y="3670300"/>
          <p14:tracePt t="45618" x="7035800" y="3676650"/>
          <p14:tracePt t="45635" x="7035800" y="3689350"/>
          <p14:tracePt t="45652" x="7035800" y="3695700"/>
          <p14:tracePt t="45669" x="7035800" y="3702050"/>
          <p14:tracePt t="45945" x="7035800" y="3708400"/>
          <p14:tracePt t="46739" x="7029450" y="3708400"/>
          <p14:tracePt t="46745" x="7010400" y="3695700"/>
          <p14:tracePt t="46769" x="6965950" y="3663950"/>
          <p14:tracePt t="46769" x="6902450" y="3594100"/>
          <p14:tracePt t="46788" x="6775450" y="3498850"/>
          <p14:tracePt t="46802" x="6642100" y="3359150"/>
          <p14:tracePt t="46836" x="6356350" y="3041650"/>
          <p14:tracePt t="46838" x="6216650" y="2895600"/>
          <p14:tracePt t="46853" x="6102350" y="2762250"/>
          <p14:tracePt t="46868" x="5949950" y="2597150"/>
          <p14:tracePt t="46885" x="5886450" y="2552700"/>
          <p14:tracePt t="46903" x="5810250" y="2514600"/>
          <p14:tracePt t="46919" x="5791200" y="2514600"/>
          <p14:tracePt t="46936" x="5784850" y="2514600"/>
          <p14:tracePt t="47166" x="5759450" y="2514600"/>
          <p14:tracePt t="47180" x="5689600" y="2514600"/>
          <p14:tracePt t="47186" x="5397500" y="2489200"/>
          <p14:tracePt t="47204" x="5168900" y="2482850"/>
          <p14:tracePt t="47221" x="4927600" y="2457450"/>
          <p14:tracePt t="47236" x="4432300" y="2444750"/>
          <p14:tracePt t="47253" x="4203700" y="2444750"/>
          <p14:tracePt t="47269" x="3848100" y="2444750"/>
          <p14:tracePt t="47288" x="3733800" y="2457450"/>
          <p14:tracePt t="47303" x="3651250" y="2463800"/>
          <p14:tracePt t="47303" x="3594100" y="2463800"/>
          <p14:tracePt t="47320" x="3549650" y="2470150"/>
          <p14:tracePt t="47336" x="3511550" y="2470150"/>
          <p14:tracePt t="47353" x="3479800" y="2470150"/>
          <p14:tracePt t="47403" x="3473450" y="2470150"/>
          <p14:tracePt t="47427" x="3467100" y="2470150"/>
          <p14:tracePt t="47452" x="3454400" y="2470150"/>
          <p14:tracePt t="47474" x="3448050" y="2470150"/>
          <p14:tracePt t="47497" x="3435350" y="2470150"/>
          <p14:tracePt t="47508" x="3429000" y="2476500"/>
          <p14:tracePt t="47521" x="3416300" y="2482850"/>
          <p14:tracePt t="47523" x="3403600" y="2501900"/>
          <p14:tracePt t="47536" x="3378200" y="2520950"/>
          <p14:tracePt t="47553" x="3295650" y="2597150"/>
          <p14:tracePt t="47569" x="3251200" y="2647950"/>
          <p14:tracePt t="47587" x="3200400" y="2705100"/>
          <p14:tracePt t="47603" x="3124200" y="2800350"/>
          <p14:tracePt t="47620" x="3092450" y="2832100"/>
          <p14:tracePt t="47636" x="3048000" y="2876550"/>
          <p14:tracePt t="47653" x="3028950" y="2895600"/>
          <p14:tracePt t="47669" x="3016250" y="2901950"/>
          <p14:tracePt t="47686" x="2997200" y="2914650"/>
          <p14:tracePt t="47702" x="2984500" y="2914650"/>
          <p14:tracePt t="47720" x="2971800" y="2914650"/>
          <p14:tracePt t="47757" x="2965450" y="2914650"/>
          <p14:tracePt t="47758" x="2952750" y="2914650"/>
          <p14:tracePt t="47835" x="2946400" y="2914650"/>
          <p14:tracePt t="48147" x="2940050" y="2914650"/>
          <p14:tracePt t="48149" x="2933700" y="2914650"/>
          <p14:tracePt t="48170" x="2927350" y="2914650"/>
          <p14:tracePt t="49011" x="2933700" y="2914650"/>
          <p14:tracePt t="49024" x="2965450" y="2901950"/>
          <p14:tracePt t="49036" x="2990850" y="2901950"/>
          <p14:tracePt t="49052" x="3016250" y="2901950"/>
          <p14:tracePt t="49069" x="3073400" y="2889250"/>
          <p14:tracePt t="49086" x="3092450" y="2882900"/>
          <p14:tracePt t="49103" x="3111500" y="2882900"/>
          <p14:tracePt t="49119" x="3117850" y="2882900"/>
          <p14:tracePt t="49307" x="3143250" y="2882900"/>
          <p14:tracePt t="49319" x="3270250" y="2882900"/>
          <p14:tracePt t="49336" x="3422650" y="2901950"/>
          <p14:tracePt t="49352" x="4019550" y="2997200"/>
          <p14:tracePt t="49370" x="4349750" y="3060700"/>
          <p14:tracePt t="49386" x="4902200" y="3155950"/>
          <p14:tracePt t="49403" x="5143500" y="3206750"/>
          <p14:tracePt t="49419" x="5314950" y="3232150"/>
          <p14:tracePt t="49436" x="5549900" y="3302000"/>
          <p14:tracePt t="49452" x="5613400" y="3321050"/>
          <p14:tracePt t="49469" x="5670550" y="3340100"/>
          <p14:tracePt t="49486" x="5676900" y="3340100"/>
          <p14:tracePt t="49527" x="5657850" y="3327400"/>
          <p14:tracePt t="49721" x="5664200" y="3327400"/>
          <p14:tracePt t="49736" x="5683250" y="3333750"/>
          <p14:tracePt t="49737" x="5772150" y="3359150"/>
          <p14:tracePt t="49767" x="5969000" y="3403600"/>
          <p14:tracePt t="49786" x="6146800" y="3460750"/>
          <p14:tracePt t="49802" x="6477000" y="3549650"/>
          <p14:tracePt t="49819" x="6616700" y="3575050"/>
          <p14:tracePt t="49836" x="6807200" y="3613150"/>
          <p14:tracePt t="49853" x="6864350" y="3625850"/>
          <p14:tracePt t="49869" x="6915150" y="3632200"/>
          <p14:tracePt t="49886" x="6978650" y="3644900"/>
          <p14:tracePt t="49902" x="6997700" y="3651250"/>
          <p14:tracePt t="49920" x="7010400" y="3651250"/>
          <p14:tracePt t="50017" x="7010400" y="3657600"/>
          <p14:tracePt t="50018" x="7016750" y="3657600"/>
          <p14:tracePt t="50090" x="7023100" y="3657600"/>
          <p14:tracePt t="50184" x="7023100" y="3663950"/>
          <p14:tracePt t="50219" x="7029450" y="3663950"/>
          <p14:tracePt t="50220" x="7029450" y="3670300"/>
          <p14:tracePt t="50324" x="7035800" y="3670300"/>
          <p14:tracePt t="50372" x="7042150" y="3670300"/>
          <p14:tracePt t="50407" x="7048500" y="3676650"/>
          <p14:tracePt t="50420" x="7054850" y="3676650"/>
          <p14:tracePt t="50443" x="7061200" y="3683000"/>
          <p14:tracePt t="50491" x="7067550" y="3683000"/>
          <p14:tracePt t="50503" x="7067550" y="3689350"/>
          <p14:tracePt t="50964" x="7073900" y="3689350"/>
          <p14:tracePt t="50985" x="7080250" y="3689350"/>
          <p14:tracePt t="51023" x="7086600" y="3689350"/>
          <p14:tracePt t="51721" x="7092950" y="3695700"/>
          <p14:tracePt t="51735" x="7092950" y="3702050"/>
          <p14:tracePt t="51737" x="7099300" y="3702050"/>
          <p14:tracePt t="51752" x="7105650" y="3702050"/>
          <p14:tracePt t="51840" x="7112000" y="3702050"/>
          <p14:tracePt t="51899" x="7112000" y="3708400"/>
          <p14:tracePt t="52384" x="7112000" y="3721100"/>
          <p14:tracePt t="52388" x="7112000" y="3727450"/>
          <p14:tracePt t="52402" x="7118350" y="3746500"/>
          <p14:tracePt t="52419" x="7118350" y="3759200"/>
          <p14:tracePt t="52436" x="7124700" y="3771900"/>
          <p14:tracePt t="52453" x="7137400" y="3803650"/>
          <p14:tracePt t="52469" x="7137400" y="3822700"/>
          <p14:tracePt t="52487" x="7150100" y="3854450"/>
          <p14:tracePt t="52503" x="7156450" y="3867150"/>
          <p14:tracePt t="52522" x="7162800" y="3892550"/>
          <p14:tracePt t="52535" x="7188200" y="3943350"/>
          <p14:tracePt t="52554" x="7194550" y="3962400"/>
          <p14:tracePt t="52569" x="7207250" y="3994150"/>
          <p14:tracePt t="52585" x="7213600" y="4013200"/>
          <p14:tracePt t="52602" x="7213600" y="4025900"/>
          <p14:tracePt t="52621" x="7219950" y="4051300"/>
          <p14:tracePt t="52636" x="7219950" y="4070350"/>
          <p14:tracePt t="52652" x="7226300" y="4095750"/>
          <p14:tracePt t="52669" x="7232650" y="4114800"/>
          <p14:tracePt t="52686" x="7232650" y="4140200"/>
          <p14:tracePt t="52704" x="7239000" y="4152900"/>
          <p14:tracePt t="52721" x="7239000" y="4165600"/>
          <p14:tracePt t="52735" x="7239000" y="4203700"/>
          <p14:tracePt t="52753" x="7239000" y="4216400"/>
          <p14:tracePt t="52769" x="7239000" y="4254500"/>
          <p14:tracePt t="52787" x="7239000" y="4273550"/>
          <p14:tracePt t="52802" x="7239000" y="4292600"/>
          <p14:tracePt t="52820" x="7239000" y="4330700"/>
          <p14:tracePt t="52835" x="7239000" y="4343400"/>
          <p14:tracePt t="52853" x="7239000" y="4368800"/>
          <p14:tracePt t="52870" x="7239000" y="4381500"/>
          <p14:tracePt t="52887" x="7239000" y="4387850"/>
          <p14:tracePt t="52902" x="7239000" y="4400550"/>
          <p14:tracePt t="52919" x="7232650" y="4406900"/>
          <p14:tracePt t="53827" x="7232650" y="4400550"/>
          <p14:tracePt t="53839" x="7226300" y="4375150"/>
          <p14:tracePt t="53852" x="7226300" y="4356100"/>
          <p14:tracePt t="53869" x="7226300" y="4311650"/>
          <p14:tracePt t="53886" x="7219950" y="4279900"/>
          <p14:tracePt t="53903" x="7207250" y="4152900"/>
          <p14:tracePt t="53953" x="7188200" y="4064000"/>
          <p14:tracePt t="53969" x="7175500" y="4019550"/>
          <p14:tracePt t="53986" x="7169150" y="3975100"/>
          <p14:tracePt t="54002" x="7143750" y="3867150"/>
          <p14:tracePt t="54019" x="7131050" y="3829050"/>
          <p14:tracePt t="54036" x="7124700" y="3771900"/>
          <p14:tracePt t="54053" x="7124700" y="3752850"/>
          <p14:tracePt t="54069" x="7118350" y="3740150"/>
          <p14:tracePt t="54086" x="7112000" y="3721100"/>
          <p14:tracePt t="54182" x="7112000" y="3714750"/>
          <p14:tracePt t="54191" x="7112000" y="3708400"/>
          <p14:tracePt t="54203" x="7112000" y="3695700"/>
          <p14:tracePt t="54252" x="7112000" y="3689350"/>
          <p14:tracePt t="54337" x="7112000" y="3702050"/>
          <p14:tracePt t="54338" x="7112000" y="3721100"/>
          <p14:tracePt t="54352" x="7118350" y="3740150"/>
          <p14:tracePt t="54369" x="7150100" y="3841750"/>
          <p14:tracePt t="54385" x="7181850" y="3911600"/>
          <p14:tracePt t="54418" x="7232650" y="4083050"/>
          <p14:tracePt t="54420" x="7251700" y="4146550"/>
          <p14:tracePt t="54436" x="7264400" y="4203700"/>
          <p14:tracePt t="54452" x="7289800" y="4305300"/>
          <p14:tracePt t="54469" x="7296150" y="4343400"/>
          <p14:tracePt t="54485" x="7308850" y="4400550"/>
          <p14:tracePt t="54503" x="7308850" y="4419600"/>
          <p14:tracePt t="54519" x="7315200" y="4419600"/>
          <p14:tracePt t="54536" x="7315200" y="4432300"/>
          <p14:tracePt t="54632" x="7315200" y="4425950"/>
          <p14:tracePt t="54633" x="7315200" y="4413250"/>
          <p14:tracePt t="54652" x="7308850" y="4394200"/>
          <p14:tracePt t="54669" x="7296150" y="4330700"/>
          <p14:tracePt t="54686" x="7283450" y="4229100"/>
          <p14:tracePt t="54703" x="7270750" y="4178300"/>
          <p14:tracePt t="54719" x="7270750" y="4133850"/>
          <p14:tracePt t="54736" x="7258050" y="4051300"/>
          <p14:tracePt t="54773" x="7251700" y="4013200"/>
          <p14:tracePt t="54775" x="7251700" y="4000500"/>
          <p14:tracePt t="54785" x="7251700" y="3987800"/>
          <p14:tracePt t="54802" x="7245350" y="3981450"/>
          <p14:tracePt t="54819" x="7245350" y="3975100"/>
          <p14:tracePt t="54976" x="7245350" y="3987800"/>
          <p14:tracePt t="54982" x="7245350" y="4019550"/>
          <p14:tracePt t="55003" x="7245350" y="4044950"/>
          <p14:tracePt t="55019" x="7264400" y="4140200"/>
          <p14:tracePt t="55036" x="7270750" y="4191000"/>
          <p14:tracePt t="55052" x="7289800" y="4292600"/>
          <p14:tracePt t="55070" x="7296150" y="4343400"/>
          <p14:tracePt t="55085" x="7308850" y="4394200"/>
          <p14:tracePt t="55102" x="7321550" y="4470400"/>
          <p14:tracePt t="55119" x="7327900" y="4489450"/>
          <p14:tracePt t="55136" x="7327900" y="4514850"/>
          <p14:tracePt t="55270" x="7327900" y="4508500"/>
          <p14:tracePt t="55272" x="7327900" y="4502150"/>
          <p14:tracePt t="55289" x="7327900" y="4489450"/>
          <p14:tracePt t="55302" x="7315200" y="4438650"/>
          <p14:tracePt t="55319" x="7302500" y="4394200"/>
          <p14:tracePt t="55336" x="7296150" y="4349750"/>
          <p14:tracePt t="55352" x="7283450" y="4210050"/>
          <p14:tracePt t="55385" x="7277100" y="4133850"/>
          <p14:tracePt t="55387" x="7270750" y="4000500"/>
          <p14:tracePt t="55403" x="7264400" y="3956050"/>
          <p14:tracePt t="55419" x="7258050" y="3924300"/>
          <p14:tracePt t="55436" x="7258050" y="3911600"/>
          <p14:tracePt t="58310" x="7219950" y="3892550"/>
          <p14:tracePt t="58321" x="6908800" y="3765550"/>
          <p14:tracePt t="58336" x="6604000" y="3651250"/>
          <p14:tracePt t="58355" x="6254750" y="3575050"/>
          <p14:tracePt t="58368" x="5467350" y="3498850"/>
          <p14:tracePt t="58385" x="5080000" y="3486150"/>
          <p14:tracePt t="58402" x="4127500" y="3505200"/>
          <p14:tracePt t="58436" x="3816350" y="3517900"/>
          <p14:tracePt t="58452" x="3759200" y="3524250"/>
          <p14:tracePt t="58471" x="3746500" y="3543300"/>
          <p14:tracePt t="58677" x="3727450" y="3543300"/>
          <p14:tracePt t="58684" x="3562350" y="3479800"/>
          <p14:tracePt t="58702" x="3321050" y="3371850"/>
          <p14:tracePt t="58720" x="2755900" y="3079750"/>
          <p14:tracePt t="58736" x="2514600" y="2965450"/>
          <p14:tracePt t="58753" x="2298700" y="2870200"/>
          <p14:tracePt t="58768" x="2051050" y="2762250"/>
          <p14:tracePt t="58786" x="1987550" y="2730500"/>
          <p14:tracePt t="58804" x="1949450" y="2711450"/>
          <p14:tracePt t="58819" x="1936750" y="2711450"/>
          <p14:tracePt t="59056" x="1936750" y="2705100"/>
          <p14:tracePt t="59057" x="1930400" y="2698750"/>
          <p14:tracePt t="59069" x="1930400" y="2686050"/>
          <p14:tracePt t="59087" x="1917700" y="2647950"/>
          <p14:tracePt t="59104" x="1917700" y="2628900"/>
          <p14:tracePt t="59119" x="1911350" y="2609850"/>
          <p14:tracePt t="59137" x="1892300" y="2571750"/>
          <p14:tracePt t="59153" x="1892300" y="2559050"/>
          <p14:tracePt t="59168" x="1866900" y="2540000"/>
          <p14:tracePt t="59187" x="1854200" y="2533650"/>
          <p14:tracePt t="59203" x="1828800" y="2527300"/>
          <p14:tracePt t="59219" x="1790700" y="2514600"/>
          <p14:tracePt t="59236" x="1765300" y="2514600"/>
          <p14:tracePt t="59252" x="1733550" y="2508250"/>
          <p14:tracePt t="59269" x="1676400" y="2508250"/>
          <p14:tracePt t="59286" x="1644650" y="2508250"/>
          <p14:tracePt t="59302" x="1581150" y="2520950"/>
          <p14:tracePt t="59319" x="1562100" y="2527300"/>
          <p14:tracePt t="59335" x="1517650" y="2546350"/>
          <p14:tracePt t="59354" x="1504950" y="2559050"/>
          <p14:tracePt t="59369" x="1485900" y="2565400"/>
          <p14:tracePt t="59386" x="1473200" y="2578100"/>
          <p14:tracePt t="59402" x="1460500" y="2578100"/>
          <p14:tracePt t="59419" x="1441450" y="2597150"/>
          <p14:tracePt t="59435" x="1435100" y="2603500"/>
          <p14:tracePt t="59455" x="1428750" y="2616200"/>
          <p14:tracePt t="59469" x="1409700" y="2641600"/>
          <p14:tracePt t="59486" x="1403350" y="2654300"/>
          <p14:tracePt t="59502" x="1390650" y="2673350"/>
          <p14:tracePt t="59519" x="1390650" y="2686050"/>
          <p14:tracePt t="59537" x="1390650" y="2705100"/>
          <p14:tracePt t="59553" x="1390650" y="2717800"/>
          <p14:tracePt t="59569" x="1390650" y="2730500"/>
          <p14:tracePt t="59585" x="1390650" y="2755900"/>
          <p14:tracePt t="59602" x="1397000" y="2768600"/>
          <p14:tracePt t="59619" x="1403350" y="2787650"/>
          <p14:tracePt t="59619" x="1422400" y="2794000"/>
          <p14:tracePt t="59635" x="1435100" y="2806700"/>
          <p14:tracePt t="59652" x="1447800" y="2819400"/>
          <p14:tracePt t="59669" x="1485900" y="2832100"/>
          <p14:tracePt t="59686" x="1504950" y="2838450"/>
          <p14:tracePt t="59702" x="1555750" y="2851150"/>
          <p14:tracePt t="59719" x="1574800" y="2857500"/>
          <p14:tracePt t="59735" x="1600200" y="2857500"/>
          <p14:tracePt t="59752" x="1663700" y="2857500"/>
          <p14:tracePt t="59768" x="1695450" y="2857500"/>
          <p14:tracePt t="59785" x="1752600" y="2857500"/>
          <p14:tracePt t="59802" x="1778000" y="2857500"/>
          <p14:tracePt t="59819" x="1803400" y="2857500"/>
          <p14:tracePt t="59835" x="1860550" y="2857500"/>
          <p14:tracePt t="59853" x="1879600" y="2857500"/>
          <p14:tracePt t="59869" x="1917700" y="2844800"/>
          <p14:tracePt t="59886" x="1930400" y="2844800"/>
          <p14:tracePt t="59902" x="1962150" y="2825750"/>
          <p14:tracePt t="59919" x="1974850" y="2825750"/>
          <p14:tracePt t="59935" x="1987550" y="2813050"/>
          <p14:tracePt t="59952" x="2019300" y="2794000"/>
          <p14:tracePt t="59968" x="2032000" y="2787650"/>
          <p14:tracePt t="59986" x="2044700" y="2774950"/>
          <p14:tracePt t="60002" x="2057400" y="2762250"/>
          <p14:tracePt t="60019" x="2063750" y="2749550"/>
          <p14:tracePt t="60036" x="2070100" y="2743200"/>
          <p14:tracePt t="60052" x="2076450" y="2730500"/>
          <p14:tracePt t="60069" x="2076450" y="2717800"/>
          <p14:tracePt t="60086" x="2076450" y="2698750"/>
          <p14:tracePt t="60102" x="2076450" y="2686050"/>
          <p14:tracePt t="60119" x="2076450" y="2673350"/>
          <p14:tracePt t="60135" x="2076450" y="2654300"/>
          <p14:tracePt t="60152" x="2057400" y="2628900"/>
          <p14:tracePt t="60186" x="2051050" y="2622550"/>
          <p14:tracePt t="60203" x="2032000" y="2603500"/>
          <p14:tracePt t="60219" x="2019300" y="2603500"/>
          <p14:tracePt t="60236" x="2000250" y="2590800"/>
          <p14:tracePt t="60252" x="1987550" y="2590800"/>
          <p14:tracePt t="60269" x="1981200" y="2584450"/>
          <p14:tracePt t="60285" x="1949450" y="2578100"/>
          <p14:tracePt t="60302" x="1936750" y="2571750"/>
          <p14:tracePt t="60318" x="1905000" y="2565400"/>
          <p14:tracePt t="60336" x="1885950" y="2565400"/>
          <p14:tracePt t="60352" x="1873250" y="2565400"/>
          <p14:tracePt t="60352" x="1854200" y="2559050"/>
          <p14:tracePt t="60369" x="1841500" y="2559050"/>
          <p14:tracePt t="60385" x="1828800" y="2559050"/>
          <p14:tracePt t="60402" x="1803400" y="2559050"/>
          <p14:tracePt t="60418" x="1790700" y="2559050"/>
          <p14:tracePt t="60435" x="1778000" y="2559050"/>
          <p14:tracePt t="60452" x="1752600" y="2559050"/>
          <p14:tracePt t="60469" x="1739900" y="2559050"/>
          <p14:tracePt t="60485" x="1701800" y="2559050"/>
          <p14:tracePt t="60502" x="1689100" y="2559050"/>
          <p14:tracePt t="60518" x="1682750" y="2559050"/>
          <p14:tracePt t="60518" x="1670050" y="2559050"/>
          <p14:tracePt t="60536" x="1651000" y="2565400"/>
          <p14:tracePt t="60552" x="1638300" y="2565400"/>
          <p14:tracePt t="60569" x="1612900" y="2578100"/>
          <p14:tracePt t="60585" x="1606550" y="2584450"/>
          <p14:tracePt t="60602" x="1574800" y="2597150"/>
          <p14:tracePt t="60618" x="1568450" y="2603500"/>
          <p14:tracePt t="60635" x="1555750" y="2609850"/>
          <p14:tracePt t="60651" x="1543050" y="2616200"/>
          <p14:tracePt t="60669" x="1536700" y="2622550"/>
          <p14:tracePt t="60685" x="1536700" y="2628900"/>
          <p14:tracePt t="60702" x="1530350" y="2635250"/>
          <p14:tracePt t="60719" x="1530350" y="2641600"/>
          <p14:tracePt t="60735" x="1530350" y="2654300"/>
          <p14:tracePt t="60752" x="1530350" y="2667000"/>
          <p14:tracePt t="60769" x="1530350" y="2686050"/>
          <p14:tracePt t="60785" x="1530350" y="2698750"/>
          <p14:tracePt t="60802" x="1536700" y="2717800"/>
          <p14:tracePt t="60819" x="1549400" y="2730500"/>
          <p14:tracePt t="60836" x="1555750" y="2736850"/>
          <p14:tracePt t="60852" x="1581150" y="2749550"/>
          <p14:tracePt t="60869" x="1593850" y="2749550"/>
          <p14:tracePt t="60885" x="1619250" y="2762250"/>
          <p14:tracePt t="60902" x="1631950" y="2768600"/>
          <p14:tracePt t="60918" x="1638300" y="2768600"/>
          <p14:tracePt t="60936" x="1676400" y="2774950"/>
          <p14:tracePt t="60952" x="1689100" y="2774950"/>
          <p14:tracePt t="60969" x="1727200" y="2774950"/>
          <p14:tracePt t="60985" x="1746250" y="2774950"/>
          <p14:tracePt t="61003" x="1765300" y="2774950"/>
          <p14:tracePt t="61018" x="1803400" y="2774950"/>
          <p14:tracePt t="61036" x="1822450" y="2774950"/>
          <p14:tracePt t="61052" x="1866900" y="2774950"/>
          <p14:tracePt t="61069" x="1885950" y="2774950"/>
          <p14:tracePt t="61085" x="1917700" y="2768600"/>
          <p14:tracePt t="61103" x="1930400" y="2762250"/>
          <p14:tracePt t="61118" x="1943100" y="2762250"/>
          <p14:tracePt t="61135" x="1949450" y="2762250"/>
          <p14:tracePt t="61152" x="1949450" y="2755900"/>
          <p14:tracePt t="61234" x="1955800" y="2755900"/>
          <p14:tracePt t="61919" x="1962150" y="2755900"/>
          <p14:tracePt t="61920" x="1974850" y="2755900"/>
          <p14:tracePt t="61935" x="2000250" y="2755900"/>
          <p14:tracePt t="61953" x="2082800" y="2755900"/>
          <p14:tracePt t="61969" x="2152650" y="2768600"/>
          <p14:tracePt t="61985" x="2349500" y="2794000"/>
          <p14:tracePt t="62002" x="2501900" y="2825750"/>
          <p14:tracePt t="62019" x="2673350" y="2857500"/>
          <p14:tracePt t="62035" x="3079750" y="2952750"/>
          <p14:tracePt t="62052" x="3289300" y="3009900"/>
          <p14:tracePt t="62068" x="3746500" y="3143250"/>
          <p14:tracePt t="62086" x="3994150" y="3206750"/>
          <p14:tracePt t="62102" x="4641850" y="3371850"/>
          <p14:tracePt t="62136" x="4819650" y="3435350"/>
          <p14:tracePt t="62152" x="5111750" y="3543300"/>
          <p14:tracePt t="62168" x="5207000" y="3581400"/>
          <p14:tracePt t="62185" x="5270500" y="3619500"/>
          <p14:tracePt t="62202" x="5353050" y="3663950"/>
          <p14:tracePt t="62463" x="5384800" y="3663950"/>
          <p14:tracePt t="62468" x="5435600" y="3663950"/>
          <p14:tracePt t="62486" x="5581650" y="3663950"/>
          <p14:tracePt t="62502" x="5670550" y="3657600"/>
          <p14:tracePt t="62519" x="5873750" y="3644900"/>
          <p14:tracePt t="62535" x="5969000" y="3644900"/>
          <p14:tracePt t="62552" x="6064250" y="3657600"/>
          <p14:tracePt t="62568" x="6254750" y="3702050"/>
          <p14:tracePt t="62585" x="6337300" y="3721100"/>
          <p14:tracePt t="62602" x="6477000" y="3778250"/>
          <p14:tracePt t="62619" x="6534150" y="3810000"/>
          <p14:tracePt t="62635" x="6623050" y="3860800"/>
          <p14:tracePt t="62652" x="6661150" y="3879850"/>
          <p14:tracePt t="62668" x="6680200" y="3892550"/>
          <p14:tracePt t="62685" x="6699250" y="3905250"/>
          <p14:tracePt t="62935" x="6705600" y="3905250"/>
          <p14:tracePt t="62951" x="6718300" y="3905250"/>
          <p14:tracePt t="62953" x="6731000" y="3905250"/>
          <p14:tracePt t="62968" x="6762750" y="3911600"/>
          <p14:tracePt t="62985" x="6775450" y="3911600"/>
          <p14:tracePt t="63002" x="6819900" y="3917950"/>
          <p14:tracePt t="63020" x="6832600" y="3924300"/>
          <p14:tracePt t="63036" x="6845300" y="3930650"/>
          <p14:tracePt t="63052" x="6864350" y="3937000"/>
          <p14:tracePt t="63069" x="6870700" y="3943350"/>
          <p14:tracePt t="63085" x="6877050" y="3943350"/>
          <p14:tracePt t="63085" x="6883400" y="3943350"/>
          <p14:tracePt t="63103" x="6889750" y="3949700"/>
          <p14:tracePt t="63118" x="6896100" y="3956050"/>
          <p14:tracePt t="63136" x="6915150" y="3962400"/>
          <p14:tracePt t="63151" x="6927850" y="3968750"/>
          <p14:tracePt t="63169" x="6946900" y="3975100"/>
          <p14:tracePt t="63185" x="6965950" y="3975100"/>
          <p14:tracePt t="63202" x="6978650" y="3981450"/>
          <p14:tracePt t="63218" x="7010400" y="3987800"/>
          <p14:tracePt t="63236" x="7023100" y="3987800"/>
          <p14:tracePt t="63252" x="7061200" y="3994150"/>
          <p14:tracePt t="63269" x="7080250" y="3994150"/>
          <p14:tracePt t="63285" x="7099300" y="4000500"/>
          <p14:tracePt t="63302" x="7124700" y="4000500"/>
          <p14:tracePt t="63318" x="7137400" y="4006850"/>
          <p14:tracePt t="63336" x="7156450" y="4006850"/>
          <p14:tracePt t="63352" x="7169150" y="4006850"/>
          <p14:tracePt t="63369" x="7175500" y="4006850"/>
          <p14:tracePt t="63385" x="7181850" y="4006850"/>
          <p14:tracePt t="63402" x="7188200" y="4006850"/>
          <p14:tracePt t="63418" x="7213600" y="4006850"/>
          <p14:tracePt t="63436" x="7219950" y="4006850"/>
          <p14:tracePt t="63452" x="7232650" y="4006850"/>
          <p14:tracePt t="63452" x="7245350" y="4006850"/>
          <p14:tracePt t="63469" x="7251700" y="4006850"/>
          <p14:tracePt t="63485" x="7264400" y="4006850"/>
          <p14:tracePt t="63502" x="7289800" y="4000500"/>
          <p14:tracePt t="63518" x="7296150" y="3994150"/>
          <p14:tracePt t="63535" x="7334250" y="3975100"/>
          <p14:tracePt t="63569" x="7346950" y="3968750"/>
          <p14:tracePt t="63585" x="7359650" y="3956050"/>
          <p14:tracePt t="63602" x="7372350" y="3949700"/>
          <p14:tracePt t="63618" x="7385050" y="3937000"/>
          <p14:tracePt t="63636" x="7391400" y="3930650"/>
          <p14:tracePt t="63652" x="7391400" y="3924300"/>
          <p14:tracePt t="63669" x="7404100" y="3911600"/>
          <p14:tracePt t="63685" x="7404100" y="3905250"/>
          <p14:tracePt t="63702" x="7404100" y="3898900"/>
          <p14:tracePt t="63977" x="7404100" y="3892550"/>
          <p14:tracePt t="63983" x="7378700" y="3879850"/>
          <p14:tracePt t="64001" x="7359650" y="3873500"/>
          <p14:tracePt t="64018" x="7334250" y="3873500"/>
          <p14:tracePt t="64036" x="7226300" y="3867150"/>
          <p14:tracePt t="64069" x="7181850" y="3867150"/>
          <p14:tracePt t="64084" x="7162800" y="3867150"/>
          <p14:tracePt t="64102" x="7150100" y="3873500"/>
          <p14:tracePt t="64117" x="7137400" y="3873500"/>
          <p14:tracePt t="64135" x="7137400" y="3879850"/>
          <p14:tracePt t="64152" x="7131050" y="3879850"/>
          <p14:tracePt t="64169" x="7124700" y="3892550"/>
          <p14:tracePt t="64185" x="7112000" y="3898900"/>
          <p14:tracePt t="64202" x="7112000" y="3905250"/>
          <p14:tracePt t="64218" x="7105650" y="3911600"/>
          <p14:tracePt t="64235" x="7099300" y="3917950"/>
          <p14:tracePt t="64251" x="7092950" y="3937000"/>
          <p14:tracePt t="64286" x="7092950" y="3943350"/>
          <p14:tracePt t="64302" x="7086600" y="3962400"/>
          <p14:tracePt t="64318" x="7086600" y="3981450"/>
          <p14:tracePt t="64334" x="7080250" y="3994150"/>
          <p14:tracePt t="64351" x="7080250" y="4006850"/>
          <p14:tracePt t="64688" x="7080250" y="4013200"/>
          <p14:tracePt t="64690" x="7080250" y="4019550"/>
          <p14:tracePt t="64703" x="7080250" y="4025900"/>
          <p14:tracePt t="64720" x="7080250" y="4038600"/>
          <p14:tracePt t="64736" x="7080250" y="4051300"/>
          <p14:tracePt t="64753" x="7080250" y="4057650"/>
          <p14:tracePt t="64769" x="7080250" y="4076700"/>
          <p14:tracePt t="64786" x="7080250" y="4083050"/>
          <p14:tracePt t="64803" x="7086600" y="4102100"/>
          <p14:tracePt t="64819" x="7092950" y="4114800"/>
          <p14:tracePt t="64836" x="7092950" y="4133850"/>
          <p14:tracePt t="64854" x="7099300" y="4133850"/>
          <p14:tracePt t="64869" x="7105650" y="4140200"/>
          <p14:tracePt t="64885" x="7105650" y="4159250"/>
          <p14:tracePt t="64902" x="7105650" y="4165600"/>
          <p14:tracePt t="64920" x="7112000" y="4165600"/>
          <p14:tracePt t="64936" x="7118350" y="4178300"/>
          <p14:tracePt t="64973" x="7118350" y="4184650"/>
          <p14:tracePt t="64974" x="7124700" y="4184650"/>
          <p14:tracePt t="64986" x="7124700" y="4191000"/>
          <p14:tracePt t="65003" x="7143750" y="4191000"/>
          <p14:tracePt t="65019" x="7156450" y="4191000"/>
          <p14:tracePt t="65036" x="7169150" y="4191000"/>
          <p14:tracePt t="65054" x="7213600" y="4191000"/>
          <p14:tracePt t="65069" x="7340600" y="4165600"/>
          <p14:tracePt t="65104" x="7391400" y="4146550"/>
          <p14:tracePt t="65120" x="7442200" y="4133850"/>
          <p14:tracePt t="65135" x="7537450" y="4102100"/>
          <p14:tracePt t="65153" x="7569200" y="4095750"/>
          <p14:tracePt t="65169" x="7626350" y="4089400"/>
          <p14:tracePt t="65187" x="7645400" y="4089400"/>
          <p14:tracePt t="65203" x="7664450" y="4083050"/>
          <p14:tracePt t="65220" x="7689850" y="4070350"/>
          <p14:tracePt t="65236" x="7702550" y="4070350"/>
          <p14:tracePt t="65253" x="7727950" y="4064000"/>
          <p14:tracePt t="65269" x="7734300" y="4057650"/>
          <p14:tracePt t="65286" x="7747000" y="4057650"/>
          <p14:tracePt t="65303" x="7766050" y="4044950"/>
          <p14:tracePt t="65319" x="7772400" y="4038600"/>
          <p14:tracePt t="65336" x="7785100" y="4032250"/>
          <p14:tracePt t="65352" x="7791450" y="4019550"/>
          <p14:tracePt t="65369" x="7804150" y="4006850"/>
          <p14:tracePt t="65387" x="7810500" y="4000500"/>
          <p14:tracePt t="65402" x="7816850" y="4000500"/>
          <p14:tracePt t="65420" x="7816850" y="3994150"/>
          <p14:tracePt t="65436" x="7816850" y="3987800"/>
          <p14:tracePt t="65453" x="7816850" y="3981450"/>
          <p14:tracePt t="65492" x="7816850" y="3975100"/>
          <p14:tracePt t="65504" x="7816850" y="3968750"/>
          <p14:tracePt t="65509" x="7816850" y="3962400"/>
          <p14:tracePt t="65519" x="7816850" y="3956050"/>
          <p14:tracePt t="65536" x="7816850" y="3937000"/>
          <p14:tracePt t="65554" x="7816850" y="3924300"/>
          <p14:tracePt t="65569" x="7816850" y="3911600"/>
          <p14:tracePt t="65586" x="7804150" y="3892550"/>
          <p14:tracePt t="65623" x="7804150" y="3886200"/>
          <p14:tracePt t="65636" x="7797800" y="3886200"/>
          <p14:tracePt t="65637" x="7797800" y="3879850"/>
          <p14:tracePt t="65670" x="7791450" y="3873500"/>
          <p14:tracePt t="65672" x="7785100" y="3867150"/>
          <p14:tracePt t="65705" x="7778750" y="3854450"/>
          <p14:tracePt t="65707" x="7772400" y="3854450"/>
          <p14:tracePt t="65720" x="7766050" y="3848100"/>
          <p14:tracePt t="65736" x="7753350" y="3841750"/>
          <p14:tracePt t="65753" x="7740650" y="3841750"/>
          <p14:tracePt t="65769" x="7734300" y="3835400"/>
          <p14:tracePt t="65786" x="7702550" y="3835400"/>
          <p14:tracePt t="65802" x="7689850" y="3835400"/>
          <p14:tracePt t="65820" x="7639050" y="3835400"/>
          <p14:tracePt t="65836" x="7613650" y="3835400"/>
          <p14:tracePt t="65853" x="7588250" y="3835400"/>
          <p14:tracePt t="65869" x="7543800" y="3835400"/>
          <p14:tracePt t="65887" x="7473950" y="3841750"/>
          <p14:tracePt t="65920" x="7448550" y="3848100"/>
          <p14:tracePt t="65936" x="7416800" y="3854450"/>
          <p14:tracePt t="65953" x="7359650" y="3873500"/>
          <p14:tracePt t="65969" x="7334250" y="3879850"/>
          <p14:tracePt t="65986" x="7283450" y="3898900"/>
          <p14:tracePt t="66003" x="7239000" y="3911600"/>
          <p14:tracePt t="66037" x="7213600" y="3924300"/>
          <p14:tracePt t="66053" x="7194550" y="3930650"/>
          <p14:tracePt t="66071" x="7175500" y="3943350"/>
          <p14:tracePt t="66086" x="7162800" y="3949700"/>
          <p14:tracePt t="66103" x="7156450" y="3956050"/>
          <p14:tracePt t="66119" x="7131050" y="3975100"/>
          <p14:tracePt t="66136" x="7118350" y="3987800"/>
          <p14:tracePt t="66152" x="7092950" y="4006850"/>
          <p14:tracePt t="66170" x="7086600" y="4019550"/>
          <p14:tracePt t="66186" x="7080250" y="4025900"/>
          <p14:tracePt t="66203" x="7073900" y="4032250"/>
          <p14:tracePt t="66220" x="7067550" y="4044950"/>
          <p14:tracePt t="66236" x="7061200" y="4064000"/>
          <p14:tracePt t="66252" x="7054850" y="4076700"/>
          <p14:tracePt t="66270" x="7054850" y="4102100"/>
          <p14:tracePt t="66286" x="7054850" y="4121150"/>
          <p14:tracePt t="66303" x="7054850" y="4146550"/>
          <p14:tracePt t="66321" x="7054850" y="4152900"/>
          <p14:tracePt t="66336" x="7054850" y="4159250"/>
          <p14:tracePt t="66352" x="7054850" y="4178300"/>
          <p14:tracePt t="66370" x="7054850" y="4184650"/>
          <p14:tracePt t="66386" x="7073900" y="4203700"/>
          <p14:tracePt t="66403" x="7086600" y="4216400"/>
          <p14:tracePt t="66419" x="7092950" y="4216400"/>
          <p14:tracePt t="66436" x="7118350" y="4229100"/>
          <p14:tracePt t="66453" x="7131050" y="4229100"/>
          <p14:tracePt t="66469" x="7150100" y="4235450"/>
          <p14:tracePt t="66486" x="7169150" y="4235450"/>
          <p14:tracePt t="66503" x="7181850" y="4235450"/>
          <p14:tracePt t="66519" x="7213600" y="4235450"/>
          <p14:tracePt t="66537" x="7226300" y="4235450"/>
          <p14:tracePt t="66553" x="7258050" y="4235450"/>
          <p14:tracePt t="66571" x="7270750" y="4235450"/>
          <p14:tracePt t="66586" x="7283450" y="4229100"/>
          <p14:tracePt t="66603" x="7327900" y="4222750"/>
          <p14:tracePt t="66636" x="7366000" y="4203700"/>
          <p14:tracePt t="66670" x="7385050" y="4203700"/>
          <p14:tracePt t="66686" x="7410450" y="4191000"/>
          <p14:tracePt t="66703" x="7423150" y="4184650"/>
          <p14:tracePt t="66719" x="7448550" y="4178300"/>
          <p14:tracePt t="66736" x="7461250" y="4171950"/>
          <p14:tracePt t="66752" x="7473950" y="4165600"/>
          <p14:tracePt t="66770" x="7493000" y="4152900"/>
          <p14:tracePt t="66786" x="7505700" y="4146550"/>
          <p14:tracePt t="66803" x="7524750" y="4127500"/>
          <p14:tracePt t="66819" x="7537450" y="4114800"/>
          <p14:tracePt t="66836" x="7556500" y="4089400"/>
          <p14:tracePt t="66853" x="7575550" y="4070350"/>
          <p14:tracePt t="66886" x="7588250" y="4051300"/>
          <p14:tracePt t="66903" x="7594600" y="4044950"/>
          <p14:tracePt t="66919" x="7600950" y="4013200"/>
          <p14:tracePt t="66953" x="7600950" y="3994150"/>
          <p14:tracePt t="66970" x="7600950" y="3981450"/>
          <p14:tracePt t="66986" x="7600950" y="3968750"/>
          <p14:tracePt t="67003" x="7600950" y="3962400"/>
          <p14:tracePt t="67019" x="7600950" y="3949700"/>
          <p14:tracePt t="67077" x="7600950" y="3943350"/>
          <p14:tracePt t="67101" x="7594600" y="3937000"/>
          <p14:tracePt t="67126" x="7581900" y="3930650"/>
          <p14:tracePt t="67137" x="7575550" y="3924300"/>
          <p14:tracePt t="67138" x="7569200" y="3924300"/>
          <p14:tracePt t="67153" x="7556500" y="3917950"/>
          <p14:tracePt t="67169" x="7537450" y="3911600"/>
          <p14:tracePt t="67186" x="7524750" y="3905250"/>
          <p14:tracePt t="67203" x="7505700" y="3898900"/>
          <p14:tracePt t="67219" x="7486650" y="3898900"/>
          <p14:tracePt t="67236" x="7473950" y="3898900"/>
          <p14:tracePt t="67252" x="7442200" y="3898900"/>
          <p14:tracePt t="67270" x="7423150" y="3898900"/>
          <p14:tracePt t="67286" x="7385050" y="3898900"/>
          <p14:tracePt t="67303" x="7366000" y="3898900"/>
          <p14:tracePt t="67319" x="7308850" y="3898900"/>
          <p14:tracePt t="67347" x="7283450" y="3911600"/>
          <p14:tracePt t="67352" x="7251700" y="3917950"/>
          <p14:tracePt t="67369" x="7200900" y="3930650"/>
          <p14:tracePt t="67386" x="7162800" y="3956050"/>
          <p14:tracePt t="67419" x="7131050" y="3962400"/>
          <p14:tracePt t="67436" x="7124700" y="3975100"/>
          <p14:tracePt t="67453" x="7105650" y="3987800"/>
          <p14:tracePt t="67469" x="7099300" y="3994150"/>
          <p14:tracePt t="67485" x="7086600" y="4013200"/>
          <p14:tracePt t="67503" x="7080250" y="4019550"/>
          <p14:tracePt t="67519" x="7073900" y="4032250"/>
          <p14:tracePt t="67536" x="7073900" y="4044950"/>
          <p14:tracePt t="67553" x="7067550" y="4044950"/>
          <p14:tracePt t="67569" x="7067550" y="4051300"/>
          <p14:tracePt t="67587" x="7067550" y="4057650"/>
          <p14:tracePt t="68119" x="7080250" y="4057650"/>
          <p14:tracePt t="68120" x="7086600" y="4057650"/>
          <p14:tracePt t="68136" x="7105650" y="4057650"/>
          <p14:tracePt t="68153" x="7143750" y="4051300"/>
          <p14:tracePt t="68169" x="7169150" y="4044950"/>
          <p14:tracePt t="68186" x="7207250" y="4038600"/>
          <p14:tracePt t="68202" x="7232650" y="4032250"/>
          <p14:tracePt t="68219" x="7245350" y="4025900"/>
          <p14:tracePt t="68236" x="7277100" y="4025900"/>
          <p14:tracePt t="68253" x="7289800" y="4019550"/>
          <p14:tracePt t="68269" x="7327900" y="4013200"/>
          <p14:tracePt t="68302" x="7346950" y="4013200"/>
          <p14:tracePt t="68304" x="7359650" y="4006850"/>
          <p14:tracePt t="68320" x="7397750" y="4000500"/>
          <p14:tracePt t="68336" x="7423150" y="3994150"/>
          <p14:tracePt t="68353" x="7461250" y="3981450"/>
          <p14:tracePt t="68369" x="7480300" y="3981450"/>
          <p14:tracePt t="68386" x="7524750" y="3956050"/>
          <p14:tracePt t="68402" x="7537450" y="3949700"/>
          <p14:tracePt t="68419" x="7550150" y="3943350"/>
          <p14:tracePt t="68436" x="7575550" y="3930650"/>
          <p14:tracePt t="68453" x="7581900" y="3917950"/>
          <p14:tracePt t="68469" x="7600950" y="3898900"/>
          <p14:tracePt t="68486" x="7600950" y="3886200"/>
          <p14:tracePt t="68502" x="7607300" y="3867150"/>
          <p14:tracePt t="68544" x="7607300" y="3860800"/>
          <p14:tracePt t="68556" x="7607300" y="3848100"/>
          <p14:tracePt t="68557" x="7607300" y="3841750"/>
          <p14:tracePt t="68569" x="7600950" y="3835400"/>
          <p14:tracePt t="68586" x="7581900" y="3829050"/>
          <p14:tracePt t="68603" x="7575550" y="3829050"/>
          <p14:tracePt t="68619" x="7562850" y="3822700"/>
          <p14:tracePt t="68636" x="7543800" y="3822700"/>
          <p14:tracePt t="68653" x="7505700" y="3822700"/>
          <p14:tracePt t="68686" x="7493000" y="3822700"/>
          <p14:tracePt t="68702" x="7486650" y="3822700"/>
          <p14:tracePt t="68719" x="7480300" y="3829050"/>
          <p14:tracePt t="68792" x="7480300" y="3835400"/>
          <p14:tracePt t="68875" x="7473950" y="3835400"/>
          <p14:tracePt t="69986" x="7473950" y="3841750"/>
          <p14:tracePt t="70002" x="7467600" y="3841750"/>
          <p14:tracePt t="70004" x="7467600" y="3848100"/>
          <p14:tracePt t="70019" x="7442200" y="3860800"/>
          <p14:tracePt t="70036" x="7423150" y="3873500"/>
          <p14:tracePt t="70052" x="7372350" y="3905250"/>
          <p14:tracePt t="70070" x="7334250" y="3924300"/>
          <p14:tracePt t="70086" x="7302500" y="3943350"/>
          <p14:tracePt t="70103" x="7251700" y="3975100"/>
          <p14:tracePt t="70119" x="7232650" y="3981450"/>
          <p14:tracePt t="70136" x="7226300" y="3987800"/>
          <p14:tracePt t="70152" x="7219950" y="3994150"/>
          <p14:tracePt t="75098" x="7232650" y="3994150"/>
          <p14:tracePt t="75103" x="7251700" y="4000500"/>
          <p14:tracePt t="75120" x="7296150" y="4013200"/>
          <p14:tracePt t="75138" x="7321550" y="4013200"/>
          <p14:tracePt t="75154" x="7378700" y="4019550"/>
          <p14:tracePt t="75173" x="7404100" y="4019550"/>
          <p14:tracePt t="75187" x="7429500" y="4019550"/>
          <p14:tracePt t="75203" x="7480300" y="4019550"/>
          <p14:tracePt t="75220" x="7493000" y="4019550"/>
          <p14:tracePt t="75238" x="7505700" y="4019550"/>
          <p14:tracePt t="75253" x="7512050" y="4019550"/>
          <p14:tracePt t="75417" x="7518400" y="4019550"/>
          <p14:tracePt t="78327" x="7518400" y="4025900"/>
          <p14:tracePt t="78333" x="7512050" y="4038600"/>
          <p14:tracePt t="78353" x="7499350" y="4044950"/>
          <p14:tracePt t="78371" x="7480300" y="4057650"/>
          <p14:tracePt t="78404" x="7473950" y="4064000"/>
          <p14:tracePt t="78419" x="7467600" y="4064000"/>
          <p14:tracePt t="78436" x="7467600" y="4070350"/>
          <p14:tracePt t="78453" x="7461250" y="4070350"/>
          <p14:tracePt t="78708" x="7454900" y="4076700"/>
          <p14:tracePt t="78719" x="7442200" y="4083050"/>
          <p14:tracePt t="78721" x="7429500" y="4095750"/>
          <p14:tracePt t="78737" x="7416800" y="4114800"/>
          <p14:tracePt t="78753" x="7359650" y="4140200"/>
          <p14:tracePt t="78770" x="7340600" y="4159250"/>
          <p14:tracePt t="78786" x="7308850" y="4178300"/>
          <p14:tracePt t="78803" x="7270750" y="4203700"/>
          <p14:tracePt t="78820" x="7245350" y="4229100"/>
          <p14:tracePt t="78837" x="7232650" y="4235450"/>
          <p14:tracePt t="78854" x="7226300" y="4248150"/>
          <p14:tracePt t="78870" x="7213600" y="4267200"/>
          <p14:tracePt t="78887" x="7213600" y="4273550"/>
          <p14:tracePt t="78903" x="7207250" y="4286250"/>
          <p14:tracePt t="78920" x="7200900" y="4292600"/>
          <p14:tracePt t="78936" x="7200900" y="4298950"/>
          <p14:tracePt t="78953" x="7194550" y="4311650"/>
          <p14:tracePt t="78971" x="7188200" y="4318000"/>
          <p14:tracePt t="78987" x="7175500" y="4330700"/>
          <p14:tracePt t="79003" x="7175500" y="4337050"/>
          <p14:tracePt t="79021" x="7162800" y="4349750"/>
          <p14:tracePt t="79036" x="7156450" y="4356100"/>
          <p14:tracePt t="79300" x="7150100" y="4356100"/>
          <p14:tracePt t="79345" x="7143750" y="4356100"/>
          <p14:tracePt t="79378" x="7137400" y="4356100"/>
          <p14:tracePt t="79416" x="7131050" y="4356100"/>
          <p14:tracePt t="79441" x="7124700" y="4356100"/>
          <p14:tracePt t="79478" x="7118350" y="4356100"/>
          <p14:tracePt t="79571" x="7112000" y="4356100"/>
          <p14:tracePt t="79761" x="7124700" y="4356100"/>
          <p14:tracePt t="79763" x="7137400" y="4356100"/>
          <p14:tracePt t="79784" x="7143750" y="4356100"/>
          <p14:tracePt t="79803" x="7156450" y="4349750"/>
          <p14:tracePt t="79819" x="7181850" y="4343400"/>
          <p14:tracePt t="79836" x="7200900" y="4337050"/>
          <p14:tracePt t="79853" x="7226300" y="4324350"/>
          <p14:tracePt t="79869" x="7245350" y="4318000"/>
          <p14:tracePt t="79887" x="7277100" y="4305300"/>
          <p14:tracePt t="79903" x="7289800" y="4298950"/>
          <p14:tracePt t="79920" x="7321550" y="4279900"/>
          <p14:tracePt t="79953" x="7334250" y="4273550"/>
          <p14:tracePt t="79969" x="7340600" y="4260850"/>
          <p14:tracePt t="79987" x="7346950" y="4260850"/>
          <p14:tracePt t="80003" x="7353300" y="4254500"/>
          <p14:tracePt t="80056" x="7353300" y="4248150"/>
          <p14:tracePt t="80092" x="7359650" y="4248150"/>
          <p14:tracePt t="80126" x="7366000" y="4241800"/>
          <p14:tracePt t="80138" x="7372350" y="4241800"/>
          <p14:tracePt t="80152" x="7378700" y="4241800"/>
          <p14:tracePt t="80154" x="7378700" y="4235450"/>
          <p14:tracePt t="80169" x="7391400" y="4235450"/>
          <p14:tracePt t="80187" x="7397750" y="4235450"/>
          <p14:tracePt t="80220" x="7404100" y="4235450"/>
          <p14:tracePt t="80236" x="7410450" y="4235450"/>
          <p14:tracePt t="80884" x="7404100" y="4235450"/>
          <p14:tracePt t="80906" x="7397750" y="4235450"/>
          <p14:tracePt t="80920" x="7397750" y="4241800"/>
          <p14:tracePt t="80943" x="7391400" y="4241800"/>
          <p14:tracePt t="80979" x="7385050" y="4241800"/>
          <p14:tracePt t="80990" x="7385050" y="4248150"/>
          <p14:tracePt t="81003" x="7378700" y="4248150"/>
          <p14:tracePt t="81074" x="7372350" y="4248150"/>
          <p14:tracePt t="81075" x="7372350" y="4254500"/>
          <p14:tracePt t="84150" x="7359650" y="4254500"/>
          <p14:tracePt t="84175" x="7353300" y="4254500"/>
          <p14:tracePt t="84176" x="7340600" y="4254500"/>
          <p14:tracePt t="84187" x="7340600" y="4260850"/>
          <p14:tracePt t="84204" x="7327900" y="4260850"/>
          <p14:tracePt t="84245" x="7321550" y="4260850"/>
          <p14:tracePt t="91828" x="7315200" y="4260850"/>
          <p14:tracePt t="91839" x="7308850" y="4260850"/>
          <p14:tracePt t="91846" x="7296150" y="4260850"/>
          <p14:tracePt t="91856" x="7277100" y="4254500"/>
          <p14:tracePt t="91870" x="7219950" y="4241800"/>
          <p14:tracePt t="91888" x="7181850" y="4229100"/>
          <p14:tracePt t="91903" x="7143750" y="4210050"/>
          <p14:tracePt t="91920" x="7080250" y="4184650"/>
          <p14:tracePt t="91937" x="7048500" y="4171950"/>
          <p14:tracePt t="91955" x="7035800" y="4165600"/>
          <p14:tracePt t="91970" x="7029450" y="4159250"/>
          <p14:tracePt t="92206" x="7016750" y="4159250"/>
          <p14:tracePt t="92213" x="6978650" y="4159250"/>
          <p14:tracePt t="92222" x="6921500" y="4159250"/>
          <p14:tracePt t="92236" x="6826250" y="4159250"/>
          <p14:tracePt t="92254" x="6502400" y="4114800"/>
          <p14:tracePt t="92270" x="6311900" y="4070350"/>
          <p14:tracePt t="92287" x="5988050" y="4025900"/>
          <p14:tracePt t="92303" x="5886450" y="4000500"/>
          <p14:tracePt t="92320" x="5734050" y="4000500"/>
          <p14:tracePt t="92336" x="5670550" y="4000500"/>
          <p14:tracePt t="92356" x="5626100" y="4000500"/>
          <p14:tracePt t="92371" x="5607050" y="4000500"/>
          <p14:tracePt t="92596" x="5607050" y="4006850"/>
          <p14:tracePt t="92596" x="5600700" y="4019550"/>
          <p14:tracePt t="92608" x="5588000" y="4032250"/>
          <p14:tracePt t="92620" x="5556250" y="4044950"/>
          <p14:tracePt t="92636" x="5505450" y="4057650"/>
          <p14:tracePt t="92653" x="5289550" y="4064000"/>
          <p14:tracePt t="92670" x="5149850" y="4064000"/>
          <p14:tracePt t="92687" x="4819650" y="4051300"/>
          <p14:tracePt t="92703" x="4667250" y="4032250"/>
          <p14:tracePt t="92720" x="4419600" y="4000500"/>
          <p14:tracePt t="92754" x="4387850" y="4000500"/>
          <p14:tracePt t="92769" x="4349750" y="4000500"/>
          <p14:tracePt t="93011" x="4337050" y="4000500"/>
          <p14:tracePt t="93023" x="4324350" y="4006850"/>
          <p14:tracePt t="93036" x="4305300" y="4006850"/>
          <p14:tracePt t="93039" x="4260850" y="4013200"/>
          <p14:tracePt t="93053" x="4140200" y="4019550"/>
          <p14:tracePt t="93071" x="4064000" y="4019550"/>
          <p14:tracePt t="93086" x="3994150" y="4019550"/>
          <p14:tracePt t="93103" x="3848100" y="4019550"/>
          <p14:tracePt t="93119" x="3797300" y="4019550"/>
          <p14:tracePt t="93138" x="3714750" y="4019550"/>
          <p14:tracePt t="93153" x="3702050" y="4019550"/>
          <p14:tracePt t="93170" x="3695700" y="4019550"/>
          <p14:tracePt t="93425" x="3689350" y="4019550"/>
          <p14:tracePt t="93432" x="3663950" y="4019550"/>
          <p14:tracePt t="93454" x="3644900" y="4013200"/>
          <p14:tracePt t="93470" x="3581400" y="3981450"/>
          <p14:tracePt t="93486" x="3543300" y="3956050"/>
          <p14:tracePt t="93504" x="3467100" y="3905250"/>
          <p14:tracePt t="93519" x="3435350" y="3873500"/>
          <p14:tracePt t="93537" x="3403600" y="3848100"/>
          <p14:tracePt t="93553" x="3371850" y="3829050"/>
          <p14:tracePt t="93570" x="3371850" y="3822700"/>
          <p14:tracePt t="93852" x="3371850" y="3810000"/>
          <p14:tracePt t="93859" x="3371850" y="3790950"/>
          <p14:tracePt t="93870" x="3365500" y="3702050"/>
          <p14:tracePt t="93887" x="3359150" y="3638550"/>
          <p14:tracePt t="93903" x="3359150" y="3549650"/>
          <p14:tracePt t="93919" x="3333750" y="3384550"/>
          <p14:tracePt t="93937" x="3314700" y="3314700"/>
          <p14:tracePt t="93953" x="3276600" y="3232150"/>
          <p14:tracePt t="93987" x="3263900" y="3219450"/>
          <p14:tracePt t="94004" x="3257550" y="3219450"/>
          <p14:tracePt t="94240" x="3251200" y="3219450"/>
          <p14:tracePt t="94251" x="3194050" y="3219450"/>
          <p14:tracePt t="94270" x="3136900" y="3219450"/>
          <p14:tracePt t="94286" x="2927350" y="3232150"/>
          <p14:tracePt t="94304" x="2743200" y="3257550"/>
          <p14:tracePt t="94319" x="2425700" y="3295650"/>
          <p14:tracePt t="94337" x="2286000" y="3321050"/>
          <p14:tracePt t="94353" x="2108200" y="3346450"/>
          <p14:tracePt t="94370" x="2057400" y="3359150"/>
          <p14:tracePt t="94386" x="2012950" y="3359150"/>
          <p14:tracePt t="94403" x="1981200" y="3359150"/>
          <p14:tracePt t="94420" x="1974850" y="3359150"/>
          <p14:tracePt t="94436" x="1968500" y="3359150"/>
          <p14:tracePt t="94500" x="1955800" y="3359150"/>
          <p14:tracePt t="94512" x="1943100" y="3359150"/>
          <p14:tracePt t="94520" x="1911350" y="3365500"/>
          <p14:tracePt t="94537" x="1892300" y="3365500"/>
          <p14:tracePt t="94553" x="1873250" y="3365500"/>
          <p14:tracePt t="94569" x="1828800" y="3365500"/>
          <p14:tracePt t="94587" x="1809750" y="3359150"/>
          <p14:tracePt t="94603" x="1771650" y="3333750"/>
          <p14:tracePt t="94620" x="1758950" y="3314700"/>
          <p14:tracePt t="94636" x="1746250" y="3302000"/>
          <p14:tracePt t="94654" x="1733550" y="3289300"/>
          <p14:tracePt t="94669" x="1727200" y="3282950"/>
          <p14:tracePt t="94986" x="1727200" y="3276600"/>
          <p14:tracePt t="94988" x="1720850" y="3270250"/>
          <p14:tracePt t="95033" x="1714500" y="3263900"/>
          <p14:tracePt t="95069" x="1714500" y="3257550"/>
          <p14:tracePt t="95341" x="1714500" y="3251200"/>
          <p14:tracePt t="95353" x="1727200" y="3244850"/>
          <p14:tracePt t="95369" x="1758950" y="3238500"/>
          <p14:tracePt t="95371" x="1816100" y="3225800"/>
          <p14:tracePt t="95387" x="2006600" y="3187700"/>
          <p14:tracePt t="95403" x="2120900" y="3175000"/>
          <p14:tracePt t="95420" x="2279650" y="3149600"/>
          <p14:tracePt t="95436" x="2324100" y="3149600"/>
          <p14:tracePt t="95453" x="2368550" y="3149600"/>
          <p14:tracePt t="95470" x="2374900" y="3149600"/>
          <p14:tracePt t="95944" x="2381250" y="3149600"/>
          <p14:tracePt t="95955" x="2387600" y="3149600"/>
          <p14:tracePt t="95970" x="2393950" y="3149600"/>
          <p14:tracePt t="95990" x="2400300" y="3149600"/>
          <p14:tracePt t="96701" x="2419350" y="3149600"/>
          <p14:tracePt t="96703" x="2457450" y="3136900"/>
          <p14:tracePt t="96719" x="2540000" y="3124200"/>
          <p14:tracePt t="96736" x="2895600" y="3060700"/>
          <p14:tracePt t="96752" x="3429000" y="2978150"/>
          <p14:tracePt t="96772" x="3702050" y="2959100"/>
          <p14:tracePt t="96786" x="3949700" y="2946400"/>
          <p14:tracePt t="96803" x="4362450" y="2959100"/>
          <p14:tracePt t="96819" x="4502150" y="2984500"/>
          <p14:tracePt t="96837" x="4711700" y="3041650"/>
          <p14:tracePt t="96854" x="4775200" y="3067050"/>
          <p14:tracePt t="96870" x="4813300" y="3073400"/>
          <p14:tracePt t="96886" x="4832350" y="3073400"/>
          <p14:tracePt t="96931" x="4787900" y="3041650"/>
          <p14:tracePt t="97114" x="4800600" y="3041650"/>
          <p14:tracePt t="97117" x="4832350" y="3048000"/>
          <p14:tracePt t="97136" x="4997450" y="3105150"/>
          <p14:tracePt t="97154" x="5194300" y="3155950"/>
          <p14:tracePt t="97170" x="5645150" y="3340100"/>
          <p14:tracePt t="97187" x="5880100" y="3435350"/>
          <p14:tracePt t="97203" x="6083300" y="3536950"/>
          <p14:tracePt t="97220" x="6426200" y="3721100"/>
          <p14:tracePt t="97237" x="6546850" y="3784600"/>
          <p14:tracePt t="97253" x="6673850" y="3860800"/>
          <p14:tracePt t="97270" x="6699250" y="3886200"/>
          <p14:tracePt t="97286" x="6718300" y="3892550"/>
          <p14:tracePt t="97327" x="6711950" y="3892550"/>
          <p14:tracePt t="97504" x="6711950" y="3905250"/>
          <p14:tracePt t="97519" x="6731000" y="3917950"/>
          <p14:tracePt t="97537" x="6743700" y="3943350"/>
          <p14:tracePt t="97538" x="6794500" y="4013200"/>
          <p14:tracePt t="97555" x="6832600" y="4051300"/>
          <p14:tracePt t="97569" x="6864350" y="4102100"/>
          <p14:tracePt t="97587" x="6921500" y="4184650"/>
          <p14:tracePt t="97603" x="6946900" y="4210050"/>
          <p14:tracePt t="97620" x="6965950" y="4248150"/>
          <p14:tracePt t="97637" x="6978650" y="4254500"/>
          <p14:tracePt t="97653" x="6978650" y="4260850"/>
          <p14:tracePt t="97669" x="6978650" y="4267200"/>
          <p14:tracePt t="97706" x="6978650" y="4273550"/>
          <p14:tracePt t="97707" x="6978650" y="4279900"/>
          <p14:tracePt t="97720" x="6985000" y="4286250"/>
          <p14:tracePt t="97736" x="6991350" y="4292600"/>
          <p14:tracePt t="97753" x="6991350" y="4311650"/>
          <p14:tracePt t="97769" x="6997700" y="4318000"/>
          <p14:tracePt t="97786" x="7016750" y="4343400"/>
          <p14:tracePt t="97803" x="7029450" y="4356100"/>
          <p14:tracePt t="97820" x="7048500" y="4375150"/>
          <p14:tracePt t="97836" x="7054850" y="4387850"/>
          <p14:tracePt t="97853" x="7061200" y="4387850"/>
          <p14:tracePt t="97869" x="7067550" y="4387850"/>
          <p14:tracePt t="97906" x="7073900" y="4387850"/>
          <p14:tracePt t="97932" x="7080250" y="4387850"/>
          <p14:tracePt t="97958" x="7086600" y="4387850"/>
          <p14:tracePt t="98013" x="7092950" y="4387850"/>
          <p14:tracePt t="98664" x="7092950" y="4381500"/>
          <p14:tracePt t="98673" x="7080250" y="4337050"/>
          <p14:tracePt t="98686" x="6921500" y="3943350"/>
          <p14:tracePt t="98702" x="6788150" y="3606800"/>
          <p14:tracePt t="98719" x="6534150" y="2794000"/>
          <p14:tracePt t="98736" x="6426200" y="2425700"/>
          <p14:tracePt t="98753" x="6242050" y="1841500"/>
          <p14:tracePt t="98770" x="6172200" y="1644650"/>
          <p14:tracePt t="98786" x="6108700" y="1466850"/>
          <p14:tracePt t="98802" x="6032500" y="1333500"/>
          <p14:tracePt t="98820" x="6013450" y="1320800"/>
          <p14:tracePt t="98836" x="5994400" y="1320800"/>
          <p14:tracePt t="99065" x="5994400" y="1308100"/>
          <p14:tracePt t="99069" x="6000750" y="1289050"/>
          <p14:tracePt t="99086" x="6019800" y="1238250"/>
          <p14:tracePt t="99103" x="6026150" y="1212850"/>
          <p14:tracePt t="99119" x="6038850" y="1193800"/>
          <p14:tracePt t="99136" x="6064250" y="1174750"/>
          <p14:tracePt t="99152" x="6070600" y="1162050"/>
          <p14:tracePt t="99170" x="6089650" y="1155700"/>
          <p14:tracePt t="99211" x="6102350" y="1155700"/>
          <p14:tracePt t="99222" x="6102350" y="1149350"/>
          <p14:tracePt t="99236" x="6108700" y="1149350"/>
          <p14:tracePt t="99252" x="6115050" y="1149350"/>
          <p14:tracePt t="99361" x="6121400" y="1149350"/>
          <p14:tracePt t="100474" x="6121400" y="1155700"/>
          <p14:tracePt t="100474" x="6127750" y="1162050"/>
          <p14:tracePt t="100490" x="6134100" y="1168400"/>
          <p14:tracePt t="100504" x="6165850" y="1181100"/>
          <p14:tracePt t="100539" x="6184900" y="1181100"/>
          <p14:tracePt t="100554" x="6216650" y="1181100"/>
          <p14:tracePt t="100570" x="6229350" y="1181100"/>
          <p14:tracePt t="100587" x="6242050" y="1174750"/>
          <p14:tracePt t="100604" x="6254750" y="1155700"/>
          <p14:tracePt t="100621" x="6254750" y="1149350"/>
          <p14:tracePt t="100637" x="6254750" y="1136650"/>
          <p14:tracePt t="100654" x="6254750" y="1123950"/>
          <p14:tracePt t="100670" x="6254750" y="1117600"/>
          <p14:tracePt t="100687" x="6248400" y="1104900"/>
          <p14:tracePt t="100703" x="6229350" y="1098550"/>
          <p14:tracePt t="100721" x="6197600" y="1098550"/>
          <p14:tracePt t="100737" x="6153150" y="1098550"/>
          <p14:tracePt t="100771" x="6140450" y="1104900"/>
          <p14:tracePt t="100787" x="6134100" y="1123950"/>
          <p14:tracePt t="100804" x="6134100" y="1149350"/>
          <p14:tracePt t="100821" x="6134100" y="1162050"/>
          <p14:tracePt t="100837" x="6134100" y="1187450"/>
          <p14:tracePt t="100855" x="6140450" y="1200150"/>
          <p14:tracePt t="100870" x="6153150" y="1212850"/>
          <p14:tracePt t="100887" x="6197600" y="1244600"/>
          <p14:tracePt t="100903" x="6223000" y="1270000"/>
          <p14:tracePt t="100921" x="6286500" y="1333500"/>
          <p14:tracePt t="100937" x="6330950" y="1397000"/>
          <p14:tracePt t="100954" x="6375400" y="1492250"/>
          <p14:tracePt t="100970" x="6508750" y="1905000"/>
          <p14:tracePt t="100988" x="6572250" y="2197100"/>
          <p14:tracePt t="101003" x="6718300" y="2825750"/>
          <p14:tracePt t="101021" x="6788150" y="3073400"/>
          <p14:tracePt t="101037" x="6858000" y="3282950"/>
          <p14:tracePt t="101037" x="6896100" y="3384550"/>
          <p14:tracePt t="101055" x="6915150" y="3435350"/>
          <p14:tracePt t="101070" x="6921500" y="3454400"/>
          <p14:tracePt t="101267" x="6921500" y="3473450"/>
          <p14:tracePt t="101267" x="6921500" y="3498850"/>
          <p14:tracePt t="101292" x="6921500" y="3549650"/>
          <p14:tracePt t="101294" x="6921500" y="3619500"/>
          <p14:tracePt t="101304" x="6934200" y="3702050"/>
          <p14:tracePt t="101320" x="6959600" y="3803650"/>
          <p14:tracePt t="101337" x="7054850" y="4019550"/>
          <p14:tracePt t="101354" x="7099300" y="4102100"/>
          <p14:tracePt t="101370" x="7175500" y="4216400"/>
          <p14:tracePt t="101387" x="7200900" y="4254500"/>
          <p14:tracePt t="101403" x="7219950" y="4267200"/>
          <p14:tracePt t="101403" x="7226300" y="4279900"/>
          <p14:tracePt t="101421" x="7232650" y="4279900"/>
          <p14:tracePt t="101437" x="7232650" y="4286250"/>
          <p14:tracePt t="101609" x="7232650" y="4298950"/>
          <p14:tracePt t="101623" x="7232650" y="4311650"/>
          <p14:tracePt t="101624" x="7232650" y="4330700"/>
          <p14:tracePt t="101637" x="7213600" y="4362450"/>
          <p14:tracePt t="101656" x="7188200" y="4400550"/>
          <p14:tracePt t="101670" x="7175500" y="4406900"/>
          <p14:tracePt t="101687" x="7175500" y="4413250"/>
          <p14:tracePt t="101703" x="7162800" y="4413250"/>
          <p14:tracePt t="109360" x="7150100" y="4413250"/>
          <p14:tracePt t="109373" x="7131050" y="4413250"/>
          <p14:tracePt t="109375" x="7099300" y="4419600"/>
          <p14:tracePt t="109389" x="7073900" y="4425950"/>
          <p14:tracePt t="109403" x="6978650" y="4432300"/>
          <p14:tracePt t="109420" x="6921500" y="4432300"/>
          <p14:tracePt t="109437" x="6864350" y="4438650"/>
          <p14:tracePt t="109453" x="6750050" y="4438650"/>
          <p14:tracePt t="109470" x="6705600" y="4438650"/>
          <p14:tracePt t="109486" x="6635750" y="4438650"/>
          <p14:tracePt t="109503" x="6616700" y="4438650"/>
          <p14:tracePt t="109520" x="6597650" y="4445000"/>
          <p14:tracePt t="109726" x="6597650" y="4457700"/>
          <p14:tracePt t="109736" x="6597650" y="4464050"/>
          <p14:tracePt t="109748" x="6584950" y="4476750"/>
          <p14:tracePt t="109753" x="6559550" y="4476750"/>
          <p14:tracePt t="109770" x="6394450" y="4489450"/>
          <p14:tracePt t="109787" x="6235700" y="4489450"/>
          <p14:tracePt t="109803" x="5753100" y="4470400"/>
          <p14:tracePt t="109820" x="5499100" y="4432300"/>
          <p14:tracePt t="109836" x="5257800" y="4400550"/>
          <p14:tracePt t="109854" x="4921250" y="4349750"/>
          <p14:tracePt t="109871" x="4806950" y="4343400"/>
          <p14:tracePt t="109888" x="4699000" y="4324350"/>
          <p14:tracePt t="109904" x="4673600" y="4318000"/>
          <p14:tracePt t="110141" x="4667250" y="4318000"/>
          <p14:tracePt t="110153" x="4635500" y="4318000"/>
          <p14:tracePt t="110155" x="4584700" y="4324350"/>
          <p14:tracePt t="110169" x="4400550" y="4330700"/>
          <p14:tracePt t="110189" x="4235450" y="4318000"/>
          <p14:tracePt t="110204" x="4064000" y="4286250"/>
          <p14:tracePt t="110220" x="3765550" y="4216400"/>
          <p14:tracePt t="110236" x="3663950" y="4197350"/>
          <p14:tracePt t="110253" x="3524250" y="4184650"/>
          <p14:tracePt t="110273" x="3467100" y="4184650"/>
          <p14:tracePt t="110506" x="3460750" y="4184650"/>
          <p14:tracePt t="110508" x="3435350" y="4184650"/>
          <p14:tracePt t="110520" x="3390900" y="4184650"/>
          <p14:tracePt t="110536" x="3327400" y="4184650"/>
          <p14:tracePt t="110553" x="3162300" y="4152900"/>
          <p14:tracePt t="110570" x="3073400" y="4133850"/>
          <p14:tracePt t="110587" x="2933700" y="4083050"/>
          <p14:tracePt t="110603" x="2876550" y="4070350"/>
          <p14:tracePt t="110620" x="2851150" y="4064000"/>
          <p14:tracePt t="110636" x="2832100" y="4057650"/>
          <p14:tracePt t="110945" x="2825750" y="4057650"/>
          <p14:tracePt t="110969" x="2819400" y="4057650"/>
          <p14:tracePt t="110992" x="2813050" y="4057650"/>
          <p14:tracePt t="111016" x="2806700" y="4057650"/>
          <p14:tracePt t="111453" x="2800350" y="4057650"/>
          <p14:tracePt t="111513" x="2794000" y="4064000"/>
          <p14:tracePt t="111518" x="2794000" y="4070350"/>
          <p14:tracePt t="111537" x="2787650" y="4089400"/>
          <p14:tracePt t="111553" x="2781300" y="4095750"/>
          <p14:tracePt t="111570" x="2774950" y="4108450"/>
          <p14:tracePt t="111587" x="2774950" y="4114800"/>
          <p14:tracePt t="111604" x="2774950" y="4127500"/>
          <p14:tracePt t="111620" x="2774950" y="4133850"/>
          <p14:tracePt t="111653" x="2774950" y="4140200"/>
          <p14:tracePt t="113642" x="0" y="0"/>
        </p14:tracePtLst>
        <p14:tracePtLst>
          <p14:tracePt t="171503" x="2774950" y="4146550"/>
          <p14:tracePt t="171555" x="2768600" y="4146550"/>
          <p14:tracePt t="171557" x="2743200" y="4146550"/>
          <p14:tracePt t="171570" x="2711450" y="4146550"/>
          <p14:tracePt t="171587" x="2597150" y="4152900"/>
          <p14:tracePt t="171604" x="2501900" y="4159250"/>
          <p14:tracePt t="171620" x="2393950" y="4165600"/>
          <p14:tracePt t="171637" x="2114550" y="4197350"/>
          <p14:tracePt t="171653" x="1981200" y="4210050"/>
          <p14:tracePt t="171672" x="1809750" y="4229100"/>
          <p14:tracePt t="171689" x="1746250" y="4235450"/>
          <p14:tracePt t="171703" x="1701800" y="4241800"/>
          <p14:tracePt t="171720" x="1670050" y="4248150"/>
          <p14:tracePt t="171981" x="1651000" y="4318000"/>
          <p14:tracePt t="171985" x="1619250" y="4457700"/>
          <p14:tracePt t="172004" x="1555750" y="4832350"/>
          <p14:tracePt t="172021" x="1536700" y="5016500"/>
          <p14:tracePt t="172037" x="1517650" y="5295900"/>
          <p14:tracePt t="172056" x="1517650" y="5372100"/>
          <p14:tracePt t="172070" x="1517650" y="5461000"/>
          <p14:tracePt t="172089" x="1517650" y="5480050"/>
          <p14:tracePt t="172105" x="1517650" y="5486400"/>
          <p14:tracePt t="172121" x="1517650" y="5492750"/>
          <p14:tracePt t="172609" x="1517650" y="5486400"/>
          <p14:tracePt t="172620" x="1517650" y="5480050"/>
          <p14:tracePt t="172637" x="1517650" y="5473700"/>
          <p14:tracePt t="172638" x="1517650" y="5467350"/>
          <p14:tracePt t="172654" x="1511300" y="5448300"/>
          <p14:tracePt t="172670" x="1504950" y="5441950"/>
          <p14:tracePt t="172687" x="1492250" y="5422900"/>
          <p14:tracePt t="172703" x="1485900" y="5416550"/>
          <p14:tracePt t="172721" x="1479550" y="5410200"/>
          <p14:tracePt t="172737" x="1466850" y="5391150"/>
          <p14:tracePt t="172754" x="1466850" y="5384800"/>
          <p14:tracePt t="172770" x="1460500" y="5378450"/>
          <p14:tracePt t="172821" x="1460500" y="5372100"/>
          <p14:tracePt t="173554" x="1479550" y="5372100"/>
          <p14:tracePt t="173570" x="1498600" y="5372100"/>
          <p14:tracePt t="173587" x="1536700" y="5365750"/>
          <p14:tracePt t="173588" x="1638300" y="5334000"/>
          <p14:tracePt t="173604" x="1714500" y="5314950"/>
          <p14:tracePt t="173622" x="1898650" y="5276850"/>
          <p14:tracePt t="173638" x="2000250" y="5264150"/>
          <p14:tracePt t="173653" x="2101850" y="5245100"/>
          <p14:tracePt t="173671" x="2273300" y="5226050"/>
          <p14:tracePt t="173687" x="2362200" y="5219700"/>
          <p14:tracePt t="173705" x="2432050" y="5213350"/>
          <p14:tracePt t="173705" x="2495550" y="5213350"/>
          <p14:tracePt t="173721" x="2559050" y="5213350"/>
          <p14:tracePt t="173737" x="2654300" y="5213350"/>
          <p14:tracePt t="173755" x="2698750" y="5213350"/>
          <p14:tracePt t="173771" x="2724150" y="5213350"/>
          <p14:tracePt t="173787" x="2768600" y="5213350"/>
          <p14:tracePt t="173804" x="2781300" y="5213350"/>
          <p14:tracePt t="173821" x="2794000" y="5219700"/>
          <p14:tracePt t="173821" x="2806700" y="5219700"/>
          <p14:tracePt t="173839" x="2806700" y="5226050"/>
          <p14:tracePt t="173855" x="2813050" y="5226050"/>
          <p14:tracePt t="173931" x="2813050" y="5232400"/>
          <p14:tracePt t="173933" x="2794000" y="5232400"/>
          <p14:tracePt t="173953" x="2667000" y="5257800"/>
          <p14:tracePt t="173972" x="2520950" y="5276850"/>
          <p14:tracePt t="173988" x="2292350" y="5321300"/>
          <p14:tracePt t="174004" x="1860550" y="5410200"/>
          <p14:tracePt t="174021" x="1689100" y="5448300"/>
          <p14:tracePt t="174037" x="1492250" y="5492750"/>
          <p14:tracePt t="174053" x="1435100" y="5499100"/>
          <p14:tracePt t="174072" x="1397000" y="5505450"/>
          <p14:tracePt t="174087" x="1390650" y="5505450"/>
          <p14:tracePt t="174228" x="1397000" y="5505450"/>
          <p14:tracePt t="174240" x="1403350" y="5505450"/>
          <p14:tracePt t="174242" x="1409700" y="5505450"/>
          <p14:tracePt t="174253" x="1422400" y="5505450"/>
          <p14:tracePt t="174271" x="1441450" y="5505450"/>
          <p14:tracePt t="174287" x="1460500" y="5505450"/>
          <p14:tracePt t="174303" x="1504950" y="5505450"/>
          <p14:tracePt t="174320" x="1562100" y="5505450"/>
          <p14:tracePt t="174337" x="1606550" y="5505450"/>
          <p14:tracePt t="174353" x="1689100" y="5505450"/>
          <p14:tracePt t="174371" x="1733550" y="5511800"/>
          <p14:tracePt t="174388" x="1758950" y="5511800"/>
          <p14:tracePt t="174405" x="1854200" y="5518150"/>
          <p14:tracePt t="176262" x="1847850" y="5518150"/>
          <p14:tracePt t="176348" x="1841500" y="5518150"/>
          <p14:tracePt t="176416" x="1835150" y="5518150"/>
          <p14:tracePt t="176428" x="1828800" y="5518150"/>
          <p14:tracePt t="176439" x="1803400" y="5518150"/>
          <p14:tracePt t="176454" x="1784350" y="5518150"/>
          <p14:tracePt t="176472" x="1758950" y="5518150"/>
          <p14:tracePt t="176486" x="1651000" y="5537200"/>
          <p14:tracePt t="176505" x="1581150" y="5549900"/>
          <p14:tracePt t="176520" x="1441450" y="5562600"/>
          <p14:tracePt t="176540" x="1371600" y="5562600"/>
          <p14:tracePt t="176553" x="1320800" y="5575300"/>
          <p14:tracePt t="176571" x="1263650" y="5575300"/>
          <p14:tracePt t="176587" x="1250950" y="5575300"/>
          <p14:tracePt t="176604" x="1244600" y="5575300"/>
          <p14:tracePt t="176831" x="1238250" y="5581650"/>
          <p14:tracePt t="176833" x="1206500" y="5594350"/>
          <p14:tracePt t="176853" x="1143000" y="5619750"/>
          <p14:tracePt t="176870" x="1111250" y="5632450"/>
          <p14:tracePt t="176886" x="1054100" y="5651500"/>
          <p14:tracePt t="176905" x="1035050" y="5651500"/>
          <p14:tracePt t="176920" x="1028700" y="5657850"/>
          <p14:tracePt t="176937" x="1009650" y="5664200"/>
          <p14:tracePt t="176956" x="1003300" y="5670550"/>
          <p14:tracePt t="176970" x="1003300" y="5676900"/>
          <p14:tracePt t="177032" x="996950" y="5676900"/>
          <p14:tracePt t="177126" x="990600" y="5676900"/>
          <p14:tracePt t="177505" x="984250" y="5676900"/>
          <p14:tracePt t="177707" x="996950" y="5676900"/>
          <p14:tracePt t="177718" x="1009650" y="5676900"/>
          <p14:tracePt t="177737" x="1028700" y="5676900"/>
          <p14:tracePt t="177756" x="1073150" y="5676900"/>
          <p14:tracePt t="177770" x="1098550" y="5676900"/>
          <p14:tracePt t="177786" x="1143000" y="5676900"/>
          <p14:tracePt t="177804" x="1162050" y="5676900"/>
          <p14:tracePt t="177820" x="1212850" y="5676900"/>
          <p14:tracePt t="177837" x="1231900" y="5676900"/>
          <p14:tracePt t="177854" x="1250950" y="5676900"/>
          <p14:tracePt t="177870" x="1282700" y="5676900"/>
          <p14:tracePt t="177887" x="1289050" y="5676900"/>
          <p14:tracePt t="177903" x="1308100" y="5676900"/>
          <p14:tracePt t="177921" x="1327150" y="5676900"/>
          <p14:tracePt t="177937" x="1333500" y="5676900"/>
          <p14:tracePt t="177937" x="1346200" y="5676900"/>
          <p14:tracePt t="177954" x="1365250" y="5676900"/>
          <p14:tracePt t="177970" x="1377950" y="5676900"/>
          <p14:tracePt t="177987" x="1403350" y="5676900"/>
          <p14:tracePt t="178003" x="1409700" y="5676900"/>
          <p14:tracePt t="178020" x="1416050" y="5676900"/>
          <p14:tracePt t="178037" x="1422400" y="5676900"/>
          <p14:tracePt t="178083" x="1422400" y="5683250"/>
          <p14:tracePt t="178439" x="1441450" y="5683250"/>
          <p14:tracePt t="178454" x="1466850" y="5683250"/>
          <p14:tracePt t="178455" x="1511300" y="5683250"/>
          <p14:tracePt t="178470" x="1657350" y="5664200"/>
          <p14:tracePt t="178487" x="1746250" y="5651500"/>
          <p14:tracePt t="178503" x="1841500" y="5638800"/>
          <p14:tracePt t="178520" x="2019300" y="5613400"/>
          <p14:tracePt t="178536" x="2082800" y="5607050"/>
          <p14:tracePt t="178554" x="2178050" y="5607050"/>
          <p14:tracePt t="178570" x="2203450" y="5607050"/>
          <p14:tracePt t="178587" x="2222500" y="5607050"/>
          <p14:tracePt t="178603" x="2241550" y="5607050"/>
          <p14:tracePt t="178621" x="2247900" y="5607050"/>
          <p14:tracePt t="179043" x="2266950" y="5607050"/>
          <p14:tracePt t="179054" x="2311400" y="5607050"/>
          <p14:tracePt t="179056" x="2374900" y="5607050"/>
          <p14:tracePt t="179070" x="2451100" y="5607050"/>
          <p14:tracePt t="179087" x="2622550" y="5607050"/>
          <p14:tracePt t="179103" x="2711450" y="5607050"/>
          <p14:tracePt t="179120" x="2787650" y="5607050"/>
          <p14:tracePt t="179136" x="2895600" y="5607050"/>
          <p14:tracePt t="179154" x="2927350" y="5607050"/>
          <p14:tracePt t="179170" x="2946400" y="5607050"/>
          <p14:tracePt t="179386" x="2965450" y="5607050"/>
          <p14:tracePt t="179403" x="2984500" y="5607050"/>
          <p14:tracePt t="179403" x="3009900" y="5607050"/>
          <p14:tracePt t="179422" x="3041650" y="5607050"/>
          <p14:tracePt t="179436" x="3086100" y="5600700"/>
          <p14:tracePt t="179438" x="3149600" y="5588000"/>
          <p14:tracePt t="179453" x="3282950" y="5556250"/>
          <p14:tracePt t="179470" x="3340100" y="5543550"/>
          <p14:tracePt t="179486" x="3384550" y="5537200"/>
          <p14:tracePt t="179504" x="3429000" y="5537200"/>
          <p14:tracePt t="179519" x="3435350" y="5537200"/>
          <p14:tracePt t="179537" x="3448050" y="5537200"/>
          <p14:tracePt t="179693" x="3460750" y="5537200"/>
          <p14:tracePt t="179703" x="3467100" y="5537200"/>
          <p14:tracePt t="179705" x="3505200" y="5556250"/>
          <p14:tracePt t="179737" x="3562350" y="5581650"/>
          <p14:tracePt t="179753" x="3600450" y="5594350"/>
          <p14:tracePt t="179771" x="3683000" y="5613400"/>
          <p14:tracePt t="179803" x="3721100" y="5619750"/>
          <p14:tracePt t="179805" x="3740150" y="5619750"/>
          <p14:tracePt t="179819" x="3765550" y="5626100"/>
          <p14:tracePt t="179837" x="3778250" y="5626100"/>
          <p14:tracePt t="179853" x="3778250" y="5632450"/>
          <p14:tracePt t="179918" x="3752850" y="5632450"/>
          <p14:tracePt t="179924" x="3714750" y="5638800"/>
          <p14:tracePt t="179937" x="3644900" y="5645150"/>
          <p14:tracePt t="179953" x="3359150" y="5657850"/>
          <p14:tracePt t="179970" x="3092450" y="5664200"/>
          <p14:tracePt t="179986" x="2514600" y="5727700"/>
          <p14:tracePt t="180004" x="2247900" y="5753100"/>
          <p14:tracePt t="180020" x="1822450" y="5803900"/>
          <p14:tracePt t="180037" x="1651000" y="5835650"/>
          <p14:tracePt t="180053" x="1536700" y="5848350"/>
          <p14:tracePt t="180070" x="1365250" y="5873750"/>
          <p14:tracePt t="180086" x="1314450" y="5880100"/>
          <p14:tracePt t="180103" x="1263650" y="5880100"/>
          <p14:tracePt t="180120" x="1257300" y="5880100"/>
          <p14:tracePt t="180137" x="1250950" y="5880100"/>
          <p14:tracePt t="180273" x="1244600" y="5886450"/>
          <p14:tracePt t="180296" x="1231900" y="5892800"/>
          <p14:tracePt t="180308" x="1225550" y="5892800"/>
          <p14:tracePt t="180310" x="1212850" y="5899150"/>
          <p14:tracePt t="180320" x="1200150" y="5905500"/>
          <p14:tracePt t="180337" x="1187450" y="5911850"/>
          <p14:tracePt t="180353" x="1174750" y="5911850"/>
          <p14:tracePt t="180370" x="1168400" y="5911850"/>
          <p14:tracePt t="180386" x="1162050" y="5911850"/>
          <p14:tracePt t="180864" x="1174750" y="5911850"/>
          <p14:tracePt t="180876" x="1193800" y="5911850"/>
          <p14:tracePt t="180887" x="1270000" y="5911850"/>
          <p14:tracePt t="180903" x="1314450" y="5911850"/>
          <p14:tracePt t="180920" x="1403350" y="5911850"/>
          <p14:tracePt t="180937" x="1441450" y="5911850"/>
          <p14:tracePt t="180954" x="1460500" y="5911850"/>
          <p14:tracePt t="180954" x="1479550" y="5911850"/>
          <p14:tracePt t="180970" x="1485900" y="5911850"/>
          <p14:tracePt t="180987" x="1492250" y="5911850"/>
          <p14:tracePt t="181538" x="1511300" y="5911850"/>
          <p14:tracePt t="181554" x="1543050" y="5911850"/>
          <p14:tracePt t="181555" x="1587500" y="5911850"/>
          <p14:tracePt t="181570" x="1733550" y="5911850"/>
          <p14:tracePt t="181587" x="1828800" y="5905500"/>
          <p14:tracePt t="181603" x="1936750" y="5899150"/>
          <p14:tracePt t="181603" x="2044700" y="5899150"/>
          <p14:tracePt t="181620" x="2139950" y="5892800"/>
          <p14:tracePt t="181637" x="2216150" y="5886450"/>
          <p14:tracePt t="181653" x="2324100" y="5886450"/>
          <p14:tracePt t="181670" x="2349500" y="5886450"/>
          <p14:tracePt t="181687" x="2368550" y="5886450"/>
          <p14:tracePt t="181703" x="2381250" y="5886450"/>
          <p14:tracePt t="181893" x="2393950" y="5886450"/>
          <p14:tracePt t="181903" x="2425700" y="5886450"/>
          <p14:tracePt t="181920" x="2457450" y="5886450"/>
          <p14:tracePt t="181936" x="2578100" y="5886450"/>
          <p14:tracePt t="181954" x="2673350" y="5880100"/>
          <p14:tracePt t="181969" x="2800350" y="5854700"/>
          <p14:tracePt t="181987" x="3048000" y="5822950"/>
          <p14:tracePt t="182003" x="3143250" y="5822950"/>
          <p14:tracePt t="182020" x="3333750" y="5822950"/>
          <p14:tracePt t="182054" x="3359150" y="5822950"/>
          <p14:tracePt t="182070" x="3384550" y="5822950"/>
          <p14:tracePt t="182119" x="3384550" y="5829300"/>
          <p14:tracePt t="182614" x="3390900" y="5829300"/>
          <p14:tracePt t="182636" x="3416300" y="5835650"/>
          <p14:tracePt t="182638" x="3435350" y="5835650"/>
          <p14:tracePt t="182653" x="3460750" y="5835650"/>
          <p14:tracePt t="182670" x="3543300" y="5848350"/>
          <p14:tracePt t="182687" x="3600450" y="5854700"/>
          <p14:tracePt t="182704" x="3663950" y="5861050"/>
          <p14:tracePt t="182719" x="3803650" y="5873750"/>
          <p14:tracePt t="182737" x="3873500" y="5886450"/>
          <p14:tracePt t="182753" x="4006850" y="5899150"/>
          <p14:tracePt t="182771" x="4051300" y="5905500"/>
          <p14:tracePt t="182786" x="4083050" y="5911850"/>
          <p14:tracePt t="182803" x="4121150" y="5924550"/>
          <p14:tracePt t="182819" x="4133850" y="5924550"/>
          <p14:tracePt t="182863" x="4133850" y="5930900"/>
          <p14:tracePt t="182970" x="4133850" y="5937250"/>
          <p14:tracePt t="182971" x="4121150" y="5937250"/>
          <p14:tracePt t="182986" x="4095750" y="5937250"/>
          <p14:tracePt t="183003" x="3987800" y="5937250"/>
          <p14:tracePt t="183020" x="3892550" y="5937250"/>
          <p14:tracePt t="183037" x="3346450" y="5899150"/>
          <p14:tracePt t="183070" x="3175000" y="5899150"/>
          <p14:tracePt t="183086" x="2908300" y="5899150"/>
          <p14:tracePt t="183104" x="2819400" y="5899150"/>
          <p14:tracePt t="183119" x="2705100" y="5899150"/>
          <p14:tracePt t="183137" x="2686050" y="5899150"/>
          <p14:tracePt t="183153" x="2679700" y="5899150"/>
          <p14:tracePt t="183217" x="2686050" y="5899150"/>
          <p14:tracePt t="183227" x="2717800" y="5899150"/>
          <p14:tracePt t="183236" x="2787650" y="5905500"/>
          <p14:tracePt t="183253" x="2844800" y="5905500"/>
          <p14:tracePt t="183270" x="2901950" y="5905500"/>
          <p14:tracePt t="183286" x="3035300" y="5905500"/>
          <p14:tracePt t="183303" x="3111500" y="5905500"/>
          <p14:tracePt t="183319" x="3321050" y="5886450"/>
          <p14:tracePt t="183337" x="3435350" y="5873750"/>
          <p14:tracePt t="183353" x="3530600" y="5867400"/>
          <p14:tracePt t="183370" x="3695700" y="5842000"/>
          <p14:tracePt t="183386" x="3759200" y="5842000"/>
          <p14:tracePt t="183403" x="3848100" y="5842000"/>
          <p14:tracePt t="183420" x="3873500" y="5842000"/>
          <p14:tracePt t="183437" x="3892550" y="5842000"/>
          <p14:tracePt t="183453" x="3911600" y="5842000"/>
          <p14:tracePt t="183489" x="3917950" y="5842000"/>
          <p14:tracePt t="183609" x="3924300" y="5842000"/>
          <p14:tracePt t="183620" x="3930650" y="5842000"/>
          <p14:tracePt t="183668" x="3937000" y="5842000"/>
          <p14:tracePt t="183938" x="3937000" y="5848350"/>
          <p14:tracePt t="183950" x="3860800" y="5867400"/>
          <p14:tracePt t="183970" x="3784600" y="5880100"/>
          <p14:tracePt t="183970" x="3606800" y="5899150"/>
          <p14:tracePt t="183987" x="3352800" y="5924550"/>
          <p14:tracePt t="184003" x="3054350" y="5937250"/>
          <p14:tracePt t="184020" x="2495550" y="5969000"/>
          <p14:tracePt t="184036" x="2260600" y="5994400"/>
          <p14:tracePt t="184053" x="1924050" y="6032500"/>
          <p14:tracePt t="184070" x="1841500" y="6045200"/>
          <p14:tracePt t="184087" x="1695450" y="6083300"/>
          <p14:tracePt t="184120" x="1682750" y="6089650"/>
          <p14:tracePt t="184136" x="1682750" y="6096000"/>
          <p14:tracePt t="184330" x="1676400" y="6096000"/>
          <p14:tracePt t="184339" x="1651000" y="6102350"/>
          <p14:tracePt t="184353" x="1549400" y="6134100"/>
          <p14:tracePt t="184369" x="1479550" y="6153150"/>
          <p14:tracePt t="184387" x="1339850" y="6184900"/>
          <p14:tracePt t="184403" x="1282700" y="6191250"/>
          <p14:tracePt t="184420" x="1168400" y="6203950"/>
          <p14:tracePt t="184437" x="1123950" y="6203950"/>
          <p14:tracePt t="184453" x="1092200" y="6203950"/>
          <p14:tracePt t="184469" x="1035050" y="6203950"/>
          <p14:tracePt t="184487" x="1022350" y="6203950"/>
          <p14:tracePt t="184503" x="1016000" y="6203950"/>
          <p14:tracePt t="184520" x="1009650" y="6203950"/>
          <p14:tracePt t="184536" x="1009650" y="6197600"/>
          <p14:tracePt t="184553" x="1003300" y="6197600"/>
          <p14:tracePt t="184615" x="996950" y="6197600"/>
          <p14:tracePt t="184645" x="996950" y="6191250"/>
          <p14:tracePt t="184647" x="990600" y="6191250"/>
          <p14:tracePt t="184670" x="984250" y="6184900"/>
          <p14:tracePt t="184708" x="977900" y="6184900"/>
          <p14:tracePt t="184720" x="971550" y="6178550"/>
          <p14:tracePt t="185192" x="977900" y="6178550"/>
          <p14:tracePt t="185205" x="1016000" y="6178550"/>
          <p14:tracePt t="185219" x="1054100" y="6178550"/>
          <p14:tracePt t="185236" x="1155700" y="6178550"/>
          <p14:tracePt t="185255" x="1225550" y="6178550"/>
          <p14:tracePt t="185255" x="1295400" y="6178550"/>
          <p14:tracePt t="185287" x="1365250" y="6172200"/>
          <p14:tracePt t="185289" x="1416050" y="6165850"/>
          <p14:tracePt t="185304" x="1460500" y="6165850"/>
          <p14:tracePt t="185320" x="1530350" y="6165850"/>
          <p14:tracePt t="185337" x="1549400" y="6165850"/>
          <p14:tracePt t="185353" x="1555750" y="6165850"/>
          <p14:tracePt t="185370" x="1568450" y="6165850"/>
          <p14:tracePt t="185387" x="1574800" y="6165850"/>
          <p14:tracePt t="185404" x="1581150" y="6165850"/>
          <p14:tracePt t="185420" x="1587500" y="6165850"/>
          <p14:tracePt t="185453" x="1600200" y="6165850"/>
          <p14:tracePt t="185455" x="1606550" y="6165850"/>
          <p14:tracePt t="185470" x="1612900" y="6165850"/>
          <p14:tracePt t="185486" x="1638300" y="6165850"/>
          <p14:tracePt t="185503" x="1644650" y="6165850"/>
          <p14:tracePt t="185519" x="1670050" y="6165850"/>
          <p14:tracePt t="185537" x="1682750" y="6165850"/>
          <p14:tracePt t="185553" x="1689100" y="6165850"/>
          <p14:tracePt t="185570" x="1695450" y="6165850"/>
          <p14:tracePt t="185608" x="1701800" y="6165850"/>
          <p14:tracePt t="185905" x="1708150" y="6165850"/>
          <p14:tracePt t="185906" x="1733550" y="6165850"/>
          <p14:tracePt t="185919" x="1778000" y="6165850"/>
          <p14:tracePt t="185919" x="1835150" y="6159500"/>
          <p14:tracePt t="185938" x="1911350" y="6146800"/>
          <p14:tracePt t="185953" x="2000250" y="6127750"/>
          <p14:tracePt t="185970" x="2165350" y="6102350"/>
          <p14:tracePt t="185986" x="2235200" y="6096000"/>
          <p14:tracePt t="186003" x="2279650" y="6096000"/>
          <p14:tracePt t="186020" x="2343150" y="6089650"/>
          <p14:tracePt t="186052" x="2355850" y="6089650"/>
          <p14:tracePt t="186054" x="2362200" y="6089650"/>
          <p14:tracePt t="186258" x="2362200" y="6083300"/>
          <p14:tracePt t="186436" x="2374900" y="6083300"/>
          <p14:tracePt t="186437" x="2393950" y="6083300"/>
          <p14:tracePt t="186452" x="2470150" y="6096000"/>
          <p14:tracePt t="186470" x="2540000" y="6096000"/>
          <p14:tracePt t="186486" x="2628900" y="6096000"/>
          <p14:tracePt t="186503" x="2851150" y="6096000"/>
          <p14:tracePt t="186519" x="3003550" y="6083300"/>
          <p14:tracePt t="186536" x="3155950" y="6051550"/>
          <p14:tracePt t="186553" x="3416300" y="5988050"/>
          <p14:tracePt t="186570" x="3498850" y="5975350"/>
          <p14:tracePt t="186586" x="3619500" y="5962650"/>
          <p14:tracePt t="186604" x="3657600" y="5962650"/>
          <p14:tracePt t="186619" x="3695700" y="5962650"/>
          <p14:tracePt t="186637" x="3708400" y="5962650"/>
          <p14:tracePt t="186754" x="3702050" y="5962650"/>
          <p14:tracePt t="186756" x="3676650" y="5962650"/>
          <p14:tracePt t="186770" x="3625850" y="5975350"/>
          <p14:tracePt t="186786" x="3397250" y="6000750"/>
          <p14:tracePt t="186804" x="3143250" y="6032500"/>
          <p14:tracePt t="186820" x="2578100" y="6115050"/>
          <p14:tracePt t="186839" x="2305050" y="6153150"/>
          <p14:tracePt t="186854" x="2032000" y="6191250"/>
          <p14:tracePt t="186869" x="1606550" y="6242050"/>
          <p14:tracePt t="186887" x="1441450" y="6261100"/>
          <p14:tracePt t="186903" x="1308100" y="6273800"/>
          <p14:tracePt t="186903" x="1231900" y="6280150"/>
          <p14:tracePt t="186920" x="1168400" y="6286500"/>
          <p14:tracePt t="186936" x="1123950" y="6286500"/>
          <p14:tracePt t="186953" x="1085850" y="6292850"/>
          <p14:tracePt t="186969" x="1073150" y="6292850"/>
          <p14:tracePt t="186986" x="1060450" y="6292850"/>
          <p14:tracePt t="187027" x="1054100" y="6299200"/>
          <p14:tracePt t="187039" x="1047750" y="6299200"/>
          <p14:tracePt t="187039" x="1041400" y="6305550"/>
          <p14:tracePt t="187052" x="1022350" y="6305550"/>
          <p14:tracePt t="187070" x="1003300" y="6324600"/>
          <p14:tracePt t="187088" x="984250" y="6324600"/>
          <p14:tracePt t="187104" x="965200" y="6337300"/>
          <p14:tracePt t="187120" x="939800" y="6343650"/>
          <p14:tracePt t="187137" x="927100" y="6343650"/>
          <p14:tracePt t="187154" x="920750" y="6343650"/>
          <p14:tracePt t="187204" x="914400" y="6343650"/>
          <p14:tracePt t="187417" x="920750" y="6343650"/>
          <p14:tracePt t="187419" x="933450" y="6343650"/>
          <p14:tracePt t="187437" x="996950" y="6343650"/>
          <p14:tracePt t="187455" x="1047750" y="6343650"/>
          <p14:tracePt t="187470" x="1117600" y="6343650"/>
          <p14:tracePt t="187488" x="1263650" y="6343650"/>
          <p14:tracePt t="187504" x="1333500" y="6337300"/>
          <p14:tracePt t="187521" x="1447800" y="6337300"/>
          <p14:tracePt t="187537" x="1492250" y="6337300"/>
          <p14:tracePt t="187554" x="1517650" y="6337300"/>
          <p14:tracePt t="187570" x="1536700" y="6337300"/>
          <p14:tracePt t="187607" x="1543050" y="6337300"/>
          <p14:tracePt t="187832" x="1549400" y="6337300"/>
          <p14:tracePt t="187843" x="1555750" y="6337300"/>
          <p14:tracePt t="187854" x="1587500" y="6343650"/>
          <p14:tracePt t="187870" x="1663700" y="6356350"/>
          <p14:tracePt t="187904" x="1695450" y="6356350"/>
          <p14:tracePt t="187921" x="1752600" y="6356350"/>
          <p14:tracePt t="187937" x="1879600" y="6356350"/>
          <p14:tracePt t="187955" x="1955800" y="6356350"/>
          <p14:tracePt t="187970" x="2120900" y="6343650"/>
          <p14:tracePt t="187988" x="2197100" y="6337300"/>
          <p14:tracePt t="188004" x="2324100" y="6337300"/>
          <p14:tracePt t="188026" x="2362200" y="6337300"/>
          <p14:tracePt t="188037" x="2393950" y="6337300"/>
          <p14:tracePt t="188054" x="2413000" y="6337300"/>
          <p14:tracePt t="188071" x="2419350" y="6337300"/>
          <p14:tracePt t="191215" x="2419350" y="6343650"/>
          <p14:tracePt t="191216" x="2432050" y="6343650"/>
          <p14:tracePt t="191237" x="2476500" y="6356350"/>
          <p14:tracePt t="191256" x="2527300" y="6362700"/>
          <p14:tracePt t="191272" x="2679700" y="6362700"/>
          <p14:tracePt t="191287" x="2794000" y="6362700"/>
          <p14:tracePt t="191304" x="3041650" y="6362700"/>
          <p14:tracePt t="191321" x="3149600" y="6362700"/>
          <p14:tracePt t="191340" x="3232150" y="6362700"/>
          <p14:tracePt t="191353" x="3359150" y="6369050"/>
          <p14:tracePt t="191371" x="3403600" y="6375400"/>
          <p14:tracePt t="191387" x="3441700" y="6381750"/>
          <p14:tracePt t="191687" x="3467100" y="6381750"/>
          <p14:tracePt t="191687" x="3486150" y="6381750"/>
          <p14:tracePt t="191701" x="3511550" y="6381750"/>
          <p14:tracePt t="191720" x="3549650" y="6381750"/>
          <p14:tracePt t="191738" x="3568700" y="6381750"/>
          <p14:tracePt t="191754" x="3581400" y="6381750"/>
          <p14:tracePt t="192029"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B18F9CD-3895-40E6-BAA8-813B0BED096D}" type="datetime12">
              <a:rPr lang="en-US" altLang="en-US" sz="1000" smtClean="0"/>
              <a:pPr eaLnBrk="1" hangingPunct="1">
                <a:spcBef>
                  <a:spcPct val="0"/>
                </a:spcBef>
                <a:buFontTx/>
                <a:buNone/>
              </a:pPr>
              <a:t>11:03 PM</a:t>
            </a:fld>
            <a:endParaRPr lang="en-US" altLang="en-US" sz="1000"/>
          </a:p>
        </p:txBody>
      </p:sp>
      <p:sp>
        <p:nvSpPr>
          <p:cNvPr id="19459" name="Rectangle 2"/>
          <p:cNvSpPr>
            <a:spLocks noGrp="1" noChangeArrowheads="1"/>
          </p:cNvSpPr>
          <p:nvPr>
            <p:ph type="ctrTitle"/>
          </p:nvPr>
        </p:nvSpPr>
        <p:spPr>
          <a:xfrm>
            <a:off x="800100" y="171450"/>
            <a:ext cx="7543800" cy="78105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sz="3600" b="1">
                <a:solidFill>
                  <a:srgbClr val="000000"/>
                </a:solidFill>
              </a:rPr>
              <a:t>The Conventional Microscope</a:t>
            </a:r>
          </a:p>
        </p:txBody>
      </p:sp>
      <p:sp>
        <p:nvSpPr>
          <p:cNvPr id="19460" name="Rectangle 3"/>
          <p:cNvSpPr>
            <a:spLocks noGrp="1" noChangeArrowheads="1"/>
          </p:cNvSpPr>
          <p:nvPr>
            <p:ph type="subTitle" idx="1"/>
          </p:nvPr>
        </p:nvSpPr>
        <p:spPr>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marL="342900" indent="-342900" eaLnBrk="1" hangingPunct="1"/>
            <a:endParaRPr lang="en-US" altLang="en-US"/>
          </a:p>
        </p:txBody>
      </p:sp>
      <p:sp>
        <p:nvSpPr>
          <p:cNvPr id="19461" name="Rectangle 4"/>
          <p:cNvSpPr>
            <a:spLocks noChangeArrowheads="1"/>
          </p:cNvSpPr>
          <p:nvPr/>
        </p:nvSpPr>
        <p:spPr bwMode="auto">
          <a:xfrm>
            <a:off x="868363" y="914400"/>
            <a:ext cx="7224712" cy="5416550"/>
          </a:xfrm>
          <a:prstGeom prst="rect">
            <a:avLst/>
          </a:prstGeom>
          <a:solidFill>
            <a:srgbClr val="FFFFFF"/>
          </a:solidFill>
          <a:ln>
            <a:noFill/>
          </a:ln>
          <a:effectLst/>
          <a:extLs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2" name="Rectangle 5"/>
          <p:cNvSpPr>
            <a:spLocks noChangeArrowheads="1"/>
          </p:cNvSpPr>
          <p:nvPr/>
        </p:nvSpPr>
        <p:spPr bwMode="auto">
          <a:xfrm>
            <a:off x="8010525" y="6191250"/>
            <a:ext cx="6572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3" name="Rectangle 6"/>
          <p:cNvSpPr>
            <a:spLocks noChangeArrowheads="1"/>
          </p:cNvSpPr>
          <p:nvPr/>
        </p:nvSpPr>
        <p:spPr bwMode="auto">
          <a:xfrm>
            <a:off x="1506538" y="1120775"/>
            <a:ext cx="5888037" cy="62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64" name="Group 7"/>
          <p:cNvGrpSpPr>
            <a:grpSpLocks/>
          </p:cNvGrpSpPr>
          <p:nvPr/>
        </p:nvGrpSpPr>
        <p:grpSpPr bwMode="auto">
          <a:xfrm>
            <a:off x="1550988" y="1895475"/>
            <a:ext cx="1822450" cy="3844925"/>
            <a:chOff x="977" y="1194"/>
            <a:chExt cx="1148" cy="2422"/>
          </a:xfrm>
        </p:grpSpPr>
        <p:sp>
          <p:nvSpPr>
            <p:cNvPr id="19506" name="Freeform 8"/>
            <p:cNvSpPr>
              <a:spLocks/>
            </p:cNvSpPr>
            <p:nvPr/>
          </p:nvSpPr>
          <p:spPr bwMode="auto">
            <a:xfrm>
              <a:off x="977" y="1194"/>
              <a:ext cx="1140" cy="2414"/>
            </a:xfrm>
            <a:custGeom>
              <a:avLst/>
              <a:gdLst>
                <a:gd name="T0" fmla="*/ 1123 w 1140"/>
                <a:gd name="T1" fmla="*/ 0 h 2414"/>
                <a:gd name="T2" fmla="*/ 0 w 1140"/>
                <a:gd name="T3" fmla="*/ 993 h 2414"/>
                <a:gd name="T4" fmla="*/ 0 w 1140"/>
                <a:gd name="T5" fmla="*/ 2413 h 2414"/>
                <a:gd name="T6" fmla="*/ 1031 w 1140"/>
                <a:gd name="T7" fmla="*/ 2413 h 2414"/>
                <a:gd name="T8" fmla="*/ 1001 w 1140"/>
                <a:gd name="T9" fmla="*/ 2358 h 2414"/>
                <a:gd name="T10" fmla="*/ 292 w 1140"/>
                <a:gd name="T11" fmla="*/ 2262 h 2414"/>
                <a:gd name="T12" fmla="*/ 292 w 1140"/>
                <a:gd name="T13" fmla="*/ 1062 h 2414"/>
                <a:gd name="T14" fmla="*/ 1139 w 1140"/>
                <a:gd name="T15" fmla="*/ 524 h 2414"/>
                <a:gd name="T16" fmla="*/ 1123 w 1140"/>
                <a:gd name="T17" fmla="*/ 0 h 2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0" h="2414">
                  <a:moveTo>
                    <a:pt x="1123" y="0"/>
                  </a:moveTo>
                  <a:lnTo>
                    <a:pt x="0" y="993"/>
                  </a:lnTo>
                  <a:lnTo>
                    <a:pt x="0" y="2413"/>
                  </a:lnTo>
                  <a:lnTo>
                    <a:pt x="1031" y="2413"/>
                  </a:lnTo>
                  <a:lnTo>
                    <a:pt x="1001" y="2358"/>
                  </a:lnTo>
                  <a:lnTo>
                    <a:pt x="292" y="2262"/>
                  </a:lnTo>
                  <a:lnTo>
                    <a:pt x="292" y="1062"/>
                  </a:lnTo>
                  <a:lnTo>
                    <a:pt x="1139" y="524"/>
                  </a:lnTo>
                  <a:lnTo>
                    <a:pt x="1123" y="0"/>
                  </a:lnTo>
                </a:path>
              </a:pathLst>
            </a:custGeom>
            <a:solidFill>
              <a:srgbClr val="676767"/>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507" name="Freeform 9"/>
            <p:cNvSpPr>
              <a:spLocks/>
            </p:cNvSpPr>
            <p:nvPr/>
          </p:nvSpPr>
          <p:spPr bwMode="auto">
            <a:xfrm>
              <a:off x="977" y="1194"/>
              <a:ext cx="1148" cy="2422"/>
            </a:xfrm>
            <a:custGeom>
              <a:avLst/>
              <a:gdLst>
                <a:gd name="T0" fmla="*/ 1131 w 1148"/>
                <a:gd name="T1" fmla="*/ 0 h 2422"/>
                <a:gd name="T2" fmla="*/ 0 w 1148"/>
                <a:gd name="T3" fmla="*/ 996 h 2422"/>
                <a:gd name="T4" fmla="*/ 0 w 1148"/>
                <a:gd name="T5" fmla="*/ 2421 h 2422"/>
                <a:gd name="T6" fmla="*/ 1038 w 1148"/>
                <a:gd name="T7" fmla="*/ 2421 h 2422"/>
                <a:gd name="T8" fmla="*/ 1008 w 1148"/>
                <a:gd name="T9" fmla="*/ 2366 h 2422"/>
                <a:gd name="T10" fmla="*/ 294 w 1148"/>
                <a:gd name="T11" fmla="*/ 2270 h 2422"/>
                <a:gd name="T12" fmla="*/ 294 w 1148"/>
                <a:gd name="T13" fmla="*/ 1066 h 2422"/>
                <a:gd name="T14" fmla="*/ 1147 w 1148"/>
                <a:gd name="T15" fmla="*/ 526 h 24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48" h="2422">
                  <a:moveTo>
                    <a:pt x="1131" y="0"/>
                  </a:moveTo>
                  <a:lnTo>
                    <a:pt x="0" y="996"/>
                  </a:lnTo>
                  <a:lnTo>
                    <a:pt x="0" y="2421"/>
                  </a:lnTo>
                  <a:lnTo>
                    <a:pt x="1038" y="2421"/>
                  </a:lnTo>
                  <a:lnTo>
                    <a:pt x="1008" y="2366"/>
                  </a:lnTo>
                  <a:lnTo>
                    <a:pt x="294" y="2270"/>
                  </a:lnTo>
                  <a:lnTo>
                    <a:pt x="294" y="1066"/>
                  </a:lnTo>
                  <a:lnTo>
                    <a:pt x="1147" y="526"/>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9465" name="Freeform 10"/>
          <p:cNvSpPr>
            <a:spLocks/>
          </p:cNvSpPr>
          <p:nvPr/>
        </p:nvSpPr>
        <p:spPr bwMode="auto">
          <a:xfrm>
            <a:off x="3652838" y="5057775"/>
            <a:ext cx="247650" cy="153988"/>
          </a:xfrm>
          <a:custGeom>
            <a:avLst/>
            <a:gdLst>
              <a:gd name="T0" fmla="*/ 2147483647 w 156"/>
              <a:gd name="T1" fmla="*/ 2147483647 h 97"/>
              <a:gd name="T2" fmla="*/ 2147483647 w 156"/>
              <a:gd name="T3" fmla="*/ 0 h 97"/>
              <a:gd name="T4" fmla="*/ 0 w 156"/>
              <a:gd name="T5" fmla="*/ 0 h 97"/>
              <a:gd name="T6" fmla="*/ 2147483647 w 156"/>
              <a:gd name="T7" fmla="*/ 2147483647 h 97"/>
              <a:gd name="T8" fmla="*/ 2147483647 w 156"/>
              <a:gd name="T9" fmla="*/ 2147483647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97">
                <a:moveTo>
                  <a:pt x="115" y="96"/>
                </a:moveTo>
                <a:lnTo>
                  <a:pt x="155" y="0"/>
                </a:lnTo>
                <a:lnTo>
                  <a:pt x="0" y="0"/>
                </a:lnTo>
                <a:lnTo>
                  <a:pt x="38" y="96"/>
                </a:lnTo>
                <a:lnTo>
                  <a:pt x="115" y="96"/>
                </a:lnTo>
              </a:path>
            </a:pathLst>
          </a:custGeom>
          <a:solidFill>
            <a:srgbClr val="676767"/>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466" name="Rectangle 11"/>
          <p:cNvSpPr>
            <a:spLocks noChangeArrowheads="1"/>
          </p:cNvSpPr>
          <p:nvPr/>
        </p:nvSpPr>
        <p:spPr bwMode="auto">
          <a:xfrm>
            <a:off x="3652838" y="4949825"/>
            <a:ext cx="250825" cy="114300"/>
          </a:xfrm>
          <a:prstGeom prst="rect">
            <a:avLst/>
          </a:prstGeom>
          <a:solidFill>
            <a:srgbClr val="676767"/>
          </a:solidFill>
          <a:ln w="25399">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7" name="Rectangle 12"/>
          <p:cNvSpPr>
            <a:spLocks noChangeArrowheads="1"/>
          </p:cNvSpPr>
          <p:nvPr/>
        </p:nvSpPr>
        <p:spPr bwMode="auto">
          <a:xfrm>
            <a:off x="3603625" y="4652963"/>
            <a:ext cx="349250" cy="290512"/>
          </a:xfrm>
          <a:prstGeom prst="rect">
            <a:avLst/>
          </a:prstGeom>
          <a:solidFill>
            <a:srgbClr val="676767"/>
          </a:solidFill>
          <a:ln w="25399">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8" name="Freeform 13"/>
          <p:cNvSpPr>
            <a:spLocks/>
          </p:cNvSpPr>
          <p:nvPr/>
        </p:nvSpPr>
        <p:spPr bwMode="auto">
          <a:xfrm>
            <a:off x="3394075" y="4492625"/>
            <a:ext cx="765175" cy="134938"/>
          </a:xfrm>
          <a:custGeom>
            <a:avLst/>
            <a:gdLst>
              <a:gd name="T0" fmla="*/ 2147483647 w 482"/>
              <a:gd name="T1" fmla="*/ 2147483647 h 85"/>
              <a:gd name="T2" fmla="*/ 2147483647 w 482"/>
              <a:gd name="T3" fmla="*/ 0 h 85"/>
              <a:gd name="T4" fmla="*/ 0 w 482"/>
              <a:gd name="T5" fmla="*/ 0 h 85"/>
              <a:gd name="T6" fmla="*/ 2147483647 w 482"/>
              <a:gd name="T7" fmla="*/ 2147483647 h 85"/>
              <a:gd name="T8" fmla="*/ 2147483647 w 482"/>
              <a:gd name="T9" fmla="*/ 2147483647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2" h="85">
                <a:moveTo>
                  <a:pt x="361" y="84"/>
                </a:moveTo>
                <a:lnTo>
                  <a:pt x="481" y="0"/>
                </a:lnTo>
                <a:lnTo>
                  <a:pt x="0" y="0"/>
                </a:lnTo>
                <a:lnTo>
                  <a:pt x="120" y="84"/>
                </a:lnTo>
                <a:lnTo>
                  <a:pt x="361" y="84"/>
                </a:lnTo>
              </a:path>
            </a:pathLst>
          </a:custGeom>
          <a:solidFill>
            <a:srgbClr val="676767"/>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469" name="Oval 14"/>
          <p:cNvSpPr>
            <a:spLocks noChangeArrowheads="1"/>
          </p:cNvSpPr>
          <p:nvPr/>
        </p:nvSpPr>
        <p:spPr bwMode="auto">
          <a:xfrm>
            <a:off x="2851150" y="3216275"/>
            <a:ext cx="1803400" cy="1279525"/>
          </a:xfrm>
          <a:prstGeom prst="ellipse">
            <a:avLst/>
          </a:prstGeom>
          <a:solidFill>
            <a:srgbClr val="618FFD"/>
          </a:solidFill>
          <a:ln w="25399">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70" name="Group 15"/>
          <p:cNvGrpSpPr>
            <a:grpSpLocks/>
          </p:cNvGrpSpPr>
          <p:nvPr/>
        </p:nvGrpSpPr>
        <p:grpSpPr bwMode="auto">
          <a:xfrm>
            <a:off x="3344863" y="1870075"/>
            <a:ext cx="854075" cy="1444625"/>
            <a:chOff x="2107" y="1178"/>
            <a:chExt cx="538" cy="910"/>
          </a:xfrm>
        </p:grpSpPr>
        <p:sp>
          <p:nvSpPr>
            <p:cNvPr id="19504" name="Rectangle 16"/>
            <p:cNvSpPr>
              <a:spLocks noChangeArrowheads="1"/>
            </p:cNvSpPr>
            <p:nvPr/>
          </p:nvSpPr>
          <p:spPr bwMode="auto">
            <a:xfrm>
              <a:off x="2107" y="1178"/>
              <a:ext cx="534" cy="905"/>
            </a:xfrm>
            <a:prstGeom prst="rect">
              <a:avLst/>
            </a:prstGeom>
            <a:gradFill rotWithShape="0">
              <a:gsLst>
                <a:gs pos="0">
                  <a:srgbClr val="FFFFFF"/>
                </a:gs>
                <a:gs pos="50000">
                  <a:srgbClr val="919191"/>
                </a:gs>
                <a:gs pos="100000">
                  <a:srgbClr val="FFFFFF"/>
                </a:gs>
              </a:gsLst>
              <a:lin ang="18900000" scaled="1"/>
            </a:gradFill>
            <a:ln>
              <a:noFill/>
            </a:ln>
            <a:effectLst/>
            <a:extLs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505" name="Rectangle 17"/>
            <p:cNvSpPr>
              <a:spLocks noChangeArrowheads="1"/>
            </p:cNvSpPr>
            <p:nvPr/>
          </p:nvSpPr>
          <p:spPr bwMode="auto">
            <a:xfrm>
              <a:off x="2115" y="1186"/>
              <a:ext cx="530" cy="902"/>
            </a:xfrm>
            <a:prstGeom prst="rect">
              <a:avLst/>
            </a:prstGeom>
            <a:noFill/>
            <a:ln w="25399">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9471" name="Rectangle 18"/>
          <p:cNvSpPr>
            <a:spLocks noChangeArrowheads="1"/>
          </p:cNvSpPr>
          <p:nvPr/>
        </p:nvSpPr>
        <p:spPr bwMode="auto">
          <a:xfrm>
            <a:off x="3429000" y="1717675"/>
            <a:ext cx="696913" cy="392113"/>
          </a:xfrm>
          <a:prstGeom prst="rect">
            <a:avLst/>
          </a:prstGeom>
          <a:solidFill>
            <a:srgbClr val="676767"/>
          </a:solidFill>
          <a:ln w="25399">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72" name="AutoShape 19"/>
          <p:cNvSpPr>
            <a:spLocks noChangeArrowheads="1"/>
          </p:cNvSpPr>
          <p:nvPr/>
        </p:nvSpPr>
        <p:spPr bwMode="auto">
          <a:xfrm>
            <a:off x="3332163" y="1622425"/>
            <a:ext cx="892175" cy="92075"/>
          </a:xfrm>
          <a:prstGeom prst="roundRect">
            <a:avLst>
              <a:gd name="adj" fmla="val 9750"/>
            </a:avLst>
          </a:prstGeom>
          <a:solidFill>
            <a:srgbClr val="676767"/>
          </a:solidFill>
          <a:ln w="25399">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73" name="Rectangle 20"/>
          <p:cNvSpPr>
            <a:spLocks noChangeArrowheads="1"/>
          </p:cNvSpPr>
          <p:nvPr/>
        </p:nvSpPr>
        <p:spPr bwMode="auto">
          <a:xfrm>
            <a:off x="3394075" y="4400550"/>
            <a:ext cx="768350" cy="114300"/>
          </a:xfrm>
          <a:prstGeom prst="rect">
            <a:avLst/>
          </a:prstGeom>
          <a:solidFill>
            <a:srgbClr val="676767"/>
          </a:solidFill>
          <a:ln w="25399">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74" name="Group 21"/>
          <p:cNvGrpSpPr>
            <a:grpSpLocks/>
          </p:cNvGrpSpPr>
          <p:nvPr/>
        </p:nvGrpSpPr>
        <p:grpSpPr bwMode="auto">
          <a:xfrm>
            <a:off x="4089400" y="2073275"/>
            <a:ext cx="1155700" cy="2520950"/>
            <a:chOff x="2576" y="1306"/>
            <a:chExt cx="728" cy="1588"/>
          </a:xfrm>
        </p:grpSpPr>
        <p:sp>
          <p:nvSpPr>
            <p:cNvPr id="19501" name="Freeform 22"/>
            <p:cNvSpPr>
              <a:spLocks/>
            </p:cNvSpPr>
            <p:nvPr/>
          </p:nvSpPr>
          <p:spPr bwMode="auto">
            <a:xfrm>
              <a:off x="2674" y="1341"/>
              <a:ext cx="630" cy="1528"/>
            </a:xfrm>
            <a:custGeom>
              <a:avLst/>
              <a:gdLst>
                <a:gd name="T0" fmla="*/ 85 w 630"/>
                <a:gd name="T1" fmla="*/ 0 h 1528"/>
                <a:gd name="T2" fmla="*/ 629 w 630"/>
                <a:gd name="T3" fmla="*/ 0 h 1528"/>
                <a:gd name="T4" fmla="*/ 629 w 630"/>
                <a:gd name="T5" fmla="*/ 1527 h 1528"/>
                <a:gd name="T6" fmla="*/ 0 w 630"/>
                <a:gd name="T7" fmla="*/ 1527 h 1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0" h="1528">
                  <a:moveTo>
                    <a:pt x="85" y="0"/>
                  </a:moveTo>
                  <a:lnTo>
                    <a:pt x="629" y="0"/>
                  </a:lnTo>
                  <a:lnTo>
                    <a:pt x="629" y="1527"/>
                  </a:lnTo>
                  <a:lnTo>
                    <a:pt x="0" y="1527"/>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502" name="Freeform 23"/>
            <p:cNvSpPr>
              <a:spLocks/>
            </p:cNvSpPr>
            <p:nvPr/>
          </p:nvSpPr>
          <p:spPr bwMode="auto">
            <a:xfrm>
              <a:off x="2576" y="2833"/>
              <a:ext cx="102" cy="61"/>
            </a:xfrm>
            <a:custGeom>
              <a:avLst/>
              <a:gdLst>
                <a:gd name="T0" fmla="*/ 0 w 102"/>
                <a:gd name="T1" fmla="*/ 31 h 61"/>
                <a:gd name="T2" fmla="*/ 101 w 102"/>
                <a:gd name="T3" fmla="*/ 60 h 61"/>
                <a:gd name="T4" fmla="*/ 101 w 102"/>
                <a:gd name="T5" fmla="*/ 0 h 61"/>
                <a:gd name="T6" fmla="*/ 0 w 102"/>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 h="61">
                  <a:moveTo>
                    <a:pt x="0" y="31"/>
                  </a:moveTo>
                  <a:lnTo>
                    <a:pt x="101" y="60"/>
                  </a:lnTo>
                  <a:lnTo>
                    <a:pt x="101" y="0"/>
                  </a:lnTo>
                  <a:lnTo>
                    <a:pt x="0" y="31"/>
                  </a:lnTo>
                </a:path>
              </a:pathLst>
            </a:custGeom>
            <a:solidFill>
              <a:srgbClr val="000000"/>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503" name="Freeform 24"/>
            <p:cNvSpPr>
              <a:spLocks/>
            </p:cNvSpPr>
            <p:nvPr/>
          </p:nvSpPr>
          <p:spPr bwMode="auto">
            <a:xfrm>
              <a:off x="2660" y="1306"/>
              <a:ext cx="105" cy="61"/>
            </a:xfrm>
            <a:custGeom>
              <a:avLst/>
              <a:gdLst>
                <a:gd name="T0" fmla="*/ 0 w 105"/>
                <a:gd name="T1" fmla="*/ 31 h 61"/>
                <a:gd name="T2" fmla="*/ 104 w 105"/>
                <a:gd name="T3" fmla="*/ 60 h 61"/>
                <a:gd name="T4" fmla="*/ 104 w 105"/>
                <a:gd name="T5" fmla="*/ 0 h 61"/>
                <a:gd name="T6" fmla="*/ 0 w 105"/>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61">
                  <a:moveTo>
                    <a:pt x="0" y="31"/>
                  </a:moveTo>
                  <a:lnTo>
                    <a:pt x="104" y="60"/>
                  </a:lnTo>
                  <a:lnTo>
                    <a:pt x="104" y="0"/>
                  </a:lnTo>
                  <a:lnTo>
                    <a:pt x="0" y="31"/>
                  </a:lnTo>
                </a:path>
              </a:pathLst>
            </a:custGeom>
            <a:solidFill>
              <a:srgbClr val="000000"/>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9475" name="Group 25"/>
          <p:cNvGrpSpPr>
            <a:grpSpLocks/>
          </p:cNvGrpSpPr>
          <p:nvPr/>
        </p:nvGrpSpPr>
        <p:grpSpPr bwMode="auto">
          <a:xfrm>
            <a:off x="4302125" y="1831975"/>
            <a:ext cx="2773363" cy="3744913"/>
            <a:chOff x="2710" y="1154"/>
            <a:chExt cx="1747" cy="2359"/>
          </a:xfrm>
        </p:grpSpPr>
        <p:sp>
          <p:nvSpPr>
            <p:cNvPr id="19498" name="Freeform 26"/>
            <p:cNvSpPr>
              <a:spLocks/>
            </p:cNvSpPr>
            <p:nvPr/>
          </p:nvSpPr>
          <p:spPr bwMode="auto">
            <a:xfrm>
              <a:off x="2804" y="1189"/>
              <a:ext cx="1653" cy="2299"/>
            </a:xfrm>
            <a:custGeom>
              <a:avLst/>
              <a:gdLst>
                <a:gd name="T0" fmla="*/ 20 w 1653"/>
                <a:gd name="T1" fmla="*/ 0 h 2299"/>
                <a:gd name="T2" fmla="*/ 1652 w 1653"/>
                <a:gd name="T3" fmla="*/ 0 h 2299"/>
                <a:gd name="T4" fmla="*/ 1652 w 1653"/>
                <a:gd name="T5" fmla="*/ 2298 h 2299"/>
                <a:gd name="T6" fmla="*/ 0 w 1653"/>
                <a:gd name="T7" fmla="*/ 2298 h 22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3" h="2299">
                  <a:moveTo>
                    <a:pt x="20" y="0"/>
                  </a:moveTo>
                  <a:lnTo>
                    <a:pt x="1652" y="0"/>
                  </a:lnTo>
                  <a:lnTo>
                    <a:pt x="1652" y="2298"/>
                  </a:lnTo>
                  <a:lnTo>
                    <a:pt x="0" y="2298"/>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499" name="Freeform 27"/>
            <p:cNvSpPr>
              <a:spLocks/>
            </p:cNvSpPr>
            <p:nvPr/>
          </p:nvSpPr>
          <p:spPr bwMode="auto">
            <a:xfrm>
              <a:off x="2710" y="3453"/>
              <a:ext cx="101" cy="60"/>
            </a:xfrm>
            <a:custGeom>
              <a:avLst/>
              <a:gdLst>
                <a:gd name="T0" fmla="*/ 0 w 101"/>
                <a:gd name="T1" fmla="*/ 30 h 60"/>
                <a:gd name="T2" fmla="*/ 100 w 101"/>
                <a:gd name="T3" fmla="*/ 59 h 60"/>
                <a:gd name="T4" fmla="*/ 100 w 101"/>
                <a:gd name="T5" fmla="*/ 0 h 60"/>
                <a:gd name="T6" fmla="*/ 0 w 101"/>
                <a:gd name="T7" fmla="*/ 3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60">
                  <a:moveTo>
                    <a:pt x="0" y="30"/>
                  </a:moveTo>
                  <a:lnTo>
                    <a:pt x="100" y="59"/>
                  </a:lnTo>
                  <a:lnTo>
                    <a:pt x="100" y="0"/>
                  </a:lnTo>
                  <a:lnTo>
                    <a:pt x="0" y="30"/>
                  </a:lnTo>
                </a:path>
              </a:pathLst>
            </a:custGeom>
            <a:solidFill>
              <a:srgbClr val="000000"/>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500" name="Freeform 28"/>
            <p:cNvSpPr>
              <a:spLocks/>
            </p:cNvSpPr>
            <p:nvPr/>
          </p:nvSpPr>
          <p:spPr bwMode="auto">
            <a:xfrm>
              <a:off x="2731" y="1154"/>
              <a:ext cx="99" cy="61"/>
            </a:xfrm>
            <a:custGeom>
              <a:avLst/>
              <a:gdLst>
                <a:gd name="T0" fmla="*/ 0 w 99"/>
                <a:gd name="T1" fmla="*/ 31 h 61"/>
                <a:gd name="T2" fmla="*/ 98 w 99"/>
                <a:gd name="T3" fmla="*/ 60 h 61"/>
                <a:gd name="T4" fmla="*/ 98 w 99"/>
                <a:gd name="T5" fmla="*/ 0 h 61"/>
                <a:gd name="T6" fmla="*/ 0 w 99"/>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61">
                  <a:moveTo>
                    <a:pt x="0" y="31"/>
                  </a:moveTo>
                  <a:lnTo>
                    <a:pt x="98" y="60"/>
                  </a:lnTo>
                  <a:lnTo>
                    <a:pt x="98" y="0"/>
                  </a:lnTo>
                  <a:lnTo>
                    <a:pt x="0" y="31"/>
                  </a:lnTo>
                </a:path>
              </a:pathLst>
            </a:custGeom>
            <a:solidFill>
              <a:srgbClr val="000000"/>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9476" name="Rectangle 29"/>
          <p:cNvSpPr>
            <a:spLocks noChangeArrowheads="1"/>
          </p:cNvSpPr>
          <p:nvPr/>
        </p:nvSpPr>
        <p:spPr bwMode="auto">
          <a:xfrm>
            <a:off x="3065463" y="5651500"/>
            <a:ext cx="1427162" cy="82550"/>
          </a:xfrm>
          <a:prstGeom prst="rect">
            <a:avLst/>
          </a:prstGeom>
          <a:solidFill>
            <a:srgbClr val="618FFD"/>
          </a:solidFill>
          <a:ln w="25399">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77" name="Rectangle 30"/>
          <p:cNvSpPr>
            <a:spLocks noChangeArrowheads="1"/>
          </p:cNvSpPr>
          <p:nvPr/>
        </p:nvSpPr>
        <p:spPr bwMode="auto">
          <a:xfrm>
            <a:off x="3294063" y="5548313"/>
            <a:ext cx="968375" cy="98425"/>
          </a:xfrm>
          <a:prstGeom prst="rect">
            <a:avLst/>
          </a:prstGeom>
          <a:solidFill>
            <a:srgbClr val="618FFD"/>
          </a:solidFill>
          <a:ln w="25399">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78" name="Group 31"/>
          <p:cNvGrpSpPr>
            <a:grpSpLocks/>
          </p:cNvGrpSpPr>
          <p:nvPr/>
        </p:nvGrpSpPr>
        <p:grpSpPr bwMode="auto">
          <a:xfrm>
            <a:off x="4608513" y="4610100"/>
            <a:ext cx="93662" cy="871538"/>
            <a:chOff x="2903" y="2904"/>
            <a:chExt cx="59" cy="549"/>
          </a:xfrm>
        </p:grpSpPr>
        <p:sp>
          <p:nvSpPr>
            <p:cNvPr id="19495" name="Line 32"/>
            <p:cNvSpPr>
              <a:spLocks noChangeShapeType="1"/>
            </p:cNvSpPr>
            <p:nvPr/>
          </p:nvSpPr>
          <p:spPr bwMode="auto">
            <a:xfrm>
              <a:off x="2936" y="2971"/>
              <a:ext cx="0" cy="423"/>
            </a:xfrm>
            <a:prstGeom prst="line">
              <a:avLst/>
            </a:prstGeom>
            <a:noFill/>
            <a:ln w="25399">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496" name="Freeform 33"/>
            <p:cNvSpPr>
              <a:spLocks/>
            </p:cNvSpPr>
            <p:nvPr/>
          </p:nvSpPr>
          <p:spPr bwMode="auto">
            <a:xfrm>
              <a:off x="2903" y="3348"/>
              <a:ext cx="59" cy="105"/>
            </a:xfrm>
            <a:custGeom>
              <a:avLst/>
              <a:gdLst>
                <a:gd name="T0" fmla="*/ 29 w 59"/>
                <a:gd name="T1" fmla="*/ 104 h 105"/>
                <a:gd name="T2" fmla="*/ 58 w 59"/>
                <a:gd name="T3" fmla="*/ 0 h 105"/>
                <a:gd name="T4" fmla="*/ 0 w 59"/>
                <a:gd name="T5" fmla="*/ 0 h 105"/>
                <a:gd name="T6" fmla="*/ 29 w 59"/>
                <a:gd name="T7" fmla="*/ 104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05">
                  <a:moveTo>
                    <a:pt x="29" y="104"/>
                  </a:moveTo>
                  <a:lnTo>
                    <a:pt x="58" y="0"/>
                  </a:lnTo>
                  <a:lnTo>
                    <a:pt x="0" y="0"/>
                  </a:lnTo>
                  <a:lnTo>
                    <a:pt x="29" y="104"/>
                  </a:lnTo>
                </a:path>
              </a:pathLst>
            </a:custGeom>
            <a:solidFill>
              <a:srgbClr val="000000"/>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497" name="Freeform 34"/>
            <p:cNvSpPr>
              <a:spLocks/>
            </p:cNvSpPr>
            <p:nvPr/>
          </p:nvSpPr>
          <p:spPr bwMode="auto">
            <a:xfrm>
              <a:off x="2903" y="2904"/>
              <a:ext cx="59" cy="107"/>
            </a:xfrm>
            <a:custGeom>
              <a:avLst/>
              <a:gdLst>
                <a:gd name="T0" fmla="*/ 29 w 59"/>
                <a:gd name="T1" fmla="*/ 0 h 107"/>
                <a:gd name="T2" fmla="*/ 0 w 59"/>
                <a:gd name="T3" fmla="*/ 106 h 107"/>
                <a:gd name="T4" fmla="*/ 58 w 59"/>
                <a:gd name="T5" fmla="*/ 106 h 107"/>
                <a:gd name="T6" fmla="*/ 29 w 59"/>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07">
                  <a:moveTo>
                    <a:pt x="29" y="0"/>
                  </a:moveTo>
                  <a:lnTo>
                    <a:pt x="0" y="106"/>
                  </a:lnTo>
                  <a:lnTo>
                    <a:pt x="58" y="106"/>
                  </a:lnTo>
                  <a:lnTo>
                    <a:pt x="29" y="0"/>
                  </a:lnTo>
                </a:path>
              </a:pathLst>
            </a:custGeom>
            <a:solidFill>
              <a:srgbClr val="000000"/>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9479" name="Group 35"/>
          <p:cNvGrpSpPr>
            <a:grpSpLocks/>
          </p:cNvGrpSpPr>
          <p:nvPr/>
        </p:nvGrpSpPr>
        <p:grpSpPr bwMode="auto">
          <a:xfrm>
            <a:off x="4864100" y="4602163"/>
            <a:ext cx="1249363" cy="815975"/>
            <a:chOff x="3064" y="2899"/>
            <a:chExt cx="787" cy="514"/>
          </a:xfrm>
        </p:grpSpPr>
        <p:sp>
          <p:nvSpPr>
            <p:cNvPr id="19492" name="Rectangle 36"/>
            <p:cNvSpPr>
              <a:spLocks noChangeArrowheads="1"/>
            </p:cNvSpPr>
            <p:nvPr/>
          </p:nvSpPr>
          <p:spPr bwMode="auto">
            <a:xfrm>
              <a:off x="3064" y="2899"/>
              <a:ext cx="78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Focal length</a:t>
              </a:r>
            </a:p>
          </p:txBody>
        </p:sp>
        <p:sp>
          <p:nvSpPr>
            <p:cNvPr id="19493" name="Rectangle 37"/>
            <p:cNvSpPr>
              <a:spLocks noChangeArrowheads="1"/>
            </p:cNvSpPr>
            <p:nvPr/>
          </p:nvSpPr>
          <p:spPr bwMode="auto">
            <a:xfrm>
              <a:off x="3064" y="3051"/>
              <a:ext cx="745"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of objective</a:t>
              </a:r>
            </a:p>
          </p:txBody>
        </p:sp>
        <p:sp>
          <p:nvSpPr>
            <p:cNvPr id="19494" name="Rectangle 38"/>
            <p:cNvSpPr>
              <a:spLocks noChangeArrowheads="1"/>
            </p:cNvSpPr>
            <p:nvPr/>
          </p:nvSpPr>
          <p:spPr bwMode="auto">
            <a:xfrm>
              <a:off x="3064" y="3203"/>
              <a:ext cx="59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 45 mm</a:t>
              </a:r>
            </a:p>
          </p:txBody>
        </p:sp>
      </p:grpSp>
      <p:grpSp>
        <p:nvGrpSpPr>
          <p:cNvPr id="19480" name="Group 39"/>
          <p:cNvGrpSpPr>
            <a:grpSpLocks/>
          </p:cNvGrpSpPr>
          <p:nvPr/>
        </p:nvGrpSpPr>
        <p:grpSpPr bwMode="auto">
          <a:xfrm>
            <a:off x="7064375" y="2990850"/>
            <a:ext cx="1042988" cy="1057275"/>
            <a:chOff x="4450" y="1884"/>
            <a:chExt cx="657" cy="666"/>
          </a:xfrm>
        </p:grpSpPr>
        <p:sp>
          <p:nvSpPr>
            <p:cNvPr id="19488" name="Rectangle 40"/>
            <p:cNvSpPr>
              <a:spLocks noChangeArrowheads="1"/>
            </p:cNvSpPr>
            <p:nvPr/>
          </p:nvSpPr>
          <p:spPr bwMode="auto">
            <a:xfrm>
              <a:off x="4450" y="1884"/>
              <a:ext cx="62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Object to</a:t>
              </a:r>
            </a:p>
          </p:txBody>
        </p:sp>
        <p:sp>
          <p:nvSpPr>
            <p:cNvPr id="19489" name="Rectangle 41"/>
            <p:cNvSpPr>
              <a:spLocks noChangeArrowheads="1"/>
            </p:cNvSpPr>
            <p:nvPr/>
          </p:nvSpPr>
          <p:spPr bwMode="auto">
            <a:xfrm>
              <a:off x="4450" y="2035"/>
              <a:ext cx="48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Image </a:t>
              </a:r>
            </a:p>
          </p:txBody>
        </p:sp>
        <p:sp>
          <p:nvSpPr>
            <p:cNvPr id="19490" name="Rectangle 42"/>
            <p:cNvSpPr>
              <a:spLocks noChangeArrowheads="1"/>
            </p:cNvSpPr>
            <p:nvPr/>
          </p:nvSpPr>
          <p:spPr bwMode="auto">
            <a:xfrm>
              <a:off x="4450" y="2189"/>
              <a:ext cx="61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Distance </a:t>
              </a:r>
            </a:p>
          </p:txBody>
        </p:sp>
        <p:sp>
          <p:nvSpPr>
            <p:cNvPr id="19491" name="Rectangle 43"/>
            <p:cNvSpPr>
              <a:spLocks noChangeArrowheads="1"/>
            </p:cNvSpPr>
            <p:nvPr/>
          </p:nvSpPr>
          <p:spPr bwMode="auto">
            <a:xfrm>
              <a:off x="4450" y="2340"/>
              <a:ext cx="65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 195 mm</a:t>
              </a:r>
            </a:p>
          </p:txBody>
        </p:sp>
      </p:grpSp>
      <p:grpSp>
        <p:nvGrpSpPr>
          <p:cNvPr id="19481" name="Group 44"/>
          <p:cNvGrpSpPr>
            <a:grpSpLocks/>
          </p:cNvGrpSpPr>
          <p:nvPr/>
        </p:nvGrpSpPr>
        <p:grpSpPr bwMode="auto">
          <a:xfrm>
            <a:off x="5260975" y="2360613"/>
            <a:ext cx="1187450" cy="814387"/>
            <a:chOff x="3314" y="1487"/>
            <a:chExt cx="748" cy="513"/>
          </a:xfrm>
        </p:grpSpPr>
        <p:sp>
          <p:nvSpPr>
            <p:cNvPr id="19485" name="Rectangle 45"/>
            <p:cNvSpPr>
              <a:spLocks noChangeArrowheads="1"/>
            </p:cNvSpPr>
            <p:nvPr/>
          </p:nvSpPr>
          <p:spPr bwMode="auto">
            <a:xfrm>
              <a:off x="3314" y="1487"/>
              <a:ext cx="74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Mechanical</a:t>
              </a:r>
            </a:p>
          </p:txBody>
        </p:sp>
        <p:sp>
          <p:nvSpPr>
            <p:cNvPr id="19486" name="Rectangle 46"/>
            <p:cNvSpPr>
              <a:spLocks noChangeArrowheads="1"/>
            </p:cNvSpPr>
            <p:nvPr/>
          </p:nvSpPr>
          <p:spPr bwMode="auto">
            <a:xfrm>
              <a:off x="3314" y="1639"/>
              <a:ext cx="73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tube length</a:t>
              </a:r>
            </a:p>
          </p:txBody>
        </p:sp>
        <p:sp>
          <p:nvSpPr>
            <p:cNvPr id="19487" name="Rectangle 47"/>
            <p:cNvSpPr>
              <a:spLocks noChangeArrowheads="1"/>
            </p:cNvSpPr>
            <p:nvPr/>
          </p:nvSpPr>
          <p:spPr bwMode="auto">
            <a:xfrm>
              <a:off x="3314" y="1790"/>
              <a:ext cx="65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a:solidFill>
                    <a:srgbClr val="000000"/>
                  </a:solidFill>
                  <a:latin typeface="Times New Roman" pitchFamily="18" charset="0"/>
                </a:rPr>
                <a:t>= 160 mm</a:t>
              </a:r>
            </a:p>
          </p:txBody>
        </p:sp>
      </p:grpSp>
      <p:sp>
        <p:nvSpPr>
          <p:cNvPr id="19482" name="AutoShape 48"/>
          <p:cNvSpPr>
            <a:spLocks noChangeArrowheads="1"/>
          </p:cNvSpPr>
          <p:nvPr/>
        </p:nvSpPr>
        <p:spPr bwMode="auto">
          <a:xfrm>
            <a:off x="6178550" y="5627688"/>
            <a:ext cx="2214563" cy="650875"/>
          </a:xfrm>
          <a:prstGeom prst="horizontalScroll">
            <a:avLst>
              <a:gd name="adj" fmla="val 12500"/>
            </a:avLst>
          </a:prstGeom>
          <a:solidFill>
            <a:srgbClr val="FFCCCC"/>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83" name="Text Box 49"/>
          <p:cNvSpPr txBox="1">
            <a:spLocks noChangeArrowheads="1"/>
          </p:cNvSpPr>
          <p:nvPr/>
        </p:nvSpPr>
        <p:spPr bwMode="auto">
          <a:xfrm>
            <a:off x="6210300" y="5722938"/>
            <a:ext cx="25304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000" i="1">
                <a:latin typeface="Times New Roman" pitchFamily="18" charset="0"/>
              </a:rPr>
              <a:t>Modified from “Pawley “Handbook of Confocal Microscopy”, Plenum Press</a:t>
            </a:r>
          </a:p>
        </p:txBody>
      </p:sp>
      <p:sp>
        <p:nvSpPr>
          <p:cNvPr id="19484" name="Rectangle 50"/>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4997"/>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9" descr="e600withu3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613" y="4391025"/>
            <a:ext cx="1793875"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Rectangle 5"/>
          <p:cNvSpPr>
            <a:spLocks noGrp="1" noChangeArrowheads="1"/>
          </p:cNvSpPr>
          <p:nvPr>
            <p:ph type="title"/>
          </p:nvPr>
        </p:nvSpPr>
        <p:spPr>
          <a:xfrm>
            <a:off x="661988" y="-76200"/>
            <a:ext cx="7772400" cy="862013"/>
          </a:xfrm>
          <a:noFill/>
        </p:spPr>
        <p:txBody>
          <a:bodyPr/>
          <a:lstStyle/>
          <a:p>
            <a:r>
              <a:rPr lang="en-US" altLang="en-US" b="1"/>
              <a:t>Microscopes - then to now</a:t>
            </a:r>
          </a:p>
        </p:txBody>
      </p:sp>
      <p:sp>
        <p:nvSpPr>
          <p:cNvPr id="20484" name="Text Box 50"/>
          <p:cNvSpPr txBox="1">
            <a:spLocks noChangeArrowheads="1"/>
          </p:cNvSpPr>
          <p:nvPr/>
        </p:nvSpPr>
        <p:spPr bwMode="auto">
          <a:xfrm>
            <a:off x="7681913" y="4878388"/>
            <a:ext cx="132238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a:t>Images from Nikon</a:t>
            </a:r>
          </a:p>
          <a:p>
            <a:pPr eaLnBrk="1" hangingPunct="1">
              <a:spcBef>
                <a:spcPct val="0"/>
              </a:spcBef>
              <a:buFontTx/>
              <a:buNone/>
            </a:pPr>
            <a:r>
              <a:rPr lang="en-US" altLang="en-US" sz="1000"/>
              <a:t>promotional materials</a:t>
            </a:r>
          </a:p>
        </p:txBody>
      </p:sp>
      <p:pic>
        <p:nvPicPr>
          <p:cNvPr id="20485" name="Picture 51" descr="micr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314450"/>
            <a:ext cx="2255838"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52" descr="DSC00012(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1413"/>
            <a:ext cx="931863" cy="228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487" name="Group 53"/>
          <p:cNvGrpSpPr>
            <a:grpSpLocks/>
          </p:cNvGrpSpPr>
          <p:nvPr/>
        </p:nvGrpSpPr>
        <p:grpSpPr bwMode="auto">
          <a:xfrm>
            <a:off x="3781425" y="1212850"/>
            <a:ext cx="1704975" cy="2292350"/>
            <a:chOff x="3029" y="627"/>
            <a:chExt cx="2202" cy="3358"/>
          </a:xfrm>
        </p:grpSpPr>
        <p:pic>
          <p:nvPicPr>
            <p:cNvPr id="20494" name="Picture 54" descr="DSC00016(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3" y="627"/>
              <a:ext cx="2188" cy="3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5" name="Rectangle 55"/>
            <p:cNvSpPr>
              <a:spLocks noChangeArrowheads="1"/>
            </p:cNvSpPr>
            <p:nvPr/>
          </p:nvSpPr>
          <p:spPr bwMode="auto">
            <a:xfrm>
              <a:off x="3029" y="3692"/>
              <a:ext cx="1125" cy="2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700">
                  <a:solidFill>
                    <a:schemeClr val="bg1"/>
                  </a:solidFill>
                  <a:cs typeface="Times New Roman" pitchFamily="18" charset="0"/>
                </a:rPr>
                <a:t>©</a:t>
              </a:r>
              <a:r>
                <a:rPr lang="en-US" altLang="en-US" sz="700">
                  <a:solidFill>
                    <a:schemeClr val="bg1"/>
                  </a:solidFill>
                </a:rPr>
                <a:t> J.Paul Robinson</a:t>
              </a:r>
            </a:p>
          </p:txBody>
        </p:sp>
      </p:grpSp>
      <p:grpSp>
        <p:nvGrpSpPr>
          <p:cNvPr id="20488" name="Group 56"/>
          <p:cNvGrpSpPr>
            <a:grpSpLocks/>
          </p:cNvGrpSpPr>
          <p:nvPr/>
        </p:nvGrpSpPr>
        <p:grpSpPr bwMode="auto">
          <a:xfrm>
            <a:off x="3475038" y="3568700"/>
            <a:ext cx="2379662" cy="2916238"/>
            <a:chOff x="197" y="1594"/>
            <a:chExt cx="1591" cy="2161"/>
          </a:xfrm>
        </p:grpSpPr>
        <p:pic>
          <p:nvPicPr>
            <p:cNvPr id="20492" name="Picture 57" descr="IMG_24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 y="1594"/>
              <a:ext cx="1591" cy="2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3" name="Text Box 58"/>
            <p:cNvSpPr txBox="1">
              <a:spLocks noChangeArrowheads="1"/>
            </p:cNvSpPr>
            <p:nvPr/>
          </p:nvSpPr>
          <p:spPr bwMode="auto">
            <a:xfrm>
              <a:off x="671" y="3596"/>
              <a:ext cx="642" cy="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800">
                  <a:solidFill>
                    <a:schemeClr val="bg1"/>
                  </a:solidFill>
                  <a:cs typeface="Times New Roman" pitchFamily="18" charset="0"/>
                </a:rPr>
                <a:t>©</a:t>
              </a:r>
              <a:r>
                <a:rPr lang="en-US" altLang="en-US" sz="800">
                  <a:solidFill>
                    <a:schemeClr val="bg1"/>
                  </a:solidFill>
                </a:rPr>
                <a:t> J.Paul Robinson</a:t>
              </a:r>
            </a:p>
          </p:txBody>
        </p:sp>
      </p:grpSp>
      <p:pic>
        <p:nvPicPr>
          <p:cNvPr id="20489" name="Picture 59" descr="IMG_25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8738" y="1716088"/>
            <a:ext cx="1931987" cy="257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0" name="Text Box 61"/>
          <p:cNvSpPr txBox="1">
            <a:spLocks noChangeArrowheads="1"/>
          </p:cNvSpPr>
          <p:nvPr/>
        </p:nvSpPr>
        <p:spPr bwMode="auto">
          <a:xfrm>
            <a:off x="1328738" y="4303713"/>
            <a:ext cx="1271587" cy="198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700"/>
              <a:t>Photos: </a:t>
            </a:r>
            <a:r>
              <a:rPr lang="en-US" altLang="en-US" sz="700">
                <a:cs typeface="Times New Roman" pitchFamily="18" charset="0"/>
              </a:rPr>
              <a:t>© </a:t>
            </a:r>
            <a:r>
              <a:rPr lang="en-US" altLang="en-US" sz="700"/>
              <a:t>J. Paul Robinson</a:t>
            </a:r>
          </a:p>
        </p:txBody>
      </p:sp>
      <p:sp>
        <p:nvSpPr>
          <p:cNvPr id="20491"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63123"/>
  <p:extLst>
    <p:ext uri="{3A86A75C-4F4B-4683-9AE1-C65F6400EC91}">
      <p14:laserTraceLst xmlns:p14="http://schemas.microsoft.com/office/powerpoint/2010/main">
        <p14:tracePtLst>
          <p14:tracePt t="74156" x="1987550" y="1898650"/>
          <p14:tracePt t="74978" x="1987550" y="1905000"/>
          <p14:tracePt t="75012" x="1987550" y="1911350"/>
          <p14:tracePt t="75021" x="1993900" y="1936750"/>
          <p14:tracePt t="75036" x="2051050" y="2012950"/>
          <p14:tracePt t="75053" x="2101850" y="2070100"/>
          <p14:tracePt t="75070" x="2330450" y="2222500"/>
          <p14:tracePt t="75087" x="2482850" y="2292350"/>
          <p14:tracePt t="75103" x="2806700" y="2413000"/>
          <p14:tracePt t="75121" x="2946400" y="2482850"/>
          <p14:tracePt t="75136" x="3079750" y="2546350"/>
          <p14:tracePt t="75153" x="3257550" y="2660650"/>
          <p14:tracePt t="75171" x="3302000" y="2711450"/>
          <p14:tracePt t="75187" x="3359150" y="2749550"/>
          <p14:tracePt t="75225" x="3359150" y="2743200"/>
          <p14:tracePt t="75438" x="3359150" y="2755900"/>
          <p14:tracePt t="75449" x="3378200" y="2781300"/>
          <p14:tracePt t="75453" x="3435350" y="2825750"/>
          <p14:tracePt t="75469" x="3524250" y="2895600"/>
          <p14:tracePt t="75469" x="3695700" y="3003550"/>
          <p14:tracePt t="75487" x="3905250" y="3117850"/>
          <p14:tracePt t="75503" x="4102100" y="3257550"/>
          <p14:tracePt t="75520" x="4533900" y="3517900"/>
          <p14:tracePt t="75537" x="4730750" y="3657600"/>
          <p14:tracePt t="75555" x="5035550" y="3873500"/>
          <p14:tracePt t="75569" x="5137150" y="3975100"/>
          <p14:tracePt t="75588" x="5238750" y="4102100"/>
          <p14:tracePt t="75604" x="5264150" y="4159250"/>
          <p14:tracePt t="75620" x="5270500" y="4197350"/>
          <p14:tracePt t="75637" x="5270500" y="4222750"/>
          <p14:tracePt t="75983" x="5276850" y="4229100"/>
          <p14:tracePt t="76006" x="5276850" y="4235450"/>
          <p14:tracePt t="76041" x="5283200" y="4235450"/>
          <p14:tracePt t="76148" x="5295900" y="4241800"/>
          <p14:tracePt t="76159" x="5308600" y="4248150"/>
          <p14:tracePt t="76172" x="5346700" y="4267200"/>
          <p14:tracePt t="76187" x="5359400" y="4267200"/>
          <p14:tracePt t="76203" x="5384800" y="4273550"/>
          <p14:tracePt t="76220" x="5397500" y="4279900"/>
          <p14:tracePt t="76236" x="5410200" y="4286250"/>
          <p14:tracePt t="76253" x="5435600" y="4286250"/>
          <p14:tracePt t="76714" x="5441950" y="4286250"/>
          <p14:tracePt t="76726" x="5461000" y="4292600"/>
          <p14:tracePt t="76736" x="5543550" y="4318000"/>
          <p14:tracePt t="76753" x="5613400" y="4337050"/>
          <p14:tracePt t="76770" x="5797550" y="4406900"/>
          <p14:tracePt t="76786" x="5905500" y="4451350"/>
          <p14:tracePt t="76803" x="6000750" y="4483100"/>
          <p14:tracePt t="76819" x="6178550" y="4552950"/>
          <p14:tracePt t="76836" x="6242050" y="4584700"/>
          <p14:tracePt t="76852" x="6343650" y="4629150"/>
          <p14:tracePt t="76870" x="6375400" y="4635500"/>
          <p14:tracePt t="76886" x="6394450" y="4635500"/>
          <p14:tracePt t="76903" x="6419850" y="4629150"/>
          <p14:tracePt t="77163" x="6419850" y="4622800"/>
          <p14:tracePt t="77175" x="6419850" y="4610100"/>
          <p14:tracePt t="77188" x="6419850" y="4584700"/>
          <p14:tracePt t="77202" x="6419850" y="4540250"/>
          <p14:tracePt t="77203" x="6419850" y="4502150"/>
          <p14:tracePt t="77219" x="6419850" y="4413250"/>
          <p14:tracePt t="77237" x="6419850" y="4394200"/>
          <p14:tracePt t="77252" x="6419850" y="4368800"/>
          <p14:tracePt t="77270" x="6413500" y="4343400"/>
          <p14:tracePt t="77507" x="6413500" y="4318000"/>
          <p14:tracePt t="77519" x="6413500" y="4267200"/>
          <p14:tracePt t="77536" x="6413500" y="4197350"/>
          <p14:tracePt t="77536" x="6413500" y="4095750"/>
          <p14:tracePt t="77552" x="6394450" y="3733800"/>
          <p14:tracePt t="77570" x="6381750" y="3549650"/>
          <p14:tracePt t="77586" x="6356350" y="3289300"/>
          <p14:tracePt t="77603" x="6343650" y="3200400"/>
          <p14:tracePt t="77619" x="6337300" y="3130550"/>
          <p14:tracePt t="77636" x="6324600" y="3041650"/>
          <p14:tracePt t="77653" x="6318250" y="3022600"/>
          <p14:tracePt t="77669" x="6318250" y="2990850"/>
          <p14:tracePt t="77885" x="6318250" y="2984500"/>
          <p14:tracePt t="77886" x="6318250" y="2959100"/>
          <p14:tracePt t="77903" x="6318250" y="2889250"/>
          <p14:tracePt t="77919" x="6400800" y="2457450"/>
          <p14:tracePt t="77936" x="6477000" y="2146300"/>
          <p14:tracePt t="77953" x="6572250" y="1758950"/>
          <p14:tracePt t="77969" x="6584950" y="1695450"/>
          <p14:tracePt t="77986" x="6604000" y="1644650"/>
          <p14:tracePt t="78004" x="6629400" y="1625600"/>
          <p14:tracePt t="78019" x="6654800" y="1606550"/>
          <p14:tracePt t="78036" x="6762750" y="1555750"/>
          <p14:tracePt t="78052" x="6851650" y="1536700"/>
          <p14:tracePt t="78069" x="7112000" y="1492250"/>
          <p14:tracePt t="78087" x="7258050" y="1492250"/>
          <p14:tracePt t="78102" x="7410450" y="1517650"/>
          <p14:tracePt t="78120" x="7721600" y="1644650"/>
          <p14:tracePt t="78136" x="7854950" y="1701800"/>
          <p14:tracePt t="78153" x="8102600" y="1816100"/>
          <p14:tracePt t="78169" x="8216900" y="1854200"/>
          <p14:tracePt t="78186" x="8299450" y="1905000"/>
          <p14:tracePt t="78202" x="8451850" y="2019300"/>
          <p14:tracePt t="78219" x="8515350" y="2082800"/>
          <p14:tracePt t="78236" x="8623300" y="2228850"/>
          <p14:tracePt t="78253" x="8661400" y="2292350"/>
          <p14:tracePt t="78269" x="8699500" y="2355850"/>
          <p14:tracePt t="78286" x="8775700" y="2470150"/>
          <p14:tracePt t="78302" x="8813800" y="2533650"/>
          <p14:tracePt t="78320" x="8870950" y="2667000"/>
          <p14:tracePt t="78336" x="8890000" y="2736850"/>
          <p14:tracePt t="78353" x="8902700" y="2819400"/>
          <p14:tracePt t="78369" x="8940800" y="2965450"/>
          <p14:tracePt t="78386" x="8959850" y="3048000"/>
          <p14:tracePt t="78403" x="8997950" y="3181350"/>
          <p14:tracePt t="78420" x="9004300" y="3225800"/>
          <p14:tracePt t="78436" x="9010650" y="3263900"/>
          <p14:tracePt t="78453" x="9010650" y="3333750"/>
          <p14:tracePt t="78469" x="9010650" y="3378200"/>
          <p14:tracePt t="78486" x="8978900" y="3448050"/>
          <p14:tracePt t="78502" x="8953500" y="3473450"/>
          <p14:tracePt t="78520" x="8902700" y="3524250"/>
          <p14:tracePt t="78536" x="8883650" y="3556000"/>
          <p14:tracePt t="78553" x="8858250" y="3581400"/>
          <p14:tracePt t="78569" x="8813800" y="3625850"/>
          <p14:tracePt t="78587" x="8788400" y="3651250"/>
          <p14:tracePt t="78602" x="8724900" y="3689350"/>
          <p14:tracePt t="78620" x="8661400" y="3708400"/>
          <p14:tracePt t="78636" x="8572500" y="3721100"/>
          <p14:tracePt t="78653" x="8261350" y="3727450"/>
          <p14:tracePt t="78669" x="8064500" y="3727450"/>
          <p14:tracePt t="78686" x="7747000" y="3727450"/>
          <p14:tracePt t="78702" x="7639050" y="3727450"/>
          <p14:tracePt t="78719" x="7480300" y="3727450"/>
          <p14:tracePt t="78736" x="7410450" y="3727450"/>
          <p14:tracePt t="78753" x="7327900" y="3702050"/>
          <p14:tracePt t="78769" x="7061200" y="3562350"/>
          <p14:tracePt t="78786" x="6908800" y="3467100"/>
          <p14:tracePt t="78802" x="6781800" y="3384550"/>
          <p14:tracePt t="78820" x="6584950" y="3213100"/>
          <p14:tracePt t="78836" x="6527800" y="3136900"/>
          <p14:tracePt t="78853" x="6426200" y="2940050"/>
          <p14:tracePt t="78869" x="6388100" y="2800350"/>
          <p14:tracePt t="78886" x="6350000" y="2463800"/>
          <p14:tracePt t="78903" x="6350000" y="2324100"/>
          <p14:tracePt t="78919" x="6362700" y="2203450"/>
          <p14:tracePt t="78936" x="6508750" y="1930400"/>
          <p14:tracePt t="78953" x="6623050" y="1784350"/>
          <p14:tracePt t="78969" x="6908800" y="1511300"/>
          <p14:tracePt t="78987" x="7086600" y="1397000"/>
          <p14:tracePt t="79002" x="7251700" y="1327150"/>
          <p14:tracePt t="79019" x="7537450" y="1289050"/>
          <p14:tracePt t="79036" x="7670800" y="1308100"/>
          <p14:tracePt t="79053" x="7943850" y="1441450"/>
          <p14:tracePt t="79069" x="8070850" y="1543050"/>
          <p14:tracePt t="79086" x="8191500" y="1676400"/>
          <p14:tracePt t="79102" x="8388350" y="1930400"/>
          <p14:tracePt t="79119" x="8470900" y="2082800"/>
          <p14:tracePt t="79136" x="8610600" y="2451100"/>
          <p14:tracePt t="79153" x="8661400" y="2641600"/>
          <p14:tracePt t="79169" x="8686800" y="2984500"/>
          <p14:tracePt t="79187" x="8686800" y="3130550"/>
          <p14:tracePt t="79202" x="8667750" y="3232150"/>
          <p14:tracePt t="79219" x="8616950" y="3321050"/>
          <p14:tracePt t="79563" x="8616950" y="3333750"/>
          <p14:tracePt t="79570" x="8616950" y="3346450"/>
          <p14:tracePt t="79586" x="8610600" y="3390900"/>
          <p14:tracePt t="79603" x="8597900" y="3441700"/>
          <p14:tracePt t="79619" x="8566150" y="3568700"/>
          <p14:tracePt t="79636" x="8553450" y="3625850"/>
          <p14:tracePt t="79652" x="8547100" y="3670300"/>
          <p14:tracePt t="79670" x="8534400" y="3746500"/>
          <p14:tracePt t="79686" x="8534400" y="3778250"/>
          <p14:tracePt t="79703" x="8534400" y="3841750"/>
          <p14:tracePt t="79737" x="8534400" y="3854450"/>
          <p14:tracePt t="79753" x="8534400" y="3867150"/>
          <p14:tracePt t="79770" x="8534400" y="3873500"/>
          <p14:tracePt t="80214" x="8534400" y="3924300"/>
          <p14:tracePt t="80226" x="8534400" y="4006850"/>
          <p14:tracePt t="80236" x="8534400" y="4241800"/>
          <p14:tracePt t="80252" x="8559800" y="4432300"/>
          <p14:tracePt t="80269" x="8629650" y="4775200"/>
          <p14:tracePt t="80286" x="8661400" y="4870450"/>
          <p14:tracePt t="80303" x="8693150" y="4940300"/>
          <p14:tracePt t="80319" x="8712200" y="5003800"/>
          <p14:tracePt t="80336" x="8718550" y="5016500"/>
          <p14:tracePt t="80352" x="8724900" y="5022850"/>
          <p14:tracePt t="80391" x="8724900" y="5029200"/>
          <p14:tracePt t="80793" x="8724900" y="5054600"/>
          <p14:tracePt t="80805" x="8699500" y="5118100"/>
          <p14:tracePt t="80816" x="8667750" y="5219700"/>
          <p14:tracePt t="80823" x="8623300" y="5378450"/>
          <p14:tracePt t="80835" x="8585200" y="5645150"/>
          <p14:tracePt t="80853" x="8585200" y="5721350"/>
          <p14:tracePt t="80869" x="8585200" y="5784850"/>
          <p14:tracePt t="80886" x="8585200" y="5854700"/>
          <p14:tracePt t="80903" x="8585200" y="5861050"/>
          <p14:tracePt t="80919" x="8585200" y="5867400"/>
          <p14:tracePt t="82258" x="0" y="0"/>
        </p14:tracePtLst>
        <p14:tracePtLst>
          <p14:tracePt t="94747" x="8585200" y="5867400"/>
          <p14:tracePt t="95367" x="8578850" y="5835650"/>
          <p14:tracePt t="95367" x="8559800" y="5778500"/>
          <p14:tracePt t="95386" x="8489950" y="5473700"/>
          <p14:tracePt t="95404" x="8445500" y="5283200"/>
          <p14:tracePt t="95419" x="8407400" y="5092700"/>
          <p14:tracePt t="95436" x="8343900" y="4870450"/>
          <p14:tracePt t="95453" x="8331200" y="4806950"/>
          <p14:tracePt t="95470" x="8318500" y="4768850"/>
          <p14:tracePt t="95686" x="8318500" y="4749800"/>
          <p14:tracePt t="95695" x="8318500" y="4711700"/>
          <p14:tracePt t="95702" x="8343900" y="4622800"/>
          <p14:tracePt t="95719" x="8432800" y="4298950"/>
          <p14:tracePt t="95739" x="8483600" y="4140200"/>
          <p14:tracePt t="95753" x="8528050" y="3956050"/>
          <p14:tracePt t="95770" x="8534400" y="3924300"/>
          <p14:tracePt t="95788" x="8534400" y="3917950"/>
          <p14:tracePt t="95788" x="8534400" y="3911600"/>
          <p14:tracePt t="95804" x="8540750" y="3911600"/>
          <p14:tracePt t="95957" x="8547100" y="3898900"/>
          <p14:tracePt t="95959" x="8553450" y="3892550"/>
          <p14:tracePt t="95969" x="8553450" y="3879850"/>
          <p14:tracePt t="95986" x="8566150" y="3867150"/>
          <p14:tracePt t="96004" x="8585200" y="3790950"/>
          <p14:tracePt t="96019" x="8591550" y="3746500"/>
          <p14:tracePt t="96036" x="8591550" y="3670300"/>
          <p14:tracePt t="96052" x="8578850" y="3619500"/>
          <p14:tracePt t="96071" x="8509000" y="3556000"/>
          <p14:tracePt t="96088" x="8470900" y="3536950"/>
          <p14:tracePt t="96103" x="8432800" y="3524250"/>
          <p14:tracePt t="96119" x="8343900" y="3505200"/>
          <p14:tracePt t="96136" x="8318500" y="3498850"/>
          <p14:tracePt t="96154" x="8267700" y="3498850"/>
          <p14:tracePt t="96170" x="8261350" y="3498850"/>
          <p14:tracePt t="96186" x="8255000" y="3498850"/>
          <p14:tracePt t="96228" x="8242300" y="3511550"/>
          <p14:tracePt t="96240" x="8229600" y="3549650"/>
          <p14:tracePt t="96251" x="8159750" y="3663950"/>
          <p14:tracePt t="96270" x="8096250" y="3752850"/>
          <p14:tracePt t="96286" x="7994650" y="3924300"/>
          <p14:tracePt t="96303" x="7943850" y="4019550"/>
          <p14:tracePt t="96319" x="7861300" y="4203700"/>
          <p14:tracePt t="96336" x="7823200" y="4292600"/>
          <p14:tracePt t="96352" x="7791450" y="4400550"/>
          <p14:tracePt t="96370" x="7753350" y="4565650"/>
          <p14:tracePt t="96386" x="7740650" y="4648200"/>
          <p14:tracePt t="96403" x="7721600" y="4787900"/>
          <p14:tracePt t="96419" x="7708900" y="4889500"/>
          <p14:tracePt t="96453" x="7702550" y="4946650"/>
          <p14:tracePt t="96454" x="7702550" y="4972050"/>
          <p14:tracePt t="96469" x="7696200" y="4997450"/>
          <p14:tracePt t="96486" x="7696200" y="5010150"/>
          <p14:tracePt t="96679" x="7683500" y="5016500"/>
          <p14:tracePt t="96684" x="7632700" y="5060950"/>
          <p14:tracePt t="96702" x="7416800" y="5245100"/>
          <p14:tracePt t="96720" x="7302500" y="5327650"/>
          <p14:tracePt t="96736" x="7169150" y="5454650"/>
          <p14:tracePt t="96753" x="7124700" y="5499100"/>
          <p14:tracePt t="96769" x="7099300" y="5543550"/>
          <p14:tracePt t="96786" x="7092950" y="5556250"/>
          <p14:tracePt t="96802" x="7092950" y="5568950"/>
          <p14:tracePt t="96819" x="7092950" y="5594350"/>
          <p14:tracePt t="96836" x="7092950" y="5607050"/>
          <p14:tracePt t="96879" x="7092950" y="5613400"/>
          <p14:tracePt t="97057" x="7092950" y="5619750"/>
          <p14:tracePt t="97068" x="7092950" y="5626100"/>
          <p14:tracePt t="97317" x="7105650" y="5632450"/>
          <p14:tracePt t="97328" x="7118350" y="5638800"/>
          <p14:tracePt t="97340" x="7188200" y="5657850"/>
          <p14:tracePt t="97353" x="7251700" y="5670550"/>
          <p14:tracePt t="97369" x="7340600" y="5683250"/>
          <p14:tracePt t="97386" x="7683500" y="5721350"/>
          <p14:tracePt t="97420" x="7874000" y="5784850"/>
          <p14:tracePt t="97436" x="7943850" y="5810250"/>
          <p14:tracePt t="97453" x="8007350" y="5848350"/>
          <p14:tracePt t="97469" x="8077200" y="5880100"/>
          <p14:tracePt t="97486" x="8096250" y="5886450"/>
          <p14:tracePt t="97502" x="8102600" y="5886450"/>
          <p14:tracePt t="97564" x="8102600" y="5880100"/>
          <p14:tracePt t="97779" x="8128000" y="5880100"/>
          <p14:tracePt t="97803" x="8172450" y="5880100"/>
          <p14:tracePt t="97803" x="8191500" y="5880100"/>
          <p14:tracePt t="97819" x="8197850" y="5880100"/>
          <p14:tracePt t="97836" x="8204200" y="5886450"/>
          <p14:tracePt t="99492" x="8210550" y="5880100"/>
          <p14:tracePt t="99505" x="8223250" y="5861050"/>
          <p14:tracePt t="99516" x="8255000" y="5822950"/>
          <p14:tracePt t="99536" x="8318500" y="5734050"/>
          <p14:tracePt t="99537" x="8585200" y="5314950"/>
          <p14:tracePt t="99554" x="8731250" y="5086350"/>
          <p14:tracePt t="99570" x="8858250" y="4895850"/>
          <p14:tracePt t="99587" x="9004300" y="4622800"/>
          <p14:tracePt t="99603" x="9042400" y="4546600"/>
          <p14:tracePt t="99620" x="9074150" y="4438650"/>
          <p14:tracePt t="99639" x="9086850" y="4413250"/>
          <p14:tracePt t="99654" x="9112250" y="4368800"/>
          <p14:tracePt t="99846" x="9112250" y="4356100"/>
          <p14:tracePt t="99850" x="9112250" y="4318000"/>
          <p14:tracePt t="99870" x="9118600" y="4222750"/>
          <p14:tracePt t="99887" x="9118600" y="4165600"/>
          <p14:tracePt t="99903" x="9118600" y="4032250"/>
          <p14:tracePt t="99923" x="9112250" y="3981450"/>
          <p14:tracePt t="99937" x="9074150" y="3911600"/>
          <p14:tracePt t="99956" x="9048750" y="3879850"/>
          <p14:tracePt t="99970" x="9017000" y="3854450"/>
          <p14:tracePt t="99987" x="8972550" y="3810000"/>
          <p14:tracePt t="100003" x="8947150" y="3790950"/>
          <p14:tracePt t="100022" x="8909050" y="3765550"/>
          <p14:tracePt t="100038" x="8890000" y="3765550"/>
          <p14:tracePt t="100054" x="8864600" y="3765550"/>
          <p14:tracePt t="100070" x="8826500" y="3765550"/>
          <p14:tracePt t="100087" x="8813800" y="3765550"/>
          <p14:tracePt t="100103" x="8782050" y="3778250"/>
          <p14:tracePt t="100121" x="8750300" y="3797300"/>
          <p14:tracePt t="100136" x="8724900" y="3803650"/>
          <p14:tracePt t="100154" x="8693150" y="3835400"/>
          <p14:tracePt t="100170" x="8674100" y="3854450"/>
          <p14:tracePt t="100187" x="8642350" y="3898900"/>
          <p14:tracePt t="100203" x="8629650" y="3924300"/>
          <p14:tracePt t="100221" x="8610600" y="4006850"/>
          <p14:tracePt t="100237" x="8597900" y="4064000"/>
          <p14:tracePt t="100254" x="8597900" y="4114800"/>
          <p14:tracePt t="100270" x="8591550" y="4210050"/>
          <p14:tracePt t="100287" x="8591550" y="4248150"/>
          <p14:tracePt t="100303" x="8597900" y="4286250"/>
          <p14:tracePt t="100320" x="8604250" y="4298950"/>
          <p14:tracePt t="100337" x="8623300" y="4305300"/>
          <p14:tracePt t="100354" x="8705850" y="4311650"/>
          <p14:tracePt t="100370" x="8763000" y="4311650"/>
          <p14:tracePt t="100387" x="8902700" y="4311650"/>
          <p14:tracePt t="100403" x="8985250" y="4305300"/>
          <p14:tracePt t="100420" x="9055100" y="4286250"/>
          <p14:tracePt t="100436" x="9137650" y="4222750"/>
          <p14:tracePt t="100454" x="9137650" y="4197350"/>
          <p14:tracePt t="100470" x="9137650" y="4121150"/>
          <p14:tracePt t="100487" x="9137650" y="4089400"/>
          <p14:tracePt t="100503" x="9112250" y="3968750"/>
          <p14:tracePt t="100521" x="9074150" y="3917950"/>
          <p14:tracePt t="100537" x="9036050" y="3860800"/>
          <p14:tracePt t="100554" x="8940800" y="3784600"/>
          <p14:tracePt t="100570" x="8883650" y="3746500"/>
          <p14:tracePt t="100587" x="8775700" y="3689350"/>
          <p14:tracePt t="100620" x="8743950" y="3683000"/>
          <p14:tracePt t="100636" x="8718550" y="3683000"/>
          <p14:tracePt t="100654" x="8693150" y="3695700"/>
          <p14:tracePt t="100670" x="8616950" y="3765550"/>
          <p14:tracePt t="100687" x="8578850" y="3835400"/>
          <p14:tracePt t="100703" x="8502650" y="3987800"/>
          <p14:tracePt t="100721" x="8483600" y="4051300"/>
          <p14:tracePt t="100736" x="8477250" y="4108450"/>
          <p14:tracePt t="100754" x="8477250" y="4210050"/>
          <p14:tracePt t="100770" x="8483600" y="4235450"/>
          <p14:tracePt t="100787" x="8509000" y="4254500"/>
          <p14:tracePt t="100803" x="8578850" y="4260850"/>
          <p14:tracePt t="100820" x="8623300" y="4260850"/>
          <p14:tracePt t="100836" x="8693150" y="4222750"/>
          <p14:tracePt t="100854" x="8712200" y="4197350"/>
          <p14:tracePt t="100870" x="8724900" y="4184650"/>
          <p14:tracePt t="100887" x="8731250" y="4165600"/>
          <p14:tracePt t="100923" x="8731250" y="4159250"/>
          <p14:tracePt t="100924" x="8731250" y="4152900"/>
          <p14:tracePt t="100970" x="8731250" y="4146550"/>
          <p14:tracePt t="101277" x="8724900" y="4146550"/>
          <p14:tracePt t="101288" x="8718550" y="4152900"/>
          <p14:tracePt t="101304" x="8712200" y="4159250"/>
          <p14:tracePt t="101320" x="8648700" y="4203700"/>
          <p14:tracePt t="101338" x="8534400" y="4273550"/>
          <p14:tracePt t="101353" x="8331200" y="4375150"/>
          <p14:tracePt t="101370" x="7791450" y="4584700"/>
          <p14:tracePt t="101386" x="7512050" y="4667250"/>
          <p14:tracePt t="101404" x="7035800" y="4806950"/>
          <p14:tracePt t="101420" x="6858000" y="4851400"/>
          <p14:tracePt t="101437" x="6718300" y="4889500"/>
          <p14:tracePt t="101453" x="6591300" y="4927600"/>
          <p14:tracePt t="101470" x="6553200" y="4946650"/>
          <p14:tracePt t="101486" x="6508750" y="4972050"/>
          <p14:tracePt t="101504" x="6502400" y="4978400"/>
          <p14:tracePt t="101520" x="6489700" y="4991100"/>
          <p14:tracePt t="101537" x="6464300" y="5010150"/>
          <p14:tracePt t="101553" x="6451600" y="5016500"/>
          <p14:tracePt t="101571" x="6400800" y="5041900"/>
          <p14:tracePt t="101587" x="6381750" y="5048250"/>
          <p14:tracePt t="101604" x="6337300" y="5041900"/>
          <p14:tracePt t="101620" x="6324600" y="5029200"/>
          <p14:tracePt t="101637" x="6299200" y="4984750"/>
          <p14:tracePt t="101653" x="6280150" y="4870450"/>
          <p14:tracePt t="101670" x="6267450" y="4794250"/>
          <p14:tracePt t="101686" x="6267450" y="4699000"/>
          <p14:tracePt t="101704" x="6292850" y="4641850"/>
          <p14:tracePt t="101720" x="6324600" y="4584700"/>
          <p14:tracePt t="101737" x="6413500" y="4495800"/>
          <p14:tracePt t="101753" x="6451600" y="4476750"/>
          <p14:tracePt t="101770" x="6477000" y="4470400"/>
          <p14:tracePt t="101786" x="6483350" y="4470400"/>
          <p14:tracePt t="101804" x="6489700" y="4470400"/>
          <p14:tracePt t="101820" x="6496050" y="4470400"/>
          <p14:tracePt t="101892" x="6502400" y="4470400"/>
          <p14:tracePt t="101928" x="6508750" y="4476750"/>
          <p14:tracePt t="101938" x="6515100" y="4483100"/>
          <p14:tracePt t="101953" x="6527800" y="4483100"/>
          <p14:tracePt t="101954" x="6540500" y="4489450"/>
          <p14:tracePt t="101970" x="6591300" y="4489450"/>
          <p14:tracePt t="101986" x="6629400" y="4489450"/>
          <p14:tracePt t="102004" x="6661150" y="4483100"/>
          <p14:tracePt t="102020" x="6699250" y="4476750"/>
          <p14:tracePt t="102037" x="6711950" y="4470400"/>
          <p14:tracePt t="102164" x="6705600" y="4470400"/>
          <p14:tracePt t="102176" x="6699250" y="4470400"/>
          <p14:tracePt t="102203" x="6692900" y="4470400"/>
          <p14:tracePt t="102223" x="6692900" y="4464050"/>
          <p14:tracePt t="103132" x="6731000" y="4457700"/>
          <p14:tracePt t="103153" x="6858000" y="4419600"/>
          <p14:tracePt t="103154" x="7499350" y="4165600"/>
          <p14:tracePt t="103170" x="7874000" y="4019550"/>
          <p14:tracePt t="103187" x="8464550" y="3803650"/>
          <p14:tracePt t="103204" x="8642350" y="3752850"/>
          <p14:tracePt t="103220" x="8731250" y="3733800"/>
          <p14:tracePt t="103236" x="8807450" y="3733800"/>
          <p14:tracePt t="103254" x="8813800" y="3733800"/>
          <p14:tracePt t="103270" x="8820150" y="3733800"/>
          <p14:tracePt t="103417" x="8820150" y="3740150"/>
          <p14:tracePt t="103436" x="8826500" y="3740150"/>
          <p14:tracePt t="103440" x="8839200" y="3759200"/>
          <p14:tracePt t="103454" x="8839200" y="3771900"/>
          <p14:tracePt t="103470" x="8851900" y="3778250"/>
          <p14:tracePt t="103487" x="8858250" y="3810000"/>
          <p14:tracePt t="103503" x="8864600" y="3829050"/>
          <p14:tracePt t="103520" x="8864600" y="3873500"/>
          <p14:tracePt t="103536" x="8864600" y="3898900"/>
          <p14:tracePt t="103553" x="8864600" y="3930650"/>
          <p14:tracePt t="103570" x="8864600" y="3943350"/>
          <p14:tracePt t="103748" x="8858250" y="3943350"/>
          <p14:tracePt t="104551" x="8858250" y="3937000"/>
          <p14:tracePt t="104563" x="8858250" y="3924300"/>
          <p14:tracePt t="104570" x="8858250" y="3860800"/>
          <p14:tracePt t="104586" x="8858250" y="3816350"/>
          <p14:tracePt t="104603" x="8858250" y="3784600"/>
          <p14:tracePt t="104620" x="8858250" y="3733800"/>
          <p14:tracePt t="104637" x="8858250" y="3721100"/>
          <p14:tracePt t="104653" x="8851900" y="3714750"/>
          <p14:tracePt t="104941" x="8851900" y="3708400"/>
          <p14:tracePt t="104953" x="8851900" y="3702050"/>
          <p14:tracePt t="104960" x="8851900" y="3689350"/>
          <p14:tracePt t="104969" x="8851900" y="3676650"/>
          <p14:tracePt t="104986" x="8851900" y="3657600"/>
          <p14:tracePt t="105004" x="8851900" y="3651250"/>
          <p14:tracePt t="105131" x="8858250" y="3651250"/>
          <p14:tracePt t="105296" x="8858250" y="3657600"/>
          <p14:tracePt t="105321" x="8858250" y="3663950"/>
          <p14:tracePt t="105544" x="8858250" y="3670300"/>
          <p14:tracePt t="105553" x="8851900" y="3708400"/>
          <p14:tracePt t="105570" x="8839200" y="3740150"/>
          <p14:tracePt t="105587" x="8826500" y="3822700"/>
          <p14:tracePt t="105603" x="8820150" y="3854450"/>
          <p14:tracePt t="105620" x="8820150" y="3879850"/>
          <p14:tracePt t="105636" x="8820150" y="3905250"/>
          <p14:tracePt t="105654" x="8820150" y="3911600"/>
          <p14:tracePt t="105669" x="8820150" y="3917950"/>
          <p14:tracePt t="106466" x="8820150" y="3905250"/>
          <p14:tracePt t="106476" x="8820150" y="3886200"/>
          <p14:tracePt t="106486" x="8807450" y="3835400"/>
          <p14:tracePt t="106503" x="8801100" y="3797300"/>
          <p14:tracePt t="106521" x="8794750" y="3765550"/>
          <p14:tracePt t="106536" x="8782050" y="3740150"/>
          <p14:tracePt t="106554" x="8782050" y="3733800"/>
          <p14:tracePt t="106569" x="8775700" y="3727450"/>
          <p14:tracePt t="106655" x="8775700" y="3733800"/>
          <p14:tracePt t="106666" x="8775700" y="3746500"/>
          <p14:tracePt t="106675" x="8775700" y="3765550"/>
          <p14:tracePt t="106686" x="8775700" y="3841750"/>
          <p14:tracePt t="106704" x="8775700" y="3898900"/>
          <p14:tracePt t="106720" x="8775700" y="4006850"/>
          <p14:tracePt t="106738" x="8775700" y="4038600"/>
          <p14:tracePt t="106753" x="8775700" y="4057650"/>
          <p14:tracePt t="106771" x="8775700" y="4070350"/>
          <p14:tracePt t="106832" x="8782050" y="4051300"/>
          <p14:tracePt t="106839" x="8788400" y="3994150"/>
          <p14:tracePt t="106854" x="8801100" y="3829050"/>
          <p14:tracePt t="106869" x="8801100" y="3746500"/>
          <p14:tracePt t="106886" x="8801100" y="3670300"/>
          <p14:tracePt t="106905" x="8801100" y="3568700"/>
          <p14:tracePt t="106920" x="8788400" y="3543300"/>
          <p14:tracePt t="106936" x="8782050" y="3524250"/>
          <p14:tracePt t="107022" x="8782050" y="3530600"/>
          <p14:tracePt t="107036" x="8782050" y="3556000"/>
          <p14:tracePt t="107038" x="8782050" y="3587750"/>
          <p14:tracePt t="107053" x="8782050" y="3663950"/>
          <p14:tracePt t="107086" x="8782050" y="3721100"/>
          <p14:tracePt t="107087" x="8782050" y="3759200"/>
          <p14:tracePt t="107103" x="8782050" y="3822700"/>
          <p14:tracePt t="107119" x="8782050" y="3841750"/>
          <p14:tracePt t="107137" x="8788400" y="3867150"/>
          <p14:tracePt t="107176" x="8794750" y="3879850"/>
          <p14:tracePt t="107229" x="8794750" y="3886200"/>
          <p14:tracePt t="107258" x="8794750" y="3892550"/>
          <p14:tracePt t="107271" x="8801100" y="3898900"/>
          <p14:tracePt t="107293" x="8801100" y="3911600"/>
          <p14:tracePt t="107317" x="8801100" y="3917950"/>
          <p14:tracePt t="107341" x="8807450" y="3917950"/>
          <p14:tracePt t="107341" x="8807450" y="3924300"/>
          <p14:tracePt t="107377" x="8807450" y="3930650"/>
          <p14:tracePt t="107387" x="8807450" y="3937000"/>
          <p14:tracePt t="107387" x="8807450" y="3949700"/>
          <p14:tracePt t="107411" x="8807450" y="3962400"/>
          <p14:tracePt t="107421" x="8807450" y="3975100"/>
          <p14:tracePt t="107731" x="8801100" y="3975100"/>
          <p14:tracePt t="107755" x="8801100" y="3968750"/>
          <p14:tracePt t="107758" x="8801100" y="3962400"/>
          <p14:tracePt t="107770" x="8801100" y="3943350"/>
          <p14:tracePt t="107786" x="8801100" y="3930650"/>
          <p14:tracePt t="107803" x="8801100" y="3911600"/>
          <p14:tracePt t="107820" x="8794750" y="3905250"/>
          <p14:tracePt t="107837" x="8794750" y="3892550"/>
          <p14:tracePt t="107873" x="8788400" y="3892550"/>
          <p14:tracePt t="107908" x="8763000" y="3924300"/>
          <p14:tracePt t="107920" x="8705850" y="4044950"/>
          <p14:tracePt t="107937" x="8693150" y="4102100"/>
          <p14:tracePt t="107953" x="8686800" y="4229100"/>
          <p14:tracePt t="107970" x="8693150" y="4273550"/>
          <p14:tracePt t="107986" x="8756650" y="4305300"/>
          <p14:tracePt t="108004" x="8807450" y="4305300"/>
          <p14:tracePt t="108019" x="8864600" y="4292600"/>
          <p14:tracePt t="108036" x="8966200" y="4216400"/>
          <p14:tracePt t="108053" x="8991600" y="4178300"/>
          <p14:tracePt t="108070" x="9017000" y="4102100"/>
          <p14:tracePt t="108086" x="9017000" y="4083050"/>
          <p14:tracePt t="108104" x="9010650" y="4051300"/>
          <p14:tracePt t="108120" x="8953500" y="3994150"/>
          <p14:tracePt t="108137" x="8909050" y="3975100"/>
          <p14:tracePt t="108153" x="8832850" y="3956050"/>
          <p14:tracePt t="108170" x="8807450" y="3956050"/>
          <p14:tracePt t="108186" x="8782050" y="3956050"/>
          <p14:tracePt t="108228" x="8775700" y="3962400"/>
          <p14:tracePt t="108263" x="8775700" y="3975100"/>
          <p14:tracePt t="108286" x="8775700" y="3981450"/>
          <p14:tracePt t="108310" x="8775700" y="3987800"/>
          <p14:tracePt t="108630" x="8763000" y="3994150"/>
          <p14:tracePt t="108641" x="8712200" y="4038600"/>
          <p14:tracePt t="108641" x="8616950" y="4102100"/>
          <p14:tracePt t="108653" x="8439150" y="4229100"/>
          <p14:tracePt t="108670" x="8248650" y="4349750"/>
          <p14:tracePt t="108687" x="7823200" y="4533900"/>
          <p14:tracePt t="108703" x="7645400" y="4597400"/>
          <p14:tracePt t="108720" x="7334250" y="4705350"/>
          <p14:tracePt t="108736" x="7258050" y="4737100"/>
          <p14:tracePt t="108754" x="7207250" y="4756150"/>
          <p14:tracePt t="108769" x="7156450" y="4775200"/>
          <p14:tracePt t="108807" x="7150100" y="4775200"/>
          <p14:tracePt t="108841" x="7143750" y="4775200"/>
          <p14:tracePt t="108855" x="7137400" y="4775200"/>
          <p14:tracePt t="108889" x="7131050" y="4775200"/>
          <p14:tracePt t="108902" x="7118350" y="4762500"/>
          <p14:tracePt t="108920" x="7105650" y="4756150"/>
          <p14:tracePt t="108936" x="7054850" y="4743450"/>
          <p14:tracePt t="108954" x="7016750" y="4730750"/>
          <p14:tracePt t="108969" x="6921500" y="4686300"/>
          <p14:tracePt t="108987" x="6864350" y="4654550"/>
          <p14:tracePt t="109003" x="6743700" y="4584700"/>
          <p14:tracePt t="109020" x="6686550" y="4565650"/>
          <p14:tracePt t="109036" x="6642100" y="4546600"/>
          <p14:tracePt t="109053" x="6604000" y="4527550"/>
          <p14:tracePt t="109069" x="6597650" y="4521200"/>
          <p14:tracePt t="109468" x="6610350" y="4521200"/>
          <p14:tracePt t="109486" x="6642100" y="4521200"/>
          <p14:tracePt t="109487" x="6718300" y="4521200"/>
          <p14:tracePt t="109503" x="7169150" y="4464050"/>
          <p14:tracePt t="109520" x="7473950" y="4413250"/>
          <p14:tracePt t="109536" x="8121650" y="4273550"/>
          <p14:tracePt t="109553" x="8394700" y="4210050"/>
          <p14:tracePt t="109569" x="8801100" y="4159250"/>
          <p14:tracePt t="109587" x="8909050" y="4159250"/>
          <p14:tracePt t="109603" x="8978900" y="4152900"/>
          <p14:tracePt t="109620" x="9074150" y="4146550"/>
          <p14:tracePt t="109636" x="9093200" y="4146550"/>
          <p14:tracePt t="109653" x="9112250" y="4140200"/>
          <p14:tracePt t="109669" x="9124950" y="4133850"/>
          <p14:tracePt t="109687" x="9131300" y="4133850"/>
          <p14:tracePt t="109703" x="9137650" y="4114800"/>
          <p14:tracePt t="109720" x="9137650" y="4108450"/>
          <p14:tracePt t="109736" x="9137650" y="4076700"/>
          <p14:tracePt t="109753" x="9137650" y="4064000"/>
          <p14:tracePt t="109787" x="9137650" y="4057650"/>
          <p14:tracePt t="109870" x="9118600" y="4057650"/>
          <p14:tracePt t="109872" x="9099550" y="4057650"/>
          <p14:tracePt t="109886" x="9067800" y="4057650"/>
          <p14:tracePt t="109903" x="8978900" y="4076700"/>
          <p14:tracePt t="109920" x="8921750" y="4089400"/>
          <p14:tracePt t="109936" x="8826500" y="4089400"/>
          <p14:tracePt t="109953" x="8801100" y="4089400"/>
          <p14:tracePt t="109969" x="8782050" y="4089400"/>
          <p14:tracePt t="109986" x="8756650" y="4083050"/>
          <p14:tracePt t="111537" x="8756650" y="4076700"/>
          <p14:tracePt t="111562" x="8756650" y="4070350"/>
          <p14:tracePt t="111566" x="8763000" y="4064000"/>
          <p14:tracePt t="111609" x="8769350" y="4064000"/>
          <p14:tracePt t="111609" x="8769350" y="4057650"/>
          <p14:tracePt t="111643" x="8775700" y="4051300"/>
          <p14:tracePt t="111652" x="8782050" y="4044950"/>
          <p14:tracePt t="111669" x="8788400" y="4038600"/>
          <p14:tracePt t="112613" x="8782050" y="4038600"/>
          <p14:tracePt t="112625" x="8769350" y="4057650"/>
          <p14:tracePt t="112636" x="8661400" y="4146550"/>
          <p14:tracePt t="112653" x="8356600" y="4298950"/>
          <p14:tracePt t="112671" x="8121650" y="4381500"/>
          <p14:tracePt t="112686" x="7893050" y="4451350"/>
          <p14:tracePt t="112704" x="7461250" y="4552950"/>
          <p14:tracePt t="112721" x="7289800" y="4578350"/>
          <p14:tracePt t="112738" x="7150100" y="4610100"/>
          <p14:tracePt t="112754" x="6985000" y="4610100"/>
          <p14:tracePt t="112771" x="6946900" y="4610100"/>
          <p14:tracePt t="112786" x="6883400" y="4610100"/>
          <p14:tracePt t="112803" x="6864350" y="4610100"/>
          <p14:tracePt t="112820" x="6845300" y="4610100"/>
          <p14:tracePt t="112838" x="6832600" y="4622800"/>
          <p14:tracePt t="112931" x="6826250" y="4622800"/>
          <p14:tracePt t="112937" x="6807200" y="4622800"/>
          <p14:tracePt t="112952" x="6788150" y="4616450"/>
          <p14:tracePt t="112969" x="6775450" y="4610100"/>
          <p14:tracePt t="112986" x="6762750" y="4610100"/>
          <p14:tracePt t="113003" x="6756400" y="4610100"/>
          <p14:tracePt t="114327" x="6756400" y="4603750"/>
          <p14:tracePt t="114338" x="6756400" y="4597400"/>
          <p14:tracePt t="114354" x="6756400" y="4591050"/>
          <p14:tracePt t="114373" x="6756400" y="4584700"/>
          <p14:tracePt t="114895" x="6769100" y="4584700"/>
          <p14:tracePt t="114906" x="6851650" y="4584700"/>
          <p14:tracePt t="114921" x="6946900" y="4584700"/>
          <p14:tracePt t="114938" x="7099300" y="4578350"/>
          <p14:tracePt t="114953" x="7524750" y="4508500"/>
          <p14:tracePt t="114971" x="7937500" y="4432300"/>
          <p14:tracePt t="114988" x="8121650" y="4406900"/>
          <p14:tracePt t="115002" x="8261350" y="4375150"/>
          <p14:tracePt t="115020" x="8407400" y="4362450"/>
          <p14:tracePt t="115036" x="8451850" y="4362450"/>
          <p14:tracePt t="115053" x="8470900" y="4362450"/>
          <p14:tracePt t="115069" x="8483600" y="4362450"/>
          <p14:tracePt t="115086" x="8483600" y="4381500"/>
          <p14:tracePt t="115297" x="8496300" y="4381500"/>
          <p14:tracePt t="115308" x="8509000" y="4387850"/>
          <p14:tracePt t="115320" x="8515350" y="4394200"/>
          <p14:tracePt t="115336" x="8521700" y="4394200"/>
          <p14:tracePt t="115353" x="8528050" y="4400550"/>
          <p14:tracePt t="115639" x="8528050" y="4394200"/>
          <p14:tracePt t="115641" x="8534400" y="4381500"/>
          <p14:tracePt t="115652" x="8540750" y="4349750"/>
          <p14:tracePt t="115669" x="8572500" y="4216400"/>
          <p14:tracePt t="115686" x="8585200" y="4146550"/>
          <p14:tracePt t="115702" x="8597900" y="4089400"/>
          <p14:tracePt t="115719" x="8597900" y="4051300"/>
          <p14:tracePt t="115736" x="8597900" y="4044950"/>
          <p14:tracePt t="115793" x="8604250" y="4044950"/>
          <p14:tracePt t="116976" x="8616950" y="4044950"/>
          <p14:tracePt t="116987" x="8693150" y="4044950"/>
          <p14:tracePt t="117004" x="8737600" y="4044950"/>
          <p14:tracePt t="117020" x="8801100" y="4032250"/>
          <p14:tracePt t="117037" x="8813800" y="4032250"/>
          <p14:tracePt t="117053" x="8820150" y="4032250"/>
          <p14:tracePt t="117086" x="8826500" y="4032250"/>
          <p14:tracePt t="117129" x="8826500" y="4025900"/>
          <p14:tracePt t="118004" x="8832850" y="4025900"/>
          <p14:tracePt t="118013" x="8832850" y="4019550"/>
          <p14:tracePt t="118022" x="8832850" y="4013200"/>
          <p14:tracePt t="118036" x="8845550" y="3994150"/>
          <p14:tracePt t="118075" x="8845550" y="3987800"/>
          <p14:tracePt t="119115" x="8845550" y="3994150"/>
          <p14:tracePt t="119136" x="8839200" y="3994150"/>
          <p14:tracePt t="119153" x="8807450" y="4013200"/>
          <p14:tracePt t="119170" x="8591550" y="4108450"/>
          <p14:tracePt t="119187" x="8375650" y="4203700"/>
          <p14:tracePt t="119205" x="8159750" y="4273550"/>
          <p14:tracePt t="119220" x="7842250" y="4362450"/>
          <p14:tracePt t="119237" x="7740650" y="4381500"/>
          <p14:tracePt t="119270" x="7588250" y="4413250"/>
          <p14:tracePt t="119286" x="7537450" y="4419600"/>
          <p14:tracePt t="119288" x="7486650" y="4425950"/>
          <p14:tracePt t="119305" x="7473950" y="4432300"/>
          <p14:tracePt t="119320" x="7454900" y="4432300"/>
          <p14:tracePt t="119337" x="7429500" y="4432300"/>
          <p14:tracePt t="119353" x="7404100" y="4432300"/>
          <p14:tracePt t="119370" x="7385050" y="4445000"/>
          <p14:tracePt t="119386" x="7334250" y="4457700"/>
          <p14:tracePt t="119406" x="7308850" y="4464050"/>
          <p14:tracePt t="119421" x="7258050" y="4464050"/>
          <p14:tracePt t="119437" x="7226300" y="4464050"/>
          <p14:tracePt t="119455" x="7169150" y="4464050"/>
          <p14:tracePt t="119472" x="7143750" y="4470400"/>
          <p14:tracePt t="119487" x="7118350" y="4470400"/>
          <p14:tracePt t="119504" x="7086600" y="4476750"/>
          <p14:tracePt t="119521" x="7067550" y="4476750"/>
          <p14:tracePt t="119538" x="7023100" y="4483100"/>
          <p14:tracePt t="119555" x="7004050" y="4483100"/>
          <p14:tracePt t="119570" x="6985000" y="4483100"/>
          <p14:tracePt t="119586" x="6965950" y="4483100"/>
          <p14:tracePt t="119604" x="6953250" y="4483100"/>
          <p14:tracePt t="120395"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5569225-5D64-4C44-82AD-2FFFBBC34496}" type="datetime12">
              <a:rPr lang="en-US" altLang="en-US" sz="1000" smtClean="0"/>
              <a:pPr eaLnBrk="1" hangingPunct="1">
                <a:spcBef>
                  <a:spcPct val="0"/>
                </a:spcBef>
                <a:buFontTx/>
                <a:buNone/>
              </a:pPr>
              <a:t>11:03 PM</a:t>
            </a:fld>
            <a:endParaRPr lang="en-US" altLang="en-US" sz="1000"/>
          </a:p>
        </p:txBody>
      </p:sp>
      <p:pic>
        <p:nvPicPr>
          <p:cNvPr id="21507" name="Picture 2" descr="e600withu3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827088"/>
            <a:ext cx="3956050"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Rectangle 3"/>
          <p:cNvSpPr>
            <a:spLocks noGrp="1" noChangeArrowheads="1"/>
          </p:cNvSpPr>
          <p:nvPr>
            <p:ph type="title"/>
          </p:nvPr>
        </p:nvSpPr>
        <p:spPr>
          <a:xfrm>
            <a:off x="890588" y="-114300"/>
            <a:ext cx="7772400" cy="8001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sz="4000" b="1"/>
              <a:t>Upright Scope</a:t>
            </a:r>
          </a:p>
        </p:txBody>
      </p:sp>
      <p:grpSp>
        <p:nvGrpSpPr>
          <p:cNvPr id="21509" name="Group 4"/>
          <p:cNvGrpSpPr>
            <a:grpSpLocks/>
          </p:cNvGrpSpPr>
          <p:nvPr/>
        </p:nvGrpSpPr>
        <p:grpSpPr bwMode="auto">
          <a:xfrm>
            <a:off x="3346450" y="3055938"/>
            <a:ext cx="5214938" cy="3116262"/>
            <a:chOff x="792" y="738"/>
            <a:chExt cx="4738" cy="2858"/>
          </a:xfrm>
        </p:grpSpPr>
        <p:sp>
          <p:nvSpPr>
            <p:cNvPr id="21512" name="Rectangle 5"/>
            <p:cNvSpPr>
              <a:spLocks noChangeArrowheads="1"/>
            </p:cNvSpPr>
            <p:nvPr/>
          </p:nvSpPr>
          <p:spPr bwMode="auto">
            <a:xfrm>
              <a:off x="3940" y="1300"/>
              <a:ext cx="520" cy="712"/>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3" name="Rectangle 6"/>
            <p:cNvSpPr>
              <a:spLocks noChangeArrowheads="1"/>
            </p:cNvSpPr>
            <p:nvPr/>
          </p:nvSpPr>
          <p:spPr bwMode="auto">
            <a:xfrm>
              <a:off x="3844" y="3028"/>
              <a:ext cx="664" cy="568"/>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4" name="Rectangle 7"/>
            <p:cNvSpPr>
              <a:spLocks noChangeArrowheads="1"/>
            </p:cNvSpPr>
            <p:nvPr/>
          </p:nvSpPr>
          <p:spPr bwMode="auto">
            <a:xfrm>
              <a:off x="2574" y="1012"/>
              <a:ext cx="223" cy="438"/>
            </a:xfrm>
            <a:prstGeom prst="rect">
              <a:avLst/>
            </a:prstGeom>
            <a:solidFill>
              <a:schemeClr val="bg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5" name="Rectangle 8"/>
            <p:cNvSpPr>
              <a:spLocks noChangeArrowheads="1"/>
            </p:cNvSpPr>
            <p:nvPr/>
          </p:nvSpPr>
          <p:spPr bwMode="auto">
            <a:xfrm>
              <a:off x="2020" y="3412"/>
              <a:ext cx="1816" cy="184"/>
            </a:xfrm>
            <a:prstGeom prst="rect">
              <a:avLst/>
            </a:prstGeom>
            <a:solidFill>
              <a:schemeClr val="folHlink"/>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6" name="Freeform 9"/>
            <p:cNvSpPr>
              <a:spLocks/>
            </p:cNvSpPr>
            <p:nvPr/>
          </p:nvSpPr>
          <p:spPr bwMode="auto">
            <a:xfrm>
              <a:off x="1392" y="1392"/>
              <a:ext cx="2641" cy="1393"/>
            </a:xfrm>
            <a:custGeom>
              <a:avLst/>
              <a:gdLst>
                <a:gd name="T0" fmla="*/ 2544 w 2641"/>
                <a:gd name="T1" fmla="*/ 1056 h 1393"/>
                <a:gd name="T2" fmla="*/ 2640 w 2641"/>
                <a:gd name="T3" fmla="*/ 624 h 1393"/>
                <a:gd name="T4" fmla="*/ 2592 w 2641"/>
                <a:gd name="T5" fmla="*/ 96 h 1393"/>
                <a:gd name="T6" fmla="*/ 240 w 2641"/>
                <a:gd name="T7" fmla="*/ 0 h 1393"/>
                <a:gd name="T8" fmla="*/ 0 w 2641"/>
                <a:gd name="T9" fmla="*/ 0 h 1393"/>
                <a:gd name="T10" fmla="*/ 0 w 2641"/>
                <a:gd name="T11" fmla="*/ 96 h 1393"/>
                <a:gd name="T12" fmla="*/ 768 w 2641"/>
                <a:gd name="T13" fmla="*/ 144 h 1393"/>
                <a:gd name="T14" fmla="*/ 1104 w 2641"/>
                <a:gd name="T15" fmla="*/ 912 h 1393"/>
                <a:gd name="T16" fmla="*/ 2064 w 2641"/>
                <a:gd name="T17" fmla="*/ 912 h 1393"/>
                <a:gd name="T18" fmla="*/ 2064 w 2641"/>
                <a:gd name="T19" fmla="*/ 960 h 1393"/>
                <a:gd name="T20" fmla="*/ 2064 w 2641"/>
                <a:gd name="T21" fmla="*/ 1056 h 1393"/>
                <a:gd name="T22" fmla="*/ 1104 w 2641"/>
                <a:gd name="T23" fmla="*/ 1056 h 1393"/>
                <a:gd name="T24" fmla="*/ 912 w 2641"/>
                <a:gd name="T25" fmla="*/ 1296 h 1393"/>
                <a:gd name="T26" fmla="*/ 1008 w 2641"/>
                <a:gd name="T27" fmla="*/ 1344 h 1393"/>
                <a:gd name="T28" fmla="*/ 1152 w 2641"/>
                <a:gd name="T29" fmla="*/ 1200 h 1393"/>
                <a:gd name="T30" fmla="*/ 1200 w 2641"/>
                <a:gd name="T31" fmla="*/ 1200 h 1393"/>
                <a:gd name="T32" fmla="*/ 1200 w 2641"/>
                <a:gd name="T33" fmla="*/ 1392 h 1393"/>
                <a:gd name="T34" fmla="*/ 1296 w 2641"/>
                <a:gd name="T35" fmla="*/ 1392 h 1393"/>
                <a:gd name="T36" fmla="*/ 1344 w 2641"/>
                <a:gd name="T37" fmla="*/ 1200 h 1393"/>
                <a:gd name="T38" fmla="*/ 1488 w 2641"/>
                <a:gd name="T39" fmla="*/ 1344 h 1393"/>
                <a:gd name="T40" fmla="*/ 1536 w 2641"/>
                <a:gd name="T41" fmla="*/ 1296 h 1393"/>
                <a:gd name="T42" fmla="*/ 1392 w 2641"/>
                <a:gd name="T43" fmla="*/ 1056 h 13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41" h="1393">
                  <a:moveTo>
                    <a:pt x="2544" y="1056"/>
                  </a:moveTo>
                  <a:lnTo>
                    <a:pt x="2640" y="624"/>
                  </a:lnTo>
                  <a:lnTo>
                    <a:pt x="2592" y="96"/>
                  </a:lnTo>
                  <a:lnTo>
                    <a:pt x="240" y="0"/>
                  </a:lnTo>
                  <a:lnTo>
                    <a:pt x="0" y="0"/>
                  </a:lnTo>
                  <a:lnTo>
                    <a:pt x="0" y="96"/>
                  </a:lnTo>
                  <a:lnTo>
                    <a:pt x="768" y="144"/>
                  </a:lnTo>
                  <a:lnTo>
                    <a:pt x="1104" y="912"/>
                  </a:lnTo>
                  <a:lnTo>
                    <a:pt x="2064" y="912"/>
                  </a:lnTo>
                  <a:lnTo>
                    <a:pt x="2064" y="960"/>
                  </a:lnTo>
                  <a:lnTo>
                    <a:pt x="2064" y="1056"/>
                  </a:lnTo>
                  <a:lnTo>
                    <a:pt x="1104" y="1056"/>
                  </a:lnTo>
                  <a:lnTo>
                    <a:pt x="912" y="1296"/>
                  </a:lnTo>
                  <a:lnTo>
                    <a:pt x="1008" y="1344"/>
                  </a:lnTo>
                  <a:lnTo>
                    <a:pt x="1152" y="1200"/>
                  </a:lnTo>
                  <a:lnTo>
                    <a:pt x="1200" y="1200"/>
                  </a:lnTo>
                  <a:lnTo>
                    <a:pt x="1200" y="1392"/>
                  </a:lnTo>
                  <a:lnTo>
                    <a:pt x="1296" y="1392"/>
                  </a:lnTo>
                  <a:lnTo>
                    <a:pt x="1344" y="1200"/>
                  </a:lnTo>
                  <a:lnTo>
                    <a:pt x="1488" y="1344"/>
                  </a:lnTo>
                  <a:lnTo>
                    <a:pt x="1536" y="1296"/>
                  </a:lnTo>
                  <a:lnTo>
                    <a:pt x="1392" y="1056"/>
                  </a:lnTo>
                </a:path>
              </a:pathLst>
            </a:custGeom>
            <a:solidFill>
              <a:schemeClr val="folHlink"/>
            </a:solidFill>
            <a:ln w="12699"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1517" name="Rectangle 10"/>
            <p:cNvSpPr>
              <a:spLocks noChangeArrowheads="1"/>
            </p:cNvSpPr>
            <p:nvPr/>
          </p:nvSpPr>
          <p:spPr bwMode="auto">
            <a:xfrm>
              <a:off x="2500" y="2308"/>
              <a:ext cx="952" cy="136"/>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18" name="Freeform 11"/>
            <p:cNvSpPr>
              <a:spLocks/>
            </p:cNvSpPr>
            <p:nvPr/>
          </p:nvSpPr>
          <p:spPr bwMode="auto">
            <a:xfrm>
              <a:off x="3408" y="2448"/>
              <a:ext cx="433" cy="961"/>
            </a:xfrm>
            <a:custGeom>
              <a:avLst/>
              <a:gdLst>
                <a:gd name="T0" fmla="*/ 48 w 433"/>
                <a:gd name="T1" fmla="*/ 0 h 961"/>
                <a:gd name="T2" fmla="*/ 0 w 433"/>
                <a:gd name="T3" fmla="*/ 960 h 961"/>
                <a:gd name="T4" fmla="*/ 432 w 433"/>
                <a:gd name="T5" fmla="*/ 960 h 961"/>
                <a:gd name="T6" fmla="*/ 0 60000 65536"/>
                <a:gd name="T7" fmla="*/ 0 60000 65536"/>
                <a:gd name="T8" fmla="*/ 0 60000 65536"/>
              </a:gdLst>
              <a:ahLst/>
              <a:cxnLst>
                <a:cxn ang="T6">
                  <a:pos x="T0" y="T1"/>
                </a:cxn>
                <a:cxn ang="T7">
                  <a:pos x="T2" y="T3"/>
                </a:cxn>
                <a:cxn ang="T8">
                  <a:pos x="T4" y="T5"/>
                </a:cxn>
              </a:cxnLst>
              <a:rect l="0" t="0" r="r" b="b"/>
              <a:pathLst>
                <a:path w="433" h="961">
                  <a:moveTo>
                    <a:pt x="48" y="0"/>
                  </a:moveTo>
                  <a:lnTo>
                    <a:pt x="0" y="960"/>
                  </a:lnTo>
                  <a:lnTo>
                    <a:pt x="432" y="960"/>
                  </a:lnTo>
                </a:path>
              </a:pathLst>
            </a:custGeom>
            <a:noFill/>
            <a:ln w="12699" cap="rnd"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1519" name="Rectangle 12"/>
            <p:cNvSpPr>
              <a:spLocks noChangeArrowheads="1"/>
            </p:cNvSpPr>
            <p:nvPr/>
          </p:nvSpPr>
          <p:spPr bwMode="auto">
            <a:xfrm>
              <a:off x="2356" y="2980"/>
              <a:ext cx="1096" cy="88"/>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20" name="Rectangle 13"/>
            <p:cNvSpPr>
              <a:spLocks noChangeArrowheads="1"/>
            </p:cNvSpPr>
            <p:nvPr/>
          </p:nvSpPr>
          <p:spPr bwMode="auto">
            <a:xfrm>
              <a:off x="2500" y="3076"/>
              <a:ext cx="328" cy="136"/>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21" name="Rectangle 14"/>
            <p:cNvSpPr>
              <a:spLocks noChangeArrowheads="1"/>
            </p:cNvSpPr>
            <p:nvPr/>
          </p:nvSpPr>
          <p:spPr bwMode="auto">
            <a:xfrm>
              <a:off x="2596" y="3220"/>
              <a:ext cx="136" cy="88"/>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22" name="Freeform 15"/>
            <p:cNvSpPr>
              <a:spLocks/>
            </p:cNvSpPr>
            <p:nvPr/>
          </p:nvSpPr>
          <p:spPr bwMode="auto">
            <a:xfrm>
              <a:off x="3408" y="2422"/>
              <a:ext cx="529" cy="961"/>
            </a:xfrm>
            <a:custGeom>
              <a:avLst/>
              <a:gdLst>
                <a:gd name="T0" fmla="*/ 528 w 529"/>
                <a:gd name="T1" fmla="*/ 0 h 961"/>
                <a:gd name="T2" fmla="*/ 432 w 529"/>
                <a:gd name="T3" fmla="*/ 960 h 961"/>
                <a:gd name="T4" fmla="*/ 0 w 529"/>
                <a:gd name="T5" fmla="*/ 960 h 961"/>
                <a:gd name="T6" fmla="*/ 48 w 529"/>
                <a:gd name="T7" fmla="*/ 0 h 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9" h="961">
                  <a:moveTo>
                    <a:pt x="528" y="0"/>
                  </a:moveTo>
                  <a:lnTo>
                    <a:pt x="432" y="960"/>
                  </a:lnTo>
                  <a:lnTo>
                    <a:pt x="0" y="960"/>
                  </a:lnTo>
                  <a:lnTo>
                    <a:pt x="48" y="0"/>
                  </a:lnTo>
                </a:path>
              </a:pathLst>
            </a:custGeom>
            <a:solidFill>
              <a:schemeClr val="folHlink"/>
            </a:solidFill>
            <a:ln w="12699"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1523" name="Freeform 16"/>
            <p:cNvSpPr>
              <a:spLocks/>
            </p:cNvSpPr>
            <p:nvPr/>
          </p:nvSpPr>
          <p:spPr bwMode="auto">
            <a:xfrm>
              <a:off x="2640" y="2928"/>
              <a:ext cx="1537" cy="529"/>
            </a:xfrm>
            <a:custGeom>
              <a:avLst/>
              <a:gdLst>
                <a:gd name="T0" fmla="*/ 1536 w 1537"/>
                <a:gd name="T1" fmla="*/ 528 h 529"/>
                <a:gd name="T2" fmla="*/ 0 w 1537"/>
                <a:gd name="T3" fmla="*/ 528 h 529"/>
                <a:gd name="T4" fmla="*/ 0 w 1537"/>
                <a:gd name="T5" fmla="*/ 0 h 529"/>
                <a:gd name="T6" fmla="*/ 0 60000 65536"/>
                <a:gd name="T7" fmla="*/ 0 60000 65536"/>
                <a:gd name="T8" fmla="*/ 0 60000 65536"/>
              </a:gdLst>
              <a:ahLst/>
              <a:cxnLst>
                <a:cxn ang="T6">
                  <a:pos x="T0" y="T1"/>
                </a:cxn>
                <a:cxn ang="T7">
                  <a:pos x="T2" y="T3"/>
                </a:cxn>
                <a:cxn ang="T8">
                  <a:pos x="T4" y="T5"/>
                </a:cxn>
              </a:cxnLst>
              <a:rect l="0" t="0" r="r" b="b"/>
              <a:pathLst>
                <a:path w="1537" h="529">
                  <a:moveTo>
                    <a:pt x="1536" y="528"/>
                  </a:moveTo>
                  <a:lnTo>
                    <a:pt x="0" y="528"/>
                  </a:lnTo>
                  <a:lnTo>
                    <a:pt x="0" y="0"/>
                  </a:lnTo>
                </a:path>
              </a:pathLst>
            </a:custGeom>
            <a:noFill/>
            <a:ln w="381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1524" name="Freeform 17"/>
            <p:cNvSpPr>
              <a:spLocks/>
            </p:cNvSpPr>
            <p:nvPr/>
          </p:nvSpPr>
          <p:spPr bwMode="auto">
            <a:xfrm>
              <a:off x="2627" y="1728"/>
              <a:ext cx="1537" cy="1009"/>
            </a:xfrm>
            <a:custGeom>
              <a:avLst/>
              <a:gdLst>
                <a:gd name="T0" fmla="*/ 1536 w 1537"/>
                <a:gd name="T1" fmla="*/ 0 h 1009"/>
                <a:gd name="T2" fmla="*/ 0 w 1537"/>
                <a:gd name="T3" fmla="*/ 0 h 1009"/>
                <a:gd name="T4" fmla="*/ 0 w 1537"/>
                <a:gd name="T5" fmla="*/ 1008 h 1009"/>
                <a:gd name="T6" fmla="*/ 0 60000 65536"/>
                <a:gd name="T7" fmla="*/ 0 60000 65536"/>
                <a:gd name="T8" fmla="*/ 0 60000 65536"/>
              </a:gdLst>
              <a:ahLst/>
              <a:cxnLst>
                <a:cxn ang="T6">
                  <a:pos x="T0" y="T1"/>
                </a:cxn>
                <a:cxn ang="T7">
                  <a:pos x="T2" y="T3"/>
                </a:cxn>
                <a:cxn ang="T8">
                  <a:pos x="T4" y="T5"/>
                </a:cxn>
              </a:cxnLst>
              <a:rect l="0" t="0" r="r" b="b"/>
              <a:pathLst>
                <a:path w="1537" h="1009">
                  <a:moveTo>
                    <a:pt x="1536" y="0"/>
                  </a:moveTo>
                  <a:lnTo>
                    <a:pt x="0" y="0"/>
                  </a:lnTo>
                  <a:lnTo>
                    <a:pt x="0" y="1008"/>
                  </a:lnTo>
                </a:path>
              </a:pathLst>
            </a:custGeom>
            <a:noFill/>
            <a:ln w="38100" cap="rnd" cmpd="sng">
              <a:solidFill>
                <a:srgbClr val="00FFFF"/>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1525" name="Freeform 18"/>
            <p:cNvSpPr>
              <a:spLocks/>
            </p:cNvSpPr>
            <p:nvPr/>
          </p:nvSpPr>
          <p:spPr bwMode="auto">
            <a:xfrm>
              <a:off x="1296" y="1440"/>
              <a:ext cx="1393" cy="1297"/>
            </a:xfrm>
            <a:custGeom>
              <a:avLst/>
              <a:gdLst>
                <a:gd name="T0" fmla="*/ 0 w 1393"/>
                <a:gd name="T1" fmla="*/ 0 h 1297"/>
                <a:gd name="T2" fmla="*/ 1392 w 1393"/>
                <a:gd name="T3" fmla="*/ 96 h 1297"/>
                <a:gd name="T4" fmla="*/ 1392 w 1393"/>
                <a:gd name="T5" fmla="*/ 1296 h 1297"/>
                <a:gd name="T6" fmla="*/ 0 60000 65536"/>
                <a:gd name="T7" fmla="*/ 0 60000 65536"/>
                <a:gd name="T8" fmla="*/ 0 60000 65536"/>
              </a:gdLst>
              <a:ahLst/>
              <a:cxnLst>
                <a:cxn ang="T6">
                  <a:pos x="T0" y="T1"/>
                </a:cxn>
                <a:cxn ang="T7">
                  <a:pos x="T2" y="T3"/>
                </a:cxn>
                <a:cxn ang="T8">
                  <a:pos x="T4" y="T5"/>
                </a:cxn>
              </a:cxnLst>
              <a:rect l="0" t="0" r="r" b="b"/>
              <a:pathLst>
                <a:path w="1393" h="1297">
                  <a:moveTo>
                    <a:pt x="0" y="0"/>
                  </a:moveTo>
                  <a:lnTo>
                    <a:pt x="1392" y="96"/>
                  </a:lnTo>
                  <a:lnTo>
                    <a:pt x="1392" y="1296"/>
                  </a:lnTo>
                </a:path>
              </a:pathLst>
            </a:custGeom>
            <a:noFill/>
            <a:ln w="28575" cap="rnd"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1526" name="Arc 19"/>
            <p:cNvSpPr>
              <a:spLocks/>
            </p:cNvSpPr>
            <p:nvPr/>
          </p:nvSpPr>
          <p:spPr bwMode="auto">
            <a:xfrm rot="3000000">
              <a:off x="768" y="1349"/>
              <a:ext cx="332" cy="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699" cap="rnd">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27" name="Line 20"/>
            <p:cNvSpPr>
              <a:spLocks noChangeShapeType="1"/>
            </p:cNvSpPr>
            <p:nvPr/>
          </p:nvSpPr>
          <p:spPr bwMode="auto">
            <a:xfrm flipV="1">
              <a:off x="1012" y="1100"/>
              <a:ext cx="136" cy="104"/>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28" name="Line 21"/>
            <p:cNvSpPr>
              <a:spLocks noChangeShapeType="1"/>
            </p:cNvSpPr>
            <p:nvPr/>
          </p:nvSpPr>
          <p:spPr bwMode="auto">
            <a:xfrm flipV="1">
              <a:off x="1108" y="1292"/>
              <a:ext cx="136" cy="56"/>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29" name="Line 22"/>
            <p:cNvSpPr>
              <a:spLocks noChangeShapeType="1"/>
            </p:cNvSpPr>
            <p:nvPr/>
          </p:nvSpPr>
          <p:spPr bwMode="auto">
            <a:xfrm>
              <a:off x="1060" y="1636"/>
              <a:ext cx="88" cy="88"/>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30" name="Line 23"/>
            <p:cNvSpPr>
              <a:spLocks noChangeShapeType="1"/>
            </p:cNvSpPr>
            <p:nvPr/>
          </p:nvSpPr>
          <p:spPr bwMode="auto">
            <a:xfrm>
              <a:off x="1108" y="1492"/>
              <a:ext cx="136" cy="4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31" name="Rectangle 24"/>
            <p:cNvSpPr>
              <a:spLocks noChangeArrowheads="1"/>
            </p:cNvSpPr>
            <p:nvPr/>
          </p:nvSpPr>
          <p:spPr bwMode="auto">
            <a:xfrm>
              <a:off x="2279" y="738"/>
              <a:ext cx="784" cy="287"/>
            </a:xfrm>
            <a:prstGeom prst="rect">
              <a:avLst/>
            </a:prstGeom>
            <a:solidFill>
              <a:schemeClr val="bg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32" name="Oval 25"/>
            <p:cNvSpPr>
              <a:spLocks noChangeArrowheads="1"/>
            </p:cNvSpPr>
            <p:nvPr/>
          </p:nvSpPr>
          <p:spPr bwMode="auto">
            <a:xfrm>
              <a:off x="2322" y="817"/>
              <a:ext cx="136" cy="107"/>
            </a:xfrm>
            <a:prstGeom prst="ellipse">
              <a:avLst/>
            </a:prstGeom>
            <a:solidFill>
              <a:schemeClr val="tx2"/>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33" name="Oval 26"/>
            <p:cNvSpPr>
              <a:spLocks noChangeArrowheads="1"/>
            </p:cNvSpPr>
            <p:nvPr/>
          </p:nvSpPr>
          <p:spPr bwMode="auto">
            <a:xfrm>
              <a:off x="2826" y="819"/>
              <a:ext cx="136" cy="107"/>
            </a:xfrm>
            <a:prstGeom prst="ellipse">
              <a:avLst/>
            </a:prstGeom>
            <a:solidFill>
              <a:schemeClr val="tx2"/>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34" name="Line 27"/>
            <p:cNvSpPr>
              <a:spLocks noChangeShapeType="1"/>
            </p:cNvSpPr>
            <p:nvPr/>
          </p:nvSpPr>
          <p:spPr bwMode="auto">
            <a:xfrm>
              <a:off x="2380" y="821"/>
              <a:ext cx="518"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35" name="Oval 28"/>
            <p:cNvSpPr>
              <a:spLocks noChangeArrowheads="1"/>
            </p:cNvSpPr>
            <p:nvPr/>
          </p:nvSpPr>
          <p:spPr bwMode="auto">
            <a:xfrm>
              <a:off x="816" y="1392"/>
              <a:ext cx="48" cy="192"/>
            </a:xfrm>
            <a:prstGeom prst="ellipse">
              <a:avLst/>
            </a:prstGeom>
            <a:solidFill>
              <a:schemeClr val="accent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536" name="Text Box 29"/>
            <p:cNvSpPr txBox="1">
              <a:spLocks noChangeArrowheads="1"/>
            </p:cNvSpPr>
            <p:nvPr/>
          </p:nvSpPr>
          <p:spPr bwMode="auto">
            <a:xfrm>
              <a:off x="4582" y="3161"/>
              <a:ext cx="948" cy="3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60000"/>
                </a:lnSpc>
                <a:spcBef>
                  <a:spcPct val="50000"/>
                </a:spcBef>
                <a:buFontTx/>
                <a:buNone/>
              </a:pPr>
              <a:r>
                <a:rPr lang="en-US" altLang="en-US" sz="1200" i="1">
                  <a:latin typeface="Times New Roman" pitchFamily="18" charset="0"/>
                </a:rPr>
                <a:t>Brightfield</a:t>
              </a:r>
            </a:p>
            <a:p>
              <a:pPr>
                <a:lnSpc>
                  <a:spcPct val="60000"/>
                </a:lnSpc>
                <a:spcBef>
                  <a:spcPct val="50000"/>
                </a:spcBef>
                <a:buFontTx/>
                <a:buNone/>
              </a:pPr>
              <a:r>
                <a:rPr lang="en-US" altLang="en-US" sz="1200" i="1">
                  <a:latin typeface="Times New Roman" pitchFamily="18" charset="0"/>
                </a:rPr>
                <a:t>Source</a:t>
              </a:r>
            </a:p>
          </p:txBody>
        </p:sp>
        <p:sp>
          <p:nvSpPr>
            <p:cNvPr id="21537" name="Text Box 30"/>
            <p:cNvSpPr txBox="1">
              <a:spLocks noChangeArrowheads="1"/>
            </p:cNvSpPr>
            <p:nvPr/>
          </p:nvSpPr>
          <p:spPr bwMode="auto">
            <a:xfrm>
              <a:off x="4551" y="1336"/>
              <a:ext cx="946" cy="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60000"/>
                </a:lnSpc>
                <a:spcBef>
                  <a:spcPct val="50000"/>
                </a:spcBef>
                <a:buFontTx/>
                <a:buNone/>
              </a:pPr>
              <a:r>
                <a:rPr lang="en-US" altLang="en-US" sz="1200" i="1">
                  <a:latin typeface="Times New Roman" pitchFamily="18" charset="0"/>
                </a:rPr>
                <a:t>Epi-</a:t>
              </a:r>
            </a:p>
            <a:p>
              <a:pPr>
                <a:lnSpc>
                  <a:spcPct val="60000"/>
                </a:lnSpc>
                <a:spcBef>
                  <a:spcPct val="50000"/>
                </a:spcBef>
                <a:buFontTx/>
                <a:buNone/>
              </a:pPr>
              <a:r>
                <a:rPr lang="en-US" altLang="en-US" sz="1200" i="1">
                  <a:latin typeface="Times New Roman" pitchFamily="18" charset="0"/>
                </a:rPr>
                <a:t>illumination</a:t>
              </a:r>
            </a:p>
            <a:p>
              <a:pPr>
                <a:lnSpc>
                  <a:spcPct val="60000"/>
                </a:lnSpc>
                <a:spcBef>
                  <a:spcPct val="50000"/>
                </a:spcBef>
                <a:buFontTx/>
                <a:buNone/>
              </a:pPr>
              <a:r>
                <a:rPr lang="en-US" altLang="en-US" sz="1200" i="1">
                  <a:latin typeface="Times New Roman" pitchFamily="18" charset="0"/>
                </a:rPr>
                <a:t>Source</a:t>
              </a:r>
            </a:p>
          </p:txBody>
        </p:sp>
        <p:sp>
          <p:nvSpPr>
            <p:cNvPr id="21538" name="AutoShape 31"/>
            <p:cNvSpPr>
              <a:spLocks noChangeArrowheads="1"/>
            </p:cNvSpPr>
            <p:nvPr/>
          </p:nvSpPr>
          <p:spPr bwMode="auto">
            <a:xfrm>
              <a:off x="4020" y="1375"/>
              <a:ext cx="409" cy="487"/>
            </a:xfrm>
            <a:prstGeom prst="roundRect">
              <a:avLst>
                <a:gd name="adj" fmla="val 16667"/>
              </a:avLst>
            </a:prstGeom>
            <a:solidFill>
              <a:schemeClr val="tx1"/>
            </a:solidFill>
            <a:ln w="2857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1539" name="Group 32"/>
            <p:cNvGrpSpPr>
              <a:grpSpLocks/>
            </p:cNvGrpSpPr>
            <p:nvPr/>
          </p:nvGrpSpPr>
          <p:grpSpPr bwMode="auto">
            <a:xfrm>
              <a:off x="4073" y="1468"/>
              <a:ext cx="292" cy="313"/>
              <a:chOff x="353" y="2784"/>
              <a:chExt cx="423" cy="384"/>
            </a:xfrm>
          </p:grpSpPr>
          <p:sp>
            <p:nvSpPr>
              <p:cNvPr id="21547" name="Line 33"/>
              <p:cNvSpPr>
                <a:spLocks noChangeShapeType="1"/>
              </p:cNvSpPr>
              <p:nvPr/>
            </p:nvSpPr>
            <p:spPr bwMode="auto">
              <a:xfrm flipV="1">
                <a:off x="353" y="2784"/>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48" name="Line 34"/>
              <p:cNvSpPr>
                <a:spLocks noChangeShapeType="1"/>
              </p:cNvSpPr>
              <p:nvPr/>
            </p:nvSpPr>
            <p:spPr bwMode="auto">
              <a:xfrm flipV="1">
                <a:off x="353" y="2880"/>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49" name="Line 35"/>
              <p:cNvSpPr>
                <a:spLocks noChangeShapeType="1"/>
              </p:cNvSpPr>
              <p:nvPr/>
            </p:nvSpPr>
            <p:spPr bwMode="auto">
              <a:xfrm flipV="1">
                <a:off x="353" y="2976"/>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50" name="Line 36"/>
              <p:cNvSpPr>
                <a:spLocks noChangeShapeType="1"/>
              </p:cNvSpPr>
              <p:nvPr/>
            </p:nvSpPr>
            <p:spPr bwMode="auto">
              <a:xfrm flipV="1">
                <a:off x="353" y="3072"/>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51" name="Line 37"/>
              <p:cNvSpPr>
                <a:spLocks noChangeShapeType="1"/>
              </p:cNvSpPr>
              <p:nvPr/>
            </p:nvSpPr>
            <p:spPr bwMode="auto">
              <a:xfrm flipV="1">
                <a:off x="353" y="3168"/>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1540" name="AutoShape 38"/>
            <p:cNvSpPr>
              <a:spLocks noChangeArrowheads="1"/>
            </p:cNvSpPr>
            <p:nvPr/>
          </p:nvSpPr>
          <p:spPr bwMode="auto">
            <a:xfrm>
              <a:off x="3955" y="3116"/>
              <a:ext cx="475" cy="411"/>
            </a:xfrm>
            <a:prstGeom prst="roundRect">
              <a:avLst>
                <a:gd name="adj" fmla="val 16667"/>
              </a:avLst>
            </a:prstGeom>
            <a:solidFill>
              <a:schemeClr val="tx1"/>
            </a:solidFill>
            <a:ln w="2857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1541" name="Group 39"/>
            <p:cNvGrpSpPr>
              <a:grpSpLocks/>
            </p:cNvGrpSpPr>
            <p:nvPr/>
          </p:nvGrpSpPr>
          <p:grpSpPr bwMode="auto">
            <a:xfrm>
              <a:off x="4017" y="3195"/>
              <a:ext cx="339" cy="264"/>
              <a:chOff x="353" y="2784"/>
              <a:chExt cx="423" cy="384"/>
            </a:xfrm>
          </p:grpSpPr>
          <p:sp>
            <p:nvSpPr>
              <p:cNvPr id="21542" name="Line 40"/>
              <p:cNvSpPr>
                <a:spLocks noChangeShapeType="1"/>
              </p:cNvSpPr>
              <p:nvPr/>
            </p:nvSpPr>
            <p:spPr bwMode="auto">
              <a:xfrm flipV="1">
                <a:off x="353" y="2784"/>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43" name="Line 41"/>
              <p:cNvSpPr>
                <a:spLocks noChangeShapeType="1"/>
              </p:cNvSpPr>
              <p:nvPr/>
            </p:nvSpPr>
            <p:spPr bwMode="auto">
              <a:xfrm flipV="1">
                <a:off x="353" y="2880"/>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44" name="Line 42"/>
              <p:cNvSpPr>
                <a:spLocks noChangeShapeType="1"/>
              </p:cNvSpPr>
              <p:nvPr/>
            </p:nvSpPr>
            <p:spPr bwMode="auto">
              <a:xfrm flipV="1">
                <a:off x="353" y="2976"/>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45" name="Line 43"/>
              <p:cNvSpPr>
                <a:spLocks noChangeShapeType="1"/>
              </p:cNvSpPr>
              <p:nvPr/>
            </p:nvSpPr>
            <p:spPr bwMode="auto">
              <a:xfrm flipV="1">
                <a:off x="353" y="3072"/>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546" name="Line 44"/>
              <p:cNvSpPr>
                <a:spLocks noChangeShapeType="1"/>
              </p:cNvSpPr>
              <p:nvPr/>
            </p:nvSpPr>
            <p:spPr bwMode="auto">
              <a:xfrm flipV="1">
                <a:off x="353" y="3168"/>
                <a:ext cx="423"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sp>
        <p:nvSpPr>
          <p:cNvPr id="21510" name="Text Box 45"/>
          <p:cNvSpPr txBox="1">
            <a:spLocks noChangeArrowheads="1"/>
          </p:cNvSpPr>
          <p:nvPr/>
        </p:nvSpPr>
        <p:spPr bwMode="auto">
          <a:xfrm>
            <a:off x="700088" y="5178425"/>
            <a:ext cx="178117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i="1">
                <a:latin typeface="Times New Roman" pitchFamily="18" charset="0"/>
              </a:rPr>
              <a:t>Image from Nikon</a:t>
            </a:r>
          </a:p>
          <a:p>
            <a:pPr>
              <a:spcBef>
                <a:spcPct val="0"/>
              </a:spcBef>
              <a:buFontTx/>
              <a:buNone/>
            </a:pPr>
            <a:r>
              <a:rPr lang="en-US" altLang="en-US" sz="1400" i="1">
                <a:latin typeface="Times New Roman" pitchFamily="18" charset="0"/>
              </a:rPr>
              <a:t>promotional materials</a:t>
            </a:r>
          </a:p>
        </p:txBody>
      </p:sp>
      <p:sp>
        <p:nvSpPr>
          <p:cNvPr id="21511" name="Rectangle 16"/>
          <p:cNvSpPr>
            <a:spLocks noChangeArrowheads="1"/>
          </p:cNvSpPr>
          <p:nvPr/>
        </p:nvSpPr>
        <p:spPr bwMode="auto">
          <a:xfrm>
            <a:off x="0" y="6858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78530"/>
  <p:extLst>
    <p:ext uri="{3A86A75C-4F4B-4683-9AE1-C65F6400EC91}">
      <p14:laserTraceLst xmlns:p14="http://schemas.microsoft.com/office/powerpoint/2010/main">
        <p14:tracePtLst>
          <p14:tracePt t="6495" x="7467600" y="4419600"/>
          <p14:tracePt t="6737" x="7473950" y="4419600"/>
          <p14:tracePt t="6744" x="7499350" y="4419600"/>
          <p14:tracePt t="6761" x="7518400" y="4419600"/>
          <p14:tracePt t="6779" x="7537450" y="4419600"/>
          <p14:tracePt t="6794" x="7562850" y="4419600"/>
          <p14:tracePt t="6813" x="7575550" y="4413250"/>
          <p14:tracePt t="6827" x="7581900" y="4413250"/>
          <p14:tracePt t="7351" x="7581900" y="4406900"/>
          <p14:tracePt t="7363" x="7569200" y="4362450"/>
          <p14:tracePt t="7379" x="7537450" y="4324350"/>
          <p14:tracePt t="7394" x="7454900" y="4203700"/>
          <p14:tracePt t="7411" x="7404100" y="4140200"/>
          <p14:tracePt t="7428" x="7353300" y="4083050"/>
          <p14:tracePt t="7444" x="7264400" y="3987800"/>
          <p14:tracePt t="7460" x="7232650" y="3956050"/>
          <p14:tracePt t="7478" x="7188200" y="3917950"/>
          <p14:tracePt t="7494" x="7181850" y="3911600"/>
          <p14:tracePt t="7717" x="7194550" y="3911600"/>
          <p14:tracePt t="7729" x="7200900" y="3911600"/>
          <p14:tracePt t="7790" x="7156450" y="3911600"/>
          <p14:tracePt t="7790" x="7004050" y="3892550"/>
          <p14:tracePt t="7813" x="6680200" y="3841750"/>
          <p14:tracePt t="7814" x="6337300" y="3790950"/>
          <p14:tracePt t="7827" x="5943600" y="3765550"/>
          <p14:tracePt t="7844" x="5283200" y="3727450"/>
          <p14:tracePt t="7861" x="5054600" y="3727450"/>
          <p14:tracePt t="7878" x="4781550" y="3708400"/>
          <p14:tracePt t="7895" x="4711700" y="3702050"/>
          <p14:tracePt t="7927" x="4667250" y="3689350"/>
          <p14:tracePt t="7928" x="4648200" y="3683000"/>
          <p14:tracePt t="8132" x="4622800" y="3702050"/>
          <p14:tracePt t="8144" x="4565650" y="3733800"/>
          <p14:tracePt t="8145" x="4470400" y="3784600"/>
          <p14:tracePt t="8160" x="4311650" y="3829050"/>
          <p14:tracePt t="8178" x="3994150" y="3924300"/>
          <p14:tracePt t="8194" x="3873500" y="3949700"/>
          <p14:tracePt t="8211" x="3714750" y="3987800"/>
          <p14:tracePt t="8227" x="3657600" y="4006850"/>
          <p14:tracePt t="8244" x="3619500" y="4013200"/>
          <p14:tracePt t="8261" x="3587750" y="4013200"/>
          <p14:tracePt t="8299" x="3581400" y="4013200"/>
          <p14:tracePt t="8356" x="3575050" y="4013200"/>
          <p14:tracePt t="8361" x="3568700" y="4013200"/>
          <p14:tracePt t="8377" x="3556000" y="4013200"/>
          <p14:tracePt t="8416" x="3549650" y="4013200"/>
          <p14:tracePt t="8417" x="3536950" y="4013200"/>
          <p14:tracePt t="8428" x="3530600" y="4013200"/>
          <p14:tracePt t="8445" x="3524250" y="4013200"/>
          <p14:tracePt t="8461" x="3511550" y="4013200"/>
          <p14:tracePt t="8498" x="3505200" y="4006850"/>
          <p14:tracePt t="8522" x="3498850" y="4000500"/>
          <p14:tracePt t="8526" x="3492500" y="3994150"/>
          <p14:tracePt t="8544" x="3479800" y="3975100"/>
          <p14:tracePt t="8561" x="3479800" y="3962400"/>
          <p14:tracePt t="8577" x="3460750" y="3937000"/>
          <p14:tracePt t="8595" x="3460750" y="3930650"/>
          <p14:tracePt t="8610" x="3460750" y="3924300"/>
          <p14:tracePt t="8628" x="3454400" y="3924300"/>
          <p14:tracePt t="8899" x="3460750" y="3924300"/>
          <p14:tracePt t="8911" x="3460750" y="3917950"/>
          <p14:tracePt t="8922" x="3460750" y="3911600"/>
          <p14:tracePt t="8927" x="3467100" y="3905250"/>
          <p14:tracePt t="8944" x="3473450" y="3898900"/>
          <p14:tracePt t="8962" x="3473450" y="3892550"/>
          <p14:tracePt t="9042" x="3479800" y="3892550"/>
          <p14:tracePt t="9148" x="3492500" y="3892550"/>
          <p14:tracePt t="9152" x="3524250" y="3886200"/>
          <p14:tracePt t="9160" x="3568700" y="3873500"/>
          <p14:tracePt t="9177" x="3619500" y="3854450"/>
          <p14:tracePt t="9195" x="3702050" y="3835400"/>
          <p14:tracePt t="9210" x="3733800" y="3835400"/>
          <p14:tracePt t="9228" x="3752850" y="3835400"/>
          <p14:tracePt t="9244" x="3765550" y="3835400"/>
          <p14:tracePt t="9261" x="3771900" y="3835400"/>
          <p14:tracePt t="9278" x="3778250" y="3835400"/>
          <p14:tracePt t="9444" x="3784600" y="3835400"/>
          <p14:tracePt t="9468" x="3790950" y="3835400"/>
          <p14:tracePt t="9491" x="3797300" y="3835400"/>
          <p14:tracePt t="9492" x="3803650" y="3835400"/>
          <p14:tracePt t="9538" x="3810000" y="3835400"/>
          <p14:tracePt t="9597" x="3816350" y="3835400"/>
          <p14:tracePt t="9610" x="3822700" y="3835400"/>
          <p14:tracePt t="9628" x="3841750" y="3835400"/>
          <p14:tracePt t="9644" x="3848100" y="3835400"/>
          <p14:tracePt t="9661" x="3860800" y="3835400"/>
          <p14:tracePt t="9677" x="3879850" y="3835400"/>
          <p14:tracePt t="9694" x="3892550" y="3835400"/>
          <p14:tracePt t="9710" x="3905250" y="3835400"/>
          <p14:tracePt t="9752" x="3917950" y="3835400"/>
          <p14:tracePt t="9774" x="3924300" y="3835400"/>
          <p14:tracePt t="9779" x="3930650" y="3835400"/>
          <p14:tracePt t="9794" x="3943350" y="3835400"/>
          <p14:tracePt t="9834" x="3949700" y="3835400"/>
          <p14:tracePt t="10271" x="3943350" y="3835400"/>
          <p14:tracePt t="10293" x="3937000" y="3835400"/>
          <p14:tracePt t="10309" x="3930650" y="3835400"/>
          <p14:tracePt t="10311" x="3924300" y="3835400"/>
          <p14:tracePt t="10326" x="3911600" y="3835400"/>
          <p14:tracePt t="10343" x="3898900" y="3841750"/>
          <p14:tracePt t="10359" x="3892550" y="3841750"/>
          <p14:tracePt t="10359" x="3879850" y="3841750"/>
          <p14:tracePt t="10377" x="3860800" y="3841750"/>
          <p14:tracePt t="10393" x="3829050" y="3841750"/>
          <p14:tracePt t="10410" x="3708400" y="3841750"/>
          <p14:tracePt t="10426" x="3638550" y="3841750"/>
          <p14:tracePt t="10443" x="3486150" y="3848100"/>
          <p14:tracePt t="10459" x="3441700" y="3854450"/>
          <p14:tracePt t="10477" x="3403600" y="3867150"/>
          <p14:tracePt t="10493" x="3378200" y="3873500"/>
          <p14:tracePt t="10510" x="3371850" y="3873500"/>
          <p14:tracePt t="10636" x="3390900" y="3873500"/>
          <p14:tracePt t="10650" x="3409950" y="3873500"/>
          <p14:tracePt t="10660" x="3486150" y="3873500"/>
          <p14:tracePt t="10677" x="3556000" y="3867150"/>
          <p14:tracePt t="10693" x="3695700" y="3848100"/>
          <p14:tracePt t="10710" x="3746500" y="3841750"/>
          <p14:tracePt t="10726" x="3803650" y="3841750"/>
          <p14:tracePt t="10743" x="3810000" y="3841750"/>
          <p14:tracePt t="10759" x="3816350" y="3841750"/>
          <p14:tracePt t="10825" x="3810000" y="3841750"/>
          <p14:tracePt t="10843" x="3797300" y="3841750"/>
          <p14:tracePt t="10844" x="3771900" y="3841750"/>
          <p14:tracePt t="10859" x="3721100" y="3848100"/>
          <p14:tracePt t="10877" x="3695700" y="3848100"/>
          <p14:tracePt t="10893" x="3638550" y="3854450"/>
          <p14:tracePt t="10910" x="3606800" y="3854450"/>
          <p14:tracePt t="10926" x="3587750" y="3854450"/>
          <p14:tracePt t="10943" x="3549650" y="3854450"/>
          <p14:tracePt t="10979" x="3543300" y="3854450"/>
          <p14:tracePt t="11026" x="3562350" y="3854450"/>
          <p14:tracePt t="11030" x="3587750" y="3854450"/>
          <p14:tracePt t="11043" x="3619500" y="3854450"/>
          <p14:tracePt t="11059" x="3689350" y="3854450"/>
          <p14:tracePt t="11077" x="3727450" y="3854450"/>
          <p14:tracePt t="11093" x="3765550" y="3854450"/>
          <p14:tracePt t="11110" x="3771900" y="3854450"/>
          <p14:tracePt t="11126" x="3778250" y="3854450"/>
          <p14:tracePt t="11451" x="3771900" y="3854450"/>
          <p14:tracePt t="11459" x="3638550" y="3759200"/>
          <p14:tracePt t="11476" x="3441700" y="3594100"/>
          <p14:tracePt t="11494" x="3200400" y="3365500"/>
          <p14:tracePt t="11509" x="2654300" y="2876550"/>
          <p14:tracePt t="11527" x="2400300" y="2660650"/>
          <p14:tracePt t="11543" x="1955800" y="2305050"/>
          <p14:tracePt t="11560" x="1771650" y="2228850"/>
          <p14:tracePt t="11576" x="1606550" y="2184400"/>
          <p14:tracePt t="11593" x="1352550" y="2171700"/>
          <p14:tracePt t="11609" x="1250950" y="2171700"/>
          <p14:tracePt t="11627" x="1079500" y="2209800"/>
          <p14:tracePt t="11643" x="1016000" y="2228850"/>
          <p14:tracePt t="11660" x="952500" y="2247900"/>
          <p14:tracePt t="11676" x="933450" y="2247900"/>
          <p14:tracePt t="11693" x="920750" y="2247900"/>
          <p14:tracePt t="11709" x="895350" y="2247900"/>
          <p14:tracePt t="11747" x="889000" y="2247900"/>
          <p14:tracePt t="11748" x="882650" y="2247900"/>
          <p14:tracePt t="11760" x="876300" y="2247900"/>
          <p14:tracePt t="11776" x="869950" y="2247900"/>
          <p14:tracePt t="11793" x="844550" y="2247900"/>
          <p14:tracePt t="11809" x="825500" y="2247900"/>
          <p14:tracePt t="11827" x="793750" y="2247900"/>
          <p14:tracePt t="11843" x="781050" y="2247900"/>
          <p14:tracePt t="11860" x="774700" y="2247900"/>
          <p14:tracePt t="11876" x="768350" y="2247900"/>
          <p14:tracePt t="11893" x="762000" y="2247900"/>
          <p14:tracePt t="11910" x="755650" y="2247900"/>
          <p14:tracePt t="11927" x="742950" y="2260600"/>
          <p14:tracePt t="11943" x="736600" y="2273300"/>
          <p14:tracePt t="11943" x="730250" y="2286000"/>
          <p14:tracePt t="11960" x="717550" y="2298700"/>
          <p14:tracePt t="11976" x="711200" y="2298700"/>
          <p14:tracePt t="11994" x="704850" y="2305050"/>
          <p14:tracePt t="12009" x="698500" y="2305050"/>
          <p14:tracePt t="12026" x="685800" y="2311400"/>
          <p14:tracePt t="12067" x="679450" y="2311400"/>
          <p14:tracePt t="12078" x="673100" y="2311400"/>
          <p14:tracePt t="12085" x="666750" y="2311400"/>
          <p14:tracePt t="14454" x="666750" y="2317750"/>
          <p14:tracePt t="14459" x="660400" y="2355850"/>
          <p14:tracePt t="14477" x="647700" y="2393950"/>
          <p14:tracePt t="14509" x="641350" y="2451100"/>
          <p14:tracePt t="14510" x="622300" y="2635250"/>
          <p14:tracePt t="14544" x="622300" y="2698750"/>
          <p14:tracePt t="14559" x="654050" y="2813050"/>
          <p14:tracePt t="14577" x="673100" y="2870200"/>
          <p14:tracePt t="14593" x="749300" y="2965450"/>
          <p14:tracePt t="14609" x="806450" y="3009900"/>
          <p14:tracePt t="14628" x="857250" y="3048000"/>
          <p14:tracePt t="14628" x="914400" y="3086100"/>
          <p14:tracePt t="14643" x="971550" y="3117850"/>
          <p14:tracePt t="14660" x="1028700" y="3155950"/>
          <p14:tracePt t="14676" x="1149350" y="3232150"/>
          <p14:tracePt t="14693" x="1206500" y="3276600"/>
          <p14:tracePt t="14709" x="1282700" y="3340100"/>
          <p14:tracePt t="14729" x="1314450" y="3371850"/>
          <p14:tracePt t="14744" x="1346200" y="3403600"/>
          <p14:tracePt t="14760" x="1403350" y="3473450"/>
          <p14:tracePt t="14776" x="1441450" y="3505200"/>
          <p14:tracePt t="14793" x="1485900" y="3568700"/>
          <p14:tracePt t="14809" x="1504950" y="3594100"/>
          <p14:tracePt t="14827" x="1524000" y="3625850"/>
          <p14:tracePt t="14842" x="1562100" y="3670300"/>
          <p14:tracePt t="14860" x="1587500" y="3683000"/>
          <p14:tracePt t="14876" x="1631950" y="3714750"/>
          <p14:tracePt t="14893" x="1644650" y="3721100"/>
          <p14:tracePt t="14909" x="1663700" y="3721100"/>
          <p14:tracePt t="14909" x="1682750" y="3727450"/>
          <p14:tracePt t="14927" x="1701800" y="3727450"/>
          <p14:tracePt t="14943" x="1720850" y="3733800"/>
          <p14:tracePt t="14960" x="1739900" y="3733800"/>
          <p14:tracePt t="15057" x="1739900" y="3740150"/>
          <p14:tracePt t="15058" x="1720850" y="3746500"/>
          <p14:tracePt t="15076" x="1701800" y="3759200"/>
          <p14:tracePt t="15094" x="1689100" y="3759200"/>
          <p14:tracePt t="15826" x="1689100" y="3771900"/>
          <p14:tracePt t="15837" x="1695450" y="3797300"/>
          <p14:tracePt t="15843" x="1727200" y="3835400"/>
          <p14:tracePt t="15859" x="1917700" y="3987800"/>
          <p14:tracePt t="15877" x="2146300" y="4114800"/>
          <p14:tracePt t="15892" x="2654300" y="4330700"/>
          <p14:tracePt t="15910" x="2914650" y="4406900"/>
          <p14:tracePt t="15926" x="3181350" y="4476750"/>
          <p14:tracePt t="15943" x="3714750" y="4584700"/>
          <p14:tracePt t="15960" x="3975100" y="4629150"/>
          <p14:tracePt t="15976" x="4419600" y="4705350"/>
          <p14:tracePt t="15994" x="4603750" y="4730750"/>
          <p14:tracePt t="16011" x="4737100" y="4749800"/>
          <p14:tracePt t="16026" x="4933950" y="4768850"/>
          <p14:tracePt t="16045" x="5003800" y="4768850"/>
          <p14:tracePt t="16059" x="5060950" y="4768850"/>
          <p14:tracePt t="16078" x="5080000" y="4768850"/>
          <p14:tracePt t="16091" x="5099050" y="4768850"/>
          <p14:tracePt t="16110" x="5105400" y="4762500"/>
          <p14:tracePt t="16145" x="5111750" y="4749800"/>
          <p14:tracePt t="16369" x="5130800" y="4781550"/>
          <p14:tracePt t="16372" x="5232400" y="4933950"/>
          <p14:tracePt t="16394" x="5283200" y="5003800"/>
          <p14:tracePt t="16411" x="5321300" y="5060950"/>
          <p14:tracePt t="16426" x="5397500" y="5168900"/>
          <p14:tracePt t="16444" x="5422900" y="5200650"/>
          <p14:tracePt t="16459" x="5441950" y="5219700"/>
          <p14:tracePt t="16477" x="5441950" y="5226050"/>
          <p14:tracePt t="16617" x="5448300" y="5226050"/>
          <p14:tracePt t="17930" x="5448300" y="5232400"/>
          <p14:tracePt t="17941" x="5448300" y="5251450"/>
          <p14:tracePt t="17959" x="5435600" y="5264150"/>
          <p14:tracePt t="18000" x="5435600" y="5270500"/>
          <p14:tracePt t="18011" x="5435600" y="5276850"/>
          <p14:tracePt t="18026" x="5429250" y="5283200"/>
          <p14:tracePt t="18028" x="5429250" y="5289550"/>
          <p14:tracePt t="18044" x="5429250" y="5302250"/>
          <p14:tracePt t="18060" x="5429250" y="5314950"/>
          <p14:tracePt t="18077" x="5429250" y="5321300"/>
          <p14:tracePt t="18093" x="5429250" y="5334000"/>
          <p14:tracePt t="18111" x="5429250" y="5346700"/>
          <p14:tracePt t="18126" x="5429250" y="5359400"/>
          <p14:tracePt t="18144" x="5429250" y="5365750"/>
          <p14:tracePt t="18159" x="5429250" y="5403850"/>
          <p14:tracePt t="18178" x="5429250" y="5422900"/>
          <p14:tracePt t="18193" x="5429250" y="5441950"/>
          <p14:tracePt t="18209" x="5448300" y="5492750"/>
          <p14:tracePt t="18227" x="5454650" y="5511800"/>
          <p14:tracePt t="18244" x="5454650" y="5518150"/>
          <p14:tracePt t="18259" x="5461000" y="5537200"/>
          <p14:tracePt t="18276" x="5461000" y="5543550"/>
          <p14:tracePt t="18293" x="5467350" y="5556250"/>
          <p14:tracePt t="18472" x="5473700" y="5556250"/>
          <p14:tracePt t="18674" x="5473700" y="5549900"/>
          <p14:tracePt t="18680" x="5467350" y="5543550"/>
          <p14:tracePt t="18693" x="5461000" y="5530850"/>
          <p14:tracePt t="18711" x="5454650" y="5530850"/>
          <p14:tracePt t="18727" x="5454650" y="5524500"/>
          <p14:tracePt t="18743" x="5441950" y="5518150"/>
          <p14:tracePt t="18760" x="5441950" y="5511800"/>
          <p14:tracePt t="18780" x="5435600" y="5511800"/>
          <p14:tracePt t="18818" x="5435600" y="5505450"/>
          <p14:tracePt t="18923" x="5429250" y="5505450"/>
          <p14:tracePt t="18947" x="5422900" y="5505450"/>
          <p14:tracePt t="18948" x="5422900" y="5499100"/>
          <p14:tracePt t="18982" x="5416550" y="5499100"/>
          <p14:tracePt t="18994" x="5410200" y="5492750"/>
          <p14:tracePt t="18995" x="5403850" y="5492750"/>
          <p14:tracePt t="19010" x="5397500" y="5492750"/>
          <p14:tracePt t="19027" x="5378450" y="5492750"/>
          <p14:tracePt t="19044" x="5372100" y="5492750"/>
          <p14:tracePt t="19060" x="5365750" y="5492750"/>
          <p14:tracePt t="19078" x="5359400" y="5492750"/>
          <p14:tracePt t="19206" x="5365750" y="5492750"/>
          <p14:tracePt t="19219" x="5378450" y="5492750"/>
          <p14:tracePt t="19230" x="5391150" y="5492750"/>
          <p14:tracePt t="19244" x="5397500" y="5492750"/>
          <p14:tracePt t="19260" x="5403850" y="5492750"/>
          <p14:tracePt t="19277" x="5410200" y="5486400"/>
          <p14:tracePt t="19314" x="5410200" y="5480050"/>
          <p14:tracePt t="19326" x="5410200" y="5473700"/>
          <p14:tracePt t="19349" x="5410200" y="5467350"/>
          <p14:tracePt t="20389" x="5403850" y="5467350"/>
          <p14:tracePt t="20402" x="5391150" y="5461000"/>
          <p14:tracePt t="20412" x="5353050" y="5435600"/>
          <p14:tracePt t="20427" x="5257800" y="5372100"/>
          <p14:tracePt t="20429" x="4978400" y="5207000"/>
          <p14:tracePt t="20443" x="4178300" y="4876800"/>
          <p14:tracePt t="20460" x="3733800" y="4743450"/>
          <p14:tracePt t="20477" x="3289300" y="4673600"/>
          <p14:tracePt t="20494" x="2495550" y="4673600"/>
          <p14:tracePt t="20510" x="2190750" y="4705350"/>
          <p14:tracePt t="20527" x="1905000" y="4711700"/>
          <p14:tracePt t="20544" x="1866900" y="4711700"/>
          <p14:tracePt t="20560" x="1860550" y="4711700"/>
          <p14:tracePt t="20743" x="1841500" y="4711700"/>
          <p14:tracePt t="20755" x="1803400" y="4711700"/>
          <p14:tracePt t="20760" x="1746250" y="4679950"/>
          <p14:tracePt t="20776" x="1593850" y="4552950"/>
          <p14:tracePt t="20794" x="1517650" y="4457700"/>
          <p14:tracePt t="20810" x="1435100" y="4267200"/>
          <p14:tracePt t="20827" x="1416050" y="4197350"/>
          <p14:tracePt t="20843" x="1409700" y="4146550"/>
          <p14:tracePt t="20861" x="1409700" y="4095750"/>
          <p14:tracePt t="20877" x="1409700" y="4083050"/>
          <p14:tracePt t="20894" x="1409700" y="4070350"/>
          <p14:tracePt t="21051" x="1409700" y="4057650"/>
          <p14:tracePt t="21063" x="1416050" y="4044950"/>
          <p14:tracePt t="21076" x="1422400" y="4019550"/>
          <p14:tracePt t="21078" x="1422400" y="4000500"/>
          <p14:tracePt t="21093" x="1422400" y="3975100"/>
          <p14:tracePt t="21111" x="1422400" y="3968750"/>
          <p14:tracePt t="21127" x="1422400" y="3962400"/>
          <p14:tracePt t="21143" x="1416050" y="3956050"/>
          <p14:tracePt t="21161" x="1416050" y="3949700"/>
          <p14:tracePt t="22056" x="1416050" y="3962400"/>
          <p14:tracePt t="22063" x="1422400" y="3975100"/>
          <p14:tracePt t="22063" x="1435100" y="4000500"/>
          <p14:tracePt t="22080" x="1454150" y="4038600"/>
          <p14:tracePt t="22093" x="1479550" y="4102100"/>
          <p14:tracePt t="22110" x="1568450" y="4305300"/>
          <p14:tracePt t="22128" x="1638300" y="4438650"/>
          <p14:tracePt t="22146" x="1708150" y="4584700"/>
          <p14:tracePt t="22160" x="1847850" y="4800600"/>
          <p14:tracePt t="22179" x="1917700" y="4908550"/>
          <p14:tracePt t="22193" x="2032000" y="5035550"/>
          <p14:tracePt t="22210" x="2089150" y="5073650"/>
          <p14:tracePt t="22226" x="2139950" y="5111750"/>
          <p14:tracePt t="22244" x="2241550" y="5149850"/>
          <p14:tracePt t="22260" x="2279650" y="5149850"/>
          <p14:tracePt t="22277" x="2298700" y="5149850"/>
          <p14:tracePt t="22493" x="2298700" y="5162550"/>
          <p14:tracePt t="22502" x="2305050" y="5187950"/>
          <p14:tracePt t="22510" x="2330450" y="5207000"/>
          <p14:tracePt t="22528" x="2463800" y="5314950"/>
          <p14:tracePt t="22545" x="2622550" y="5410200"/>
          <p14:tracePt t="22561" x="2978150" y="5581650"/>
          <p14:tracePt t="22579" x="3181350" y="5670550"/>
          <p14:tracePt t="22593" x="3384550" y="5759450"/>
          <p14:tracePt t="22610" x="3752850" y="5924550"/>
          <p14:tracePt t="22626" x="3911600" y="5962650"/>
          <p14:tracePt t="22644" x="4127500" y="6007100"/>
          <p14:tracePt t="22661" x="4197350" y="6013450"/>
          <p14:tracePt t="22677" x="4286250" y="6013450"/>
          <p14:tracePt t="22694" x="4292600" y="6013450"/>
          <p14:tracePt t="22883" x="4305300" y="6013450"/>
          <p14:tracePt t="22897" x="4330700" y="6013450"/>
          <p14:tracePt t="22899" x="4381500" y="6013450"/>
          <p14:tracePt t="22910" x="4476750" y="6013450"/>
          <p14:tracePt t="22926" x="4914900" y="6007100"/>
          <p14:tracePt t="22944" x="5200650" y="5969000"/>
          <p14:tracePt t="22960" x="5511800" y="5930900"/>
          <p14:tracePt t="22978" x="6146800" y="5835650"/>
          <p14:tracePt t="22994" x="6419850" y="5810250"/>
          <p14:tracePt t="23011" x="6896100" y="5784850"/>
          <p14:tracePt t="23027" x="7086600" y="5797550"/>
          <p14:tracePt t="23044" x="7200900" y="5816600"/>
          <p14:tracePt t="23061" x="7321550" y="5829300"/>
          <p14:tracePt t="23078" x="7334250" y="5829300"/>
          <p14:tracePt t="23322" x="7346950" y="5829300"/>
          <p14:tracePt t="23326" x="7366000" y="5829300"/>
          <p14:tracePt t="23344" x="7397750" y="5835650"/>
          <p14:tracePt t="23361" x="7410450" y="5842000"/>
          <p14:tracePt t="23378" x="7429500" y="5842000"/>
          <p14:tracePt t="23394" x="7435850" y="5842000"/>
          <p14:tracePt t="25765" x="7435850" y="5848350"/>
          <p14:tracePt t="25792" x="7435850" y="5854700"/>
          <p14:tracePt t="25875" x="7435850" y="5861050"/>
          <p14:tracePt t="25876" x="7435850" y="5867400"/>
          <p14:tracePt t="25895" x="7429500" y="5873750"/>
          <p14:tracePt t="25914" x="7429500" y="5880100"/>
          <p14:tracePt t="25927" x="7429500" y="5886450"/>
          <p14:tracePt t="26028" x="7423150" y="5886450"/>
          <p14:tracePt t="26383" x="7416800" y="5886450"/>
          <p14:tracePt t="26394" x="7404100" y="5899150"/>
          <p14:tracePt t="26413" x="7391400" y="5905500"/>
          <p14:tracePt t="26413" x="7378700" y="5911850"/>
          <p14:tracePt t="26431" x="7359650" y="5911850"/>
          <p14:tracePt t="26445" x="7346950" y="5918200"/>
          <p14:tracePt t="26463" x="7315200" y="5918200"/>
          <p14:tracePt t="26477" x="7302500" y="5924550"/>
          <p14:tracePt t="26494" x="7283450" y="5924550"/>
          <p14:tracePt t="26511" x="7251700" y="5930900"/>
          <p14:tracePt t="26530" x="7239000" y="5930900"/>
          <p14:tracePt t="26544" x="7194550" y="5949950"/>
          <p14:tracePt t="26561" x="7175500" y="5956300"/>
          <p14:tracePt t="26577" x="7162800" y="5956300"/>
          <p14:tracePt t="26595" x="7156450" y="5956300"/>
          <p14:tracePt t="26819" x="7143750" y="5969000"/>
          <p14:tracePt t="26831" x="7124700" y="5981700"/>
          <p14:tracePt t="26832" x="7099300" y="6000750"/>
          <p14:tracePt t="26844" x="7054850" y="6019800"/>
          <p14:tracePt t="26861" x="7010400" y="6038850"/>
          <p14:tracePt t="26877" x="6699250" y="6108700"/>
          <p14:tracePt t="26914" x="6604000" y="6127750"/>
          <p14:tracePt t="26929" x="6483350" y="6153150"/>
          <p14:tracePt t="26944" x="6394450" y="6159500"/>
          <p14:tracePt t="26961" x="6248400" y="6159500"/>
          <p14:tracePt t="26977" x="6203950" y="6159500"/>
          <p14:tracePt t="26994" x="6121400" y="6159500"/>
          <p14:tracePt t="27010" x="6096000" y="6153150"/>
          <p14:tracePt t="27028" x="6076950" y="6153150"/>
          <p14:tracePt t="27044" x="6051550" y="6153150"/>
          <p14:tracePt t="27280" x="6045200" y="6153150"/>
          <p14:tracePt t="27284" x="6038850" y="6159500"/>
          <p14:tracePt t="27294" x="6013450" y="6172200"/>
          <p14:tracePt t="27310" x="5962650" y="6178550"/>
          <p14:tracePt t="27328" x="5924550" y="6184900"/>
          <p14:tracePt t="27344" x="5886450" y="6191250"/>
          <p14:tracePt t="27361" x="5810250" y="6191250"/>
          <p14:tracePt t="27377" x="5772150" y="6191250"/>
          <p14:tracePt t="27394" x="5721350" y="6191250"/>
          <p14:tracePt t="27411" x="5702300" y="6191250"/>
          <p14:tracePt t="27427" x="5670550" y="6191250"/>
          <p14:tracePt t="27444" x="5638800" y="6191250"/>
          <p14:tracePt t="27461" x="5626100" y="6191250"/>
          <p14:tracePt t="27477" x="5594350" y="6178550"/>
          <p14:tracePt t="27495" x="5581650" y="6178550"/>
          <p14:tracePt t="27510" x="5568950" y="6172200"/>
          <p14:tracePt t="27528" x="5537200" y="6172200"/>
          <p14:tracePt t="27544" x="5524500" y="6165850"/>
          <p14:tracePt t="27561" x="5505450" y="6159500"/>
          <p14:tracePt t="27577" x="5486400" y="6159500"/>
          <p14:tracePt t="27594" x="5473700" y="6153150"/>
          <p14:tracePt t="27610" x="5448300" y="6140450"/>
          <p14:tracePt t="27628" x="5429250" y="6127750"/>
          <p14:tracePt t="27644" x="5403850" y="6115050"/>
          <p14:tracePt t="27661" x="5384800" y="6102350"/>
          <p14:tracePt t="27677" x="5372100" y="6096000"/>
          <p14:tracePt t="27694" x="5346700" y="6070600"/>
          <p14:tracePt t="27711" x="5334000" y="6051550"/>
          <p14:tracePt t="27728" x="5314950" y="6019800"/>
          <p14:tracePt t="27744" x="5302250" y="6007100"/>
          <p14:tracePt t="28049" x="5308600" y="6000750"/>
          <p14:tracePt t="28073" x="5314950" y="5994400"/>
          <p14:tracePt t="28075" x="5314950" y="5988050"/>
          <p14:tracePt t="28094" x="5321300" y="5975350"/>
          <p14:tracePt t="28111" x="5327650" y="5962650"/>
          <p14:tracePt t="28144" x="5327650" y="5949950"/>
          <p14:tracePt t="28160" x="5327650" y="5943600"/>
          <p14:tracePt t="28161" x="5334000" y="5943600"/>
          <p14:tracePt t="28178" x="5334000" y="5924550"/>
          <p14:tracePt t="28194" x="5334000" y="5918200"/>
          <p14:tracePt t="28211" x="5334000" y="5892800"/>
          <p14:tracePt t="28227" x="5334000" y="5886450"/>
          <p14:tracePt t="28245" x="5334000" y="5873750"/>
          <p14:tracePt t="28260" x="5334000" y="5861050"/>
          <p14:tracePt t="28278" x="5334000" y="5854700"/>
          <p14:tracePt t="28294" x="5334000" y="5842000"/>
          <p14:tracePt t="28311" x="5334000" y="5829300"/>
          <p14:tracePt t="28327" x="5334000" y="5822950"/>
          <p14:tracePt t="28344" x="5334000" y="5803900"/>
          <p14:tracePt t="28360" x="5334000" y="5797550"/>
          <p14:tracePt t="28378" x="5327650" y="5784850"/>
          <p14:tracePt t="28394" x="5327650" y="5778500"/>
          <p14:tracePt t="28411" x="5327650" y="5753100"/>
          <p14:tracePt t="28427" x="5327650" y="5734050"/>
          <p14:tracePt t="28444" x="5327650" y="5715000"/>
          <p14:tracePt t="28460" x="5327650" y="5695950"/>
          <p14:tracePt t="28478" x="5327650" y="5683250"/>
          <p14:tracePt t="28494" x="5327650" y="5670550"/>
          <p14:tracePt t="28842" x="5327650" y="5657850"/>
          <p14:tracePt t="28843" x="5327650" y="5651500"/>
          <p14:tracePt t="28860" x="5327650" y="5632450"/>
          <p14:tracePt t="28878" x="5327650" y="5619750"/>
          <p14:tracePt t="28894" x="5327650" y="5613400"/>
          <p14:tracePt t="28911" x="5327650" y="5594350"/>
          <p14:tracePt t="28948" x="5327650" y="5588000"/>
          <p14:tracePt t="28983" x="5327650" y="5581650"/>
          <p14:tracePt t="29065" x="5327650" y="5575300"/>
          <p14:tracePt t="29079" x="5334000" y="5568950"/>
          <p14:tracePt t="29104" x="5334000" y="5562600"/>
          <p14:tracePt t="29468" x="5340350" y="5562600"/>
          <p14:tracePt t="29480" x="5346700" y="5562600"/>
          <p14:tracePt t="29504" x="5353050" y="5562600"/>
          <p14:tracePt t="29646" x="5359400" y="5562600"/>
          <p14:tracePt t="29740" x="5359400" y="5556250"/>
          <p14:tracePt t="30425" x="5359400" y="5549900"/>
          <p14:tracePt t="30447" x="5359400" y="5543550"/>
          <p14:tracePt t="30462" x="5359400" y="5537200"/>
          <p14:tracePt t="30478" x="5359400" y="5530850"/>
          <p14:tracePt t="30494" x="5359400" y="5511800"/>
          <p14:tracePt t="30512" x="5359400" y="5505450"/>
          <p14:tracePt t="30528" x="5359400" y="5492750"/>
          <p14:tracePt t="31040" x="5359400" y="5511800"/>
          <p14:tracePt t="31042" x="5359400" y="5537200"/>
          <p14:tracePt t="31060" x="5359400" y="5600700"/>
          <p14:tracePt t="31094" x="5359400" y="5632450"/>
          <p14:tracePt t="31095" x="5359400" y="5676900"/>
          <p14:tracePt t="31111" x="5416550" y="5778500"/>
          <p14:tracePt t="31128" x="5454650" y="5835650"/>
          <p14:tracePt t="31128" x="5518150" y="5899150"/>
          <p14:tracePt t="31146" x="5594350" y="5930900"/>
          <p14:tracePt t="31160" x="5683250" y="5969000"/>
          <p14:tracePt t="31177" x="5918200" y="6000750"/>
          <p14:tracePt t="31193" x="6076950" y="6000750"/>
          <p14:tracePt t="31211" x="6254750" y="6000750"/>
          <p14:tracePt t="31228" x="6661150" y="6000750"/>
          <p14:tracePt t="31244" x="6858000" y="6000750"/>
          <p14:tracePt t="31260" x="7239000" y="5981700"/>
          <p14:tracePt t="31278" x="7423150" y="5956300"/>
          <p14:tracePt t="31294" x="7575550" y="5930900"/>
          <p14:tracePt t="31311" x="7747000" y="5899150"/>
          <p14:tracePt t="31327" x="7785100" y="5880100"/>
          <p14:tracePt t="31548" x="7816850" y="5816600"/>
          <p14:tracePt t="31560" x="8045450" y="5353050"/>
          <p14:tracePt t="31578" x="8172450" y="4997450"/>
          <p14:tracePt t="31594" x="8388350" y="4241800"/>
          <p14:tracePt t="31611" x="8439150" y="3930650"/>
          <p14:tracePt t="31627" x="8445500" y="3606800"/>
          <p14:tracePt t="31646" x="8432800" y="3549650"/>
          <p14:tracePt t="31660" x="8394700" y="3517900"/>
          <p14:tracePt t="31660" x="8356600" y="3511550"/>
          <p14:tracePt t="31678" x="8331200" y="3511550"/>
          <p14:tracePt t="31693" x="8305800" y="3530600"/>
          <p14:tracePt t="31879" x="8299450" y="3536950"/>
          <p14:tracePt t="31890" x="8280400" y="3562350"/>
          <p14:tracePt t="31899" x="8242300" y="3587750"/>
          <p14:tracePt t="31912" x="8096250" y="3683000"/>
          <p14:tracePt t="31927" x="7962900" y="3752850"/>
          <p14:tracePt t="31944" x="7854950" y="3810000"/>
          <p14:tracePt t="31960" x="7670800" y="3917950"/>
          <p14:tracePt t="31978" x="7613650" y="3956050"/>
          <p14:tracePt t="31993" x="7556500" y="4000500"/>
          <p14:tracePt t="32011" x="7550150" y="4006850"/>
          <p14:tracePt t="32027" x="7550150" y="4019550"/>
          <p14:tracePt t="32043" x="7550150" y="4032250"/>
          <p14:tracePt t="32081" x="7550150" y="4038600"/>
          <p14:tracePt t="33261" x="7556500" y="4038600"/>
          <p14:tracePt t="33274" x="7562850" y="4038600"/>
          <p14:tracePt t="33284" x="7569200" y="4038600"/>
          <p14:tracePt t="33293" x="7588250" y="4038600"/>
          <p14:tracePt t="33310" x="7594600" y="4038600"/>
          <p14:tracePt t="33329" x="7607300" y="4038600"/>
          <p14:tracePt t="33344" x="7645400" y="4038600"/>
          <p14:tracePt t="33362" x="7658100" y="4038600"/>
          <p14:tracePt t="33378" x="7683500" y="4038600"/>
          <p14:tracePt t="33394" x="7689850" y="4038600"/>
          <p14:tracePt t="33429" x="7696200" y="4038600"/>
          <p14:tracePt t="33463" x="7696200" y="4032250"/>
          <p14:tracePt t="35568" x="7708900" y="4019550"/>
          <p14:tracePt t="35579" x="7747000" y="3975100"/>
          <p14:tracePt t="35594" x="7778750" y="3943350"/>
          <p14:tracePt t="35612" x="7848600" y="3854450"/>
          <p14:tracePt t="35629" x="7867650" y="3835400"/>
          <p14:tracePt t="35644" x="7867650" y="3803650"/>
          <p14:tracePt t="35663" x="7867650" y="3790950"/>
          <p14:tracePt t="35678" x="7867650" y="3778250"/>
          <p14:tracePt t="35694" x="7848600" y="3746500"/>
          <p14:tracePt t="35711" x="7816850" y="3733800"/>
          <p14:tracePt t="35727" x="7778750" y="3714750"/>
          <p14:tracePt t="35745" x="7766050" y="3708400"/>
          <p14:tracePt t="35760" x="7753350" y="3708400"/>
          <p14:tracePt t="35777" x="7721600" y="3708400"/>
          <p14:tracePt t="35794" x="7708900" y="3708400"/>
          <p14:tracePt t="35810" x="7683500" y="3708400"/>
          <p14:tracePt t="35829" x="7677150" y="3708400"/>
          <p14:tracePt t="35845" x="7664450" y="3708400"/>
          <p14:tracePt t="35861" x="7645400" y="3708400"/>
          <p14:tracePt t="35876" x="7632700" y="3714750"/>
          <p14:tracePt t="35894" x="7613650" y="3733800"/>
          <p14:tracePt t="35912" x="7607300" y="3746500"/>
          <p14:tracePt t="35927" x="7600950" y="3759200"/>
          <p14:tracePt t="35944" x="7588250" y="3790950"/>
          <p14:tracePt t="35961" x="7581900" y="3810000"/>
          <p14:tracePt t="35977" x="7575550" y="3841750"/>
          <p14:tracePt t="35995" x="7575550" y="3860800"/>
          <p14:tracePt t="36010" x="7569200" y="3873500"/>
          <p14:tracePt t="36027" x="7562850" y="3924300"/>
          <p14:tracePt t="36043" x="7556500" y="3943350"/>
          <p14:tracePt t="36061" x="7556500" y="3987800"/>
          <p14:tracePt t="36077" x="7556500" y="4013200"/>
          <p14:tracePt t="36094" x="7556500" y="4076700"/>
          <p14:tracePt t="36111" x="7562850" y="4102100"/>
          <p14:tracePt t="36127" x="7569200" y="4114800"/>
          <p14:tracePt t="36143" x="7575550" y="4133850"/>
          <p14:tracePt t="36160" x="7588250" y="4152900"/>
          <p14:tracePt t="36177" x="7600950" y="4171950"/>
          <p14:tracePt t="36194" x="7607300" y="4178300"/>
          <p14:tracePt t="36210" x="7620000" y="4184650"/>
          <p14:tracePt t="36227" x="7639050" y="4191000"/>
          <p14:tracePt t="36243" x="7658100" y="4197350"/>
          <p14:tracePt t="36260" x="7689850" y="4210050"/>
          <p14:tracePt t="36277" x="7708900" y="4210050"/>
          <p14:tracePt t="36294" x="7727950" y="4216400"/>
          <p14:tracePt t="36310" x="7766050" y="4216400"/>
          <p14:tracePt t="36327" x="7791450" y="4216400"/>
          <p14:tracePt t="36343" x="7823200" y="4216400"/>
          <p14:tracePt t="36360" x="7835900" y="4216400"/>
          <p14:tracePt t="36377" x="7867650" y="4216400"/>
          <p14:tracePt t="36394" x="7880350" y="4203700"/>
          <p14:tracePt t="36410" x="7893050" y="4197350"/>
          <p14:tracePt t="36427" x="7918450" y="4178300"/>
          <p14:tracePt t="36443" x="7924800" y="4165600"/>
          <p14:tracePt t="36461" x="7937500" y="4159250"/>
          <p14:tracePt t="36477" x="7950200" y="4133850"/>
          <p14:tracePt t="36495" x="7956550" y="4127500"/>
          <p14:tracePt t="36510" x="7956550" y="4089400"/>
          <p14:tracePt t="36527" x="7956550" y="4076700"/>
          <p14:tracePt t="36543" x="7956550" y="4057650"/>
          <p14:tracePt t="36561" x="7956550" y="4044950"/>
          <p14:tracePt t="36596" x="7956550" y="4038600"/>
          <p14:tracePt t="36597" x="7956550" y="4032250"/>
          <p14:tracePt t="36610" x="7956550" y="4025900"/>
          <p14:tracePt t="36627" x="7943850" y="4025900"/>
          <p14:tracePt t="36643" x="7943850" y="4019550"/>
          <p14:tracePt t="37151" x="7943850" y="4006850"/>
          <p14:tracePt t="37162" x="7931150" y="3968750"/>
          <p14:tracePt t="37173" x="7899400" y="3886200"/>
          <p14:tracePt t="37177" x="7848600" y="3746500"/>
          <p14:tracePt t="37193" x="7626350" y="3314700"/>
          <p14:tracePt t="37211" x="7486650" y="3149600"/>
          <p14:tracePt t="37227" x="7334250" y="3009900"/>
          <p14:tracePt t="37244" x="6959600" y="2832100"/>
          <p14:tracePt t="37260" x="6756400" y="2800350"/>
          <p14:tracePt t="37277" x="6432550" y="2781300"/>
          <p14:tracePt t="37293" x="6337300" y="2781300"/>
          <p14:tracePt t="37310" x="6254750" y="2781300"/>
          <p14:tracePt t="37327" x="6172200" y="2781300"/>
          <p14:tracePt t="37344" x="6159500" y="2787650"/>
          <p14:tracePt t="37541" x="6140450" y="2787650"/>
          <p14:tracePt t="37542" x="6076950" y="2800350"/>
          <p14:tracePt t="37560" x="5619750" y="2882900"/>
          <p14:tracePt t="37577" x="5257800" y="2921000"/>
          <p14:tracePt t="37593" x="4902200" y="2959100"/>
          <p14:tracePt t="37610" x="4311650" y="2997200"/>
          <p14:tracePt t="37626" x="4076700" y="3016250"/>
          <p14:tracePt t="37644" x="3759200" y="3048000"/>
          <p14:tracePt t="37660" x="3676650" y="3054350"/>
          <p14:tracePt t="37677" x="3606800" y="3067050"/>
          <p14:tracePt t="37693" x="3498850" y="3073400"/>
          <p14:tracePt t="37711" x="3460750" y="3073400"/>
          <p14:tracePt t="37726" x="3409950" y="3073400"/>
          <p14:tracePt t="37744" x="3371850" y="3073400"/>
          <p14:tracePt t="37760" x="3327400" y="3073400"/>
          <p14:tracePt t="37760" x="3295650" y="3073400"/>
          <p14:tracePt t="37778" x="3251200" y="3073400"/>
          <p14:tracePt t="37793" x="3225800" y="3073400"/>
          <p14:tracePt t="37810" x="3168650" y="3073400"/>
          <p14:tracePt t="37826" x="3149600" y="3073400"/>
          <p14:tracePt t="37843" x="3105150" y="3028950"/>
          <p14:tracePt t="37860" x="3086100" y="3009900"/>
          <p14:tracePt t="37877" x="3060700" y="2990850"/>
          <p14:tracePt t="37893" x="3035300" y="2965450"/>
          <p14:tracePt t="37911" x="3022600" y="2952750"/>
          <p14:tracePt t="37927" x="3009900" y="2927350"/>
          <p14:tracePt t="37944" x="3009900" y="2921000"/>
          <p14:tracePt t="37960" x="3009900" y="2908300"/>
          <p14:tracePt t="37977" x="3009900" y="2901950"/>
          <p14:tracePt t="38014" x="3009900" y="2889250"/>
          <p14:tracePt t="38015" x="3009900" y="2876550"/>
          <p14:tracePt t="38026" x="3022600" y="2870200"/>
          <p14:tracePt t="38044" x="3022600" y="2863850"/>
          <p14:tracePt t="38133" x="3028950" y="2863850"/>
          <p14:tracePt t="38630" x="3028950" y="2857500"/>
          <p14:tracePt t="38699" x="3054350" y="2857500"/>
          <p14:tracePt t="38711" x="3105150" y="2857500"/>
          <p14:tracePt t="38722" x="3200400" y="2857500"/>
          <p14:tracePt t="38727" x="3397250" y="2857500"/>
          <p14:tracePt t="38743" x="4152900" y="2857500"/>
          <p14:tracePt t="38761" x="4559300" y="2876550"/>
          <p14:tracePt t="38776" x="4991100" y="2933700"/>
          <p14:tracePt t="38794" x="5759450" y="3117850"/>
          <p14:tracePt t="38810" x="6045200" y="3225800"/>
          <p14:tracePt t="38827" x="6419850" y="3429000"/>
          <p14:tracePt t="38843" x="6496050" y="3479800"/>
          <p14:tracePt t="38860" x="6559550" y="3524250"/>
          <p14:tracePt t="38877" x="6565900" y="3530600"/>
          <p14:tracePt t="38894" x="6572250" y="3536950"/>
          <p14:tracePt t="38910" x="6572250" y="3543300"/>
          <p14:tracePt t="38927" x="6578600" y="3556000"/>
          <p14:tracePt t="38943" x="6604000" y="3613150"/>
          <p14:tracePt t="38961" x="6642100" y="3651250"/>
          <p14:tracePt t="38976" x="6686550" y="3702050"/>
          <p14:tracePt t="38994" x="6845300" y="3784600"/>
          <p14:tracePt t="39010" x="6965950" y="3848100"/>
          <p14:tracePt t="39027" x="7150100" y="3943350"/>
          <p14:tracePt t="39043" x="7207250" y="3981450"/>
          <p14:tracePt t="39060" x="7251700" y="4006850"/>
          <p14:tracePt t="39077" x="7283450" y="4025900"/>
          <p14:tracePt t="39094" x="7283450" y="4032250"/>
          <p14:tracePt t="39110" x="7277100" y="4044950"/>
          <p14:tracePt t="39432" x="7270750" y="4044950"/>
          <p14:tracePt t="39528" x="7264400" y="4044950"/>
          <p14:tracePt t="46699" x="7239000" y="4038600"/>
          <p14:tracePt t="46712" x="7188200" y="4013200"/>
          <p14:tracePt t="46713" x="7137400" y="3981450"/>
          <p14:tracePt t="46726" x="7080250" y="3956050"/>
          <p14:tracePt t="46743" x="7010400" y="3924300"/>
          <p14:tracePt t="46759" x="7004050" y="3924300"/>
          <p14:tracePt t="46776" x="6991350" y="3917950"/>
          <p14:tracePt t="46982" x="6997700" y="3917950"/>
          <p14:tracePt t="46994" x="6997700" y="3924300"/>
          <p14:tracePt t="47030" x="7004050" y="3930650"/>
          <p14:tracePt t="47053" x="7010400" y="3943350"/>
          <p14:tracePt t="47077" x="7016750" y="3956050"/>
          <p14:tracePt t="47093" x="7016750" y="3962400"/>
          <p14:tracePt t="47113" x="7016750" y="3975100"/>
          <p14:tracePt t="47147" x="7016750" y="3981450"/>
          <p14:tracePt t="48106" x="7016750" y="3987800"/>
          <p14:tracePt t="48126" x="7010400" y="3987800"/>
          <p14:tracePt t="48128" x="7004050" y="3994150"/>
          <p14:tracePt t="48143" x="6997700" y="3994150"/>
          <p14:tracePt t="48160" x="6991350" y="3994150"/>
          <p14:tracePt t="48176" x="6978650" y="3994150"/>
          <p14:tracePt t="48193" x="6965950" y="3994150"/>
          <p14:tracePt t="48211" x="6889750" y="3994150"/>
          <p14:tracePt t="48227" x="6826250" y="3994150"/>
          <p14:tracePt t="48244" x="6654800" y="3994150"/>
          <p14:tracePt t="48260" x="6565900" y="3994150"/>
          <p14:tracePt t="48276" x="6445250" y="3994150"/>
          <p14:tracePt t="48295" x="6400800" y="3994150"/>
          <p14:tracePt t="48480" x="6356350" y="4019550"/>
          <p14:tracePt t="48496" x="6254750" y="4057650"/>
          <p14:tracePt t="48497" x="6064250" y="4102100"/>
          <p14:tracePt t="48509" x="5778500" y="4114800"/>
          <p14:tracePt t="48527" x="5105400" y="4095750"/>
          <p14:tracePt t="48544" x="4762500" y="4057650"/>
          <p14:tracePt t="48560" x="4508500" y="4032250"/>
          <p14:tracePt t="48576" x="4210050" y="3994150"/>
          <p14:tracePt t="48593" x="4152900" y="3981450"/>
          <p14:tracePt t="48611" x="4127500" y="3975100"/>
          <p14:tracePt t="48792" x="4114800" y="3975100"/>
          <p14:tracePt t="48809" x="4095750" y="3975100"/>
          <p14:tracePt t="48812" x="4070350" y="3975100"/>
          <p14:tracePt t="48826" x="3956050" y="3975100"/>
          <p14:tracePt t="48844" x="3816350" y="3975100"/>
          <p14:tracePt t="48862" x="3746500" y="3975100"/>
          <p14:tracePt t="48877" x="3695700" y="3968750"/>
          <p14:tracePt t="48893" x="3619500" y="3937000"/>
          <p14:tracePt t="48909" x="3600450" y="3930650"/>
          <p14:tracePt t="48926" x="3587750" y="3930650"/>
          <p14:tracePt t="48942" x="3568700" y="3930650"/>
          <p14:tracePt t="49240" x="3568700" y="3924300"/>
          <p14:tracePt t="49546" x="3568700" y="3917950"/>
          <p14:tracePt t="49678" x="3568700" y="3911600"/>
          <p14:tracePt t="49701" x="3562350" y="3911600"/>
          <p14:tracePt t="50516" x="3562350" y="3905250"/>
          <p14:tracePt t="50526" x="3575050" y="3898900"/>
          <p14:tracePt t="50542" x="3581400" y="3898900"/>
          <p14:tracePt t="50576" x="3587750" y="3898900"/>
          <p14:tracePt t="50578" x="3594100" y="3898900"/>
          <p14:tracePt t="50595" x="3600450" y="3898900"/>
          <p14:tracePt t="50799" x="3606800" y="3892550"/>
          <p14:tracePt t="50813" x="3613150" y="3892550"/>
          <p14:tracePt t="50851" x="3613150" y="3886200"/>
          <p14:tracePt t="50852" x="3619500" y="3886200"/>
          <p14:tracePt t="50882" x="3625850" y="3886200"/>
          <p14:tracePt t="52490" x="3638550" y="3886200"/>
          <p14:tracePt t="52509" x="3651250" y="3886200"/>
          <p14:tracePt t="52526" x="3683000" y="3879850"/>
          <p14:tracePt t="52527" x="3695700" y="3879850"/>
          <p14:tracePt t="52543" x="3714750" y="3879850"/>
          <p14:tracePt t="52559" x="3759200" y="3873500"/>
          <p14:tracePt t="52576" x="3784600" y="3867150"/>
          <p14:tracePt t="52592" x="3886200" y="3854450"/>
          <p14:tracePt t="52610" x="3956050" y="3848100"/>
          <p14:tracePt t="52626" x="4013200" y="3841750"/>
          <p14:tracePt t="52626" x="4083050" y="3835400"/>
          <p14:tracePt t="52643" x="4152900" y="3822700"/>
          <p14:tracePt t="52659" x="4222750" y="3822700"/>
          <p14:tracePt t="52676" x="4311650" y="3822700"/>
          <p14:tracePt t="52692" x="4337050" y="3822700"/>
          <p14:tracePt t="52709" x="4362450" y="3829050"/>
          <p14:tracePt t="52726" x="4387850" y="3841750"/>
          <p14:tracePt t="52743" x="4400550" y="3854450"/>
          <p14:tracePt t="52759" x="4425950" y="3860800"/>
          <p14:tracePt t="52776" x="4432300" y="3860800"/>
          <p14:tracePt t="52792" x="4438650" y="3860800"/>
          <p14:tracePt t="53057" x="4451350" y="3860800"/>
          <p14:tracePt t="53065" x="4476750" y="3848100"/>
          <p14:tracePt t="53076" x="4660900" y="3797300"/>
          <p14:tracePt t="53110" x="4730750" y="3790950"/>
          <p14:tracePt t="53126" x="4832350" y="3784600"/>
          <p14:tracePt t="53143" x="4870450" y="3784600"/>
          <p14:tracePt t="53159" x="4921250" y="3784600"/>
          <p14:tracePt t="53176" x="4946650" y="3784600"/>
          <p14:tracePt t="53192" x="4972050" y="3790950"/>
          <p14:tracePt t="53209" x="5029200" y="3822700"/>
          <p14:tracePt t="53226" x="5060950" y="3835400"/>
          <p14:tracePt t="53243" x="5105400" y="3854450"/>
          <p14:tracePt t="53259" x="5124450" y="3860800"/>
          <p14:tracePt t="53276" x="5143500" y="3873500"/>
          <p14:tracePt t="53292" x="5187950" y="3886200"/>
          <p14:tracePt t="53310" x="5207000" y="3898900"/>
          <p14:tracePt t="53326" x="5238750" y="3917950"/>
          <p14:tracePt t="53343" x="5251450" y="3924300"/>
          <p14:tracePt t="53359" x="5257800" y="3930650"/>
          <p14:tracePt t="53398" x="5257800" y="3937000"/>
          <p14:tracePt t="53436" x="5264150" y="3937000"/>
          <p14:tracePt t="53493" x="5270500" y="3937000"/>
          <p14:tracePt t="53518" x="5276850" y="3937000"/>
          <p14:tracePt t="53526" x="5295900" y="3943350"/>
          <p14:tracePt t="53542" x="5308600" y="3956050"/>
          <p14:tracePt t="53560" x="5314950" y="3956050"/>
          <p14:tracePt t="53576" x="5327650" y="3975100"/>
          <p14:tracePt t="53593" x="5327650" y="3987800"/>
          <p14:tracePt t="53609" x="5327650" y="4019550"/>
          <p14:tracePt t="53626" x="5327650" y="4032250"/>
          <p14:tracePt t="53642" x="5327650" y="4051300"/>
          <p14:tracePt t="53660" x="5327650" y="4057650"/>
          <p14:tracePt t="53676" x="5327650" y="4064000"/>
          <p14:tracePt t="53978" x="5327650" y="4076700"/>
          <p14:tracePt t="53992" x="5327650" y="4089400"/>
          <p14:tracePt t="53993" x="5327650" y="4114800"/>
          <p14:tracePt t="54009" x="5327650" y="4191000"/>
          <p14:tracePt t="54027" x="5327650" y="4248150"/>
          <p14:tracePt t="54042" x="5340350" y="4305300"/>
          <p14:tracePt t="54060" x="5359400" y="4413250"/>
          <p14:tracePt t="54076" x="5365750" y="4457700"/>
          <p14:tracePt t="54093" x="5378450" y="4559300"/>
          <p14:tracePt t="54109" x="5378450" y="4603750"/>
          <p14:tracePt t="54127" x="5384800" y="4648200"/>
          <p14:tracePt t="54142" x="5391150" y="4749800"/>
          <p14:tracePt t="54159" x="5397500" y="4794250"/>
          <p14:tracePt t="54176" x="5397500" y="4857750"/>
          <p14:tracePt t="54193" x="5403850" y="4876800"/>
          <p14:tracePt t="54209" x="5403850" y="4895850"/>
          <p14:tracePt t="54209" x="5403850" y="4914900"/>
          <p14:tracePt t="54226" x="5403850" y="4933950"/>
          <p14:tracePt t="54242" x="5403850" y="4946650"/>
          <p14:tracePt t="54259" x="5403850" y="4959350"/>
          <p14:tracePt t="54438" x="5403850" y="4965700"/>
          <p14:tracePt t="54463" x="5403850" y="4972050"/>
          <p14:tracePt t="54476" x="5403850" y="4984750"/>
          <p14:tracePt t="54477" x="5403850" y="5003800"/>
          <p14:tracePt t="54493" x="5403850" y="5041900"/>
          <p14:tracePt t="54509" x="5403850" y="5162550"/>
          <p14:tracePt t="54526" x="5403850" y="5232400"/>
          <p14:tracePt t="54542" x="5403850" y="5334000"/>
          <p14:tracePt t="54559" x="5403850" y="5359400"/>
          <p14:tracePt t="54576" x="5403850" y="5378450"/>
          <p14:tracePt t="54593" x="5403850" y="5384800"/>
          <p14:tracePt t="54747" x="5403850" y="5397500"/>
          <p14:tracePt t="54748" x="5403850" y="5403850"/>
          <p14:tracePt t="54759" x="5403850" y="5410200"/>
          <p14:tracePt t="54776" x="5403850" y="5416550"/>
          <p14:tracePt t="54793" x="5403850" y="5422900"/>
          <p14:tracePt t="54829" x="5403850" y="5429250"/>
          <p14:tracePt t="55916" x="5403850" y="5422900"/>
          <p14:tracePt t="55929" x="5391150" y="5410200"/>
          <p14:tracePt t="55942" x="5378450" y="5378450"/>
          <p14:tracePt t="55943" x="5340350" y="5334000"/>
          <p14:tracePt t="55959" x="5213350" y="5124450"/>
          <p14:tracePt t="55976" x="5124450" y="4997450"/>
          <p14:tracePt t="55992" x="4997450" y="4775200"/>
          <p14:tracePt t="56012" x="4953000" y="4692650"/>
          <p14:tracePt t="56026" x="4921250" y="4629150"/>
          <p14:tracePt t="56043" x="4883150" y="4559300"/>
          <p14:tracePt t="56060" x="4876800" y="4559300"/>
          <p14:tracePt t="56284" x="4870450" y="4559300"/>
          <p14:tracePt t="56293" x="4832350" y="4559300"/>
          <p14:tracePt t="56311" x="4800600" y="4546600"/>
          <p14:tracePt t="56327" x="4737100" y="4483100"/>
          <p14:tracePt t="56342" x="4711700" y="4425950"/>
          <p14:tracePt t="56359" x="4699000" y="4356100"/>
          <p14:tracePt t="56376" x="4686300" y="4235450"/>
          <p14:tracePt t="56394" x="4686300" y="4210050"/>
          <p14:tracePt t="56409" x="4743450" y="4165600"/>
          <p14:tracePt t="56425" x="4806950" y="4152900"/>
          <p14:tracePt t="56442" x="4959350" y="4102100"/>
          <p14:tracePt t="56461" x="5035550" y="4070350"/>
          <p14:tracePt t="56476" x="5130800" y="4044950"/>
          <p14:tracePt t="56494" x="5270500" y="4000500"/>
          <p14:tracePt t="56509" x="5308600" y="3994150"/>
          <p14:tracePt t="56527" x="5327650" y="3994150"/>
          <p14:tracePt t="56542" x="5340350" y="3994150"/>
          <p14:tracePt t="56559" x="5346700" y="3994150"/>
          <p14:tracePt t="56576" x="5353050" y="3994150"/>
          <p14:tracePt t="56593" x="5353050" y="4000500"/>
          <p14:tracePt t="56721" x="5359400" y="4000500"/>
          <p14:tracePt t="56723" x="5359400" y="4006850"/>
          <p14:tracePt t="56743" x="5365750" y="4025900"/>
          <p14:tracePt t="56759" x="5372100" y="4044950"/>
          <p14:tracePt t="56777" x="5378450" y="4083050"/>
          <p14:tracePt t="56793" x="5378450" y="4108450"/>
          <p14:tracePt t="56810" x="5378450" y="4178300"/>
          <p14:tracePt t="56828" x="5378450" y="4216400"/>
          <p14:tracePt t="56842" x="5378450" y="4248150"/>
          <p14:tracePt t="56859" x="5378450" y="4305300"/>
          <p14:tracePt t="56876" x="5384800" y="4324350"/>
          <p14:tracePt t="56894" x="5384800" y="4337050"/>
          <p14:tracePt t="56909" x="5391150" y="4343400"/>
          <p14:tracePt t="56946" x="5391150" y="4349750"/>
          <p14:tracePt t="56947" x="5391150" y="4356100"/>
          <p14:tracePt t="56959" x="5391150" y="4368800"/>
          <p14:tracePt t="56975" x="5391150" y="4375150"/>
          <p14:tracePt t="57216" x="5391150" y="4381500"/>
          <p14:tracePt t="57228" x="5391150" y="4400550"/>
          <p14:tracePt t="57229" x="5391150" y="4419600"/>
          <p14:tracePt t="57242" x="5391150" y="4445000"/>
          <p14:tracePt t="57259" x="5391150" y="4489450"/>
          <p14:tracePt t="57275" x="5391150" y="4603750"/>
          <p14:tracePt t="57293" x="5391150" y="4667250"/>
          <p14:tracePt t="57309" x="5403850" y="4787900"/>
          <p14:tracePt t="57326" x="5416550" y="4851400"/>
          <p14:tracePt t="57342" x="5429250" y="4921250"/>
          <p14:tracePt t="57360" x="5429250" y="4940300"/>
          <p14:tracePt t="57375" x="5435600" y="4953000"/>
          <p14:tracePt t="57393" x="5435600" y="4965700"/>
          <p14:tracePt t="57409" x="5441950" y="4972050"/>
          <p14:tracePt t="57476" x="5441950" y="4978400"/>
          <p14:tracePt t="57512" x="5441950" y="4984750"/>
          <p14:tracePt t="57515" x="5441950" y="4991100"/>
          <p14:tracePt t="57525" x="5441950" y="4997450"/>
          <p14:tracePt t="57542" x="5435600" y="5016500"/>
          <p14:tracePt t="57559" x="5435600" y="5029200"/>
          <p14:tracePt t="57575" x="5435600" y="5035550"/>
          <p14:tracePt t="57843" x="5435600" y="5041900"/>
          <p14:tracePt t="57845" x="5435600" y="5048250"/>
          <p14:tracePt t="57859" x="5435600" y="5054600"/>
          <p14:tracePt t="58105" x="5435600" y="5060950"/>
          <p14:tracePt t="58109" x="5429250" y="5067300"/>
          <p14:tracePt t="58127" x="5422900" y="5073650"/>
          <p14:tracePt t="58143" x="5422900" y="5086350"/>
          <p14:tracePt t="58160" x="5416550" y="5086350"/>
          <p14:tracePt t="58177" x="5416550" y="5092700"/>
          <p14:tracePt t="58222" x="5416550" y="5099050"/>
          <p14:tracePt t="58234" x="5416550" y="5105400"/>
          <p14:tracePt t="58243" x="5410200" y="5124450"/>
          <p14:tracePt t="58260" x="5410200" y="5130800"/>
          <p14:tracePt t="58277" x="5410200" y="5156200"/>
          <p14:tracePt t="58293" x="5410200" y="5162550"/>
          <p14:tracePt t="58310" x="5410200" y="5175250"/>
          <p14:tracePt t="58326" x="5410200" y="5194300"/>
          <p14:tracePt t="58344" x="5410200" y="5200650"/>
          <p14:tracePt t="58360" x="5410200" y="5232400"/>
          <p14:tracePt t="58400" x="5410200" y="5238750"/>
          <p14:tracePt t="58423" x="5410200" y="5245100"/>
          <p14:tracePt t="58448" x="5410200" y="5251450"/>
          <p14:tracePt t="58470" x="5403850" y="5251450"/>
          <p14:tracePt t="58482" x="5403850" y="5257800"/>
          <p14:tracePt t="59133" x="5403850" y="5264150"/>
          <p14:tracePt t="59252" x="5403850" y="5270500"/>
          <p14:tracePt t="59357" x="5403850" y="5276850"/>
          <p14:tracePt t="59362" x="5403850" y="5283200"/>
          <p14:tracePt t="59376" x="5403850" y="5295900"/>
          <p14:tracePt t="59393" x="5403850" y="5302250"/>
          <p14:tracePt t="59410" x="5403850" y="5308600"/>
          <p14:tracePt t="59426" x="5403850" y="5314950"/>
          <p14:tracePt t="59443" x="5403850" y="5321300"/>
          <p14:tracePt t="59460" x="5403850" y="5327650"/>
          <p14:tracePt t="59499" x="5403850" y="5334000"/>
          <p14:tracePt t="59511" x="5403850" y="5340350"/>
          <p14:tracePt t="59701" x="5403850" y="5346700"/>
          <p14:tracePt t="59723" x="5403850" y="5353050"/>
          <p14:tracePt t="63116" x="5403850" y="5359400"/>
          <p14:tracePt t="63140" x="5403850" y="5365750"/>
          <p14:tracePt t="63164" x="5403850" y="5372100"/>
          <p14:tracePt t="63165" x="5403850" y="5378450"/>
          <p14:tracePt t="63176" x="5403850" y="5384800"/>
          <p14:tracePt t="63991" x="5410200" y="5378450"/>
          <p14:tracePt t="64000" x="5410200" y="5372100"/>
          <p14:tracePt t="66698" x="5410200" y="5365750"/>
          <p14:tracePt t="66709" x="5410200" y="5359400"/>
          <p14:tracePt t="66728" x="5410200" y="5353050"/>
          <p14:tracePt t="66743" x="5410200" y="5346700"/>
          <p14:tracePt t="66760" x="5410200" y="5340350"/>
          <p14:tracePt t="66776" x="5410200" y="5334000"/>
          <p14:tracePt t="66793" x="5410200" y="5308600"/>
          <p14:tracePt t="66809" x="5410200" y="5289550"/>
          <p14:tracePt t="66828" x="5410200" y="5270500"/>
          <p14:tracePt t="66842" x="5410200" y="5245100"/>
          <p14:tracePt t="66860" x="5397500" y="5181600"/>
          <p14:tracePt t="66876" x="5391150" y="5149850"/>
          <p14:tracePt t="66893" x="5378450" y="5111750"/>
          <p14:tracePt t="66909" x="5359400" y="4991100"/>
          <p14:tracePt t="66928" x="5346700" y="4933950"/>
          <p14:tracePt t="66944" x="5321300" y="4781550"/>
          <p14:tracePt t="66959" x="5321300" y="4699000"/>
          <p14:tracePt t="66976" x="5321300" y="4629150"/>
          <p14:tracePt t="66993" x="5314950" y="4508500"/>
          <p14:tracePt t="67010" x="5308600" y="4470400"/>
          <p14:tracePt t="67027" x="5308600" y="4451350"/>
          <p14:tracePt t="67043" x="5302250" y="4451350"/>
          <p14:tracePt t="67384" x="5302250" y="4438650"/>
          <p14:tracePt t="67396" x="5302250" y="4394200"/>
          <p14:tracePt t="67410" x="5302250" y="4356100"/>
          <p14:tracePt t="67426" x="5302250" y="4254500"/>
          <p14:tracePt t="67444" x="5302250" y="4210050"/>
          <p14:tracePt t="67461" x="5302250" y="4165600"/>
          <p14:tracePt t="67478" x="5302250" y="4095750"/>
          <p14:tracePt t="67494" x="5302250" y="4070350"/>
          <p14:tracePt t="67510" x="5302250" y="4038600"/>
          <p14:tracePt t="67526" x="5302250" y="4025900"/>
          <p14:tracePt t="67544" x="5302250" y="4000500"/>
          <p14:tracePt t="67559" x="5302250" y="3975100"/>
          <p14:tracePt t="67578" x="5302250" y="3962400"/>
          <p14:tracePt t="67592" x="5302250" y="3956050"/>
          <p14:tracePt t="67610" x="5295900" y="3930650"/>
          <p14:tracePt t="67626" x="5295900" y="3917950"/>
          <p14:tracePt t="67643" x="5295900" y="3886200"/>
          <p14:tracePt t="67659" x="5295900" y="3867150"/>
          <p14:tracePt t="67676" x="5295900" y="3841750"/>
          <p14:tracePt t="67693" x="5295900" y="3829050"/>
          <p14:tracePt t="67709" x="5295900" y="3816350"/>
          <p14:tracePt t="67726" x="5295900" y="3803650"/>
          <p14:tracePt t="67744" x="5295900" y="3797300"/>
          <p14:tracePt t="67760" x="5295900" y="3784600"/>
          <p14:tracePt t="67776" x="5295900" y="3778250"/>
          <p14:tracePt t="67792" x="5295900" y="3771900"/>
          <p14:tracePt t="67810" x="5295900" y="3765550"/>
          <p14:tracePt t="68070" x="5295900" y="3759200"/>
          <p14:tracePt t="68082" x="5295900" y="3746500"/>
          <p14:tracePt t="68094" x="5302250" y="3721100"/>
          <p14:tracePt t="68096" x="5308600" y="3689350"/>
          <p14:tracePt t="68110" x="5314950" y="3663950"/>
          <p14:tracePt t="68126" x="5314950" y="3575050"/>
          <p14:tracePt t="68143" x="5314950" y="3498850"/>
          <p14:tracePt t="68143" x="5314950" y="3454400"/>
          <p14:tracePt t="68177" x="5314950" y="3416300"/>
          <p14:tracePt t="68193" x="5314950" y="3378200"/>
          <p14:tracePt t="68209" x="5314950" y="3327400"/>
          <p14:tracePt t="68226" x="5314950" y="3302000"/>
          <p14:tracePt t="68243" x="5314950" y="3282950"/>
          <p14:tracePt t="68259" x="5314950" y="3238500"/>
          <p14:tracePt t="68277" x="5314950" y="3219450"/>
          <p14:tracePt t="68292" x="5314950" y="3194050"/>
          <p14:tracePt t="68310" x="5314950" y="3187700"/>
          <p14:tracePt t="68327" x="5314950" y="3168650"/>
          <p14:tracePt t="68343" x="5314950" y="3162300"/>
          <p14:tracePt t="68359" x="5314950" y="3149600"/>
          <p14:tracePt t="68376" x="5314950" y="3124200"/>
          <p14:tracePt t="68392" x="5314950" y="3117850"/>
          <p14:tracePt t="68410" x="5314950" y="3105150"/>
          <p14:tracePt t="68426" x="5314950" y="3098800"/>
          <p14:tracePt t="68443" x="5314950" y="3079750"/>
          <p14:tracePt t="68459" x="5314950" y="3060700"/>
          <p14:tracePt t="68476" x="5314950" y="3054350"/>
          <p14:tracePt t="68492" x="5314950" y="3035300"/>
          <p14:tracePt t="68532" x="5314950" y="3028950"/>
          <p14:tracePt t="68578" x="5314950" y="3022600"/>
          <p14:tracePt t="68592" x="5314950" y="3009900"/>
          <p14:tracePt t="68609" x="5314950" y="3003550"/>
          <p14:tracePt t="68863" x="5314950" y="3016250"/>
          <p14:tracePt t="68864" x="5314950" y="3028950"/>
          <p14:tracePt t="68876" x="5314950" y="3054350"/>
          <p14:tracePt t="68893" x="5314950" y="3092450"/>
          <p14:tracePt t="68893" x="5321300" y="3124200"/>
          <p14:tracePt t="68909" x="5321300" y="3168650"/>
          <p14:tracePt t="68926" x="5327650" y="3232150"/>
          <p14:tracePt t="68942" x="5334000" y="3352800"/>
          <p14:tracePt t="68960" x="5334000" y="3416300"/>
          <p14:tracePt t="68976" x="5334000" y="3543300"/>
          <p14:tracePt t="68993" x="5334000" y="3606800"/>
          <p14:tracePt t="69009" x="5334000" y="3657600"/>
          <p14:tracePt t="69026" x="5334000" y="3759200"/>
          <p14:tracePt t="69042" x="5334000" y="3816350"/>
          <p14:tracePt t="69060" x="5334000" y="3898900"/>
          <p14:tracePt t="69076" x="5334000" y="3956050"/>
          <p14:tracePt t="69093" x="5334000" y="3987800"/>
          <p14:tracePt t="69109" x="5334000" y="4095750"/>
          <p14:tracePt t="69127" x="5334000" y="4152900"/>
          <p14:tracePt t="69142" x="5334000" y="4273550"/>
          <p14:tracePt t="69160" x="5334000" y="4324350"/>
          <p14:tracePt t="69176" x="5334000" y="4387850"/>
          <p14:tracePt t="69193" x="5340350" y="4495800"/>
          <p14:tracePt t="69209" x="5359400" y="4552950"/>
          <p14:tracePt t="69226" x="5384800" y="4705350"/>
          <p14:tracePt t="69242" x="5403850" y="4756150"/>
          <p14:tracePt t="69259" x="5435600" y="4845050"/>
          <p14:tracePt t="69276" x="5454650" y="4870450"/>
          <p14:tracePt t="69293" x="5467350" y="4895850"/>
          <p14:tracePt t="69500" x="5467350" y="4902200"/>
          <p14:tracePt t="69512" x="5467350" y="4927600"/>
          <p14:tracePt t="69526" x="5467350" y="4953000"/>
          <p14:tracePt t="69542" x="5473700" y="5029200"/>
          <p14:tracePt t="69560" x="5473700" y="5086350"/>
          <p14:tracePt t="69576" x="5473700" y="5124450"/>
          <p14:tracePt t="69593" x="5473700" y="5207000"/>
          <p14:tracePt t="69609" x="5473700" y="5226050"/>
          <p14:tracePt t="69626" x="5473700" y="5257800"/>
          <p14:tracePt t="69642" x="5473700" y="5276850"/>
          <p14:tracePt t="69660" x="5473700" y="5289550"/>
          <p14:tracePt t="69676" x="5473700" y="5321300"/>
          <p14:tracePt t="69693" x="5473700" y="5327650"/>
          <p14:tracePt t="69709" x="5473700" y="5334000"/>
          <p14:tracePt t="69726" x="5473700" y="5340350"/>
          <p14:tracePt t="69762" x="5473700" y="5346700"/>
          <p14:tracePt t="69763" x="5473700" y="5353050"/>
          <p14:tracePt t="69776" x="5473700" y="5359400"/>
          <p14:tracePt t="69938" x="5473700" y="5353050"/>
          <p14:tracePt t="69944" x="5473700" y="5340350"/>
          <p14:tracePt t="69959" x="5467350" y="5308600"/>
          <p14:tracePt t="69976" x="5467350" y="5283200"/>
          <p14:tracePt t="69993" x="5461000" y="5245100"/>
          <p14:tracePt t="70009" x="5454650" y="5219700"/>
          <p14:tracePt t="70026" x="5441950" y="5187950"/>
          <p14:tracePt t="70043" x="5435600" y="5130800"/>
          <p14:tracePt t="70059" x="5435600" y="5111750"/>
          <p14:tracePt t="70076" x="5429250" y="5060950"/>
          <p14:tracePt t="70092" x="5422900" y="5035550"/>
          <p14:tracePt t="70110" x="5422900" y="5010150"/>
          <p14:tracePt t="70126" x="5416550" y="4959350"/>
          <p14:tracePt t="70143" x="5416550" y="4921250"/>
          <p14:tracePt t="70159" x="5416550" y="4832350"/>
          <p14:tracePt t="70176" x="5416550" y="4787900"/>
          <p14:tracePt t="70192" x="5416550" y="4705350"/>
          <p14:tracePt t="70210" x="5416550" y="4667250"/>
          <p14:tracePt t="70226" x="5416550" y="4629150"/>
          <p14:tracePt t="70243" x="5416550" y="4572000"/>
          <p14:tracePt t="70259" x="5416550" y="4533900"/>
          <p14:tracePt t="70276" x="5416550" y="4470400"/>
          <p14:tracePt t="70293" x="5416550" y="4445000"/>
          <p14:tracePt t="70310" x="5416550" y="4419600"/>
          <p14:tracePt t="70326" x="5416550" y="4394200"/>
          <p14:tracePt t="70344" x="5416550" y="4381500"/>
          <p14:tracePt t="70754" x="5416550" y="4368800"/>
          <p14:tracePt t="70776" x="5416550" y="4330700"/>
          <p14:tracePt t="70778" x="5416550" y="4305300"/>
          <p14:tracePt t="70792" x="5416550" y="4286250"/>
          <p14:tracePt t="70809" x="5416550" y="4235450"/>
          <p14:tracePt t="70826" x="5403850" y="4203700"/>
          <p14:tracePt t="70843" x="5397500" y="4178300"/>
          <p14:tracePt t="70859" x="5391150" y="4152900"/>
          <p14:tracePt t="70876" x="5384800" y="4152900"/>
          <p14:tracePt t="70892" x="5384800" y="4146550"/>
          <p14:tracePt t="70990" x="5378450" y="4146550"/>
          <p14:tracePt t="70998" x="5372100" y="4146550"/>
          <p14:tracePt t="71009" x="5340350" y="4133850"/>
          <p14:tracePt t="71026" x="5308600" y="4127500"/>
          <p14:tracePt t="71043" x="5270500" y="4089400"/>
          <p14:tracePt t="71059" x="5143500" y="4032250"/>
          <p14:tracePt t="71076" x="5067300" y="4019550"/>
          <p14:tracePt t="71092" x="4883150" y="4013200"/>
          <p14:tracePt t="71110" x="4800600" y="4013200"/>
          <p14:tracePt t="71126" x="4635500" y="4013200"/>
          <p14:tracePt t="71144" x="4584700" y="4013200"/>
          <p14:tracePt t="71159" x="4540250" y="4013200"/>
          <p14:tracePt t="71176" x="4476750" y="4006850"/>
          <p14:tracePt t="71192" x="4457700" y="4006850"/>
          <p14:tracePt t="71209" x="4438650" y="4006850"/>
          <p14:tracePt t="71226" x="4413250" y="4006850"/>
          <p14:tracePt t="71243" x="4400550" y="4000500"/>
          <p14:tracePt t="71259" x="4368800" y="3994150"/>
          <p14:tracePt t="71276" x="4349750" y="3994150"/>
          <p14:tracePt t="71292" x="4324350" y="3994150"/>
          <p14:tracePt t="71309" x="4311650" y="3994150"/>
          <p14:tracePt t="71326" x="4298950" y="3994150"/>
          <p14:tracePt t="71343" x="4273550" y="3994150"/>
          <p14:tracePt t="71360" x="4267200" y="3994150"/>
          <p14:tracePt t="71376" x="4254500" y="3987800"/>
          <p14:tracePt t="71392" x="4248150" y="3987800"/>
          <p14:tracePt t="71409" x="4241800" y="3981450"/>
          <p14:tracePt t="71475" x="4273550" y="3956050"/>
          <p14:tracePt t="71493" x="4330700" y="3937000"/>
          <p14:tracePt t="71494" x="4400550" y="3917950"/>
          <p14:tracePt t="71509" x="4552950" y="3886200"/>
          <p14:tracePt t="71526" x="4629150" y="3879850"/>
          <p14:tracePt t="71543" x="4781550" y="3879850"/>
          <p14:tracePt t="71559" x="4870450" y="3879850"/>
          <p14:tracePt t="71576" x="4959350" y="3898900"/>
          <p14:tracePt t="71576" x="5048250" y="3924300"/>
          <p14:tracePt t="71594" x="5124450" y="3962400"/>
          <p14:tracePt t="71609" x="5200650" y="3994150"/>
          <p14:tracePt t="71626" x="5289550" y="4089400"/>
          <p14:tracePt t="71642" x="5308600" y="4146550"/>
          <p14:tracePt t="71660" x="5314950" y="4254500"/>
          <p14:tracePt t="71676" x="5302250" y="4337050"/>
          <p14:tracePt t="71693" x="5289550" y="4413250"/>
          <p14:tracePt t="71709" x="5257800" y="4559300"/>
          <p14:tracePt t="71726" x="5257800" y="4622800"/>
          <p14:tracePt t="71742" x="5257800" y="4762500"/>
          <p14:tracePt t="71760" x="5264150" y="4826000"/>
          <p14:tracePt t="71776" x="5283200" y="4895850"/>
          <p14:tracePt t="71793" x="5321300" y="4997450"/>
          <p14:tracePt t="71809" x="5340350" y="5022850"/>
          <p14:tracePt t="71826" x="5365750" y="5060950"/>
          <p14:tracePt t="71842" x="5372100" y="5080000"/>
          <p14:tracePt t="71860" x="5378450" y="5086350"/>
          <p14:tracePt t="71876" x="5384800" y="5099050"/>
          <p14:tracePt t="71893" x="5384800" y="5105400"/>
          <p14:tracePt t="72006" x="5397500" y="5105400"/>
          <p14:tracePt t="72042" x="5403850" y="5099050"/>
          <p14:tracePt t="72054" x="5410200" y="5086350"/>
          <p14:tracePt t="72059" x="5410200" y="5067300"/>
          <p14:tracePt t="72076" x="5410200" y="5016500"/>
          <p14:tracePt t="72093" x="5410200" y="4984750"/>
          <p14:tracePt t="72109" x="5410200" y="4883150"/>
          <p14:tracePt t="72126" x="5410200" y="4832350"/>
          <p14:tracePt t="72143" x="5397500" y="4787900"/>
          <p14:tracePt t="72159" x="5372100" y="4648200"/>
          <p14:tracePt t="72175" x="5365750" y="4578350"/>
          <p14:tracePt t="72193" x="5359400" y="4438650"/>
          <p14:tracePt t="72209" x="5359400" y="4387850"/>
          <p14:tracePt t="72226" x="5359400" y="4337050"/>
          <p14:tracePt t="72242" x="5359400" y="4254500"/>
          <p14:tracePt t="72259" x="5359400" y="4203700"/>
          <p14:tracePt t="72275" x="5378450" y="4070350"/>
          <p14:tracePt t="72293" x="5397500" y="4006850"/>
          <p14:tracePt t="72309" x="5403850" y="3937000"/>
          <p14:tracePt t="72326" x="5403850" y="3930650"/>
          <p14:tracePt t="72396" x="5422900" y="3937000"/>
          <p14:tracePt t="72754" x="5422900" y="3924300"/>
          <p14:tracePt t="72765" x="5422900" y="3898900"/>
          <p14:tracePt t="72775" x="5422900" y="3810000"/>
          <p14:tracePt t="72793" x="5422900" y="3752850"/>
          <p14:tracePt t="72809" x="5422900" y="3587750"/>
          <p14:tracePt t="72826" x="5422900" y="3524250"/>
          <p14:tracePt t="72842" x="5422900" y="3435350"/>
          <p14:tracePt t="72859" x="5416550" y="3422650"/>
          <p14:tracePt t="72876" x="5416550" y="3409950"/>
          <p14:tracePt t="75228"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A0CE28B-0037-40F1-9F4A-220382342B81}" type="datetime12">
              <a:rPr lang="en-US" altLang="en-US" sz="1000" smtClean="0"/>
              <a:pPr eaLnBrk="1" hangingPunct="1">
                <a:spcBef>
                  <a:spcPct val="0"/>
                </a:spcBef>
                <a:buFontTx/>
                <a:buNone/>
              </a:pPr>
              <a:t>11:03 PM</a:t>
            </a:fld>
            <a:endParaRPr lang="en-US" altLang="en-US" sz="1000"/>
          </a:p>
        </p:txBody>
      </p:sp>
      <p:sp>
        <p:nvSpPr>
          <p:cNvPr id="3075" name="Rectangle 2"/>
          <p:cNvSpPr>
            <a:spLocks noGrp="1" noChangeArrowheads="1"/>
          </p:cNvSpPr>
          <p:nvPr>
            <p:ph type="title"/>
          </p:nvPr>
        </p:nvSpPr>
        <p:spPr>
          <a:xfrm>
            <a:off x="381000" y="0"/>
            <a:ext cx="8229600" cy="1143000"/>
          </a:xfrm>
        </p:spPr>
        <p:txBody>
          <a:bodyPr/>
          <a:lstStyle/>
          <a:p>
            <a:pPr eaLnBrk="1" hangingPunct="1"/>
            <a:r>
              <a:rPr lang="en-US" altLang="en-US"/>
              <a:t>Introduction to Lecture 2</a:t>
            </a:r>
          </a:p>
        </p:txBody>
      </p:sp>
      <p:sp>
        <p:nvSpPr>
          <p:cNvPr id="3076" name="Rectangle 3"/>
          <p:cNvSpPr>
            <a:spLocks noGrp="1" noChangeArrowheads="1"/>
          </p:cNvSpPr>
          <p:nvPr>
            <p:ph type="body" idx="1"/>
          </p:nvPr>
        </p:nvSpPr>
        <p:spPr>
          <a:xfrm>
            <a:off x="381000" y="1638300"/>
            <a:ext cx="8229600" cy="4525963"/>
          </a:xfrm>
        </p:spPr>
        <p:txBody>
          <a:bodyPr/>
          <a:lstStyle/>
          <a:p>
            <a:pPr eaLnBrk="1" hangingPunct="1">
              <a:buFontTx/>
              <a:buNone/>
            </a:pPr>
            <a:r>
              <a:rPr lang="en-US" altLang="en-US" u="sng"/>
              <a:t>Principles of Microscopy II</a:t>
            </a:r>
          </a:p>
          <a:p>
            <a:pPr eaLnBrk="1" hangingPunct="1"/>
            <a:r>
              <a:rPr lang="en-US" altLang="en-US"/>
              <a:t>Magnification</a:t>
            </a:r>
          </a:p>
          <a:p>
            <a:pPr eaLnBrk="1" hangingPunct="1"/>
            <a:r>
              <a:rPr lang="en-US" altLang="en-US"/>
              <a:t>Nature of Light</a:t>
            </a:r>
          </a:p>
          <a:p>
            <a:pPr eaLnBrk="1" hangingPunct="1"/>
            <a:r>
              <a:rPr lang="en-US" altLang="en-US"/>
              <a:t>Basic Microscopes -Optical Designs</a:t>
            </a:r>
          </a:p>
          <a:p>
            <a:pPr eaLnBrk="1" hangingPunct="1"/>
            <a:r>
              <a:rPr lang="en-US" altLang="en-US"/>
              <a:t>Numerical Aperture</a:t>
            </a:r>
          </a:p>
          <a:p>
            <a:pPr eaLnBrk="1" hangingPunct="1"/>
            <a:r>
              <a:rPr lang="en-US" altLang="en-US"/>
              <a:t>Refractive Index</a:t>
            </a:r>
          </a:p>
          <a:p>
            <a:pPr eaLnBrk="1" hangingPunct="1"/>
            <a:endParaRPr lang="en-US" altLang="en-US"/>
          </a:p>
        </p:txBody>
      </p:sp>
      <p:sp>
        <p:nvSpPr>
          <p:cNvPr id="3077" name="Rectangle 4"/>
          <p:cNvSpPr>
            <a:spLocks noChangeArrowheads="1"/>
          </p:cNvSpPr>
          <p:nvPr/>
        </p:nvSpPr>
        <p:spPr bwMode="auto">
          <a:xfrm>
            <a:off x="609600" y="10668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4400">
              <a:solidFill>
                <a:schemeClr val="tx2"/>
              </a:solidFill>
            </a:endParaRPr>
          </a:p>
        </p:txBody>
      </p:sp>
      <p:sp>
        <p:nvSpPr>
          <p:cNvPr id="3078" name="Rectangle 5"/>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494"/>
    </mc:Choice>
    <mc:Fallback xmlns="">
      <p:transition spd="slow" advTm="1549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89861EE-D3BC-4007-80C5-7EA56C0C1AD1}" type="datetime12">
              <a:rPr lang="en-US" altLang="en-US" sz="1000" smtClean="0"/>
              <a:pPr eaLnBrk="1" hangingPunct="1">
                <a:spcBef>
                  <a:spcPct val="0"/>
                </a:spcBef>
                <a:buFontTx/>
                <a:buNone/>
              </a:pPr>
              <a:t>11:03 PM</a:t>
            </a:fld>
            <a:endParaRPr lang="en-US" altLang="en-US" sz="1000"/>
          </a:p>
        </p:txBody>
      </p:sp>
      <p:sp>
        <p:nvSpPr>
          <p:cNvPr id="22531" name="Rectangle 2"/>
          <p:cNvSpPr>
            <a:spLocks noGrp="1" noChangeArrowheads="1"/>
          </p:cNvSpPr>
          <p:nvPr>
            <p:ph type="title"/>
          </p:nvPr>
        </p:nvSpPr>
        <p:spPr>
          <a:xfrm>
            <a:off x="831850" y="0"/>
            <a:ext cx="7772400" cy="11430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sz="3200" b="1"/>
              <a:t>Inverted Microscope</a:t>
            </a:r>
          </a:p>
        </p:txBody>
      </p:sp>
      <p:grpSp>
        <p:nvGrpSpPr>
          <p:cNvPr id="22532" name="Group 3"/>
          <p:cNvGrpSpPr>
            <a:grpSpLocks/>
          </p:cNvGrpSpPr>
          <p:nvPr/>
        </p:nvGrpSpPr>
        <p:grpSpPr bwMode="auto">
          <a:xfrm>
            <a:off x="3878263" y="2994025"/>
            <a:ext cx="4799012" cy="3275013"/>
            <a:chOff x="514" y="908"/>
            <a:chExt cx="4952" cy="3041"/>
          </a:xfrm>
        </p:grpSpPr>
        <p:sp>
          <p:nvSpPr>
            <p:cNvPr id="22535" name="Rectangle 4"/>
            <p:cNvSpPr>
              <a:spLocks noChangeArrowheads="1"/>
            </p:cNvSpPr>
            <p:nvPr/>
          </p:nvSpPr>
          <p:spPr bwMode="auto">
            <a:xfrm>
              <a:off x="3678" y="3189"/>
              <a:ext cx="712" cy="760"/>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6" name="Rectangle 5"/>
            <p:cNvSpPr>
              <a:spLocks noChangeArrowheads="1"/>
            </p:cNvSpPr>
            <p:nvPr/>
          </p:nvSpPr>
          <p:spPr bwMode="auto">
            <a:xfrm>
              <a:off x="1924" y="3076"/>
              <a:ext cx="1576" cy="88"/>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7" name="Rectangle 6"/>
            <p:cNvSpPr>
              <a:spLocks noChangeArrowheads="1"/>
            </p:cNvSpPr>
            <p:nvPr/>
          </p:nvSpPr>
          <p:spPr bwMode="auto">
            <a:xfrm>
              <a:off x="1976" y="2149"/>
              <a:ext cx="413" cy="243"/>
            </a:xfrm>
            <a:prstGeom prst="rect">
              <a:avLst/>
            </a:prstGeom>
            <a:solidFill>
              <a:schemeClr val="bg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8" name="Rectangle 7"/>
            <p:cNvSpPr>
              <a:spLocks noChangeArrowheads="1"/>
            </p:cNvSpPr>
            <p:nvPr/>
          </p:nvSpPr>
          <p:spPr bwMode="auto">
            <a:xfrm>
              <a:off x="3748" y="1396"/>
              <a:ext cx="712" cy="760"/>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39" name="Rectangle 8"/>
            <p:cNvSpPr>
              <a:spLocks noChangeArrowheads="1"/>
            </p:cNvSpPr>
            <p:nvPr/>
          </p:nvSpPr>
          <p:spPr bwMode="auto">
            <a:xfrm>
              <a:off x="1588" y="3412"/>
              <a:ext cx="2104" cy="520"/>
            </a:xfrm>
            <a:prstGeom prst="rect">
              <a:avLst/>
            </a:prstGeom>
            <a:solidFill>
              <a:schemeClr val="accent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40" name="Freeform 9"/>
            <p:cNvSpPr>
              <a:spLocks/>
            </p:cNvSpPr>
            <p:nvPr/>
          </p:nvSpPr>
          <p:spPr bwMode="auto">
            <a:xfrm>
              <a:off x="1152" y="1200"/>
              <a:ext cx="2641" cy="2209"/>
            </a:xfrm>
            <a:custGeom>
              <a:avLst/>
              <a:gdLst>
                <a:gd name="T0" fmla="*/ 2544 w 2641"/>
                <a:gd name="T1" fmla="*/ 2208 h 2209"/>
                <a:gd name="T2" fmla="*/ 2640 w 2641"/>
                <a:gd name="T3" fmla="*/ 1152 h 2209"/>
                <a:gd name="T4" fmla="*/ 2592 w 2641"/>
                <a:gd name="T5" fmla="*/ 192 h 2209"/>
                <a:gd name="T6" fmla="*/ 0 w 2641"/>
                <a:gd name="T7" fmla="*/ 0 h 2209"/>
                <a:gd name="T8" fmla="*/ 0 w 2641"/>
                <a:gd name="T9" fmla="*/ 192 h 2209"/>
                <a:gd name="T10" fmla="*/ 864 w 2641"/>
                <a:gd name="T11" fmla="*/ 288 h 2209"/>
                <a:gd name="T12" fmla="*/ 864 w 2641"/>
                <a:gd name="T13" fmla="*/ 731 h 2209"/>
                <a:gd name="T14" fmla="*/ 1012 w 2641"/>
                <a:gd name="T15" fmla="*/ 738 h 2209"/>
                <a:gd name="T16" fmla="*/ 1152 w 2641"/>
                <a:gd name="T17" fmla="*/ 864 h 2209"/>
                <a:gd name="T18" fmla="*/ 1584 w 2641"/>
                <a:gd name="T19" fmla="*/ 1008 h 2209"/>
                <a:gd name="T20" fmla="*/ 2208 w 2641"/>
                <a:gd name="T21" fmla="*/ 1248 h 2209"/>
                <a:gd name="T22" fmla="*/ 2112 w 2641"/>
                <a:gd name="T23" fmla="*/ 2208 h 22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41" h="2209">
                  <a:moveTo>
                    <a:pt x="2544" y="2208"/>
                  </a:moveTo>
                  <a:lnTo>
                    <a:pt x="2640" y="1152"/>
                  </a:lnTo>
                  <a:lnTo>
                    <a:pt x="2592" y="192"/>
                  </a:lnTo>
                  <a:lnTo>
                    <a:pt x="0" y="0"/>
                  </a:lnTo>
                  <a:lnTo>
                    <a:pt x="0" y="192"/>
                  </a:lnTo>
                  <a:lnTo>
                    <a:pt x="864" y="288"/>
                  </a:lnTo>
                  <a:lnTo>
                    <a:pt x="864" y="731"/>
                  </a:lnTo>
                  <a:lnTo>
                    <a:pt x="1012" y="738"/>
                  </a:lnTo>
                  <a:lnTo>
                    <a:pt x="1152" y="864"/>
                  </a:lnTo>
                  <a:lnTo>
                    <a:pt x="1584" y="1008"/>
                  </a:lnTo>
                  <a:lnTo>
                    <a:pt x="2208" y="1248"/>
                  </a:lnTo>
                  <a:lnTo>
                    <a:pt x="2112" y="2208"/>
                  </a:lnTo>
                </a:path>
              </a:pathLst>
            </a:custGeom>
            <a:solidFill>
              <a:srgbClr val="CECECE"/>
            </a:solidFill>
            <a:ln w="12699"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541" name="Rectangle 10"/>
            <p:cNvSpPr>
              <a:spLocks noChangeArrowheads="1"/>
            </p:cNvSpPr>
            <p:nvPr/>
          </p:nvSpPr>
          <p:spPr bwMode="auto">
            <a:xfrm>
              <a:off x="1865" y="1891"/>
              <a:ext cx="679" cy="316"/>
            </a:xfrm>
            <a:prstGeom prst="rect">
              <a:avLst/>
            </a:prstGeom>
            <a:solidFill>
              <a:schemeClr val="bg2"/>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42" name="AutoShape 11"/>
            <p:cNvSpPr>
              <a:spLocks noChangeArrowheads="1"/>
            </p:cNvSpPr>
            <p:nvPr/>
          </p:nvSpPr>
          <p:spPr bwMode="auto">
            <a:xfrm flipV="1">
              <a:off x="2016" y="3216"/>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bg2"/>
            </a:solidFill>
            <a:ln>
              <a:noFill/>
            </a:ln>
            <a:effectLst/>
            <a:extLs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43" name="Freeform 12"/>
            <p:cNvSpPr>
              <a:spLocks/>
            </p:cNvSpPr>
            <p:nvPr/>
          </p:nvSpPr>
          <p:spPr bwMode="auto">
            <a:xfrm>
              <a:off x="2135" y="3024"/>
              <a:ext cx="1770" cy="769"/>
            </a:xfrm>
            <a:custGeom>
              <a:avLst/>
              <a:gdLst>
                <a:gd name="T0" fmla="*/ 1769 w 1770"/>
                <a:gd name="T1" fmla="*/ 761 h 769"/>
                <a:gd name="T2" fmla="*/ 1296 w 1770"/>
                <a:gd name="T3" fmla="*/ 768 h 769"/>
                <a:gd name="T4" fmla="*/ 0 w 1770"/>
                <a:gd name="T5" fmla="*/ 768 h 769"/>
                <a:gd name="T6" fmla="*/ 0 w 1770"/>
                <a:gd name="T7" fmla="*/ 0 h 7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0" h="769">
                  <a:moveTo>
                    <a:pt x="1769" y="761"/>
                  </a:moveTo>
                  <a:lnTo>
                    <a:pt x="1296" y="768"/>
                  </a:lnTo>
                  <a:lnTo>
                    <a:pt x="0" y="768"/>
                  </a:lnTo>
                  <a:lnTo>
                    <a:pt x="0" y="0"/>
                  </a:lnTo>
                </a:path>
              </a:pathLst>
            </a:custGeom>
            <a:noFill/>
            <a:ln w="38100" cap="rnd" cmpd="sng">
              <a:solidFill>
                <a:srgbClr val="00FFFF"/>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544" name="Freeform 13"/>
            <p:cNvSpPr>
              <a:spLocks/>
            </p:cNvSpPr>
            <p:nvPr/>
          </p:nvSpPr>
          <p:spPr bwMode="auto">
            <a:xfrm>
              <a:off x="1008" y="1296"/>
              <a:ext cx="2593" cy="2545"/>
            </a:xfrm>
            <a:custGeom>
              <a:avLst/>
              <a:gdLst>
                <a:gd name="T0" fmla="*/ 0 w 2593"/>
                <a:gd name="T1" fmla="*/ 0 h 2545"/>
                <a:gd name="T2" fmla="*/ 2592 w 2593"/>
                <a:gd name="T3" fmla="*/ 240 h 2545"/>
                <a:gd name="T4" fmla="*/ 2496 w 2593"/>
                <a:gd name="T5" fmla="*/ 2544 h 2545"/>
                <a:gd name="T6" fmla="*/ 1200 w 2593"/>
                <a:gd name="T7" fmla="*/ 2544 h 2545"/>
                <a:gd name="T8" fmla="*/ 1200 w 2593"/>
                <a:gd name="T9" fmla="*/ 1728 h 2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3" h="2545">
                  <a:moveTo>
                    <a:pt x="0" y="0"/>
                  </a:moveTo>
                  <a:lnTo>
                    <a:pt x="2592" y="240"/>
                  </a:lnTo>
                  <a:lnTo>
                    <a:pt x="2496" y="2544"/>
                  </a:lnTo>
                  <a:lnTo>
                    <a:pt x="1200" y="2544"/>
                  </a:lnTo>
                  <a:lnTo>
                    <a:pt x="1200" y="1728"/>
                  </a:lnTo>
                </a:path>
              </a:pathLst>
            </a:custGeom>
            <a:noFill/>
            <a:ln w="38100" cap="rnd"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545" name="Freeform 14"/>
            <p:cNvSpPr>
              <a:spLocks/>
            </p:cNvSpPr>
            <p:nvPr/>
          </p:nvSpPr>
          <p:spPr bwMode="auto">
            <a:xfrm>
              <a:off x="2142" y="1739"/>
              <a:ext cx="1965" cy="629"/>
            </a:xfrm>
            <a:custGeom>
              <a:avLst/>
              <a:gdLst>
                <a:gd name="T0" fmla="*/ 1964 w 1965"/>
                <a:gd name="T1" fmla="*/ 0 h 629"/>
                <a:gd name="T2" fmla="*/ 0 w 1965"/>
                <a:gd name="T3" fmla="*/ 0 h 629"/>
                <a:gd name="T4" fmla="*/ 0 w 1965"/>
                <a:gd name="T5" fmla="*/ 628 h 629"/>
                <a:gd name="T6" fmla="*/ 0 60000 65536"/>
                <a:gd name="T7" fmla="*/ 0 60000 65536"/>
                <a:gd name="T8" fmla="*/ 0 60000 65536"/>
              </a:gdLst>
              <a:ahLst/>
              <a:cxnLst>
                <a:cxn ang="T6">
                  <a:pos x="T0" y="T1"/>
                </a:cxn>
                <a:cxn ang="T7">
                  <a:pos x="T2" y="T3"/>
                </a:cxn>
                <a:cxn ang="T8">
                  <a:pos x="T4" y="T5"/>
                </a:cxn>
              </a:cxnLst>
              <a:rect l="0" t="0" r="r" b="b"/>
              <a:pathLst>
                <a:path w="1965" h="629">
                  <a:moveTo>
                    <a:pt x="1964" y="0"/>
                  </a:moveTo>
                  <a:lnTo>
                    <a:pt x="0" y="0"/>
                  </a:lnTo>
                  <a:lnTo>
                    <a:pt x="0" y="628"/>
                  </a:lnTo>
                </a:path>
              </a:pathLst>
            </a:custGeom>
            <a:noFill/>
            <a:ln w="381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22546" name="Group 15"/>
            <p:cNvGrpSpPr>
              <a:grpSpLocks/>
            </p:cNvGrpSpPr>
            <p:nvPr/>
          </p:nvGrpSpPr>
          <p:grpSpPr bwMode="auto">
            <a:xfrm>
              <a:off x="514" y="908"/>
              <a:ext cx="452" cy="624"/>
              <a:chOff x="514" y="908"/>
              <a:chExt cx="452" cy="624"/>
            </a:xfrm>
          </p:grpSpPr>
          <p:sp>
            <p:nvSpPr>
              <p:cNvPr id="22566" name="Arc 16"/>
              <p:cNvSpPr>
                <a:spLocks/>
              </p:cNvSpPr>
              <p:nvPr/>
            </p:nvSpPr>
            <p:spPr bwMode="auto">
              <a:xfrm rot="3000000">
                <a:off x="490" y="1157"/>
                <a:ext cx="332" cy="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699" cap="rnd">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7" name="Line 17"/>
              <p:cNvSpPr>
                <a:spLocks noChangeShapeType="1"/>
              </p:cNvSpPr>
              <p:nvPr/>
            </p:nvSpPr>
            <p:spPr bwMode="auto">
              <a:xfrm flipV="1">
                <a:off x="734" y="908"/>
                <a:ext cx="136" cy="104"/>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8" name="Line 18"/>
              <p:cNvSpPr>
                <a:spLocks noChangeShapeType="1"/>
              </p:cNvSpPr>
              <p:nvPr/>
            </p:nvSpPr>
            <p:spPr bwMode="auto">
              <a:xfrm flipV="1">
                <a:off x="830" y="1100"/>
                <a:ext cx="136" cy="56"/>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9" name="Line 19"/>
              <p:cNvSpPr>
                <a:spLocks noChangeShapeType="1"/>
              </p:cNvSpPr>
              <p:nvPr/>
            </p:nvSpPr>
            <p:spPr bwMode="auto">
              <a:xfrm>
                <a:off x="782" y="1444"/>
                <a:ext cx="88" cy="88"/>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70" name="Line 20"/>
              <p:cNvSpPr>
                <a:spLocks noChangeShapeType="1"/>
              </p:cNvSpPr>
              <p:nvPr/>
            </p:nvSpPr>
            <p:spPr bwMode="auto">
              <a:xfrm>
                <a:off x="830" y="1300"/>
                <a:ext cx="136" cy="4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2547" name="Oval 21"/>
            <p:cNvSpPr>
              <a:spLocks noChangeArrowheads="1"/>
            </p:cNvSpPr>
            <p:nvPr/>
          </p:nvSpPr>
          <p:spPr bwMode="auto">
            <a:xfrm>
              <a:off x="576" y="1200"/>
              <a:ext cx="48" cy="192"/>
            </a:xfrm>
            <a:prstGeom prst="ellipse">
              <a:avLst/>
            </a:prstGeom>
            <a:solidFill>
              <a:schemeClr val="accent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2548" name="Text Box 22"/>
            <p:cNvSpPr txBox="1">
              <a:spLocks noChangeArrowheads="1"/>
            </p:cNvSpPr>
            <p:nvPr/>
          </p:nvSpPr>
          <p:spPr bwMode="auto">
            <a:xfrm>
              <a:off x="4518" y="1548"/>
              <a:ext cx="94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60000"/>
                </a:lnSpc>
                <a:spcBef>
                  <a:spcPct val="50000"/>
                </a:spcBef>
                <a:buFontTx/>
                <a:buNone/>
              </a:pPr>
              <a:r>
                <a:rPr lang="en-US" altLang="en-US" sz="1000" i="1">
                  <a:latin typeface="Times New Roman" pitchFamily="18" charset="0"/>
                </a:rPr>
                <a:t>Brightfield</a:t>
              </a:r>
            </a:p>
            <a:p>
              <a:pPr>
                <a:lnSpc>
                  <a:spcPct val="60000"/>
                </a:lnSpc>
                <a:spcBef>
                  <a:spcPct val="50000"/>
                </a:spcBef>
                <a:buFontTx/>
                <a:buNone/>
              </a:pPr>
              <a:r>
                <a:rPr lang="en-US" altLang="en-US" sz="1000" i="1">
                  <a:latin typeface="Times New Roman" pitchFamily="18" charset="0"/>
                </a:rPr>
                <a:t>Source</a:t>
              </a:r>
            </a:p>
          </p:txBody>
        </p:sp>
        <p:sp>
          <p:nvSpPr>
            <p:cNvPr id="22549" name="Text Box 23"/>
            <p:cNvSpPr txBox="1">
              <a:spLocks noChangeArrowheads="1"/>
            </p:cNvSpPr>
            <p:nvPr/>
          </p:nvSpPr>
          <p:spPr bwMode="auto">
            <a:xfrm>
              <a:off x="4498" y="3258"/>
              <a:ext cx="948" cy="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60000"/>
                </a:lnSpc>
                <a:spcBef>
                  <a:spcPct val="50000"/>
                </a:spcBef>
                <a:buFontTx/>
                <a:buNone/>
              </a:pPr>
              <a:r>
                <a:rPr lang="en-US" altLang="en-US" sz="1000" i="1">
                  <a:latin typeface="Times New Roman" pitchFamily="18" charset="0"/>
                </a:rPr>
                <a:t>Epi-</a:t>
              </a:r>
            </a:p>
            <a:p>
              <a:pPr>
                <a:lnSpc>
                  <a:spcPct val="60000"/>
                </a:lnSpc>
                <a:spcBef>
                  <a:spcPct val="50000"/>
                </a:spcBef>
                <a:buFontTx/>
                <a:buNone/>
              </a:pPr>
              <a:r>
                <a:rPr lang="en-US" altLang="en-US" sz="1000" i="1">
                  <a:latin typeface="Times New Roman" pitchFamily="18" charset="0"/>
                </a:rPr>
                <a:t>illumination</a:t>
              </a:r>
            </a:p>
            <a:p>
              <a:pPr>
                <a:lnSpc>
                  <a:spcPct val="60000"/>
                </a:lnSpc>
                <a:spcBef>
                  <a:spcPct val="50000"/>
                </a:spcBef>
                <a:buFontTx/>
                <a:buNone/>
              </a:pPr>
              <a:r>
                <a:rPr lang="en-US" altLang="en-US" sz="1000" i="1">
                  <a:latin typeface="Times New Roman" pitchFamily="18" charset="0"/>
                </a:rPr>
                <a:t>Source</a:t>
              </a:r>
            </a:p>
          </p:txBody>
        </p:sp>
        <p:grpSp>
          <p:nvGrpSpPr>
            <p:cNvPr id="22550" name="Group 24"/>
            <p:cNvGrpSpPr>
              <a:grpSpLocks/>
            </p:cNvGrpSpPr>
            <p:nvPr/>
          </p:nvGrpSpPr>
          <p:grpSpPr bwMode="auto">
            <a:xfrm>
              <a:off x="3841" y="1503"/>
              <a:ext cx="538" cy="538"/>
              <a:chOff x="411" y="1836"/>
              <a:chExt cx="538" cy="538"/>
            </a:xfrm>
          </p:grpSpPr>
          <p:sp>
            <p:nvSpPr>
              <p:cNvPr id="22559" name="AutoShape 25"/>
              <p:cNvSpPr>
                <a:spLocks noChangeArrowheads="1"/>
              </p:cNvSpPr>
              <p:nvPr/>
            </p:nvSpPr>
            <p:spPr bwMode="auto">
              <a:xfrm>
                <a:off x="411" y="1836"/>
                <a:ext cx="538" cy="538"/>
              </a:xfrm>
              <a:prstGeom prst="roundRect">
                <a:avLst>
                  <a:gd name="adj" fmla="val 16667"/>
                </a:avLst>
              </a:prstGeom>
              <a:solidFill>
                <a:schemeClr val="tx1"/>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2560" name="Group 26"/>
              <p:cNvGrpSpPr>
                <a:grpSpLocks/>
              </p:cNvGrpSpPr>
              <p:nvPr/>
            </p:nvGrpSpPr>
            <p:grpSpPr bwMode="auto">
              <a:xfrm>
                <a:off x="481" y="1939"/>
                <a:ext cx="384" cy="346"/>
                <a:chOff x="353" y="2784"/>
                <a:chExt cx="423" cy="384"/>
              </a:xfrm>
            </p:grpSpPr>
            <p:sp>
              <p:nvSpPr>
                <p:cNvPr id="22561" name="Line 27"/>
                <p:cNvSpPr>
                  <a:spLocks noChangeShapeType="1"/>
                </p:cNvSpPr>
                <p:nvPr/>
              </p:nvSpPr>
              <p:spPr bwMode="auto">
                <a:xfrm flipV="1">
                  <a:off x="353" y="2784"/>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2" name="Line 28"/>
                <p:cNvSpPr>
                  <a:spLocks noChangeShapeType="1"/>
                </p:cNvSpPr>
                <p:nvPr/>
              </p:nvSpPr>
              <p:spPr bwMode="auto">
                <a:xfrm flipV="1">
                  <a:off x="353" y="2880"/>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3" name="Line 29"/>
                <p:cNvSpPr>
                  <a:spLocks noChangeShapeType="1"/>
                </p:cNvSpPr>
                <p:nvPr/>
              </p:nvSpPr>
              <p:spPr bwMode="auto">
                <a:xfrm flipV="1">
                  <a:off x="353" y="2976"/>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4" name="Line 30"/>
                <p:cNvSpPr>
                  <a:spLocks noChangeShapeType="1"/>
                </p:cNvSpPr>
                <p:nvPr/>
              </p:nvSpPr>
              <p:spPr bwMode="auto">
                <a:xfrm flipV="1">
                  <a:off x="353" y="3072"/>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65" name="Line 31"/>
                <p:cNvSpPr>
                  <a:spLocks noChangeShapeType="1"/>
                </p:cNvSpPr>
                <p:nvPr/>
              </p:nvSpPr>
              <p:spPr bwMode="auto">
                <a:xfrm flipV="1">
                  <a:off x="353" y="3168"/>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grpSp>
          <p:nvGrpSpPr>
            <p:cNvPr id="22551" name="Group 32"/>
            <p:cNvGrpSpPr>
              <a:grpSpLocks/>
            </p:cNvGrpSpPr>
            <p:nvPr/>
          </p:nvGrpSpPr>
          <p:grpSpPr bwMode="auto">
            <a:xfrm>
              <a:off x="3797" y="3314"/>
              <a:ext cx="538" cy="538"/>
              <a:chOff x="411" y="1836"/>
              <a:chExt cx="538" cy="538"/>
            </a:xfrm>
          </p:grpSpPr>
          <p:sp>
            <p:nvSpPr>
              <p:cNvPr id="22552" name="AutoShape 33"/>
              <p:cNvSpPr>
                <a:spLocks noChangeArrowheads="1"/>
              </p:cNvSpPr>
              <p:nvPr/>
            </p:nvSpPr>
            <p:spPr bwMode="auto">
              <a:xfrm>
                <a:off x="411" y="1836"/>
                <a:ext cx="538" cy="538"/>
              </a:xfrm>
              <a:prstGeom prst="roundRect">
                <a:avLst>
                  <a:gd name="adj" fmla="val 16667"/>
                </a:avLst>
              </a:prstGeom>
              <a:solidFill>
                <a:schemeClr val="tx1"/>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2553" name="Group 34"/>
              <p:cNvGrpSpPr>
                <a:grpSpLocks/>
              </p:cNvGrpSpPr>
              <p:nvPr/>
            </p:nvGrpSpPr>
            <p:grpSpPr bwMode="auto">
              <a:xfrm>
                <a:off x="481" y="1939"/>
                <a:ext cx="384" cy="346"/>
                <a:chOff x="353" y="2784"/>
                <a:chExt cx="423" cy="384"/>
              </a:xfrm>
            </p:grpSpPr>
            <p:sp>
              <p:nvSpPr>
                <p:cNvPr id="22554" name="Line 35"/>
                <p:cNvSpPr>
                  <a:spLocks noChangeShapeType="1"/>
                </p:cNvSpPr>
                <p:nvPr/>
              </p:nvSpPr>
              <p:spPr bwMode="auto">
                <a:xfrm flipV="1">
                  <a:off x="353" y="2784"/>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55" name="Line 36"/>
                <p:cNvSpPr>
                  <a:spLocks noChangeShapeType="1"/>
                </p:cNvSpPr>
                <p:nvPr/>
              </p:nvSpPr>
              <p:spPr bwMode="auto">
                <a:xfrm flipV="1">
                  <a:off x="353" y="2880"/>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56" name="Line 37"/>
                <p:cNvSpPr>
                  <a:spLocks noChangeShapeType="1"/>
                </p:cNvSpPr>
                <p:nvPr/>
              </p:nvSpPr>
              <p:spPr bwMode="auto">
                <a:xfrm flipV="1">
                  <a:off x="353" y="2976"/>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57" name="Line 38"/>
                <p:cNvSpPr>
                  <a:spLocks noChangeShapeType="1"/>
                </p:cNvSpPr>
                <p:nvPr/>
              </p:nvSpPr>
              <p:spPr bwMode="auto">
                <a:xfrm flipV="1">
                  <a:off x="353" y="3072"/>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558" name="Line 39"/>
                <p:cNvSpPr>
                  <a:spLocks noChangeShapeType="1"/>
                </p:cNvSpPr>
                <p:nvPr/>
              </p:nvSpPr>
              <p:spPr bwMode="auto">
                <a:xfrm flipV="1">
                  <a:off x="353" y="3168"/>
                  <a:ext cx="423" cy="0"/>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grpSp>
      <p:pic>
        <p:nvPicPr>
          <p:cNvPr id="22533" name="Picture 40" descr="micr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798513"/>
            <a:ext cx="3435350" cy="444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ext Box 41"/>
          <p:cNvSpPr txBox="1">
            <a:spLocks noChangeArrowheads="1"/>
          </p:cNvSpPr>
          <p:nvPr/>
        </p:nvSpPr>
        <p:spPr bwMode="auto">
          <a:xfrm>
            <a:off x="395288" y="5289550"/>
            <a:ext cx="178117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i="1">
                <a:latin typeface="Times New Roman" pitchFamily="18" charset="0"/>
              </a:rPr>
              <a:t>Image from Nikon</a:t>
            </a:r>
          </a:p>
          <a:p>
            <a:pPr>
              <a:spcBef>
                <a:spcPct val="0"/>
              </a:spcBef>
              <a:buFontTx/>
              <a:buNone/>
            </a:pPr>
            <a:r>
              <a:rPr lang="en-US" altLang="en-US" sz="1400" i="1">
                <a:latin typeface="Times New Roman" pitchFamily="18" charset="0"/>
              </a:rPr>
              <a:t>promotional materials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18389"/>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76" x="2343150" y="2184400"/>
          <p14:tracePt t="9156" x="2343150" y="2190750"/>
          <p14:tracePt t="9171" x="2343150" y="2197100"/>
          <p14:tracePt t="9171" x="2317750" y="2216150"/>
          <p14:tracePt t="9192" x="2279650" y="2241550"/>
          <p14:tracePt t="9193" x="2247900" y="2266950"/>
          <p14:tracePt t="9204" x="2209800" y="2292350"/>
          <p14:tracePt t="9223" x="2139950" y="2349500"/>
          <p14:tracePt t="9239" x="2114550" y="2374900"/>
          <p14:tracePt t="9255" x="2089150" y="2400300"/>
          <p14:tracePt t="9271" x="2070100" y="2419350"/>
          <p14:tracePt t="9290" x="2070100" y="2425700"/>
          <p14:tracePt t="9304" x="2070100" y="2432050"/>
          <p14:tracePt t="14215" x="2070100" y="2438400"/>
          <p14:tracePt t="14224" x="2070100" y="2457450"/>
          <p14:tracePt t="14239" x="2070100" y="2463800"/>
          <p14:tracePt t="14254" x="2070100" y="2482850"/>
          <p14:tracePt t="14271" x="2076450" y="2514600"/>
          <p14:tracePt t="14288" x="2089150" y="2527300"/>
          <p14:tracePt t="14306" x="2108200" y="2571750"/>
          <p14:tracePt t="14323" x="2114550" y="2578100"/>
          <p14:tracePt t="14337" x="2127250" y="2597150"/>
          <p14:tracePt t="14354" x="2139950" y="2616200"/>
          <p14:tracePt t="14371" x="2146300" y="2635250"/>
          <p14:tracePt t="14388" x="2159000" y="2654300"/>
          <p14:tracePt t="14406" x="2165350" y="2667000"/>
          <p14:tracePt t="14675" x="2165350" y="2679700"/>
          <p14:tracePt t="14682" x="2165350" y="2698750"/>
          <p14:tracePt t="14688" x="2165350" y="2711450"/>
          <p14:tracePt t="14704" x="2165350" y="2730500"/>
          <p14:tracePt t="14723" x="2171700" y="2768600"/>
          <p14:tracePt t="14738" x="2171700" y="2794000"/>
          <p14:tracePt t="14755" x="2178050" y="2882900"/>
          <p14:tracePt t="14771" x="2178050" y="2921000"/>
          <p14:tracePt t="14789" x="2178050" y="2952750"/>
          <p14:tracePt t="14804" x="2178050" y="2990850"/>
          <p14:tracePt t="14823" x="2178050" y="3003550"/>
          <p14:tracePt t="14838" x="2178050" y="3016250"/>
          <p14:tracePt t="14855" x="2178050" y="3022600"/>
          <p14:tracePt t="14871" x="2184400" y="3035300"/>
          <p14:tracePt t="15113" x="2184400" y="3048000"/>
          <p14:tracePt t="15125" x="2184400" y="3067050"/>
          <p14:tracePt t="15126" x="2184400" y="3105150"/>
          <p14:tracePt t="15139" x="2190750" y="3136900"/>
          <p14:tracePt t="15154" x="2190750" y="3181350"/>
          <p14:tracePt t="15171" x="2190750" y="3295650"/>
          <p14:tracePt t="15189" x="2190750" y="3340100"/>
          <p14:tracePt t="15205" x="2190750" y="3429000"/>
          <p14:tracePt t="15221" x="2178050" y="3467100"/>
          <p14:tracePt t="15239" x="2165350" y="3492500"/>
          <p14:tracePt t="15255" x="2146300" y="3543300"/>
          <p14:tracePt t="15271" x="2133600" y="3568700"/>
          <p14:tracePt t="15288" x="2114550" y="3594100"/>
          <p14:tracePt t="15306" x="2108200" y="3613150"/>
          <p14:tracePt t="15321" x="2082800" y="3638550"/>
          <p14:tracePt t="15339" x="2070100" y="3651250"/>
          <p14:tracePt t="15356" x="2057400" y="3657600"/>
          <p14:tracePt t="15372" x="2006600" y="3689350"/>
          <p14:tracePt t="15388" x="1981200" y="3702050"/>
          <p14:tracePt t="15405" x="1936750" y="3733800"/>
          <p14:tracePt t="15421" x="1924050" y="3746500"/>
          <p14:tracePt t="15438" x="1911350" y="3765550"/>
          <p14:tracePt t="15454" x="1905000" y="3778250"/>
          <p14:tracePt t="15516" x="1898650" y="3778250"/>
          <p14:tracePt t="15704" x="1898650" y="3771900"/>
          <p14:tracePt t="16708" x="1898650" y="3765550"/>
          <p14:tracePt t="16728" x="1898650" y="3759200"/>
          <p14:tracePt t="16738" x="1898650" y="3740150"/>
          <p14:tracePt t="16756" x="1892300" y="3727450"/>
          <p14:tracePt t="16772" x="1885950" y="3714750"/>
          <p14:tracePt t="16787" x="1879600" y="3695700"/>
          <p14:tracePt t="16805" x="1873250" y="3689350"/>
          <p14:tracePt t="16822" x="1873250" y="3683000"/>
          <p14:tracePt t="18057" x="1866900" y="3670300"/>
          <p14:tracePt t="18058" x="1860550" y="3663950"/>
          <p14:tracePt t="18058" x="1854200" y="3644900"/>
          <p14:tracePt t="18093" x="1854200" y="3632200"/>
          <p14:tracePt t="18094" x="1841500" y="3619500"/>
          <p14:tracePt t="18105" x="1841500" y="3606800"/>
          <p14:tracePt t="18121" x="1835150" y="3600450"/>
          <p14:tracePt t="18137" x="1828800" y="3594100"/>
          <p14:tracePt t="19795" x="1822450" y="3594100"/>
          <p14:tracePt t="19974" x="1835150" y="3594100"/>
          <p14:tracePt t="19984" x="1885950" y="3549650"/>
          <p14:tracePt t="19995" x="1949450" y="3486150"/>
          <p14:tracePt t="20006" x="2120900" y="3282950"/>
          <p14:tracePt t="20022" x="2197100" y="3175000"/>
          <p14:tracePt t="20041" x="2247900" y="3003550"/>
          <p14:tracePt t="20058" x="2247900" y="2952750"/>
          <p14:tracePt t="20074" x="2241550" y="2927350"/>
          <p14:tracePt t="20089" x="2139950" y="2882900"/>
          <p14:tracePt t="20106" x="2070100" y="2876550"/>
          <p14:tracePt t="20122" x="1974850" y="2851150"/>
          <p14:tracePt t="20139" x="1936750" y="2844800"/>
          <p14:tracePt t="20156" x="1898650" y="2838450"/>
          <p14:tracePt t="20173" x="1860550" y="2832100"/>
          <p14:tracePt t="20189" x="1847850" y="2832100"/>
          <p14:tracePt t="20206" x="1841500" y="2832100"/>
          <p14:tracePt t="20280" x="1835150" y="2838450"/>
          <p14:tracePt t="20280" x="1828800" y="2844800"/>
          <p14:tracePt t="20292" x="1828800" y="2851150"/>
          <p14:tracePt t="20306" x="1828800" y="2857500"/>
          <p14:tracePt t="20322" x="1828800" y="2870200"/>
          <p14:tracePt t="20339" x="1828800" y="2876550"/>
          <p14:tracePt t="20356" x="1828800" y="2901950"/>
          <p14:tracePt t="20389" x="1828800" y="2914650"/>
          <p14:tracePt t="20411" x="1828800" y="2921000"/>
          <p14:tracePt t="20635" x="1841500" y="2927350"/>
          <p14:tracePt t="20640" x="1866900" y="2959100"/>
          <p14:tracePt t="20656" x="1936750" y="3086100"/>
          <p14:tracePt t="20672" x="1955800" y="3168650"/>
          <p14:tracePt t="20689" x="1962150" y="3333750"/>
          <p14:tracePt t="20706" x="1949450" y="3403600"/>
          <p14:tracePt t="20723" x="1930400" y="3467100"/>
          <p14:tracePt t="20739" x="1905000" y="3543300"/>
          <p14:tracePt t="20756" x="1898650" y="3556000"/>
          <p14:tracePt t="20772" x="1892300" y="3562350"/>
          <p14:tracePt t="20966" x="1892300" y="3568700"/>
          <p14:tracePt t="20977" x="1885950" y="3568700"/>
          <p14:tracePt t="20990" x="1885950" y="3575050"/>
          <p14:tracePt t="21006" x="1885950" y="3581400"/>
          <p14:tracePt t="21023" x="1885950" y="3587750"/>
          <p14:tracePt t="21060" x="1885950" y="3594100"/>
          <p14:tracePt t="21072" x="1885950" y="3600450"/>
          <p14:tracePt t="22135" x="1885950" y="3606800"/>
          <p14:tracePt t="22137" x="1885950" y="3619500"/>
          <p14:tracePt t="22158" x="1885950" y="3657600"/>
          <p14:tracePt t="22174" x="1905000" y="3683000"/>
          <p14:tracePt t="22189" x="1955800" y="3746500"/>
          <p14:tracePt t="22208" x="1987550" y="3784600"/>
          <p14:tracePt t="22224" x="2038350" y="3848100"/>
          <p14:tracePt t="22241" x="2178050" y="4032250"/>
          <p14:tracePt t="22257" x="2241550" y="4108450"/>
          <p14:tracePt t="22273" x="2330450" y="4210050"/>
          <p14:tracePt t="22289" x="2355850" y="4235450"/>
          <p14:tracePt t="22308" x="2374900" y="4248150"/>
          <p14:tracePt t="22322" x="2387600" y="4248150"/>
          <p14:tracePt t="22596" x="2387600" y="4235450"/>
          <p14:tracePt t="22609" x="2387600" y="4222750"/>
          <p14:tracePt t="22610" x="2381250" y="4210050"/>
          <p14:tracePt t="22622" x="2368550" y="4197350"/>
          <p14:tracePt t="22640" x="2336800" y="4171950"/>
          <p14:tracePt t="22656" x="2305050" y="4159250"/>
          <p14:tracePt t="22673" x="2286000" y="4146550"/>
          <p14:tracePt t="22689" x="2247900" y="4133850"/>
          <p14:tracePt t="22706" x="2241550" y="4121150"/>
          <p14:tracePt t="22722" x="2235200" y="4121150"/>
          <p14:tracePt t="22939" x="2228850" y="4121150"/>
          <p14:tracePt t="22956" x="2209800" y="4121150"/>
          <p14:tracePt t="22962" x="2190750" y="4114800"/>
          <p14:tracePt t="22972" x="2114550" y="4083050"/>
          <p14:tracePt t="22989" x="2070100" y="4051300"/>
          <p14:tracePt t="23006" x="1993900" y="3981450"/>
          <p14:tracePt t="23022" x="1968500" y="3956050"/>
          <p14:tracePt t="23039" x="1949450" y="3943350"/>
          <p14:tracePt t="23056" x="1930400" y="3930650"/>
          <p14:tracePt t="23073" x="1924050" y="3930650"/>
          <p14:tracePt t="23316" x="1924050" y="3924300"/>
          <p14:tracePt t="23324" x="1917700" y="3911600"/>
          <p14:tracePt t="23339" x="1905000" y="3879850"/>
          <p14:tracePt t="23356" x="1905000" y="3873500"/>
          <p14:tracePt t="23373" x="1905000" y="3860800"/>
          <p14:tracePt t="23391" x="1898650" y="3860800"/>
          <p14:tracePt t="27820" x="1917700" y="3860800"/>
          <p14:tracePt t="27831" x="1949450" y="3879850"/>
          <p14:tracePt t="27839" x="2190750" y="4025900"/>
          <p14:tracePt t="27858" x="2457450" y="4197350"/>
          <p14:tracePt t="27875" x="2787650" y="4413250"/>
          <p14:tracePt t="27890" x="3543300" y="4921250"/>
          <p14:tracePt t="27905" x="3879850" y="5162550"/>
          <p14:tracePt t="27923" x="4311650" y="5511800"/>
          <p14:tracePt t="27955" x="4406900" y="5575300"/>
          <p14:tracePt t="27956" x="4445000" y="5619750"/>
          <p14:tracePt t="27973" x="4476750" y="5638800"/>
          <p14:tracePt t="28009" x="4476750" y="5619750"/>
          <p14:tracePt t="29167" x="4476750" y="5613400"/>
          <p14:tracePt t="29180" x="4470400" y="5594350"/>
          <p14:tracePt t="29190" x="4381500" y="5416550"/>
          <p14:tracePt t="29206" x="4260850" y="5156200"/>
          <p14:tracePt t="29222" x="4013200" y="4629150"/>
          <p14:tracePt t="29241" x="3937000" y="4394200"/>
          <p14:tracePt t="29255" x="3867150" y="4165600"/>
          <p14:tracePt t="29274" x="3848100" y="4095750"/>
          <p14:tracePt t="29289" x="3835400" y="4057650"/>
          <p14:tracePt t="29306" x="3835400" y="4044950"/>
          <p14:tracePt t="29523" x="3835400" y="4038600"/>
          <p14:tracePt t="29524" x="3835400" y="4019550"/>
          <p14:tracePt t="29540" x="3835400" y="4000500"/>
          <p14:tracePt t="29556" x="3860800" y="3911600"/>
          <p14:tracePt t="29572" x="3879850" y="3854450"/>
          <p14:tracePt t="29589" x="3930650" y="3721100"/>
          <p14:tracePt t="29605" x="3975100" y="3644900"/>
          <p14:tracePt t="29623" x="4000500" y="3600450"/>
          <p14:tracePt t="29639" x="4019550" y="3568700"/>
          <p14:tracePt t="29676" x="4025900" y="3562350"/>
          <p14:tracePt t="29924" x="4025900" y="3556000"/>
          <p14:tracePt t="29925" x="4025900" y="3543300"/>
          <p14:tracePt t="29939" x="4025900" y="3536950"/>
          <p14:tracePt t="29956" x="4025900" y="3524250"/>
          <p14:tracePt t="30007" x="4025900" y="3517900"/>
          <p14:tracePt t="30054" x="4025900" y="3511550"/>
          <p14:tracePt t="30597" x="4025900" y="3505200"/>
          <p14:tracePt t="30622" x="4025900" y="3498850"/>
          <p14:tracePt t="30645" x="4025900" y="3492500"/>
          <p14:tracePt t="31201" x="4025900" y="3486150"/>
          <p14:tracePt t="31366" x="4025900" y="3479800"/>
          <p14:tracePt t="31791" x="4025900" y="3473450"/>
          <p14:tracePt t="31816" x="4032250" y="3473450"/>
          <p14:tracePt t="31838" x="4051300" y="3467100"/>
          <p14:tracePt t="31840" x="4057650" y="3467100"/>
          <p14:tracePt t="31857" x="4076700" y="3467100"/>
          <p14:tracePt t="31872" x="4102100" y="3467100"/>
          <p14:tracePt t="31889" x="4108450" y="3467100"/>
          <p14:tracePt t="31907" x="4114800" y="3467100"/>
          <p14:tracePt t="32180" x="4121150" y="3467100"/>
          <p14:tracePt t="32192" x="4127500" y="3460750"/>
          <p14:tracePt t="32205" x="4133850" y="3454400"/>
          <p14:tracePt t="32222" x="4140200" y="3454400"/>
          <p14:tracePt t="32238" x="4152900" y="3441700"/>
          <p14:tracePt t="32255" x="4165600" y="3441700"/>
          <p14:tracePt t="32272" x="4171950" y="3441700"/>
          <p14:tracePt t="32311" x="4178300" y="3441700"/>
          <p14:tracePt t="36415" x="4191000" y="3441700"/>
          <p14:tracePt t="36425" x="4197350" y="3441700"/>
          <p14:tracePt t="36438" x="4210050" y="3441700"/>
          <p14:tracePt t="36455" x="4222750" y="3441700"/>
          <p14:tracePt t="36457" x="4286250" y="3441700"/>
          <p14:tracePt t="36473" x="4337050" y="3435350"/>
          <p14:tracePt t="36489" x="4413250" y="3429000"/>
          <p14:tracePt t="36505" x="4597400" y="3409950"/>
          <p14:tracePt t="36524" x="4692650" y="3409950"/>
          <p14:tracePt t="36539" x="4775200" y="3403600"/>
          <p14:tracePt t="36555" x="4933950" y="3403600"/>
          <p14:tracePt t="36574" x="4997450" y="3397250"/>
          <p14:tracePt t="36589" x="5105400" y="3397250"/>
          <p14:tracePt t="36606" x="5162550" y="3397250"/>
          <p14:tracePt t="36622" x="5245100" y="3397250"/>
          <p14:tracePt t="36639" x="5276850" y="3397250"/>
          <p14:tracePt t="36655" x="5295900" y="3397250"/>
          <p14:tracePt t="36672" x="5314950" y="3390900"/>
          <p14:tracePt t="36981" x="5327650" y="3390900"/>
          <p14:tracePt t="36992" x="5391150" y="3422650"/>
          <p14:tracePt t="37006" x="5435600" y="3441700"/>
          <p14:tracePt t="37023" x="5499100" y="3460750"/>
          <p14:tracePt t="37039" x="5645150" y="3505200"/>
          <p14:tracePt t="37055" x="5734050" y="3517900"/>
          <p14:tracePt t="37072" x="5899150" y="3543300"/>
          <p14:tracePt t="37088" x="5969000" y="3549650"/>
          <p14:tracePt t="37107" x="6032500" y="3549650"/>
          <p14:tracePt t="37122" x="6127750" y="3549650"/>
          <p14:tracePt t="37139" x="6172200" y="3549650"/>
          <p14:tracePt t="37155" x="6223000" y="3556000"/>
          <p14:tracePt t="37174" x="6248400" y="3556000"/>
          <p14:tracePt t="37190" x="6273800" y="3556000"/>
          <p14:tracePt t="37206" x="6330950" y="3568700"/>
          <p14:tracePt t="37223" x="6356350" y="3575050"/>
          <p14:tracePt t="37241" x="6407150" y="3581400"/>
          <p14:tracePt t="37257" x="6432550" y="3587750"/>
          <p14:tracePt t="37274" x="6464300" y="3587750"/>
          <p14:tracePt t="37289" x="6483350" y="3587750"/>
          <p14:tracePt t="37306" x="6502400" y="3587750"/>
          <p14:tracePt t="37323" x="6534150" y="3587750"/>
          <p14:tracePt t="37341" x="6540500" y="3587750"/>
          <p14:tracePt t="37356" x="6559550" y="3587750"/>
          <p14:tracePt t="37656" x="6565900" y="3587750"/>
          <p14:tracePt t="37672" x="6584950" y="3587750"/>
          <p14:tracePt t="37674" x="6597650" y="3587750"/>
          <p14:tracePt t="37689" x="6629400" y="3600450"/>
          <p14:tracePt t="37708" x="6648450" y="3600450"/>
          <p14:tracePt t="37722" x="6680200" y="3606800"/>
          <p14:tracePt t="37740" x="6686550" y="3606800"/>
          <p14:tracePt t="37756" x="6692900" y="3606800"/>
          <p14:tracePt t="37773" x="6711950" y="3619500"/>
          <p14:tracePt t="37789" x="6718300" y="3619500"/>
          <p14:tracePt t="37845" x="6724650" y="3619500"/>
          <p14:tracePt t="38095" x="6731000" y="3632200"/>
          <p14:tracePt t="38117" x="6737350" y="3638550"/>
          <p14:tracePt t="38139" x="6750050" y="3651250"/>
          <p14:tracePt t="38141" x="6756400" y="3651250"/>
          <p14:tracePt t="38156" x="6756400" y="3657600"/>
          <p14:tracePt t="39428" x="6762750" y="3657600"/>
          <p14:tracePt t="39441" x="6769100" y="3657600"/>
          <p14:tracePt t="39458" x="6775450" y="3657600"/>
          <p14:tracePt t="39535" x="6775450" y="3670300"/>
          <p14:tracePt t="39543" x="6775450" y="3683000"/>
          <p14:tracePt t="39555" x="6775450" y="3714750"/>
          <p14:tracePt t="39571" x="6775450" y="3733800"/>
          <p14:tracePt t="39588" x="6775450" y="3803650"/>
          <p14:tracePt t="39605" x="6781800" y="3848100"/>
          <p14:tracePt t="39622" x="6794500" y="3892550"/>
          <p14:tracePt t="39638" x="6807200" y="3994150"/>
          <p14:tracePt t="39657" x="6813550" y="4038600"/>
          <p14:tracePt t="39671" x="6813550" y="4095750"/>
          <p14:tracePt t="39689" x="6813550" y="4114800"/>
          <p14:tracePt t="39710" x="6813550" y="4133850"/>
          <p14:tracePt t="39721" x="6813550" y="4146550"/>
          <p14:tracePt t="39995" x="6813550" y="4171950"/>
          <p14:tracePt t="40004" x="6813550" y="4235450"/>
          <p14:tracePt t="40022" x="6813550" y="4286250"/>
          <p14:tracePt t="40038" x="6813550" y="4451350"/>
          <p14:tracePt t="40057" x="6826250" y="4584700"/>
          <p14:tracePt t="40072" x="6851650" y="4737100"/>
          <p14:tracePt t="40088" x="6896100" y="5010150"/>
          <p14:tracePt t="40105" x="6915150" y="5124450"/>
          <p14:tracePt t="40121" x="6953250" y="5308600"/>
          <p14:tracePt t="40139" x="6965950" y="5391150"/>
          <p14:tracePt t="40155" x="6972300" y="5518150"/>
          <p14:tracePt t="40174" x="6972300" y="5568950"/>
          <p14:tracePt t="40188" x="6972300" y="5600700"/>
          <p14:tracePt t="40205" x="6972300" y="5626100"/>
          <p14:tracePt t="40222" x="6972300" y="5632450"/>
          <p14:tracePt t="40445" x="6972300" y="5638800"/>
          <p14:tracePt t="40452" x="6959600" y="5664200"/>
          <p14:tracePt t="40472" x="6946900" y="5683250"/>
          <p14:tracePt t="40488" x="6921500" y="5746750"/>
          <p14:tracePt t="40505" x="6908800" y="5784850"/>
          <p14:tracePt t="40521" x="6896100" y="5829300"/>
          <p14:tracePt t="40539" x="6870700" y="5905500"/>
          <p14:tracePt t="40555" x="6864350" y="5930900"/>
          <p14:tracePt t="40572" x="6845300" y="5975350"/>
          <p14:tracePt t="40588" x="6845300" y="5981700"/>
          <p14:tracePt t="40605" x="6838950" y="5994400"/>
          <p14:tracePt t="40621" x="6832600" y="6000750"/>
          <p14:tracePt t="40658" x="6832600" y="6007100"/>
          <p14:tracePt t="40681" x="6832600" y="6013450"/>
          <p14:tracePt t="40718" x="6832600" y="6019800"/>
          <p14:tracePt t="40752" x="6832600" y="6032500"/>
          <p14:tracePt t="40775" x="6832600" y="6045200"/>
          <p14:tracePt t="40801" x="6832600" y="6051550"/>
          <p14:tracePt t="42703" x="6832600" y="6057900"/>
          <p14:tracePt t="42750" x="6819900" y="6064250"/>
          <p14:tracePt t="42758" x="6743700" y="6102350"/>
          <p14:tracePt t="42788" x="6673850" y="6134100"/>
          <p14:tracePt t="42804" x="6559550" y="6165850"/>
          <p14:tracePt t="42806" x="6299200" y="6216650"/>
          <p14:tracePt t="42822" x="6197600" y="6235700"/>
          <p14:tracePt t="42838" x="6121400" y="6242050"/>
          <p14:tracePt t="42855" x="5994400" y="6248400"/>
          <p14:tracePt t="42871" x="5937250" y="6248400"/>
          <p14:tracePt t="42890" x="5854700" y="6248400"/>
          <p14:tracePt t="42906" x="5822950" y="6248400"/>
          <p14:tracePt t="42921" x="5784850" y="6242050"/>
          <p14:tracePt t="42940" x="5772150" y="6242050"/>
          <p14:tracePt t="42954" x="5765800" y="6235700"/>
          <p14:tracePt t="42974" x="5759450" y="6235700"/>
          <p14:tracePt t="43022" x="5753100" y="6235700"/>
          <p14:tracePt t="43045" x="5740400" y="6235700"/>
          <p14:tracePt t="43058" x="5727700" y="6235700"/>
          <p14:tracePt t="43058" x="5708650" y="6235700"/>
          <p14:tracePt t="43071" x="5683250" y="6235700"/>
          <p14:tracePt t="43089" x="5651500" y="6229350"/>
          <p14:tracePt t="43107" x="5638800" y="6229350"/>
          <p14:tracePt t="43121" x="5626100" y="6223000"/>
          <p14:tracePt t="43140" x="5613400" y="6223000"/>
          <p14:tracePt t="43156" x="5607050" y="6223000"/>
          <p14:tracePt t="43172" x="5600700" y="6216650"/>
          <p14:tracePt t="43210" x="5594350" y="6216650"/>
          <p14:tracePt t="43224" x="5594350" y="6210300"/>
          <p14:tracePt t="43247" x="5588000" y="6203950"/>
          <p14:tracePt t="43282" x="5581650" y="6197600"/>
          <p14:tracePt t="43625" x="5581650" y="6184900"/>
          <p14:tracePt t="43631" x="5575300" y="6172200"/>
          <p14:tracePt t="43638" x="5575300" y="6159500"/>
          <p14:tracePt t="43654" x="5568950" y="6140450"/>
          <p14:tracePt t="43654" x="5562600" y="6108700"/>
          <p14:tracePt t="43672" x="5556250" y="6083300"/>
          <p14:tracePt t="43688" x="5549900" y="6038850"/>
          <p14:tracePt t="43705" x="5524500" y="5924550"/>
          <p14:tracePt t="43721" x="5518150" y="5854700"/>
          <p14:tracePt t="43738" x="5505450" y="5746750"/>
          <p14:tracePt t="43755" x="5499100" y="5708650"/>
          <p14:tracePt t="43772" x="5492750" y="5689600"/>
          <p14:tracePt t="43788" x="5486400" y="5664200"/>
          <p14:tracePt t="43805" x="5486400" y="5657850"/>
          <p14:tracePt t="43821" x="5480050" y="5651500"/>
          <p14:tracePt t="43862" x="5480050" y="5645150"/>
          <p14:tracePt t="43934" x="5480050" y="5638800"/>
          <p14:tracePt t="43945" x="5480050" y="5632450"/>
          <p14:tracePt t="43957" x="5473700" y="5613400"/>
          <p14:tracePt t="43972" x="5467350" y="5607050"/>
          <p14:tracePt t="44075" x="5467350" y="5600700"/>
          <p14:tracePt t="44121" x="5467350" y="5594350"/>
          <p14:tracePt t="44264" x="5467350" y="5600700"/>
          <p14:tracePt t="44275" x="5467350" y="5613400"/>
          <p14:tracePt t="44279" x="5467350" y="5632450"/>
          <p14:tracePt t="44290" x="5467350" y="5657850"/>
          <p14:tracePt t="44304" x="5467350" y="5695950"/>
          <p14:tracePt t="44321" x="5473700" y="5791200"/>
          <p14:tracePt t="44338" x="5480050" y="5835650"/>
          <p14:tracePt t="44354" x="5486400" y="5886450"/>
          <p14:tracePt t="44371" x="5486400" y="5905500"/>
          <p14:tracePt t="44388" x="5486400" y="5918200"/>
          <p14:tracePt t="44405" x="5486400" y="5937250"/>
          <p14:tracePt t="44422" x="5486400" y="5949950"/>
          <p14:tracePt t="44438" x="5486400" y="5962650"/>
          <p14:tracePt t="44455" x="5486400" y="5975350"/>
          <p14:tracePt t="44471" x="5486400" y="5994400"/>
          <p14:tracePt t="44488" x="5486400" y="6007100"/>
          <p14:tracePt t="44504" x="5486400" y="6026150"/>
          <p14:tracePt t="44521" x="5499100" y="6064250"/>
          <p14:tracePt t="44538" x="5499100" y="6076950"/>
          <p14:tracePt t="44555" x="5511800" y="6108700"/>
          <p14:tracePt t="44571" x="5518150" y="6108700"/>
          <p14:tracePt t="44588" x="5524500" y="6121400"/>
          <p14:tracePt t="44604" x="5530850" y="6127750"/>
          <p14:tracePt t="44622" x="5537200" y="6127750"/>
          <p14:tracePt t="44638" x="5556250" y="6140450"/>
          <p14:tracePt t="44655" x="5562600" y="6140450"/>
          <p14:tracePt t="44671" x="5575300" y="6140450"/>
          <p14:tracePt t="44688" x="5613400" y="6140450"/>
          <p14:tracePt t="44704" x="5645150" y="6140450"/>
          <p14:tracePt t="44722" x="5727700" y="6140450"/>
          <p14:tracePt t="44738" x="5784850" y="6140450"/>
          <p14:tracePt t="44755" x="5854700" y="6121400"/>
          <p14:tracePt t="44771" x="6032500" y="6096000"/>
          <p14:tracePt t="44789" x="6115050" y="6089650"/>
          <p14:tracePt t="44804" x="6305550" y="6089650"/>
          <p14:tracePt t="44822" x="6375400" y="6089650"/>
          <p14:tracePt t="44838" x="6438900" y="6089650"/>
          <p14:tracePt t="44838" x="6470650" y="6089650"/>
          <p14:tracePt t="44855" x="6496050" y="6089650"/>
          <p14:tracePt t="44871" x="6527800" y="6089650"/>
          <p14:tracePt t="44888" x="6559550" y="6089650"/>
          <p14:tracePt t="44904" x="6565900" y="6089650"/>
          <p14:tracePt t="44922" x="6584950" y="6089650"/>
          <p14:tracePt t="44961" x="6597650" y="6089650"/>
          <p14:tracePt t="44986" x="6610350" y="6089650"/>
          <p14:tracePt t="45009" x="6616700" y="6089650"/>
          <p14:tracePt t="45015" x="6623050" y="6089650"/>
          <p14:tracePt t="45021" x="6629400" y="6083300"/>
          <p14:tracePt t="45173" x="6635750" y="6083300"/>
          <p14:tracePt t="45422" x="6648450" y="6083300"/>
          <p14:tracePt t="45438" x="6661150" y="6083300"/>
          <p14:tracePt t="45442" x="6680200" y="6083300"/>
          <p14:tracePt t="45455" x="6692900" y="6083300"/>
          <p14:tracePt t="45471" x="6705600" y="6083300"/>
          <p14:tracePt t="45488" x="6711950" y="6083300"/>
          <p14:tracePt t="45930" x="6711950" y="6064250"/>
          <p14:tracePt t="45938" x="6711950" y="5880100"/>
          <p14:tracePt t="45954" x="6711950" y="5632450"/>
          <p14:tracePt t="45972" x="6711950" y="5245100"/>
          <p14:tracePt t="45988" x="6800850" y="4419600"/>
          <p14:tracePt t="46005" x="6858000" y="4025900"/>
          <p14:tracePt t="46021" x="6908800" y="3619500"/>
          <p14:tracePt t="46038" x="6908800" y="3556000"/>
          <p14:tracePt t="46054" x="6908800" y="3530600"/>
          <p14:tracePt t="46071" x="6908800" y="3505200"/>
          <p14:tracePt t="46088" x="6908800" y="3498850"/>
          <p14:tracePt t="47443" x="6908800" y="3505200"/>
          <p14:tracePt t="47443" x="6908800" y="3511550"/>
          <p14:tracePt t="47478" x="6908800" y="3517900"/>
          <p14:tracePt t="47503" x="6908800" y="3524250"/>
          <p14:tracePt t="47514" x="6908800" y="3530600"/>
          <p14:tracePt t="47521" x="6908800" y="3536950"/>
          <p14:tracePt t="47538" x="6908800" y="3549650"/>
          <p14:tracePt t="47585" x="6908800" y="3556000"/>
          <p14:tracePt t="47880" x="6902450" y="3556000"/>
          <p14:tracePt t="48223" x="6877050" y="3556000"/>
          <p14:tracePt t="48235" x="6711950" y="3575050"/>
          <p14:tracePt t="48255" x="6134100" y="3651250"/>
          <p14:tracePt t="48271" x="5842000" y="3683000"/>
          <p14:tracePt t="48288" x="5575300" y="3683000"/>
          <p14:tracePt t="48304" x="5264150" y="3676650"/>
          <p14:tracePt t="48321" x="5181600" y="3651250"/>
          <p14:tracePt t="48338" x="5060950" y="3619500"/>
          <p14:tracePt t="48355" x="5035550" y="3613150"/>
          <p14:tracePt t="48371" x="5016500" y="3606800"/>
          <p14:tracePt t="48388" x="5003800" y="3600450"/>
          <p14:tracePt t="48507" x="4997450" y="3600450"/>
          <p14:tracePt t="48509" x="4991100" y="3600450"/>
          <p14:tracePt t="48521" x="4984750" y="3600450"/>
          <p14:tracePt t="48538" x="4972050" y="3594100"/>
          <p14:tracePt t="48555" x="4965700" y="3594100"/>
          <p14:tracePt t="48571" x="4965700" y="3587750"/>
          <p14:tracePt t="48588" x="4965700" y="3581400"/>
          <p14:tracePt t="48627" x="4959350" y="3581400"/>
          <p14:tracePt t="48638" x="4959350" y="3575050"/>
          <p14:tracePt t="48661" x="4953000" y="3568700"/>
          <p14:tracePt t="48673" x="4953000" y="3562350"/>
          <p14:tracePt t="48709" x="4953000" y="3556000"/>
          <p14:tracePt t="50458" x="4959350" y="3556000"/>
          <p14:tracePt t="50459" x="4978400" y="3556000"/>
          <p14:tracePt t="50472" x="5003800" y="3556000"/>
          <p14:tracePt t="50488" x="5054600" y="3556000"/>
          <p14:tracePt t="50504" x="5289550" y="3549650"/>
          <p14:tracePt t="50523" x="5467350" y="3536950"/>
          <p14:tracePt t="50539" x="5810250" y="3530600"/>
          <p14:tracePt t="50556" x="5949950" y="3530600"/>
          <p14:tracePt t="50571" x="6146800" y="3536950"/>
          <p14:tracePt t="50588" x="6223000" y="3549650"/>
          <p14:tracePt t="50604" x="6299200" y="3575050"/>
          <p14:tracePt t="50621" x="6381750" y="3613150"/>
          <p14:tracePt t="50637" x="6400800" y="3625850"/>
          <p14:tracePt t="50655" x="6413500" y="3638550"/>
          <p14:tracePt t="50672" x="6419850" y="3638550"/>
          <p14:tracePt t="50690" x="6426200" y="3644900"/>
          <p14:tracePt t="50931" x="6445250" y="3670300"/>
          <p14:tracePt t="50935" x="6527800" y="3816350"/>
          <p14:tracePt t="50957" x="6604000" y="4013200"/>
          <p14:tracePt t="50971" x="6686550" y="4229100"/>
          <p14:tracePt t="50988" x="6826250" y="4692650"/>
          <p14:tracePt t="51006" x="6877050" y="4883150"/>
          <p14:tracePt t="51021" x="6927850" y="5187950"/>
          <p14:tracePt t="51038" x="6934200" y="5283200"/>
          <p14:tracePt t="51054" x="6934200" y="5353050"/>
          <p14:tracePt t="51071" x="6934200" y="5422900"/>
          <p14:tracePt t="51104" x="6934200" y="5435600"/>
          <p14:tracePt t="51106" x="6927850" y="5429250"/>
          <p14:tracePt t="51296" x="6927850" y="5486400"/>
          <p14:tracePt t="51309" x="6864350" y="5772150"/>
          <p14:tracePt t="51337" x="6813550" y="5949950"/>
          <p14:tracePt t="51339" x="6769100" y="6076950"/>
          <p14:tracePt t="51355" x="6724650" y="6229350"/>
          <p14:tracePt t="51372" x="6718300" y="6280150"/>
          <p14:tracePt t="51388" x="6705600" y="6337300"/>
          <p14:tracePt t="51440" x="6705600" y="6330950"/>
          <p14:tracePt t="51628" x="6692900" y="6330950"/>
          <p14:tracePt t="51639" x="6610350" y="6350000"/>
          <p14:tracePt t="51655" x="6559550" y="6362700"/>
          <p14:tracePt t="51671" x="6451600" y="6388100"/>
          <p14:tracePt t="51688" x="6400800" y="6388100"/>
          <p14:tracePt t="51704" x="6350000" y="6388100"/>
          <p14:tracePt t="51721" x="6248400" y="6388100"/>
          <p14:tracePt t="51737" x="6210300" y="6369050"/>
          <p14:tracePt t="51754" x="6153150" y="6337300"/>
          <p14:tracePt t="51771" x="6127750" y="6324600"/>
          <p14:tracePt t="51788" x="6115050" y="6318250"/>
          <p14:tracePt t="51804" x="6096000" y="6311900"/>
          <p14:tracePt t="52018" x="6089650" y="6311900"/>
          <p14:tracePt t="52038" x="6070600" y="6311900"/>
          <p14:tracePt t="52039" x="6019800" y="6305550"/>
          <p14:tracePt t="52055" x="5975350" y="6280150"/>
          <p14:tracePt t="52071" x="5918200" y="6242050"/>
          <p14:tracePt t="52087" x="5803900" y="6153150"/>
          <p14:tracePt t="52105" x="5746750" y="6115050"/>
          <p14:tracePt t="52121" x="5676900" y="6064250"/>
          <p14:tracePt t="52138" x="5657850" y="6057900"/>
          <p14:tracePt t="52154" x="5638800" y="6045200"/>
          <p14:tracePt t="52172" x="5632450" y="6045200"/>
          <p14:tracePt t="52433" x="5632450" y="6032500"/>
          <p14:tracePt t="52435" x="5626100" y="6032500"/>
          <p14:tracePt t="52454" x="5619750" y="6019800"/>
          <p14:tracePt t="52471" x="5613400" y="6007100"/>
          <p14:tracePt t="52487" x="5607050" y="5994400"/>
          <p14:tracePt t="52505" x="5607050" y="5981700"/>
          <p14:tracePt t="52905" x="5607050" y="5975350"/>
          <p14:tracePt t="52929" x="5600700" y="5962650"/>
          <p14:tracePt t="52941" x="5600700" y="5956300"/>
          <p14:tracePt t="52943" x="5600700" y="5949950"/>
          <p14:tracePt t="52960" x="5600700" y="5930900"/>
          <p14:tracePt t="52971" x="5594350" y="5918200"/>
          <p14:tracePt t="52987" x="5581650" y="5892800"/>
          <p14:tracePt t="53005" x="5581650" y="5873750"/>
          <p14:tracePt t="53021" x="5568950" y="5854700"/>
          <p14:tracePt t="53038" x="5562600" y="5842000"/>
          <p14:tracePt t="55282" x="5562600" y="5835650"/>
          <p14:tracePt t="55308" x="5562600" y="5822950"/>
          <p14:tracePt t="55309" x="5562600" y="5810250"/>
          <p14:tracePt t="55321" x="5562600" y="5803900"/>
          <p14:tracePt t="55339" x="5562600" y="5797550"/>
          <p14:tracePt t="55356" x="5562600" y="5791200"/>
          <p14:tracePt t="55412" x="5562600" y="5784850"/>
          <p14:tracePt t="55447" x="5562600" y="5778500"/>
          <p14:tracePt t="55459" x="5562600" y="5765800"/>
          <p14:tracePt t="55472" x="5562600" y="5753100"/>
          <p14:tracePt t="55488" x="5562600" y="5740400"/>
          <p14:tracePt t="55488" x="5556250" y="5727700"/>
          <p14:tracePt t="55508" x="5549900" y="5708650"/>
          <p14:tracePt t="55523" x="5543550" y="5695950"/>
          <p14:tracePt t="55539" x="5537200" y="5676900"/>
          <p14:tracePt t="55555" x="5530850" y="5676900"/>
          <p14:tracePt t="55572" x="5530850" y="5670550"/>
          <p14:tracePt t="55921" x="5530850" y="5657850"/>
          <p14:tracePt t="55938" x="5530850" y="5645150"/>
          <p14:tracePt t="55939" x="5530850" y="5632450"/>
          <p14:tracePt t="55956" x="5530850" y="5626100"/>
          <p14:tracePt t="56169" x="5530850" y="5619750"/>
          <p14:tracePt t="56188" x="5530850" y="5613400"/>
          <p14:tracePt t="56205" x="5530850" y="5607050"/>
          <p14:tracePt t="56206" x="5524500" y="5600700"/>
          <p14:tracePt t="56221" x="5524500" y="5588000"/>
          <p14:tracePt t="56288" x="5524500" y="5581650"/>
          <p14:tracePt t="56606" x="5518150" y="5581650"/>
          <p14:tracePt t="56996" x="5518150" y="5588000"/>
          <p14:tracePt t="57003" x="5518150" y="5607050"/>
          <p14:tracePt t="57022" x="5518150" y="5619750"/>
          <p14:tracePt t="57038" x="5518150" y="5638800"/>
          <p14:tracePt t="57055" x="5518150" y="5670550"/>
          <p14:tracePt t="57071" x="5518150" y="5689600"/>
          <p14:tracePt t="57088" x="5518150" y="5708650"/>
          <p14:tracePt t="57105" x="5518150" y="5721350"/>
          <p14:tracePt t="57122" x="5518150" y="5727700"/>
          <p14:tracePt t="57138" x="5518150" y="5734050"/>
          <p14:tracePt t="57659" x="5518150" y="5746750"/>
          <p14:tracePt t="57670" x="5530850" y="5803900"/>
          <p14:tracePt t="57690" x="5543550" y="5861050"/>
          <p14:tracePt t="57705" x="5594350" y="6007100"/>
          <p14:tracePt t="57723" x="5645150" y="6070600"/>
          <p14:tracePt t="57738" x="5734050" y="6184900"/>
          <p14:tracePt t="57755" x="5772150" y="6216650"/>
          <p14:tracePt t="57771" x="5810250" y="6235700"/>
          <p14:tracePt t="57788" x="5816600" y="6235700"/>
          <p14:tracePt t="57805" x="5822950" y="6235700"/>
          <p14:tracePt t="57822" x="5835650" y="6235700"/>
          <p14:tracePt t="57838" x="5854700" y="6235700"/>
          <p14:tracePt t="57855" x="5956300" y="6229350"/>
          <p14:tracePt t="57871" x="6057900" y="6210300"/>
          <p14:tracePt t="57888" x="6229350" y="6165850"/>
          <p14:tracePt t="57905" x="6711950" y="6089650"/>
          <p14:tracePt t="57922" x="6985000" y="6038850"/>
          <p14:tracePt t="57940" x="7423150" y="5981700"/>
          <p14:tracePt t="57955" x="7569200" y="5975350"/>
          <p14:tracePt t="57972" x="7658100" y="5975350"/>
          <p14:tracePt t="57988" x="7727950" y="5975350"/>
          <p14:tracePt t="58005" x="7740650" y="5975350"/>
          <p14:tracePt t="58415" x="7734300" y="5975350"/>
          <p14:tracePt t="59077" x="7727950" y="5975350"/>
          <p14:tracePt t="59092" x="7721600" y="5975350"/>
          <p14:tracePt t="59105" x="7708900" y="5975350"/>
          <p14:tracePt t="59121" x="7645400" y="5975350"/>
          <p14:tracePt t="59154" x="7581900" y="5988050"/>
          <p14:tracePt t="59156" x="7442200" y="5988050"/>
          <p14:tracePt t="59172" x="7385050" y="5988050"/>
          <p14:tracePt t="59188" x="7334250" y="5988050"/>
          <p14:tracePt t="59205" x="7277100" y="5988050"/>
          <p14:tracePt t="59221" x="7264400" y="5988050"/>
          <p14:tracePt t="59239" x="7251700" y="5988050"/>
          <p14:tracePt t="59585" x="7239000" y="5988050"/>
          <p14:tracePt t="59587" x="7200900" y="5994400"/>
          <p14:tracePt t="59605" x="7080250" y="6013450"/>
          <p14:tracePt t="59622" x="6991350" y="6032500"/>
          <p14:tracePt t="59639" x="6915150" y="6045200"/>
          <p14:tracePt t="59655" x="6775450" y="6051550"/>
          <p14:tracePt t="59671" x="6711950" y="6057900"/>
          <p14:tracePt t="59688" x="6597650" y="6057900"/>
          <p14:tracePt t="59706" x="6546850" y="6064250"/>
          <p14:tracePt t="59722" x="6496050" y="6070600"/>
          <p14:tracePt t="59738" x="6419850" y="6076950"/>
          <p14:tracePt t="59755" x="6394450" y="6083300"/>
          <p14:tracePt t="59771" x="6369050" y="6083300"/>
          <p14:tracePt t="59790" x="6369050" y="6089650"/>
          <p14:tracePt t="59846" x="6375400" y="6089650"/>
          <p14:tracePt t="59855" x="6407150" y="6096000"/>
          <p14:tracePt t="59871" x="6445250" y="6102350"/>
          <p14:tracePt t="59873" x="6496050" y="6102350"/>
          <p14:tracePt t="59888" x="6692900" y="6096000"/>
          <p14:tracePt t="59906" x="6883400" y="6051550"/>
          <p14:tracePt t="59922" x="7067550" y="5988050"/>
          <p14:tracePt t="59938" x="7353300" y="5892800"/>
          <p14:tracePt t="59955" x="7423150" y="5880100"/>
          <p14:tracePt t="59971" x="7493000" y="5867400"/>
          <p14:tracePt t="59989" x="7505700" y="5867400"/>
          <p14:tracePt t="60236" x="7505700" y="5873750"/>
          <p14:tracePt t="60260" x="7499350" y="5880100"/>
          <p14:tracePt t="60273" x="7493000" y="5880100"/>
          <p14:tracePt t="60288" x="7493000" y="5886450"/>
          <p14:tracePt t="60289" x="7486650" y="5886450"/>
          <p14:tracePt t="60306" x="7480300" y="5892800"/>
          <p14:tracePt t="60323" x="7473950" y="5892800"/>
          <p14:tracePt t="60339" x="7404100" y="5905500"/>
          <p14:tracePt t="60356" x="7321550" y="5911850"/>
          <p14:tracePt t="60373" x="7213600" y="5918200"/>
          <p14:tracePt t="60388" x="6908800" y="5930900"/>
          <p14:tracePt t="60406" x="6769100" y="5930900"/>
          <p14:tracePt t="60422" x="6527800" y="5937250"/>
          <p14:tracePt t="60438" x="6445250" y="5943600"/>
          <p14:tracePt t="60455" x="6381750" y="5943600"/>
          <p14:tracePt t="60471" x="6299200" y="5956300"/>
          <p14:tracePt t="60488" x="6292850" y="5956300"/>
          <p14:tracePt t="60506" x="6292850" y="5969000"/>
          <p14:tracePt t="60673" x="6292850" y="5981700"/>
          <p14:tracePt t="60675" x="6286500" y="6000750"/>
          <p14:tracePt t="60688" x="6261100" y="6032500"/>
          <p14:tracePt t="60704" x="6153150" y="6108700"/>
          <p14:tracePt t="60722" x="6083300" y="6127750"/>
          <p14:tracePt t="60738" x="5994400" y="6153150"/>
          <p14:tracePt t="60755" x="5816600" y="6153150"/>
          <p14:tracePt t="60771" x="5746750" y="6153150"/>
          <p14:tracePt t="60788" x="5657850" y="6153150"/>
          <p14:tracePt t="60805" x="5645150" y="6140450"/>
          <p14:tracePt t="60822" x="5626100" y="6134100"/>
          <p14:tracePt t="60838" x="5619750" y="6121400"/>
          <p14:tracePt t="60876" x="5613400" y="6115050"/>
          <p14:tracePt t="60877" x="5613400" y="6096000"/>
          <p14:tracePt t="60888" x="5607050" y="6076950"/>
          <p14:tracePt t="60906" x="5600700" y="6013450"/>
          <p14:tracePt t="60921" x="5588000" y="5975350"/>
          <p14:tracePt t="60939" x="5581650" y="5930900"/>
          <p14:tracePt t="60955" x="5562600" y="5873750"/>
          <p14:tracePt t="60972" x="5556250" y="5854700"/>
          <p14:tracePt t="60988" x="5549900" y="5842000"/>
          <p14:tracePt t="60988" x="5537200" y="5822950"/>
          <p14:tracePt t="61006" x="5530850" y="5816600"/>
          <p14:tracePt t="61021" x="5524500" y="5803900"/>
          <p14:tracePt t="61038" x="5518150" y="5803900"/>
          <p14:tracePt t="61383" x="5518150" y="5791200"/>
          <p14:tracePt t="61389" x="5518150" y="5778500"/>
          <p14:tracePt t="61405" x="5518150" y="5746750"/>
          <p14:tracePt t="61421" x="5511800" y="5734050"/>
          <p14:tracePt t="61438" x="5511800" y="5715000"/>
          <p14:tracePt t="61478" x="5511800" y="5708650"/>
          <p14:tracePt t="61502" x="5505450" y="5708650"/>
          <p14:tracePt t="61584" x="5505450" y="5721350"/>
          <p14:tracePt t="61594" x="5505450" y="5727700"/>
          <p14:tracePt t="61605" x="5505450" y="5740400"/>
          <p14:tracePt t="61621" x="5505450" y="5746750"/>
          <p14:tracePt t="61668" x="5505450" y="5753100"/>
          <p14:tracePt t="61702" x="5511800" y="5753100"/>
          <p14:tracePt t="61703" x="5511800" y="5765800"/>
          <p14:tracePt t="61721" x="5511800" y="5778500"/>
          <p14:tracePt t="61738" x="5511800" y="5791200"/>
          <p14:tracePt t="61754" x="5518150" y="5803900"/>
          <p14:tracePt t="61772" x="5530850" y="5835650"/>
          <p14:tracePt t="61788" x="5530850" y="5854700"/>
          <p14:tracePt t="61805" x="5543550" y="5886450"/>
          <p14:tracePt t="61821" x="5543550" y="5892800"/>
          <p14:tracePt t="61838" x="5549900" y="5892800"/>
          <p14:tracePt t="61854" x="5549900" y="5899150"/>
          <p14:tracePt t="65119" x="5549900" y="5905500"/>
          <p14:tracePt t="65125" x="5549900" y="5911850"/>
          <p14:tracePt t="65138" x="5549900" y="5918200"/>
          <p14:tracePt t="65154" x="5549900" y="5943600"/>
          <p14:tracePt t="65174" x="5549900" y="5949950"/>
          <p14:tracePt t="65188" x="5549900" y="5975350"/>
          <p14:tracePt t="65205" x="5549900" y="5981700"/>
          <p14:tracePt t="65221" x="5549900" y="5994400"/>
          <p14:tracePt t="65238" x="5549900" y="6000750"/>
          <p14:tracePt t="66490" x="5549900" y="6007100"/>
          <p14:tracePt t="66527" x="5549900" y="6013450"/>
          <p14:tracePt t="66539" x="5549900" y="6019800"/>
          <p14:tracePt t="69032" x="5549900" y="6026150"/>
          <p14:tracePt t="69057" x="5549900" y="6038850"/>
          <p14:tracePt t="69058" x="5530850" y="6045200"/>
          <p14:tracePt t="69071" x="5486400" y="6064250"/>
          <p14:tracePt t="69088" x="5353050" y="6108700"/>
          <p14:tracePt t="69104" x="5264150" y="6127750"/>
          <p14:tracePt t="69138" x="5124450" y="6146800"/>
          <p14:tracePt t="69140" x="5080000" y="6146800"/>
          <p14:tracePt t="69155" x="5029200" y="6146800"/>
          <p14:tracePt t="69173" x="4933950" y="6140450"/>
          <p14:tracePt t="69189" x="4870450" y="6134100"/>
          <p14:tracePt t="69204" x="4819650" y="6127750"/>
          <p14:tracePt t="69204" x="4781550" y="6121400"/>
          <p14:tracePt t="69222" x="4743450" y="6108700"/>
          <p14:tracePt t="69237" x="4718050" y="6102350"/>
          <p14:tracePt t="69254" x="4679950" y="6096000"/>
          <p14:tracePt t="69271" x="4673600" y="6089650"/>
          <p14:tracePt t="69288" x="4660900" y="6089650"/>
          <p14:tracePt t="69340" x="4654550" y="6089650"/>
          <p14:tracePt t="69354" x="4648200" y="6089650"/>
          <p14:tracePt t="69355" x="4641850" y="6089650"/>
          <p14:tracePt t="69371" x="4635500" y="6089650"/>
          <p14:tracePt t="69388" x="4629150" y="6089650"/>
          <p14:tracePt t="69493" x="4629150" y="6083300"/>
          <p14:tracePt t="69506" x="4641850" y="6076950"/>
          <p14:tracePt t="69521" x="4660900" y="6070600"/>
          <p14:tracePt t="69537" x="4737100" y="6038850"/>
          <p14:tracePt t="69555" x="4806950" y="6019800"/>
          <p14:tracePt t="69571" x="4984750" y="5975350"/>
          <p14:tracePt t="69588" x="5060950" y="5969000"/>
          <p14:tracePt t="69604" x="5143500" y="5962650"/>
          <p14:tracePt t="69621" x="5257800" y="5956300"/>
          <p14:tracePt t="69638" x="5289550" y="5956300"/>
          <p14:tracePt t="69655" x="5334000" y="5956300"/>
          <p14:tracePt t="69671" x="5346700" y="5956300"/>
          <p14:tracePt t="69688" x="5359400" y="5956300"/>
          <p14:tracePt t="69704" x="5391150" y="5956300"/>
          <p14:tracePt t="69721" x="5410200" y="5956300"/>
          <p14:tracePt t="69737" x="5435600" y="5956300"/>
          <p14:tracePt t="69777" x="5441950" y="5956300"/>
          <p14:tracePt t="69882" x="5422900" y="5956300"/>
          <p14:tracePt t="69887" x="5372100" y="5969000"/>
          <p14:tracePt t="69905" x="5207000" y="6007100"/>
          <p14:tracePt t="69921" x="5105400" y="6038850"/>
          <p14:tracePt t="69938" x="4914900" y="6076950"/>
          <p14:tracePt t="69954" x="4851400" y="6089650"/>
          <p14:tracePt t="69971" x="4794250" y="6089650"/>
          <p14:tracePt t="69987" x="4711700" y="6089650"/>
          <p14:tracePt t="70005" x="4692650" y="6089650"/>
          <p14:tracePt t="70021" x="4673600" y="6089650"/>
          <p14:tracePt t="70021" x="4667250" y="6089650"/>
          <p14:tracePt t="70038" x="4660900" y="6089650"/>
          <p14:tracePt t="70178" x="4667250" y="6089650"/>
          <p14:tracePt t="70189" x="4679950" y="6089650"/>
          <p14:tracePt t="70204" x="4686300" y="6089650"/>
          <p14:tracePt t="70221" x="4692650" y="6089650"/>
          <p14:tracePt t="70238" x="4705350" y="6083300"/>
          <p14:tracePt t="70286" x="4705350" y="6076950"/>
          <p14:tracePt t="70296" x="4705350" y="6064250"/>
          <p14:tracePt t="70305" x="4692650" y="6019800"/>
          <p14:tracePt t="70321" x="4673600" y="5981700"/>
          <p14:tracePt t="70338" x="4660900" y="5962650"/>
          <p14:tracePt t="70354" x="4648200" y="5949950"/>
          <p14:tracePt t="70371" x="4641850" y="5949950"/>
          <p14:tracePt t="70387" x="4629150" y="5949950"/>
          <p14:tracePt t="70405" x="4616450" y="5956300"/>
          <p14:tracePt t="70421" x="4603750" y="5981700"/>
          <p14:tracePt t="70438" x="4578350" y="6038850"/>
          <p14:tracePt t="70454" x="4572000" y="6064250"/>
          <p14:tracePt t="70471" x="4578350" y="6108700"/>
          <p14:tracePt t="70487" x="4597400" y="6121400"/>
          <p14:tracePt t="70504" x="4622800" y="6121400"/>
          <p14:tracePt t="70521" x="4724400" y="6096000"/>
          <p14:tracePt t="70538" x="4781550" y="6064250"/>
          <p14:tracePt t="70554" x="4845050" y="6007100"/>
          <p14:tracePt t="70571" x="4851400" y="5994400"/>
          <p14:tracePt t="70587" x="4851400" y="5975350"/>
          <p14:tracePt t="70604" x="4845050" y="5937250"/>
          <p14:tracePt t="70621" x="4819650" y="5911850"/>
          <p14:tracePt t="70639" x="4743450" y="5867400"/>
          <p14:tracePt t="70654" x="4705350" y="5854700"/>
          <p14:tracePt t="70671" x="4648200" y="5848350"/>
          <p14:tracePt t="70687" x="4635500" y="5854700"/>
          <p14:tracePt t="70704" x="4629150" y="5854700"/>
          <p14:tracePt t="70721" x="4622800" y="5899150"/>
          <p14:tracePt t="70738" x="4622800" y="5930900"/>
          <p14:tracePt t="70754" x="4622800" y="5981700"/>
          <p14:tracePt t="70771" x="4648200" y="6007100"/>
          <p14:tracePt t="70787" x="4660900" y="6007100"/>
          <p14:tracePt t="70804" x="4711700" y="6007100"/>
          <p14:tracePt t="70821" x="4730750" y="6000750"/>
          <p14:tracePt t="70838" x="4762500" y="5949950"/>
          <p14:tracePt t="70854" x="4768850" y="5918200"/>
          <p14:tracePt t="70871" x="4768850" y="5899150"/>
          <p14:tracePt t="70887" x="4749800" y="5867400"/>
          <p14:tracePt t="70905" x="4730750" y="5867400"/>
          <p14:tracePt t="70921" x="4673600" y="5880100"/>
          <p14:tracePt t="70938" x="4629150" y="5911850"/>
          <p14:tracePt t="70954" x="4610100" y="5943600"/>
          <p14:tracePt t="70954" x="4591050" y="5981700"/>
          <p14:tracePt t="70972" x="4572000" y="6032500"/>
          <p14:tracePt t="70987" x="4572000" y="6076950"/>
          <p14:tracePt t="71004" x="4578350" y="6121400"/>
          <p14:tracePt t="71021" x="4591050" y="6134100"/>
          <p14:tracePt t="71038" x="4641850" y="6134100"/>
          <p14:tracePt t="71054" x="4660900" y="6127750"/>
          <p14:tracePt t="71071" x="4686300" y="6096000"/>
          <p14:tracePt t="71087" x="4711700" y="6032500"/>
          <p14:tracePt t="71104" x="4718050" y="6007100"/>
          <p14:tracePt t="71121" x="4711700" y="5981700"/>
          <p14:tracePt t="71138" x="4705350" y="5969000"/>
          <p14:tracePt t="71154" x="4692650" y="5969000"/>
          <p14:tracePt t="71171" x="4673600" y="5969000"/>
          <p14:tracePt t="71187" x="4660900" y="5969000"/>
          <p14:tracePt t="71204" x="4641850" y="6000750"/>
          <p14:tracePt t="71221" x="4641850" y="6019800"/>
          <p14:tracePt t="71238" x="4641850" y="6032500"/>
          <p14:tracePt t="71254" x="4641850" y="6057900"/>
          <p14:tracePt t="71271" x="4641850" y="6064250"/>
          <p14:tracePt t="71287" x="4667250" y="6064250"/>
          <p14:tracePt t="71304" x="4673600" y="6064250"/>
          <p14:tracePt t="71321" x="4686300" y="6064250"/>
          <p14:tracePt t="71338" x="4686300" y="6057900"/>
          <p14:tracePt t="71384" x="4686300" y="6051550"/>
          <p14:tracePt t="71431" x="4686300" y="6045200"/>
          <p14:tracePt t="71562" x="4686300" y="6038850"/>
          <p14:tracePt t="71599" x="4692650" y="6032500"/>
          <p14:tracePt t="71622" x="4699000" y="6032500"/>
          <p14:tracePt t="72191" x="4705350" y="6032500"/>
          <p14:tracePt t="72201" x="4711700" y="6032500"/>
          <p14:tracePt t="72201" x="4724400" y="6032500"/>
          <p14:tracePt t="72226" x="4737100" y="6032500"/>
          <p14:tracePt t="72227" x="4762500" y="6032500"/>
          <p14:tracePt t="72238" x="4800600" y="6032500"/>
          <p14:tracePt t="72255" x="4851400" y="6032500"/>
          <p14:tracePt t="72271" x="4984750" y="6032500"/>
          <p14:tracePt t="72289" x="5041900" y="6032500"/>
          <p14:tracePt t="72305" x="5137150" y="6032500"/>
          <p14:tracePt t="72322" x="5175250" y="6026150"/>
          <p14:tracePt t="72338" x="5219700" y="6026150"/>
          <p14:tracePt t="72356" x="5238750" y="6019800"/>
          <p14:tracePt t="72372" x="5251450" y="6019800"/>
          <p14:tracePt t="72389" x="5270500" y="6013450"/>
          <p14:tracePt t="72405" x="5283200" y="6013450"/>
          <p14:tracePt t="72440" x="5289550" y="6013450"/>
          <p14:tracePt t="72461" x="5302250" y="6013450"/>
          <p14:tracePt t="72474" x="5308600" y="6007100"/>
          <p14:tracePt t="72488" x="5321300" y="5994400"/>
          <p14:tracePt t="72489" x="5334000" y="5981700"/>
          <p14:tracePt t="72505" x="5346700" y="5949950"/>
          <p14:tracePt t="72522" x="5353050" y="5924550"/>
          <p14:tracePt t="72538" x="5353050" y="5886450"/>
          <p14:tracePt t="72556" x="5353050" y="5867400"/>
          <p14:tracePt t="72571" x="5353050" y="5842000"/>
          <p14:tracePt t="72589" x="5353050" y="5810250"/>
          <p14:tracePt t="72605" x="5353050" y="5797550"/>
          <p14:tracePt t="72622" x="5353050" y="5778500"/>
          <p14:tracePt t="72638" x="5353050" y="5753100"/>
          <p14:tracePt t="72655" x="5353050" y="5734050"/>
          <p14:tracePt t="72672" x="5353050" y="5695950"/>
          <p14:tracePt t="72689" x="5353050" y="5676900"/>
          <p14:tracePt t="72705" x="5353050" y="5670550"/>
          <p14:tracePt t="72804" x="5353050" y="5676900"/>
          <p14:tracePt t="72807" x="5359400" y="5689600"/>
          <p14:tracePt t="72822" x="5372100" y="5708650"/>
          <p14:tracePt t="72838" x="5397500" y="5778500"/>
          <p14:tracePt t="72855" x="5410200" y="5816600"/>
          <p14:tracePt t="72872" x="5429250" y="5886450"/>
          <p14:tracePt t="72889" x="5435600" y="5899150"/>
          <p14:tracePt t="72905" x="5441950" y="5924550"/>
          <p14:tracePt t="72922" x="5448300" y="5937250"/>
          <p14:tracePt t="73574" x="5448300" y="5943600"/>
          <p14:tracePt t="73680" x="5441950" y="5943600"/>
          <p14:tracePt t="73693" x="5422900" y="5943600"/>
          <p14:tracePt t="73705" x="5403850" y="5949950"/>
          <p14:tracePt t="73706" x="5359400" y="5956300"/>
          <p14:tracePt t="73721" x="5238750" y="5981700"/>
          <p14:tracePt t="73739" x="5156200" y="5988050"/>
          <p14:tracePt t="73755" x="5080000" y="6000750"/>
          <p14:tracePt t="73772" x="4946650" y="6007100"/>
          <p14:tracePt t="73788" x="4895850" y="6013450"/>
          <p14:tracePt t="73805" x="4819650" y="6013450"/>
          <p14:tracePt t="73822" x="4787900" y="6013450"/>
          <p14:tracePt t="73839" x="4762500" y="6019800"/>
          <p14:tracePt t="73855" x="4730750" y="6019800"/>
          <p14:tracePt t="73893" x="4724400" y="6019800"/>
          <p14:tracePt t="74023" x="4724400" y="6026150"/>
          <p14:tracePt t="74027" x="4724400" y="6032500"/>
          <p14:tracePt t="74038" x="4718050" y="6032500"/>
          <p14:tracePt t="74055" x="4711700" y="6038850"/>
          <p14:tracePt t="74072" x="4705350" y="6038850"/>
          <p14:tracePt t="74188" x="4711700" y="6045200"/>
          <p14:tracePt t="74192" x="4718050" y="6045200"/>
          <p14:tracePt t="74205" x="4743450" y="6051550"/>
          <p14:tracePt t="74221" x="4813300" y="6051550"/>
          <p14:tracePt t="74239" x="4857750" y="6051550"/>
          <p14:tracePt t="74255" x="4933950" y="6051550"/>
          <p14:tracePt t="74272" x="4959350" y="6051550"/>
          <p14:tracePt t="74288" x="4991100" y="6051550"/>
          <p14:tracePt t="74305" x="5029200" y="6051550"/>
          <p14:tracePt t="74321" x="5048250" y="6051550"/>
          <p14:tracePt t="74338" x="5092700" y="6051550"/>
          <p14:tracePt t="74355" x="5111750" y="6051550"/>
          <p14:tracePt t="74372" x="5130800" y="6051550"/>
          <p14:tracePt t="74388" x="5168900" y="6051550"/>
          <p14:tracePt t="74405" x="5181600" y="6051550"/>
          <p14:tracePt t="74421" x="5213350" y="6032500"/>
          <p14:tracePt t="74439" x="5232400" y="6019800"/>
          <p14:tracePt t="74455" x="5270500" y="5981700"/>
          <p14:tracePt t="74472" x="5295900" y="5943600"/>
          <p14:tracePt t="74489" x="5327650" y="5905500"/>
          <p14:tracePt t="74505" x="5372100" y="5803900"/>
          <p14:tracePt t="74522" x="5384800" y="5759450"/>
          <p14:tracePt t="74538" x="5384800" y="5721350"/>
          <p14:tracePt t="74555" x="5384800" y="5670550"/>
          <p14:tracePt t="74572" x="5384800" y="5651500"/>
          <p14:tracePt t="74588" x="5384800" y="5626100"/>
          <p14:tracePt t="74605" x="5384800" y="5613400"/>
          <p14:tracePt t="74622" x="5384800" y="5607050"/>
          <p14:tracePt t="74754" x="5384800" y="5619750"/>
          <p14:tracePt t="74755" x="5384800" y="5638800"/>
          <p14:tracePt t="74771" x="5384800" y="5676900"/>
          <p14:tracePt t="74789" x="5384800" y="5746750"/>
          <p14:tracePt t="74805" x="5391150" y="5784850"/>
          <p14:tracePt t="74822" x="5403850" y="5835650"/>
          <p14:tracePt t="74838" x="5410200" y="5867400"/>
          <p14:tracePt t="74855" x="5410200" y="5880100"/>
          <p14:tracePt t="74872" x="5416550" y="5905500"/>
          <p14:tracePt t="74889" x="5416550" y="5918200"/>
          <p14:tracePt t="74905" x="5416550" y="5930900"/>
          <p14:tracePt t="74958" x="5416550" y="5937250"/>
          <p14:tracePt t="74971" x="5416550" y="5943600"/>
          <p14:tracePt t="74988" x="5416550" y="5956300"/>
          <p14:tracePt t="74989" x="5403850" y="5969000"/>
          <p14:tracePt t="75005" x="5391150" y="5988050"/>
          <p14:tracePt t="75022" x="5365750" y="6000750"/>
          <p14:tracePt t="75038" x="5283200" y="6038850"/>
          <p14:tracePt t="75055" x="5213350" y="6064250"/>
          <p14:tracePt t="75071" x="5060950" y="6083300"/>
          <p14:tracePt t="75089" x="4984750" y="6089650"/>
          <p14:tracePt t="75105" x="4826000" y="6115050"/>
          <p14:tracePt t="75122" x="4756150" y="6121400"/>
          <p14:tracePt t="75138" x="4699000" y="6127750"/>
          <p14:tracePt t="75155" x="4603750" y="6146800"/>
          <p14:tracePt t="75171" x="4565650" y="6159500"/>
          <p14:tracePt t="75188" x="4502150" y="6178550"/>
          <p14:tracePt t="75205" x="4483100" y="6178550"/>
          <p14:tracePt t="75222" x="4476750" y="6178550"/>
          <p14:tracePt t="75238" x="4470400" y="6178550"/>
          <p14:tracePt t="75571" x="4476750" y="6178550"/>
          <p14:tracePt t="75576" x="4483100" y="6172200"/>
          <p14:tracePt t="75588" x="4495800" y="6165850"/>
          <p14:tracePt t="75605" x="4533900" y="6140450"/>
          <p14:tracePt t="75622" x="4559300" y="6115050"/>
          <p14:tracePt t="75638" x="4629150" y="6070600"/>
          <p14:tracePt t="75655" x="4654550" y="6051550"/>
          <p14:tracePt t="75671" x="4673600" y="6045200"/>
          <p14:tracePt t="75688" x="4705350" y="6019800"/>
          <p14:tracePt t="75705" x="4718050" y="6007100"/>
          <p14:tracePt t="75723" x="4730750" y="5988050"/>
          <p14:tracePt t="75738" x="4743450" y="5988050"/>
          <p14:tracePt t="75773" x="4743450" y="5981700"/>
          <p14:tracePt t="75797" x="4749800" y="5975350"/>
          <p14:tracePt t="75937" x="4756150" y="5975350"/>
          <p14:tracePt t="75940" x="4768850" y="5969000"/>
          <p14:tracePt t="75955" x="4781550" y="5962650"/>
          <p14:tracePt t="75972" x="4845050" y="5943600"/>
          <p14:tracePt t="75988" x="4908550" y="5918200"/>
          <p14:tracePt t="76006" x="5060950" y="5886450"/>
          <p14:tracePt t="76021" x="5118100" y="5886450"/>
          <p14:tracePt t="76039" x="5175250" y="5886450"/>
          <p14:tracePt t="76055" x="5219700" y="5886450"/>
          <p14:tracePt t="76072" x="5226050" y="5886450"/>
          <p14:tracePt t="76088" x="5238750" y="5886450"/>
          <p14:tracePt t="76105" x="5245100" y="5886450"/>
          <p14:tracePt t="76121" x="5251450" y="5892800"/>
          <p14:tracePt t="76139" x="5257800" y="5899150"/>
          <p14:tracePt t="76155" x="5264150" y="5899150"/>
          <p14:tracePt t="76247" x="5270500" y="5880100"/>
          <p14:tracePt t="76256" x="5295900" y="5721350"/>
          <p14:tracePt t="76272" x="5302250" y="5689600"/>
          <p14:tracePt t="76288" x="5302250" y="5651500"/>
          <p14:tracePt t="76305" x="5308600" y="5645150"/>
          <p14:tracePt t="76321" x="5314950" y="5626100"/>
          <p14:tracePt t="76339" x="5334000" y="5588000"/>
          <p14:tracePt t="76355" x="5340350" y="5581650"/>
          <p14:tracePt t="76372" x="5346700" y="5575300"/>
          <p14:tracePt t="76388" x="5353050" y="5575300"/>
          <p14:tracePt t="76471" x="5359400" y="5575300"/>
          <p14:tracePt t="76472" x="5359400" y="5581650"/>
          <p14:tracePt t="76489" x="5359400" y="5588000"/>
          <p14:tracePt t="76506" x="5365750" y="5594350"/>
          <p14:tracePt t="76873" x="5372100" y="5594350"/>
          <p14:tracePt t="76889" x="5378450" y="5588000"/>
          <p14:tracePt t="76895" x="5384800" y="5588000"/>
          <p14:tracePt t="76906" x="5391150" y="5575300"/>
          <p14:tracePt t="76922" x="5397500" y="5568950"/>
          <p14:tracePt t="76939" x="5403850" y="5568950"/>
          <p14:tracePt t="76956" x="5410200" y="5562600"/>
          <p14:tracePt t="76973" x="5416550" y="5556250"/>
          <p14:tracePt t="76989" x="5422900" y="5556250"/>
          <p14:tracePt t="77300" x="5422900" y="5562600"/>
          <p14:tracePt t="77310" x="5422900" y="5581650"/>
          <p14:tracePt t="77322" x="5422900" y="5607050"/>
          <p14:tracePt t="77325" x="5422900" y="5638800"/>
          <p14:tracePt t="77339" x="5422900" y="5664200"/>
          <p14:tracePt t="77356" x="5422900" y="5702300"/>
          <p14:tracePt t="77373" x="5422900" y="5721350"/>
          <p14:tracePt t="77389" x="5422900" y="5727700"/>
          <p14:tracePt t="77512" x="5422900" y="5734050"/>
          <p14:tracePt t="77524" x="5422900" y="5740400"/>
          <p14:tracePt t="77525" x="5429250" y="5746750"/>
          <p14:tracePt t="77539" x="5429250" y="5753100"/>
          <p14:tracePt t="77556" x="5429250" y="5759450"/>
          <p14:tracePt t="77572" x="5429250" y="5765800"/>
          <p14:tracePt t="78789" x="5429250" y="5772150"/>
          <p14:tracePt t="78806" x="5429250" y="5778500"/>
          <p14:tracePt t="78825" x="5429250" y="5784850"/>
          <p14:tracePt t="78849" x="5422900" y="5791200"/>
          <p14:tracePt t="78871" x="5416550" y="5791200"/>
          <p14:tracePt t="78889" x="5410200" y="5791200"/>
          <p14:tracePt t="78906" x="5346700" y="5803900"/>
          <p14:tracePt t="78908" x="5270500" y="5803900"/>
          <p14:tracePt t="78922" x="5099050" y="5803900"/>
          <p14:tracePt t="78939" x="4540250" y="5803900"/>
          <p14:tracePt t="78957" x="4279900" y="5759450"/>
          <p14:tracePt t="78972" x="4032250" y="5689600"/>
          <p14:tracePt t="78989" x="3644900" y="5511800"/>
          <p14:tracePt t="79006" x="3486150" y="5422900"/>
          <p14:tracePt t="79022" x="3327400" y="5283200"/>
          <p14:tracePt t="79039" x="3289300" y="5251450"/>
          <p14:tracePt t="79055" x="3251200" y="5232400"/>
          <p14:tracePt t="79346" x="3251200" y="5226050"/>
          <p14:tracePt t="79357" x="3251200" y="5219700"/>
          <p14:tracePt t="79392" x="3251200" y="5213350"/>
          <p14:tracePt t="79700" x="3251200" y="5207000"/>
          <p14:tracePt t="79712" x="3251200" y="5194300"/>
          <p14:tracePt t="79722" x="3232150" y="5137150"/>
          <p14:tracePt t="79739" x="3219450" y="5099050"/>
          <p14:tracePt t="79755" x="3175000" y="5029200"/>
          <p14:tracePt t="79774" x="3155950" y="4991100"/>
          <p14:tracePt t="79789" x="3136900" y="4959350"/>
          <p14:tracePt t="79807" x="3130550" y="4959350"/>
          <p14:tracePt t="79822" x="3124200" y="4953000"/>
          <p14:tracePt t="80775" x="3124200" y="4959350"/>
          <p14:tracePt t="80799" x="3124200" y="4965700"/>
          <p14:tracePt t="80811" x="3124200" y="4972050"/>
          <p14:tracePt t="80824" x="3130550" y="4972050"/>
          <p14:tracePt t="81141" x="3124200" y="4972050"/>
          <p14:tracePt t="81165" x="3124200" y="4978400"/>
          <p14:tracePt t="81176" x="3130550" y="4978400"/>
          <p14:tracePt t="81191" x="3155950" y="4978400"/>
          <p14:tracePt t="81205" x="3225800" y="4953000"/>
          <p14:tracePt t="81223" x="3632200" y="4679950"/>
          <p14:tracePt t="81239" x="3848100" y="4514850"/>
          <p14:tracePt t="81256" x="4095750" y="4248150"/>
          <p14:tracePt t="81273" x="4140200" y="4191000"/>
          <p14:tracePt t="81289" x="4159250" y="4165600"/>
          <p14:tracePt t="81306" x="4171950" y="4159250"/>
          <p14:tracePt t="82193" x="4197350" y="4159250"/>
          <p14:tracePt t="82197" x="4254500" y="4159250"/>
          <p14:tracePt t="82206" x="4362450" y="4165600"/>
          <p14:tracePt t="82223" x="4667250" y="4178300"/>
          <p14:tracePt t="82239" x="5480050" y="4191000"/>
          <p14:tracePt t="82255" x="5918200" y="4216400"/>
          <p14:tracePt t="82272" x="6673850" y="4292600"/>
          <p14:tracePt t="82289" x="6953250" y="4356100"/>
          <p14:tracePt t="82306" x="7162800" y="4413250"/>
          <p14:tracePt t="82322" x="7353300" y="4489450"/>
          <p14:tracePt t="82339" x="7391400" y="4521200"/>
          <p14:tracePt t="82355" x="7404100" y="4521200"/>
          <p14:tracePt t="82536" x="7397750" y="4521200"/>
          <p14:tracePt t="82582" x="7404100" y="4514850"/>
          <p14:tracePt t="82591" x="7442200" y="4470400"/>
          <p14:tracePt t="82608" x="7461250" y="4451350"/>
          <p14:tracePt t="82622" x="7473950" y="4425950"/>
          <p14:tracePt t="82639" x="7493000" y="4387850"/>
          <p14:tracePt t="82657" x="7499350" y="4356100"/>
          <p14:tracePt t="82673" x="7499350" y="4330700"/>
          <p14:tracePt t="82689" x="7499350" y="4241800"/>
          <p14:tracePt t="82706" x="7499350" y="4171950"/>
          <p14:tracePt t="82723" x="7499350" y="4083050"/>
          <p14:tracePt t="82740" x="7493000" y="4070350"/>
          <p14:tracePt t="82755" x="7493000" y="4064000"/>
          <p14:tracePt t="83092" x="7512050" y="4051300"/>
          <p14:tracePt t="83094" x="7543800" y="4032250"/>
          <p14:tracePt t="83105" x="7575550" y="4019550"/>
          <p14:tracePt t="83122" x="7588250" y="4019550"/>
          <p14:tracePt t="83139" x="7613650" y="4006850"/>
          <p14:tracePt t="83157" x="7613650" y="4000500"/>
          <p14:tracePt t="83173" x="7620000" y="4000500"/>
          <p14:tracePt t="85503" x="7613650" y="4000500"/>
          <p14:tracePt t="85504" x="7588250" y="4000500"/>
          <p14:tracePt t="85522" x="7531100" y="4000500"/>
          <p14:tracePt t="85539" x="7200900" y="4025900"/>
          <p14:tracePt t="85556" x="6915150" y="4051300"/>
          <p14:tracePt t="85572" x="6394450" y="4095750"/>
          <p14:tracePt t="85590" x="6229350" y="4108450"/>
          <p14:tracePt t="85606" x="6026150" y="4108450"/>
          <p14:tracePt t="85622" x="5975350" y="4108450"/>
          <p14:tracePt t="85639" x="5905500" y="4108450"/>
          <p14:tracePt t="85657" x="5880100" y="4102100"/>
          <p14:tracePt t="85674" x="5861050" y="4095750"/>
          <p14:tracePt t="85688" x="5822950" y="4089400"/>
          <p14:tracePt t="85706" x="5810250" y="4089400"/>
          <p14:tracePt t="85723" x="5797550" y="4083050"/>
          <p14:tracePt t="85763" x="5791200" y="4083050"/>
          <p14:tracePt t="85775" x="5772150" y="4083050"/>
          <p14:tracePt t="85776" x="5753100" y="4083050"/>
          <p14:tracePt t="85788" x="5727700" y="4083050"/>
          <p14:tracePt t="85806" x="5702300" y="4083050"/>
          <p14:tracePt t="85822" x="5651500" y="4070350"/>
          <p14:tracePt t="85840" x="5632450" y="4070350"/>
          <p14:tracePt t="85856" x="5613400" y="4051300"/>
          <p14:tracePt t="85872" x="5607050" y="4051300"/>
          <p14:tracePt t="85888" x="5600700" y="4051300"/>
          <p14:tracePt t="86165" x="5588000" y="4051300"/>
          <p14:tracePt t="86176" x="5575300" y="4051300"/>
          <p14:tracePt t="86178" x="5562600" y="4051300"/>
          <p14:tracePt t="86190" x="5549900" y="4051300"/>
          <p14:tracePt t="86206" x="5530850" y="4064000"/>
          <p14:tracePt t="86222" x="5511800" y="4070350"/>
          <p14:tracePt t="86241" x="5505450" y="4076700"/>
          <p14:tracePt t="86296" x="5505450" y="4083050"/>
          <p14:tracePt t="86319" x="5499100" y="4083050"/>
          <p14:tracePt t="86497" x="5499100" y="4089400"/>
          <p14:tracePt t="86507" x="5492750" y="4102100"/>
          <p14:tracePt t="86519" x="5492750" y="4114800"/>
          <p14:tracePt t="86522" x="5492750" y="4140200"/>
          <p14:tracePt t="86539" x="5480050" y="4222750"/>
          <p14:tracePt t="86556" x="5480050" y="4279900"/>
          <p14:tracePt t="86572" x="5480050" y="4324350"/>
          <p14:tracePt t="86589" x="5480050" y="4387850"/>
          <p14:tracePt t="86605" x="5480050" y="4400550"/>
          <p14:tracePt t="86827" x="5486400" y="4400550"/>
          <p14:tracePt t="86828" x="5492750" y="4400550"/>
          <p14:tracePt t="86860" x="5499100" y="4400550"/>
          <p14:tracePt t="86886" x="5511800" y="4400550"/>
          <p14:tracePt t="86887" x="5518150" y="4400550"/>
          <p14:tracePt t="86905" x="5537200" y="4387850"/>
          <p14:tracePt t="86923" x="5543550" y="4375150"/>
          <p14:tracePt t="86939" x="5543550" y="4368800"/>
          <p14:tracePt t="86956" x="5537200" y="4330700"/>
          <p14:tracePt t="86972" x="5524500" y="4311650"/>
          <p14:tracePt t="86989" x="5480050" y="4279900"/>
          <p14:tracePt t="87005" x="5448300" y="4273550"/>
          <p14:tracePt t="87022" x="5429250" y="4267200"/>
          <p14:tracePt t="87038" x="5397500" y="4267200"/>
          <p14:tracePt t="87056" x="5378450" y="4273550"/>
          <p14:tracePt t="87072" x="5346700" y="4311650"/>
          <p14:tracePt t="87089" x="5340350" y="4330700"/>
          <p14:tracePt t="87105" x="5327650" y="4394200"/>
          <p14:tracePt t="87123" x="5321300" y="4432300"/>
          <p14:tracePt t="87138" x="5314950" y="4457700"/>
          <p14:tracePt t="87156" x="5321300" y="4533900"/>
          <p14:tracePt t="87172" x="5346700" y="4559300"/>
          <p14:tracePt t="87189" x="5365750" y="4572000"/>
          <p14:tracePt t="87205" x="5429250" y="4578350"/>
          <p14:tracePt t="87222" x="5461000" y="4572000"/>
          <p14:tracePt t="87238" x="5518150" y="4521200"/>
          <p14:tracePt t="87256" x="5524500" y="4508500"/>
          <p14:tracePt t="87272" x="5530850" y="4495800"/>
          <p14:tracePt t="87289" x="5530850" y="4489450"/>
          <p14:tracePt t="87336" x="5524500" y="4483100"/>
          <p14:tracePt t="87355" x="5511800" y="4483100"/>
          <p14:tracePt t="87356" x="5505450" y="4483100"/>
          <p14:tracePt t="87372" x="5499100" y="4483100"/>
          <p14:tracePt t="87595" x="5492750" y="4483100"/>
          <p14:tracePt t="87903" x="5492750" y="4489450"/>
          <p14:tracePt t="87906" x="5492750" y="4508500"/>
          <p14:tracePt t="87922" x="5480050" y="4546600"/>
          <p14:tracePt t="87939" x="5480050" y="4584700"/>
          <p14:tracePt t="87955" x="5473700" y="4622800"/>
          <p14:tracePt t="87973" x="5473700" y="4692650"/>
          <p14:tracePt t="87988" x="5467350" y="4730750"/>
          <p14:tracePt t="88006" x="5467350" y="4787900"/>
          <p14:tracePt t="88022" x="5467350" y="4819650"/>
          <p14:tracePt t="88039" x="5467350" y="4838700"/>
          <p14:tracePt t="88055" x="5467350" y="4883150"/>
          <p14:tracePt t="88072" x="5467350" y="4908550"/>
          <p14:tracePt t="88088" x="5467350" y="4959350"/>
          <p14:tracePt t="88106" x="5467350" y="4978400"/>
          <p14:tracePt t="88122" x="5467350" y="5035550"/>
          <p14:tracePt t="88139" x="5467350" y="5060950"/>
          <p14:tracePt t="88155" x="5473700" y="5086350"/>
          <p14:tracePt t="88172" x="5473700" y="5124450"/>
          <p14:tracePt t="88188" x="5480050" y="5137150"/>
          <p14:tracePt t="88205" x="5480050" y="5149850"/>
          <p14:tracePt t="88257" x="5486400" y="5156200"/>
          <p14:tracePt t="88257" x="5486400" y="5162550"/>
          <p14:tracePt t="88292" x="5486400" y="5168900"/>
          <p14:tracePt t="88301" x="5492750" y="5168900"/>
          <p14:tracePt t="88306" x="5499100" y="5181600"/>
          <p14:tracePt t="88321" x="5499100" y="5187950"/>
          <p14:tracePt t="88339" x="5499100" y="5207000"/>
          <p14:tracePt t="89783" x="5499100" y="5219700"/>
          <p14:tracePt t="89786" x="5492750" y="5283200"/>
          <p14:tracePt t="89807" x="5492750" y="5346700"/>
          <p14:tracePt t="89825" x="5492750" y="5435600"/>
          <p14:tracePt t="89839" x="5619750" y="5683250"/>
          <p14:tracePt t="89857" x="5715000" y="5791200"/>
          <p14:tracePt t="89874" x="5842000" y="5892800"/>
          <p14:tracePt t="89874" x="5994400" y="5962650"/>
          <p14:tracePt t="89891" x="6172200" y="6013450"/>
          <p14:tracePt t="89909" x="6356350" y="6045200"/>
          <p14:tracePt t="89923" x="6788150" y="6057900"/>
          <p14:tracePt t="89939" x="6997700" y="6057900"/>
          <p14:tracePt t="89957" x="7423150" y="6057900"/>
          <p14:tracePt t="89974" x="7613650" y="6057900"/>
          <p14:tracePt t="89990" x="7950200" y="6057900"/>
          <p14:tracePt t="90007" x="8045450" y="6057900"/>
          <p14:tracePt t="90023" x="8115300" y="6057900"/>
          <p14:tracePt t="90039" x="8159750" y="6051550"/>
          <p14:tracePt t="90292" x="8159750" y="6038850"/>
          <p14:tracePt t="90306" x="8159750" y="6019800"/>
          <p14:tracePt t="90311" x="8159750" y="5994400"/>
          <p14:tracePt t="90325" x="8134350" y="5918200"/>
          <p14:tracePt t="90341" x="8115300" y="5886450"/>
          <p14:tracePt t="90356" x="8102600" y="5854700"/>
          <p14:tracePt t="90375" x="8096250" y="5854700"/>
          <p14:tracePt t="90389" x="8083550" y="5848350"/>
          <p14:tracePt t="90406" x="8083550" y="5842000"/>
          <p14:tracePt t="90424" x="8077200" y="5842000"/>
          <p14:tracePt t="92041" x="8077200" y="5848350"/>
          <p14:tracePt t="92057" x="8077200" y="5854700"/>
          <p14:tracePt t="92074" x="8070850" y="5854700"/>
          <p14:tracePt t="92089" x="8064500" y="5861050"/>
          <p14:tracePt t="92106" x="8045450" y="5867400"/>
          <p14:tracePt t="92124" x="8020050" y="5873750"/>
          <p14:tracePt t="92139" x="7975600" y="5880100"/>
          <p14:tracePt t="92156" x="7842250" y="5905500"/>
          <p14:tracePt t="92173" x="7778750" y="5905500"/>
          <p14:tracePt t="92189" x="7727950" y="5905500"/>
          <p14:tracePt t="92206" x="7651750" y="5905500"/>
          <p14:tracePt t="92222" x="7626350" y="5905500"/>
          <p14:tracePt t="92241" x="7620000" y="5905500"/>
          <p14:tracePt t="92361" x="7613650" y="5905500"/>
          <p14:tracePt t="92362" x="7607300" y="5911850"/>
          <p14:tracePt t="92395" x="7600950" y="5911850"/>
          <p14:tracePt t="92975" x="7607300" y="5911850"/>
          <p14:tracePt t="92989" x="7620000" y="5911850"/>
          <p14:tracePt t="92990" x="7639050" y="5911850"/>
          <p14:tracePt t="93007" x="7664450" y="5911850"/>
          <p14:tracePt t="93024" x="7677150" y="5911850"/>
          <p14:tracePt t="93041" x="7683500" y="5911850"/>
          <p14:tracePt t="93056" x="7702550" y="5911850"/>
          <p14:tracePt t="93436" x="7702550" y="5918200"/>
          <p14:tracePt t="93456" x="7702550" y="5924550"/>
          <p14:tracePt t="93457" x="7620000" y="5962650"/>
          <p14:tracePt t="93472" x="7531100" y="5994400"/>
          <p14:tracePt t="93490" x="7404100" y="6026150"/>
          <p14:tracePt t="93506" x="7169150" y="6064250"/>
          <p14:tracePt t="93523" x="7092950" y="6070600"/>
          <p14:tracePt t="93539" x="7010400" y="6070600"/>
          <p14:tracePt t="93556" x="6991350" y="6070600"/>
          <p14:tracePt t="93572" x="6940550" y="6076950"/>
          <p14:tracePt t="93589" x="6902450" y="6083300"/>
          <p14:tracePt t="93606" x="6851650" y="6102350"/>
          <p14:tracePt t="93624" x="6718300" y="6127750"/>
          <p14:tracePt t="93640" x="6648450" y="6140450"/>
          <p14:tracePt t="93656" x="6496050" y="6165850"/>
          <p14:tracePt t="93672" x="6432550" y="6172200"/>
          <p14:tracePt t="93690" x="6362700" y="6178550"/>
          <p14:tracePt t="93706" x="6261100" y="6191250"/>
          <p14:tracePt t="93724" x="6216650" y="6191250"/>
          <p14:tracePt t="93739" x="6146800" y="6191250"/>
          <p14:tracePt t="93756" x="6108700" y="6191250"/>
          <p14:tracePt t="93772" x="6089650" y="6191250"/>
          <p14:tracePt t="93789" x="6051550" y="6191250"/>
          <p14:tracePt t="93806" x="6032500" y="6184900"/>
          <p14:tracePt t="93823" x="6007100" y="6184900"/>
          <p14:tracePt t="94062" x="5994400" y="6184900"/>
          <p14:tracePt t="94072" x="5962650" y="6191250"/>
          <p14:tracePt t="94089" x="5924550" y="6203950"/>
          <p14:tracePt t="94106" x="5829300" y="6216650"/>
          <p14:tracePt t="94122" x="5784850" y="6216650"/>
          <p14:tracePt t="94140" x="5727700" y="6216650"/>
          <p14:tracePt t="94157" x="5664200" y="6216650"/>
          <p14:tracePt t="94173" x="5645150" y="6203950"/>
          <p14:tracePt t="94189" x="5619750" y="6184900"/>
          <p14:tracePt t="94206" x="5613400" y="6172200"/>
          <p14:tracePt t="94222" x="5607050" y="6172200"/>
          <p14:tracePt t="94241" x="5607050" y="6165850"/>
          <p14:tracePt t="94257" x="5600700" y="6165850"/>
          <p14:tracePt t="94273" x="5600700" y="6140450"/>
          <p14:tracePt t="94290" x="5594350" y="6121400"/>
          <p14:tracePt t="94306" x="5588000" y="6102350"/>
          <p14:tracePt t="94322" x="5581650" y="6019800"/>
          <p14:tracePt t="94340" x="5575300" y="5988050"/>
          <p14:tracePt t="94356" x="5562600" y="5943600"/>
          <p14:tracePt t="94373" x="5556250" y="5937250"/>
          <p14:tracePt t="94390" x="5549900" y="5930900"/>
          <p14:tracePt t="94641" x="5549900" y="5918200"/>
          <p14:tracePt t="94656" x="5549900" y="5899150"/>
          <p14:tracePt t="94663" x="5549900" y="5873750"/>
          <p14:tracePt t="94673" x="5549900" y="5810250"/>
          <p14:tracePt t="94689" x="5543550" y="5765800"/>
          <p14:tracePt t="94706" x="5537200" y="5721350"/>
          <p14:tracePt t="94722" x="5530850" y="5657850"/>
          <p14:tracePt t="94740" x="5524500" y="5638800"/>
          <p14:tracePt t="94756" x="5518150" y="5613400"/>
          <p14:tracePt t="94773" x="5518150" y="5594350"/>
          <p14:tracePt t="94789" x="5518150" y="5588000"/>
          <p14:tracePt t="94806" x="5518150" y="5568950"/>
          <p14:tracePt t="94822" x="5518150" y="5562600"/>
          <p14:tracePt t="94839" x="5511800" y="5562600"/>
          <p14:tracePt t="95329" x="5511800" y="5556250"/>
          <p14:tracePt t="95340" x="5511800" y="5549900"/>
          <p14:tracePt t="95341" x="5511800" y="5543550"/>
          <p14:tracePt t="95375" x="5511800" y="5537200"/>
          <p14:tracePt t="95376" x="5511800" y="5530850"/>
          <p14:tracePt t="95389" x="5505450" y="5524500"/>
          <p14:tracePt t="95406" x="5505450" y="5518150"/>
          <p14:tracePt t="95422" x="5505450" y="5511800"/>
          <p14:tracePt t="95482" x="5505450" y="5505450"/>
          <p14:tracePt t="95577" x="5505450" y="5499100"/>
          <p14:tracePt t="99136" x="5505450" y="5492750"/>
          <p14:tracePt t="99195" x="5505450" y="5486400"/>
          <p14:tracePt t="99206" x="5505450" y="5473700"/>
          <p14:tracePt t="99350" x="5505450" y="5467350"/>
          <p14:tracePt t="99655" x="5505450" y="5473700"/>
          <p14:tracePt t="99667" x="5505450" y="5486400"/>
          <p14:tracePt t="99676" x="5499100" y="5499100"/>
          <p14:tracePt t="99689" x="5499100" y="5518150"/>
          <p14:tracePt t="99705" x="5499100" y="5530850"/>
          <p14:tracePt t="99725" x="5499100" y="5549900"/>
          <p14:tracePt t="99739" x="5499100" y="5568950"/>
          <p14:tracePt t="99756" x="5499100" y="5594350"/>
          <p14:tracePt t="99772" x="5499100" y="5657850"/>
          <p14:tracePt t="99791" x="5499100" y="5676900"/>
          <p14:tracePt t="99805" x="5499100" y="5715000"/>
          <p14:tracePt t="99823" x="5505450" y="5727700"/>
          <p14:tracePt t="99839" x="5505450" y="5740400"/>
          <p14:tracePt t="99856" x="5511800" y="5772150"/>
          <p14:tracePt t="99872" x="5511800" y="5797550"/>
          <p14:tracePt t="99889" x="5518150" y="5829300"/>
          <p14:tracePt t="99905" x="5518150" y="5842000"/>
          <p14:tracePt t="99923" x="5518150" y="5873750"/>
          <p14:tracePt t="99942" x="5524500" y="5886450"/>
          <p14:tracePt t="99955" x="5524500" y="5899150"/>
          <p14:tracePt t="99972" x="5524500" y="5918200"/>
          <p14:tracePt t="99989" x="5524500" y="5937250"/>
          <p14:tracePt t="100006" x="5524500" y="5956300"/>
          <p14:tracePt t="100022" x="5524500" y="6000750"/>
          <p14:tracePt t="100039" x="5524500" y="6013450"/>
          <p14:tracePt t="100056" x="5524500" y="6032500"/>
          <p14:tracePt t="100073" x="5524500" y="6045200"/>
          <p14:tracePt t="100090" x="5524500" y="6051550"/>
          <p14:tracePt t="100108" x="5524500" y="6057900"/>
          <p14:tracePt t="100123" x="5530850" y="6064250"/>
          <p14:tracePt t="100139" x="5530850" y="6070600"/>
          <p14:tracePt t="100155" x="5537200" y="6076950"/>
          <p14:tracePt t="100172" x="5537200" y="6083300"/>
          <p14:tracePt t="100223" x="5537200" y="6089650"/>
          <p14:tracePt t="100234" x="5543550" y="6096000"/>
          <p14:tracePt t="100241" x="5549900" y="6102350"/>
          <p14:tracePt t="100255" x="5575300" y="6108700"/>
          <p14:tracePt t="100273" x="5581650" y="6115050"/>
          <p14:tracePt t="100289" x="5594350" y="6121400"/>
          <p14:tracePt t="100307" x="5619750" y="6121400"/>
          <p14:tracePt t="100322" x="5626100" y="6121400"/>
          <p14:tracePt t="100339" x="5651500" y="6121400"/>
          <p14:tracePt t="100357" x="5664200" y="6121400"/>
          <p14:tracePt t="100373" x="5695950" y="6121400"/>
          <p14:tracePt t="100390" x="5708650" y="6121400"/>
          <p14:tracePt t="100406" x="5727700" y="6127750"/>
          <p14:tracePt t="100422" x="5746750" y="6134100"/>
          <p14:tracePt t="100441" x="5759450" y="6140450"/>
          <p14:tracePt t="100455" x="5778500" y="6140450"/>
          <p14:tracePt t="100473" x="5791200" y="6140450"/>
          <p14:tracePt t="100489" x="5810250" y="6140450"/>
          <p14:tracePt t="100506" x="5842000" y="6140450"/>
          <p14:tracePt t="100522" x="5867400" y="6140450"/>
          <p14:tracePt t="100539" x="5892800" y="6140450"/>
          <p14:tracePt t="100555" x="5988050" y="6140450"/>
          <p14:tracePt t="100573" x="6045200" y="6140450"/>
          <p14:tracePt t="100589" x="6153150" y="6140450"/>
          <p14:tracePt t="100606" x="6210300" y="6140450"/>
          <p14:tracePt t="100622" x="6280150" y="6140450"/>
          <p14:tracePt t="100639" x="6292850" y="6140450"/>
          <p14:tracePt t="100655" x="6305550" y="6140450"/>
          <p14:tracePt t="100672" x="6311900" y="6140450"/>
          <p14:tracePt t="100909" x="6324600" y="6140450"/>
          <p14:tracePt t="100922" x="6337300" y="6140450"/>
          <p14:tracePt t="100929" x="6362700" y="6140450"/>
          <p14:tracePt t="100939" x="6400800" y="6140450"/>
          <p14:tracePt t="100955" x="6477000" y="6140450"/>
          <p14:tracePt t="100972" x="6515100" y="6140450"/>
          <p14:tracePt t="100989" x="6572250" y="6140450"/>
          <p14:tracePt t="101006" x="6591300" y="6140450"/>
          <p14:tracePt t="101022" x="6610350" y="6140450"/>
          <p14:tracePt t="101039" x="6623050" y="6140450"/>
          <p14:tracePt t="101055" x="6629400" y="6140450"/>
          <p14:tracePt t="101073" x="6635750" y="6140450"/>
          <p14:tracePt t="101089" x="6635750" y="6134100"/>
          <p14:tracePt t="101106" x="6654800" y="6121400"/>
          <p14:tracePt t="101122" x="6667500" y="6115050"/>
          <p14:tracePt t="101139" x="6673850" y="6102350"/>
          <p14:tracePt t="101155" x="6692900" y="6057900"/>
          <p14:tracePt t="101173" x="6699250" y="6026150"/>
          <p14:tracePt t="101189" x="6724650" y="5918200"/>
          <p14:tracePt t="101206" x="6731000" y="5822950"/>
          <p14:tracePt t="101222" x="6743700" y="5689600"/>
          <p14:tracePt t="101239" x="6788150" y="5302250"/>
          <p14:tracePt t="101255" x="6800850" y="5137150"/>
          <p14:tracePt t="101272" x="6807200" y="4946650"/>
          <p14:tracePt t="101288" x="6807200" y="4889500"/>
          <p14:tracePt t="101306" x="6807200" y="4845050"/>
          <p14:tracePt t="101322" x="6788150" y="4794250"/>
          <p14:tracePt t="101339" x="6775450" y="4787900"/>
          <p14:tracePt t="101355" x="6737350" y="4806950"/>
          <p14:tracePt t="101549" x="6737350" y="4775200"/>
          <p14:tracePt t="101555" x="6731000" y="4584700"/>
          <p14:tracePt t="101572" x="6731000" y="4387850"/>
          <p14:tracePt t="101590" x="6731000" y="4127500"/>
          <p14:tracePt t="101605" x="6737350" y="3663950"/>
          <p14:tracePt t="101622" x="6737350" y="3568700"/>
          <p14:tracePt t="101639" x="6737350" y="3467100"/>
          <p14:tracePt t="101656" x="6737350" y="3454400"/>
          <p14:tracePt t="101672" x="6737350" y="3448050"/>
          <p14:tracePt t="101689" x="6737350" y="3441700"/>
          <p14:tracePt t="101727" x="6737350" y="3429000"/>
          <p14:tracePt t="101749" x="6737350" y="3422650"/>
          <p14:tracePt t="101879" x="6731000" y="3422650"/>
          <p14:tracePt t="101891" x="6692900" y="3429000"/>
          <p14:tracePt t="101892" x="6604000" y="3454400"/>
          <p14:tracePt t="101905" x="6362700" y="3511550"/>
          <p14:tracePt t="101922" x="5734050" y="3651250"/>
          <p14:tracePt t="101939" x="5441950" y="3702050"/>
          <p14:tracePt t="101955" x="5187950" y="3733800"/>
          <p14:tracePt t="101972" x="4845050" y="3746500"/>
          <p14:tracePt t="101989" x="4724400" y="3746500"/>
          <p14:tracePt t="102005" x="4572000" y="3721100"/>
          <p14:tracePt t="102022" x="4521200" y="3714750"/>
          <p14:tracePt t="102038" x="4483100" y="3708400"/>
          <p14:tracePt t="102056" x="4425950" y="3708400"/>
          <p14:tracePt t="102072" x="4406900" y="3702050"/>
          <p14:tracePt t="102089" x="4381500" y="3689350"/>
          <p14:tracePt t="102106" x="4375150" y="3689350"/>
          <p14:tracePt t="102122" x="4368800" y="3689350"/>
          <p14:tracePt t="102139" x="4349750" y="3689350"/>
          <p14:tracePt t="102156" x="4343400" y="3683000"/>
          <p14:tracePt t="102172" x="4324350" y="3676650"/>
          <p14:tracePt t="102189" x="4318000" y="3663950"/>
          <p14:tracePt t="102205" x="4311650" y="3632200"/>
          <p14:tracePt t="102223" x="4311650" y="3619500"/>
          <p14:tracePt t="102239" x="4305300" y="3613150"/>
          <p14:tracePt t="102255" x="4305300" y="3606800"/>
          <p14:tracePt t="102294" x="4305300" y="3600450"/>
          <p14:tracePt t="102541" x="4337050" y="3594100"/>
          <p14:tracePt t="102544" x="4381500" y="3587750"/>
          <p14:tracePt t="102555" x="4464050" y="3568700"/>
          <p14:tracePt t="102572" x="4578350" y="3549650"/>
          <p14:tracePt t="102572" x="4724400" y="3536950"/>
          <p14:tracePt t="102590" x="4826000" y="3524250"/>
          <p14:tracePt t="102605" x="4902200" y="3511550"/>
          <p14:tracePt t="102622" x="4991100" y="3511550"/>
          <p14:tracePt t="102639" x="5010150" y="3511550"/>
          <p14:tracePt t="102655" x="5016500" y="3511550"/>
          <p14:tracePt t="102719" x="4984750" y="3511550"/>
          <p14:tracePt t="102739" x="4921250" y="3524250"/>
          <p14:tracePt t="102755" x="4718050" y="3581400"/>
          <p14:tracePt t="102756" x="4616450" y="3600450"/>
          <p14:tracePt t="102772" x="4527550" y="3606800"/>
          <p14:tracePt t="102789" x="4406900" y="3600450"/>
          <p14:tracePt t="102805" x="4356100" y="3568700"/>
          <p14:tracePt t="102822" x="4324350" y="3549650"/>
          <p14:tracePt t="102839" x="4311650" y="3543300"/>
          <p14:tracePt t="102872" x="4305300" y="3543300"/>
          <p14:tracePt t="102943" x="4311650" y="3543300"/>
          <p14:tracePt t="103133" x="4311650" y="3530600"/>
          <p14:tracePt t="103137" x="4298950" y="3511550"/>
          <p14:tracePt t="103155" x="4260850" y="3460750"/>
          <p14:tracePt t="103172" x="4254500" y="3435350"/>
          <p14:tracePt t="103189" x="4241800" y="3416300"/>
          <p14:tracePt t="103206" x="4235450" y="3416300"/>
          <p14:tracePt t="103488" x="4229100" y="3416300"/>
          <p14:tracePt t="103618" x="4248150" y="3416300"/>
          <p14:tracePt t="103630" x="4311650" y="3416300"/>
          <p14:tracePt t="103639" x="4870450" y="3511550"/>
          <p14:tracePt t="103655" x="5321300" y="3619500"/>
          <p14:tracePt t="103672" x="6235700" y="3867150"/>
          <p14:tracePt t="103688" x="6610350" y="4032250"/>
          <p14:tracePt t="103705" x="6921500" y="4197350"/>
          <p14:tracePt t="103722" x="7346950" y="4559300"/>
          <p14:tracePt t="103739" x="7473950" y="4724400"/>
          <p14:tracePt t="103755" x="7588250" y="4965700"/>
          <p14:tracePt t="103772" x="7600950" y="5029200"/>
          <p14:tracePt t="103788" x="7600950" y="5067300"/>
          <p14:tracePt t="103806" x="7600950" y="5105400"/>
          <p14:tracePt t="103822" x="7575550" y="5111750"/>
          <p14:tracePt t="103839" x="7531100" y="5105400"/>
          <p14:tracePt t="103996" x="7524750" y="5111750"/>
          <p14:tracePt t="104009" x="7493000" y="5149850"/>
          <p14:tracePt t="104010" x="7435850" y="5213350"/>
          <p14:tracePt t="104022" x="7321550" y="5353050"/>
          <p14:tracePt t="104039" x="7061200" y="5803900"/>
          <p14:tracePt t="104055" x="6972300" y="6102350"/>
          <p14:tracePt t="104072" x="6915150" y="6381750"/>
          <p14:tracePt t="104088" x="6902450" y="6756400"/>
          <p14:tracePt t="104106" x="6908800" y="6838950"/>
          <p14:tracePt t="104122" x="6927850" y="6851650"/>
          <p14:tracePt t="104139" x="6934200" y="6851650"/>
          <p14:tracePt t="104173" x="6934200" y="6819900"/>
          <p14:tracePt t="104174" x="6927850" y="6781800"/>
          <p14:tracePt t="104279" x="6915150" y="6775450"/>
          <p14:tracePt t="104290" x="6807200" y="6743700"/>
          <p14:tracePt t="104306" x="6661150" y="6686550"/>
          <p14:tracePt t="104322" x="6451600" y="6623050"/>
          <p14:tracePt t="104339" x="5988050" y="6470650"/>
          <p14:tracePt t="104355" x="5784850" y="6381750"/>
          <p14:tracePt t="104372" x="5543550" y="6191250"/>
          <p14:tracePt t="104388" x="5486400" y="6134100"/>
          <p14:tracePt t="104405" x="5435600" y="6083300"/>
          <p14:tracePt t="104422" x="5378450" y="6013450"/>
          <p14:tracePt t="104439" x="5359400" y="5975350"/>
          <p14:tracePt t="104456" x="5346700" y="5911850"/>
          <p14:tracePt t="104472" x="5346700" y="5873750"/>
          <p14:tracePt t="104489" x="5346700" y="5810250"/>
          <p14:tracePt t="104505" x="5353050" y="5772150"/>
          <p14:tracePt t="104522" x="5365750" y="5765800"/>
          <p14:tracePt t="104538" x="5372100" y="5759450"/>
          <p14:tracePt t="104740" x="5391150" y="5740400"/>
          <p14:tracePt t="104765" x="5422900" y="5708650"/>
          <p14:tracePt t="104775" x="5467350" y="5657850"/>
          <p14:tracePt t="104789" x="5480050" y="5651500"/>
          <p14:tracePt t="104805" x="5486400" y="5651500"/>
          <p14:tracePt t="104822" x="5505450" y="5657850"/>
          <p14:tracePt t="104838" x="5518150" y="5676900"/>
          <p14:tracePt t="104855" x="5530850" y="5772150"/>
          <p14:tracePt t="104872" x="5530850" y="5810250"/>
          <p14:tracePt t="104889" x="5537200" y="5867400"/>
          <p14:tracePt t="104905" x="5543550" y="5969000"/>
          <p14:tracePt t="104922" x="5543550" y="6013450"/>
          <p14:tracePt t="104938" x="5549900" y="6076950"/>
          <p14:tracePt t="104956" x="5549900" y="6089650"/>
          <p14:tracePt t="104972" x="5549900" y="6108700"/>
          <p14:tracePt t="105026" x="5549900" y="6115050"/>
          <p14:tracePt t="105108" x="5549900" y="6121400"/>
          <p14:tracePt t="105114" x="5549900" y="6127750"/>
          <p14:tracePt t="105123" x="5549900" y="6140450"/>
          <p14:tracePt t="105783" x="5543550" y="6140450"/>
          <p14:tracePt t="105794" x="5530850" y="6140450"/>
          <p14:tracePt t="105806" x="5499100" y="6140450"/>
          <p14:tracePt t="105822" x="5467350" y="6140450"/>
          <p14:tracePt t="105838" x="5327650" y="6159500"/>
          <p14:tracePt t="105855" x="5238750" y="6165850"/>
          <p14:tracePt t="105872" x="5048250" y="6184900"/>
          <p14:tracePt t="105889" x="4959350" y="6191250"/>
          <p14:tracePt t="105905" x="4889500" y="6191250"/>
          <p14:tracePt t="105922" x="4762500" y="6191250"/>
          <p14:tracePt t="105938" x="4699000" y="6191250"/>
          <p14:tracePt t="105955" x="4610100" y="6191250"/>
          <p14:tracePt t="105972" x="4584700" y="6191250"/>
          <p14:tracePt t="105988" x="4565650" y="6184900"/>
          <p14:tracePt t="106005" x="4521200" y="6178550"/>
          <p14:tracePt t="106022" x="4502150" y="6178550"/>
          <p14:tracePt t="106039" x="4470400" y="6172200"/>
          <p14:tracePt t="106055" x="4464050" y="6172200"/>
          <p14:tracePt t="106208" x="4470400" y="6165850"/>
          <p14:tracePt t="106209" x="4483100" y="6153150"/>
          <p14:tracePt t="106222" x="4514850" y="6140450"/>
          <p14:tracePt t="106239" x="4635500" y="6051550"/>
          <p14:tracePt t="106255" x="4679950" y="6019800"/>
          <p14:tracePt t="106272" x="4692650" y="5994400"/>
          <p14:tracePt t="106288" x="4711700" y="5981700"/>
          <p14:tracePt t="106326" x="4711700" y="5975350"/>
          <p14:tracePt t="106327" x="4711700" y="5969000"/>
          <p14:tracePt t="106339" x="4699000" y="5962650"/>
          <p14:tracePt t="106355" x="4686300" y="5956300"/>
          <p14:tracePt t="106372" x="4648200" y="5949950"/>
          <p14:tracePt t="106388" x="4629150" y="5949950"/>
          <p14:tracePt t="106406" x="4616450" y="5949950"/>
          <p14:tracePt t="106422" x="4610100" y="5956300"/>
          <p14:tracePt t="106439" x="4597400" y="5994400"/>
          <p14:tracePt t="106455" x="4584700" y="6102350"/>
          <p14:tracePt t="106472" x="4584700" y="6172200"/>
          <p14:tracePt t="106488" x="4641850" y="6273800"/>
          <p14:tracePt t="106506" x="4686300" y="6292850"/>
          <p14:tracePt t="106522" x="4724400" y="6292850"/>
          <p14:tracePt t="106522" x="4756150" y="6292850"/>
          <p14:tracePt t="106539" x="4787900" y="6261100"/>
          <p14:tracePt t="106555" x="4826000" y="6197600"/>
          <p14:tracePt t="106572" x="4851400" y="6057900"/>
          <p14:tracePt t="106588" x="4851400" y="5994400"/>
          <p14:tracePt t="106606" x="4826000" y="5924550"/>
          <p14:tracePt t="106622" x="4787900" y="5918200"/>
          <p14:tracePt t="106639" x="4762500" y="5918200"/>
          <p14:tracePt t="106656" x="4679950" y="5956300"/>
          <p14:tracePt t="106672" x="4654550" y="5988050"/>
          <p14:tracePt t="106688" x="4648200" y="6045200"/>
          <p14:tracePt t="106883" x="4629150" y="6045200"/>
          <p14:tracePt t="106893" x="4591050" y="6045200"/>
          <p14:tracePt t="106906" x="4425950" y="6013450"/>
          <p14:tracePt t="106922" x="4038600" y="5899150"/>
          <p14:tracePt t="106923" x="3644900" y="5702300"/>
          <p14:tracePt t="106939" x="2933700" y="5302250"/>
          <p14:tracePt t="106955" x="2686050" y="5143500"/>
          <p14:tracePt t="106972" x="2508250" y="5035550"/>
          <p14:tracePt t="106988" x="2381250" y="4921250"/>
          <p14:tracePt t="107006" x="2368550" y="4908550"/>
          <p14:tracePt t="107022" x="2355850" y="4902200"/>
          <p14:tracePt t="107095" x="2355850" y="4895850"/>
          <p14:tracePt t="107144" x="2362200" y="4895850"/>
          <p14:tracePt t="107149" x="2381250" y="4895850"/>
          <p14:tracePt t="107156" x="2413000" y="4889500"/>
          <p14:tracePt t="107173" x="2463800" y="4851400"/>
          <p14:tracePt t="107189" x="2578100" y="4762500"/>
          <p14:tracePt t="107206" x="2635250" y="4673600"/>
          <p14:tracePt t="107223" x="2698750" y="4584700"/>
          <p14:tracePt t="107240" x="2705100" y="4572000"/>
          <p14:tracePt t="107256" x="2711450" y="4572000"/>
          <p14:tracePt t="107534" x="2711450" y="4578350"/>
          <p14:tracePt t="107544" x="2711450" y="4584700"/>
          <p14:tracePt t="107544" x="2717800" y="4591050"/>
          <p14:tracePt t="107557" x="2717800" y="4597400"/>
          <p14:tracePt t="107573" x="2730500" y="4610100"/>
          <p14:tracePt t="107590" x="2743200" y="4641850"/>
          <p14:tracePt t="107606" x="2755900" y="4654550"/>
          <p14:tracePt t="107623" x="2755900" y="4667250"/>
          <p14:tracePt t="107640" x="2762250" y="4667250"/>
          <p14:tracePt t="108053" x="2768600" y="4667250"/>
          <p14:tracePt t="108054" x="2781300" y="4673600"/>
          <p14:tracePt t="108073" x="2787650" y="4673600"/>
          <p14:tracePt t="108928" x="2800350" y="4686300"/>
          <p14:tracePt t="108937" x="2857500" y="4711700"/>
          <p14:tracePt t="108958" x="2895600" y="4737100"/>
          <p14:tracePt t="108973" x="3009900" y="4832350"/>
          <p14:tracePt t="108989" x="3073400" y="4889500"/>
          <p14:tracePt t="109008" x="3130550" y="4946650"/>
          <p14:tracePt t="109022" x="3238500" y="5067300"/>
          <p14:tracePt t="109040" x="3270250" y="5118100"/>
          <p14:tracePt t="109056" x="3321050" y="5175250"/>
          <p14:tracePt t="109073" x="3327400" y="5187950"/>
          <p14:tracePt t="109089" x="3333750" y="5194300"/>
          <p14:tracePt t="109425" x="3340100" y="5200650"/>
          <p14:tracePt t="109434" x="3352800" y="5219700"/>
          <p14:tracePt t="109439" x="3371850" y="5251450"/>
          <p14:tracePt t="109456" x="3422650" y="5314950"/>
          <p14:tracePt t="109473" x="3448050" y="5353050"/>
          <p14:tracePt t="109489" x="3467100" y="5384800"/>
          <p14:tracePt t="109508" x="3479800" y="5429250"/>
          <p14:tracePt t="109522" x="3486150" y="5429250"/>
          <p14:tracePt t="109540" x="3486150" y="5435600"/>
          <p14:tracePt t="110452"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77C5D0E-73F7-4955-9B92-795850B86D79}" type="datetime12">
              <a:rPr lang="en-US" altLang="en-US" sz="1000" smtClean="0"/>
              <a:pPr eaLnBrk="1" hangingPunct="1">
                <a:spcBef>
                  <a:spcPct val="0"/>
                </a:spcBef>
                <a:buFontTx/>
                <a:buNone/>
              </a:pPr>
              <a:t>11:03 PM</a:t>
            </a:fld>
            <a:endParaRPr lang="en-US" altLang="en-US" sz="1000"/>
          </a:p>
        </p:txBody>
      </p:sp>
      <p:sp>
        <p:nvSpPr>
          <p:cNvPr id="23555" name="Rectangle 2"/>
          <p:cNvSpPr>
            <a:spLocks noGrp="1" noChangeArrowheads="1"/>
          </p:cNvSpPr>
          <p:nvPr>
            <p:ph type="title"/>
          </p:nvPr>
        </p:nvSpPr>
        <p:spPr/>
        <p:txBody>
          <a:bodyPr/>
          <a:lstStyle/>
          <a:p>
            <a:pPr eaLnBrk="1" hangingPunct="1"/>
            <a:endParaRPr lang="en-US" altLang="en-US"/>
          </a:p>
        </p:txBody>
      </p:sp>
      <p:pic>
        <p:nvPicPr>
          <p:cNvPr id="23556" name="Picture 3" descr="micr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863" y="279400"/>
            <a:ext cx="4673600" cy="627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Line 4"/>
          <p:cNvSpPr>
            <a:spLocks noChangeShapeType="1"/>
          </p:cNvSpPr>
          <p:nvPr/>
        </p:nvSpPr>
        <p:spPr bwMode="auto">
          <a:xfrm flipV="1">
            <a:off x="1481138" y="5602288"/>
            <a:ext cx="1392237" cy="609600"/>
          </a:xfrm>
          <a:prstGeom prst="line">
            <a:avLst/>
          </a:prstGeom>
          <a:noFill/>
          <a:ln w="38100">
            <a:solidFill>
              <a:srgbClr val="5542E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3558" name="Text Box 5"/>
          <p:cNvSpPr txBox="1">
            <a:spLocks noChangeArrowheads="1"/>
          </p:cNvSpPr>
          <p:nvPr/>
        </p:nvSpPr>
        <p:spPr bwMode="auto">
          <a:xfrm>
            <a:off x="814388" y="4125913"/>
            <a:ext cx="178117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i="1">
                <a:latin typeface="Times New Roman" pitchFamily="18" charset="0"/>
              </a:rPr>
              <a:t>Image from Nikon</a:t>
            </a:r>
          </a:p>
          <a:p>
            <a:pPr>
              <a:spcBef>
                <a:spcPct val="0"/>
              </a:spcBef>
              <a:buFontTx/>
              <a:buNone/>
            </a:pPr>
            <a:r>
              <a:rPr lang="en-US" altLang="en-US" sz="1400" i="1">
                <a:latin typeface="Times New Roman" pitchFamily="18" charset="0"/>
              </a:rPr>
              <a:t>promotional materials</a:t>
            </a:r>
          </a:p>
        </p:txBody>
      </p:sp>
      <p:sp>
        <p:nvSpPr>
          <p:cNvPr id="23559" name="Text Box 6"/>
          <p:cNvSpPr txBox="1">
            <a:spLocks noChangeArrowheads="1"/>
          </p:cNvSpPr>
          <p:nvPr/>
        </p:nvSpPr>
        <p:spPr bwMode="auto">
          <a:xfrm>
            <a:off x="5383213" y="207963"/>
            <a:ext cx="311308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i="1">
                <a:latin typeface="Times New Roman" pitchFamily="18" charset="0"/>
              </a:rPr>
              <a:t>Typical Inverted Microscope</a:t>
            </a:r>
          </a:p>
        </p:txBody>
      </p:sp>
      <p:graphicFrame>
        <p:nvGraphicFramePr>
          <p:cNvPr id="23560" name="Object 7"/>
          <p:cNvGraphicFramePr>
            <a:graphicFrameLocks noGrp="1" noChangeAspect="1"/>
          </p:cNvGraphicFramePr>
          <p:nvPr>
            <p:ph idx="1"/>
            <p:extLst>
              <p:ext uri="{D42A27DB-BD31-4B8C-83A1-F6EECF244321}">
                <p14:modId xmlns:p14="http://schemas.microsoft.com/office/powerpoint/2010/main" val="1652489311"/>
              </p:ext>
            </p:extLst>
          </p:nvPr>
        </p:nvGraphicFramePr>
        <p:xfrm>
          <a:off x="6830219" y="4176713"/>
          <a:ext cx="1774825" cy="1425575"/>
        </p:xfrm>
        <a:graphic>
          <a:graphicData uri="http://schemas.openxmlformats.org/presentationml/2006/ole">
            <mc:AlternateContent xmlns:mc="http://schemas.openxmlformats.org/markup-compatibility/2006">
              <mc:Choice xmlns:v="urn:schemas-microsoft-com:vml" Requires="v">
                <p:oleObj spid="_x0000_s23608" name="Document" r:id="rId5" imgW="3661987" imgH="2876190" progId="XaraX.Document">
                  <p:embed/>
                </p:oleObj>
              </mc:Choice>
              <mc:Fallback>
                <p:oleObj name="Document" r:id="rId5" imgW="3661987" imgH="2876190" progId="XaraX.Document">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0219" y="4176713"/>
                        <a:ext cx="1774825" cy="142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cap="flat" cmpd="sng">
                            <a:solidFill>
                              <a:schemeClr val="tx1"/>
                            </a:solidFill>
                            <a:prstDash val="solid"/>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3561" name="Text Box 8"/>
          <p:cNvSpPr txBox="1">
            <a:spLocks noChangeArrowheads="1"/>
          </p:cNvSpPr>
          <p:nvPr/>
        </p:nvSpPr>
        <p:spPr bwMode="auto">
          <a:xfrm>
            <a:off x="6711950" y="5502275"/>
            <a:ext cx="2293937"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i="1">
                <a:latin typeface="Times New Roman" pitchFamily="18" charset="0"/>
              </a:rPr>
              <a:t>These days we use modern</a:t>
            </a:r>
          </a:p>
          <a:p>
            <a:pPr>
              <a:spcBef>
                <a:spcPct val="0"/>
              </a:spcBef>
              <a:buFontTx/>
              <a:buNone/>
            </a:pPr>
            <a:r>
              <a:rPr lang="en-US" altLang="en-US" sz="1400" i="1" dirty="0">
                <a:latin typeface="Times New Roman" pitchFamily="18" charset="0"/>
              </a:rPr>
              <a:t>Digital cameras not 35 mm !!</a:t>
            </a:r>
          </a:p>
        </p:txBody>
      </p:sp>
    </p:spTree>
  </p:cSld>
  <p:clrMapOvr>
    <a:masterClrMapping/>
  </p:clrMapOvr>
  <mc:AlternateContent xmlns:mc="http://schemas.openxmlformats.org/markup-compatibility/2006" xmlns:p14="http://schemas.microsoft.com/office/powerpoint/2010/main">
    <mc:Choice Requires="p14">
      <p:transition spd="slow" p14:dur="2000" advTm="129429"/>
    </mc:Choice>
    <mc:Fallback xmlns="">
      <p:transition spd="slow" advTm="129429"/>
    </mc:Fallback>
  </mc:AlternateContent>
  <p:extLst>
    <p:ext uri="{3A86A75C-4F4B-4683-9AE1-C65F6400EC91}">
      <p14:laserTraceLst xmlns:p14="http://schemas.microsoft.com/office/powerpoint/2010/main">
        <p14:tracePtLst>
          <p14:tracePt t="6292" x="3498850" y="5435600"/>
          <p14:tracePt t="6412" x="3511550" y="5435600"/>
          <p14:tracePt t="6418" x="3549650" y="5448300"/>
          <p14:tracePt t="6434" x="3765550" y="5518150"/>
          <p14:tracePt t="6467" x="3968750" y="5594350"/>
          <p14:tracePt t="6468" x="4318000" y="5740400"/>
          <p14:tracePt t="6487" x="4413250" y="5778500"/>
          <p14:tracePt t="6501" x="4533900" y="5861050"/>
          <p14:tracePt t="6520" x="4572000" y="5899150"/>
          <p14:tracePt t="6534" x="4603750" y="5930900"/>
          <p14:tracePt t="6551" x="4629150" y="5956300"/>
          <p14:tracePt t="8399" x="4635500" y="5956300"/>
          <p14:tracePt t="8400" x="4641850" y="5956300"/>
          <p14:tracePt t="8418" x="4686300" y="5930900"/>
          <p14:tracePt t="8437" x="4705350" y="5924550"/>
          <p14:tracePt t="8454" x="4737100" y="5911850"/>
          <p14:tracePt t="8468" x="4768850" y="5892800"/>
          <p14:tracePt t="8484" x="4781550" y="5892800"/>
          <p14:tracePt t="8501" x="4787900" y="5892800"/>
          <p14:tracePt t="8517" x="4800600" y="5892800"/>
          <p14:tracePt t="8536" x="4806950" y="5892800"/>
          <p14:tracePt t="8551" x="4813300" y="5892800"/>
          <p14:tracePt t="8601" x="4819650" y="5892800"/>
          <p14:tracePt t="8636" x="4826000" y="5892800"/>
          <p14:tracePt t="8656" x="4832350" y="5892800"/>
          <p14:tracePt t="8696" x="4838700" y="5892800"/>
          <p14:tracePt t="8718" x="4845050" y="5892800"/>
          <p14:tracePt t="8726" x="4851400" y="5892800"/>
          <p14:tracePt t="9677" x="4845050" y="5892800"/>
          <p14:tracePt t="9700" x="4832350" y="5892800"/>
          <p14:tracePt t="9712" x="4826000" y="5892800"/>
          <p14:tracePt t="9736" x="4813300" y="5899150"/>
          <p14:tracePt t="12691" x="4813300" y="5892800"/>
          <p14:tracePt t="12703" x="4845050" y="5861050"/>
          <p14:tracePt t="12717" x="4883150" y="5822950"/>
          <p14:tracePt t="12733" x="5022850" y="5727700"/>
          <p14:tracePt t="12751" x="5111750" y="5695950"/>
          <p14:tracePt t="12766" x="5200650" y="5676900"/>
          <p14:tracePt t="12783" x="5340350" y="5670550"/>
          <p14:tracePt t="12802" x="5391150" y="5670550"/>
          <p14:tracePt t="12819" x="5441950" y="5670550"/>
          <p14:tracePt t="12833" x="5448300" y="5670550"/>
          <p14:tracePt t="12975" x="5448300" y="5676900"/>
          <p14:tracePt t="13814" x="5448300" y="5670550"/>
          <p14:tracePt t="13827" x="5435600" y="5632450"/>
          <p14:tracePt t="13833" x="5416550" y="5543550"/>
          <p14:tracePt t="13850" x="5416550" y="5029200"/>
          <p14:tracePt t="13867" x="5461000" y="4699000"/>
          <p14:tracePt t="13884" x="5562600" y="4184650"/>
          <p14:tracePt t="13902" x="5588000" y="4102100"/>
          <p14:tracePt t="13916" x="5594350" y="4044950"/>
          <p14:tracePt t="13934" x="5594350" y="4038600"/>
          <p14:tracePt t="14241" x="5594350" y="4025900"/>
          <p14:tracePt t="14252" x="5632450" y="3956050"/>
          <p14:tracePt t="14267" x="5670550" y="3898900"/>
          <p14:tracePt t="14283" x="5797550" y="3790950"/>
          <p14:tracePt t="14300" x="5861050" y="3752850"/>
          <p14:tracePt t="14317" x="5905500" y="3727450"/>
          <p14:tracePt t="14333" x="5956300" y="3708400"/>
          <p14:tracePt t="14351" x="5962650" y="3702050"/>
          <p14:tracePt t="14367" x="5975350" y="3695700"/>
          <p14:tracePt t="15223" x="5969000" y="3695700"/>
          <p14:tracePt t="15234" x="5924550" y="3702050"/>
          <p14:tracePt t="15245" x="5803900" y="3708400"/>
          <p14:tracePt t="15251" x="5518150" y="3721100"/>
          <p14:tracePt t="15266" x="4876800" y="3702050"/>
          <p14:tracePt t="15285" x="4641850" y="3670300"/>
          <p14:tracePt t="15299" x="4464050" y="3619500"/>
          <p14:tracePt t="15318" x="4286250" y="3517900"/>
          <p14:tracePt t="15333" x="4241800" y="3479800"/>
          <p14:tracePt t="15349" x="4210050" y="3448050"/>
          <p14:tracePt t="15366" x="4210050" y="3441700"/>
          <p14:tracePt t="15540" x="4203700" y="3441700"/>
          <p14:tracePt t="15553" x="4191000" y="3448050"/>
          <p14:tracePt t="15554" x="4184650" y="3448050"/>
          <p14:tracePt t="15567" x="4178300" y="3454400"/>
          <p14:tracePt t="15585" x="4165600" y="3460750"/>
          <p14:tracePt t="15601" x="4152900" y="3467100"/>
          <p14:tracePt t="15617" x="4146550" y="3479800"/>
          <p14:tracePt t="15633" x="4127500" y="3498850"/>
          <p14:tracePt t="15650" x="4114800" y="3524250"/>
          <p14:tracePt t="15666" x="4095750" y="3549650"/>
          <p14:tracePt t="15684" x="4089400" y="3568700"/>
          <p14:tracePt t="15701" x="4089400" y="3587750"/>
          <p14:tracePt t="15717" x="4089400" y="3625850"/>
          <p14:tracePt t="15734" x="4089400" y="3638550"/>
          <p14:tracePt t="15751" x="4146550" y="3663950"/>
          <p14:tracePt t="15766" x="4184650" y="3670300"/>
          <p14:tracePt t="15783" x="4222750" y="3670300"/>
          <p14:tracePt t="15799" x="4286250" y="3676650"/>
          <p14:tracePt t="15817" x="4305300" y="3676650"/>
          <p14:tracePt t="15833" x="4337050" y="3676650"/>
          <p14:tracePt t="15852" x="4356100" y="3676650"/>
          <p14:tracePt t="15866" x="4400550" y="3657600"/>
          <p14:tracePt t="15885" x="4432300" y="3632200"/>
          <p14:tracePt t="15899" x="4457700" y="3600450"/>
          <p14:tracePt t="15916" x="4495800" y="3524250"/>
          <p14:tracePt t="15933" x="4502150" y="3498850"/>
          <p14:tracePt t="15950" x="4502150" y="3467100"/>
          <p14:tracePt t="15950" x="4495800" y="3441700"/>
          <p14:tracePt t="15966" x="4464050" y="3422650"/>
          <p14:tracePt t="15983" x="4419600" y="3403600"/>
          <p14:tracePt t="15999" x="4305300" y="3397250"/>
          <p14:tracePt t="16017" x="4241800" y="3397250"/>
          <p14:tracePt t="16033" x="4089400" y="3448050"/>
          <p14:tracePt t="16050" x="4038600" y="3473450"/>
          <p14:tracePt t="16065" x="3994150" y="3498850"/>
          <p14:tracePt t="16082" x="3949700" y="3562350"/>
          <p14:tracePt t="16099" x="3937000" y="3619500"/>
          <p14:tracePt t="16116" x="3937000" y="3702050"/>
          <p14:tracePt t="16133" x="3956050" y="3752850"/>
          <p14:tracePt t="16149" x="3994150" y="3797300"/>
          <p14:tracePt t="16166" x="4114800" y="3873500"/>
          <p14:tracePt t="16183" x="4178300" y="3892550"/>
          <p14:tracePt t="16199" x="4311650" y="3873500"/>
          <p14:tracePt t="16216" x="4356100" y="3835400"/>
          <p14:tracePt t="16233" x="4406900" y="3784600"/>
          <p14:tracePt t="16250" x="4457700" y="3695700"/>
          <p14:tracePt t="16265" x="4464050" y="3644900"/>
          <p14:tracePt t="16283" x="4464050" y="3568700"/>
          <p14:tracePt t="16299" x="4451350" y="3536950"/>
          <p14:tracePt t="16315" x="4432300" y="3511550"/>
          <p14:tracePt t="16332" x="4343400" y="3498850"/>
          <p14:tracePt t="16350" x="4286250" y="3498850"/>
          <p14:tracePt t="16366" x="4222750" y="3530600"/>
          <p14:tracePt t="16383" x="4191000" y="3562350"/>
          <p14:tracePt t="16399" x="4152900" y="3657600"/>
          <p14:tracePt t="16417" x="4152900" y="3689350"/>
          <p14:tracePt t="16433" x="4152900" y="3733800"/>
          <p14:tracePt t="16450" x="4184650" y="3797300"/>
          <p14:tracePt t="16466" x="4222750" y="3816350"/>
          <p14:tracePt t="16483" x="4292600" y="3816350"/>
          <p14:tracePt t="16499" x="4324350" y="3803650"/>
          <p14:tracePt t="16516" x="4343400" y="3784600"/>
          <p14:tracePt t="16533" x="4375150" y="3695700"/>
          <p14:tracePt t="16550" x="4381500" y="3651250"/>
          <p14:tracePt t="16566" x="4381500" y="3600450"/>
          <p14:tracePt t="16583" x="4368800" y="3575050"/>
          <p14:tracePt t="16599" x="4349750" y="3575050"/>
          <p14:tracePt t="16616" x="4279900" y="3568700"/>
          <p14:tracePt t="16633" x="4241800" y="3581400"/>
          <p14:tracePt t="16650" x="4184650" y="3625850"/>
          <p14:tracePt t="16666" x="4171950" y="3651250"/>
          <p14:tracePt t="16683" x="4171950" y="3670300"/>
          <p14:tracePt t="16699" x="4171950" y="3683000"/>
          <p14:tracePt t="16717" x="4171950" y="3689350"/>
          <p14:tracePt t="16733" x="4171950" y="3695700"/>
          <p14:tracePt t="17480" x="4171950" y="3702050"/>
          <p14:tracePt t="17505" x="4171950" y="3708400"/>
          <p14:tracePt t="17515" x="4171950" y="3714750"/>
          <p14:tracePt t="17533" x="4171950" y="3721100"/>
          <p14:tracePt t="17549" x="4171950" y="3727450"/>
          <p14:tracePt t="17567" x="4171950" y="3733800"/>
          <p14:tracePt t="17583" x="4171950" y="3752850"/>
          <p14:tracePt t="17600" x="4171950" y="3771900"/>
          <p14:tracePt t="17616" x="4171950" y="3784600"/>
          <p14:tracePt t="17633" x="4171950" y="3822700"/>
          <p14:tracePt t="17649" x="4171950" y="3848100"/>
          <p14:tracePt t="17666" x="4171950" y="3911600"/>
          <p14:tracePt t="17683" x="4171950" y="3956050"/>
          <p14:tracePt t="17700" x="4171950" y="4000500"/>
          <p14:tracePt t="17716" x="4171950" y="4121150"/>
          <p14:tracePt t="17733" x="4165600" y="4178300"/>
          <p14:tracePt t="17749" x="4165600" y="4318000"/>
          <p14:tracePt t="17767" x="4159250" y="4362450"/>
          <p14:tracePt t="17783" x="4159250" y="4400550"/>
          <p14:tracePt t="17800" x="4159250" y="4432300"/>
          <p14:tracePt t="17816" x="4159250" y="4438650"/>
          <p14:tracePt t="17833" x="4159250" y="4445000"/>
          <p14:tracePt t="18177" x="4159250" y="4451350"/>
          <p14:tracePt t="18182" x="4159250" y="4457700"/>
          <p14:tracePt t="18200" x="4159250" y="4470400"/>
          <p14:tracePt t="18216" x="4159250" y="4483100"/>
          <p14:tracePt t="18233" x="4159250" y="4495800"/>
          <p14:tracePt t="18249" x="4159250" y="4502150"/>
          <p14:tracePt t="18266" x="4159250" y="4508500"/>
          <p14:tracePt t="18282" x="4159250" y="4527550"/>
          <p14:tracePt t="18300" x="4159250" y="4533900"/>
          <p14:tracePt t="18316" x="4165600" y="4552950"/>
          <p14:tracePt t="18333" x="4165600" y="4565650"/>
          <p14:tracePt t="18349" x="4165600" y="4572000"/>
          <p14:tracePt t="18366" x="4165600" y="4591050"/>
          <p14:tracePt t="18403" x="4165600" y="4603750"/>
          <p14:tracePt t="18416" x="4165600" y="4616450"/>
          <p14:tracePt t="18418" x="4165600" y="4629150"/>
          <p14:tracePt t="18433" x="4165600" y="4648200"/>
          <p14:tracePt t="18450" x="4165600" y="4679950"/>
          <p14:tracePt t="18466" x="4165600" y="4699000"/>
          <p14:tracePt t="18483" x="4165600" y="4730750"/>
          <p14:tracePt t="18499" x="4165600" y="4743450"/>
          <p14:tracePt t="18516" x="4165600" y="4762500"/>
          <p14:tracePt t="18533" x="4165600" y="4787900"/>
          <p14:tracePt t="18550" x="4165600" y="4813300"/>
          <p14:tracePt t="18566" x="4165600" y="4851400"/>
          <p14:tracePt t="18583" x="4165600" y="4870450"/>
          <p14:tracePt t="18599" x="4165600" y="4908550"/>
          <p14:tracePt t="18616" x="4165600" y="4927600"/>
          <p14:tracePt t="18632" x="4165600" y="4953000"/>
          <p14:tracePt t="18650" x="4165600" y="4991100"/>
          <p14:tracePt t="18666" x="4165600" y="5003800"/>
          <p14:tracePt t="18683" x="4165600" y="5022850"/>
          <p14:tracePt t="18699" x="4165600" y="5029200"/>
          <p14:tracePt t="18734" x="4159250" y="5035550"/>
          <p14:tracePt t="19018" x="4159250" y="5041900"/>
          <p14:tracePt t="19033" x="4159250" y="5054600"/>
          <p14:tracePt t="19049" x="4159250" y="5073650"/>
          <p14:tracePt t="19050" x="4159250" y="5111750"/>
          <p14:tracePt t="19066" x="4159250" y="5137150"/>
          <p14:tracePt t="19084" x="4159250" y="5149850"/>
          <p14:tracePt t="19099" x="4159250" y="5181600"/>
          <p14:tracePt t="19117" x="4159250" y="5187950"/>
          <p14:tracePt t="19132" x="4165600" y="5213350"/>
          <p14:tracePt t="19150" x="4171950" y="5219700"/>
          <p14:tracePt t="19166" x="4184650" y="5245100"/>
          <p14:tracePt t="19183" x="4191000" y="5257800"/>
          <p14:tracePt t="19199" x="4197350" y="5276850"/>
          <p14:tracePt t="19216" x="4216400" y="5295900"/>
          <p14:tracePt t="19233" x="4216400" y="5308600"/>
          <p14:tracePt t="19250" x="4229100" y="5314950"/>
          <p14:tracePt t="19266" x="4248150" y="5334000"/>
          <p14:tracePt t="19283" x="4260850" y="5346700"/>
          <p14:tracePt t="19299" x="4292600" y="5372100"/>
          <p14:tracePt t="19316" x="4298950" y="5378450"/>
          <p14:tracePt t="19332" x="4324350" y="5397500"/>
          <p14:tracePt t="19350" x="4330700" y="5403850"/>
          <p14:tracePt t="19366" x="4343400" y="5416550"/>
          <p14:tracePt t="19383" x="4368800" y="5435600"/>
          <p14:tracePt t="19399" x="4381500" y="5441950"/>
          <p14:tracePt t="19416" x="4400550" y="5454650"/>
          <p14:tracePt t="19433" x="4413250" y="5461000"/>
          <p14:tracePt t="19449" x="4419600" y="5467350"/>
          <p14:tracePt t="19466" x="4432300" y="5473700"/>
          <p14:tracePt t="19483" x="4438650" y="5473700"/>
          <p14:tracePt t="19799" x="4445000" y="5473700"/>
          <p14:tracePt t="19801" x="4445000" y="5480050"/>
          <p14:tracePt t="19816" x="4451350" y="5492750"/>
          <p14:tracePt t="19832" x="4464050" y="5505450"/>
          <p14:tracePt t="19850" x="4470400" y="5511800"/>
          <p14:tracePt t="19866" x="4476750" y="5518150"/>
          <p14:tracePt t="19883" x="4483100" y="5518150"/>
          <p14:tracePt t="19900" x="4489450" y="5518150"/>
          <p14:tracePt t="19916" x="4495800" y="5530850"/>
          <p14:tracePt t="19933" x="4495800" y="5537200"/>
          <p14:tracePt t="19949" x="4508500" y="5543550"/>
          <p14:tracePt t="19966" x="4514850" y="5549900"/>
          <p14:tracePt t="19982" x="4521200" y="5549900"/>
          <p14:tracePt t="20000" x="4540250" y="5556250"/>
          <p14:tracePt t="20016" x="4546600" y="5562600"/>
          <p14:tracePt t="20033" x="4565650" y="5568950"/>
          <p14:tracePt t="20049" x="4572000" y="5575300"/>
          <p14:tracePt t="20066" x="4584700" y="5588000"/>
          <p14:tracePt t="20083" x="4597400" y="5594350"/>
          <p14:tracePt t="20118" x="4610100" y="5600700"/>
          <p14:tracePt t="20119" x="4616450" y="5600700"/>
          <p14:tracePt t="20133" x="4622800" y="5607050"/>
          <p14:tracePt t="20149" x="4635500" y="5613400"/>
          <p14:tracePt t="20167" x="4654550" y="5619750"/>
          <p14:tracePt t="20182" x="4660900" y="5619750"/>
          <p14:tracePt t="20200" x="4679950" y="5626100"/>
          <p14:tracePt t="20216" x="4686300" y="5632450"/>
          <p14:tracePt t="20233" x="4711700" y="5638800"/>
          <p14:tracePt t="20249" x="4718050" y="5645150"/>
          <p14:tracePt t="20266" x="4730750" y="5645150"/>
          <p14:tracePt t="20282" x="4756150" y="5651500"/>
          <p14:tracePt t="20300" x="4762500" y="5651500"/>
          <p14:tracePt t="20316" x="4787900" y="5664200"/>
          <p14:tracePt t="20333" x="4794250" y="5664200"/>
          <p14:tracePt t="20349" x="4800600" y="5664200"/>
          <p14:tracePt t="20366" x="4813300" y="5670550"/>
          <p14:tracePt t="20382" x="4826000" y="5670550"/>
          <p14:tracePt t="20400" x="4838700" y="5676900"/>
          <p14:tracePt t="20416" x="4845050" y="5676900"/>
          <p14:tracePt t="20433" x="4851400" y="5676900"/>
          <p14:tracePt t="20450" x="4876800" y="5683250"/>
          <p14:tracePt t="20466" x="4883150" y="5689600"/>
          <p14:tracePt t="20482" x="4908550" y="5689600"/>
          <p14:tracePt t="20500" x="4914900" y="5695950"/>
          <p14:tracePt t="20516" x="4927600" y="5702300"/>
          <p14:tracePt t="20533" x="4933950" y="5702300"/>
          <p14:tracePt t="20769" x="4946650" y="5702300"/>
          <p14:tracePt t="20782" x="4965700" y="5702300"/>
          <p14:tracePt t="20787" x="4984750" y="5702300"/>
          <p14:tracePt t="20800" x="5029200" y="5695950"/>
          <p14:tracePt t="20816" x="5054600" y="5683250"/>
          <p14:tracePt t="20833" x="5067300" y="5676900"/>
          <p14:tracePt t="20849" x="5086350" y="5657850"/>
          <p14:tracePt t="20866" x="5092700" y="5651500"/>
          <p14:tracePt t="20882" x="5099050" y="5626100"/>
          <p14:tracePt t="20900" x="5105400" y="5613400"/>
          <p14:tracePt t="20916" x="5111750" y="5588000"/>
          <p14:tracePt t="20933" x="5118100" y="5524500"/>
          <p14:tracePt t="20949" x="5118100" y="5486400"/>
          <p14:tracePt t="20966" x="5118100" y="5435600"/>
          <p14:tracePt t="20982" x="5124450" y="5416550"/>
          <p14:tracePt t="21000" x="5124450" y="5353050"/>
          <p14:tracePt t="21016" x="5124450" y="5314950"/>
          <p14:tracePt t="21033" x="5124450" y="5270500"/>
          <p14:tracePt t="21049" x="5130800" y="5156200"/>
          <p14:tracePt t="21066" x="5137150" y="5099050"/>
          <p14:tracePt t="21083" x="5143500" y="5035550"/>
          <p14:tracePt t="21101" x="5143500" y="5022850"/>
          <p14:tracePt t="21116" x="5143500" y="5016500"/>
          <p14:tracePt t="21133" x="5143500" y="5010150"/>
          <p14:tracePt t="21395" x="5143500" y="5003800"/>
          <p14:tracePt t="21407" x="5149850" y="4978400"/>
          <p14:tracePt t="21416" x="5175250" y="4908550"/>
          <p14:tracePt t="21433" x="5194300" y="4845050"/>
          <p14:tracePt t="21450" x="5219700" y="4775200"/>
          <p14:tracePt t="21466" x="5238750" y="4629150"/>
          <p14:tracePt t="21483" x="5245100" y="4584700"/>
          <p14:tracePt t="21499" x="5245100" y="4552950"/>
          <p14:tracePt t="21537" x="5245100" y="4546600"/>
          <p14:tracePt t="21538" x="5245100" y="4540250"/>
          <p14:tracePt t="21572" x="5245100" y="4527550"/>
          <p14:tracePt t="21581" x="5251450" y="4502150"/>
          <p14:tracePt t="21621" x="5251450" y="4495800"/>
          <p14:tracePt t="21892" x="5251450" y="4489450"/>
          <p14:tracePt t="21903" x="5251450" y="4476750"/>
          <p14:tracePt t="21916" x="5251450" y="4413250"/>
          <p14:tracePt t="21932" x="5251450" y="4381500"/>
          <p14:tracePt t="21950" x="5251450" y="4279900"/>
          <p14:tracePt t="21966" x="5251450" y="4248150"/>
          <p14:tracePt t="21983" x="5251450" y="4203700"/>
          <p14:tracePt t="21999" x="5251450" y="4197350"/>
          <p14:tracePt t="22058" x="5251450" y="4191000"/>
          <p14:tracePt t="27146" x="5264150" y="4191000"/>
          <p14:tracePt t="27171" x="5270500" y="4191000"/>
          <p14:tracePt t="27184" x="5276850" y="4191000"/>
          <p14:tracePt t="27205" x="5283200" y="4191000"/>
          <p14:tracePt t="27311" x="5289550" y="4191000"/>
          <p14:tracePt t="47156" x="5289550" y="4184650"/>
          <p14:tracePt t="47164" x="5302250" y="4171950"/>
          <p14:tracePt t="47183" x="5308600" y="4165600"/>
          <p14:tracePt t="47200" x="5334000" y="4152900"/>
          <p14:tracePt t="47216" x="5340350" y="4146550"/>
          <p14:tracePt t="47235" x="5359400" y="4140200"/>
          <p14:tracePt t="47250" x="5359400" y="4133850"/>
          <p14:tracePt t="47267" x="5365750" y="4133850"/>
          <p14:tracePt t="47310" x="5372100" y="4127500"/>
          <p14:tracePt t="47321" x="5372100" y="4121150"/>
          <p14:tracePt t="47336" x="5384800" y="4114800"/>
          <p14:tracePt t="47369" x="5384800" y="4108450"/>
          <p14:tracePt t="47383" x="5391150" y="4102100"/>
          <p14:tracePt t="47405" x="5397500" y="4102100"/>
          <p14:tracePt t="47406" x="5403850" y="4095750"/>
          <p14:tracePt t="47498" x="5397500" y="4095750"/>
          <p14:tracePt t="47499" x="5391150" y="4095750"/>
          <p14:tracePt t="47516" x="5384800" y="4095750"/>
          <p14:tracePt t="47557" x="5378450" y="4095750"/>
          <p14:tracePt t="54082" x="5372100" y="4095750"/>
          <p14:tracePt t="54086" x="5365750" y="4095750"/>
          <p14:tracePt t="54099" x="5353050" y="4095750"/>
          <p14:tracePt t="54116" x="5334000" y="4095750"/>
          <p14:tracePt t="54135" x="5321300" y="4083050"/>
          <p14:tracePt t="54152" x="5314950" y="4076700"/>
          <p14:tracePt t="54168" x="5289550" y="4025900"/>
          <p14:tracePt t="54183" x="5289550" y="4006850"/>
          <p14:tracePt t="54201" x="5270500" y="3962400"/>
          <p14:tracePt t="54218" x="5264150" y="3956050"/>
          <p14:tracePt t="54233" x="5264150" y="3943350"/>
          <p14:tracePt t="54249" x="5257800" y="3937000"/>
          <p14:tracePt t="54299" x="5251450" y="3937000"/>
          <p14:tracePt t="54312" x="5245100" y="3930650"/>
          <p14:tracePt t="54334" x="5245100" y="3924300"/>
          <p14:tracePt t="54335" x="5238750" y="3924300"/>
          <p14:tracePt t="54370" x="5232400" y="3924300"/>
          <p14:tracePt t="54371" x="5226050" y="3924300"/>
          <p14:tracePt t="54583" x="5213350" y="3930650"/>
          <p14:tracePt t="54584" x="5200650" y="3930650"/>
          <p14:tracePt t="54599" x="5194300" y="3943350"/>
          <p14:tracePt t="54616" x="5168900" y="3975100"/>
          <p14:tracePt t="54632" x="5143500" y="4006850"/>
          <p14:tracePt t="54652" x="5073650" y="4083050"/>
          <p14:tracePt t="54667" x="5022850" y="4140200"/>
          <p14:tracePt t="54683" x="4927600" y="4260850"/>
          <p14:tracePt t="54702" x="4889500" y="4298950"/>
          <p14:tracePt t="54716" x="4851400" y="4324350"/>
          <p14:tracePt t="54732" x="4800600" y="4349750"/>
          <p14:tracePt t="54750" x="4775200" y="4362450"/>
          <p14:tracePt t="54768" x="4762500" y="4375150"/>
          <p14:tracePt t="54783" x="4749800" y="4400550"/>
          <p14:tracePt t="54799" x="4737100" y="4413250"/>
          <p14:tracePt t="54819" x="4737100" y="4419600"/>
          <p14:tracePt t="55020" x="4730750" y="4419600"/>
          <p14:tracePt t="55032" x="4705350" y="4419600"/>
          <p14:tracePt t="55050" x="4686300" y="4413250"/>
          <p14:tracePt t="55066" x="4660900" y="4387850"/>
          <p14:tracePt t="55084" x="4648200" y="4375150"/>
          <p14:tracePt t="55099" x="4629150" y="4362450"/>
          <p14:tracePt t="55116" x="4629150" y="4356100"/>
          <p14:tracePt t="55171" x="4622800" y="4356100"/>
          <p14:tracePt t="55197" x="4616450" y="4356100"/>
          <p14:tracePt t="55201" x="4610100" y="4362450"/>
          <p14:tracePt t="55217" x="4603750" y="4368800"/>
          <p14:tracePt t="55232" x="4597400" y="4406900"/>
          <p14:tracePt t="55250" x="4591050" y="4432300"/>
          <p14:tracePt t="55266" x="4591050" y="4483100"/>
          <p14:tracePt t="55283" x="4591050" y="4514850"/>
          <p14:tracePt t="55299" x="4622800" y="4572000"/>
          <p14:tracePt t="55317" x="4660900" y="4584700"/>
          <p14:tracePt t="55332" x="4705350" y="4584700"/>
          <p14:tracePt t="55349" x="4813300" y="4572000"/>
          <p14:tracePt t="55366" x="4876800" y="4540250"/>
          <p14:tracePt t="55383" x="4978400" y="4483100"/>
          <p14:tracePt t="55399" x="5010150" y="4470400"/>
          <p14:tracePt t="55416" x="5016500" y="4464050"/>
          <p14:tracePt t="55432" x="5029200" y="4464050"/>
          <p14:tracePt t="55505" x="5029200" y="4451350"/>
          <p14:tracePt t="55517" x="5029200" y="4432300"/>
          <p14:tracePt t="55517" x="5041900" y="4406900"/>
          <p14:tracePt t="55532" x="5054600" y="4394200"/>
          <p14:tracePt t="55549" x="5067300" y="4381500"/>
          <p14:tracePt t="55566" x="5073650" y="4375150"/>
          <p14:tracePt t="55583" x="5092700" y="4362450"/>
          <p14:tracePt t="55600" x="5092700" y="4356100"/>
          <p14:tracePt t="55616" x="5105400" y="4349750"/>
          <p14:tracePt t="55632" x="5124450" y="4324350"/>
          <p14:tracePt t="55650" x="5149850" y="4305300"/>
          <p14:tracePt t="55666" x="5226050" y="4222750"/>
          <p14:tracePt t="55683" x="5245100" y="4197350"/>
          <p14:tracePt t="55699" x="5264150" y="4178300"/>
          <p14:tracePt t="55716" x="5283200" y="4165600"/>
          <p14:tracePt t="56640" x="5283200" y="4171950"/>
          <p14:tracePt t="56652" x="5283200" y="4235450"/>
          <p14:tracePt t="56666" x="5283200" y="4273550"/>
          <p14:tracePt t="56682" x="5283200" y="4311650"/>
          <p14:tracePt t="56699" x="5283200" y="4432300"/>
          <p14:tracePt t="56716" x="5283200" y="4495800"/>
          <p14:tracePt t="56733" x="5283200" y="4616450"/>
          <p14:tracePt t="56749" x="5283200" y="4667250"/>
          <p14:tracePt t="56766" x="5283200" y="4743450"/>
          <p14:tracePt t="56782" x="5283200" y="4775200"/>
          <p14:tracePt t="56800" x="5283200" y="4800600"/>
          <p14:tracePt t="56816" x="5283200" y="4851400"/>
          <p14:tracePt t="56833" x="5283200" y="4876800"/>
          <p14:tracePt t="56849" x="5283200" y="4914900"/>
          <p14:tracePt t="56866" x="5283200" y="4933950"/>
          <p14:tracePt t="56882" x="5283200" y="4978400"/>
          <p14:tracePt t="56900" x="5283200" y="4997450"/>
          <p14:tracePt t="56916" x="5283200" y="5022850"/>
          <p14:tracePt t="56933" x="5283200" y="5086350"/>
          <p14:tracePt t="56949" x="5276850" y="5111750"/>
          <p14:tracePt t="56966" x="5276850" y="5130800"/>
          <p14:tracePt t="56982" x="5276850" y="5149850"/>
          <p14:tracePt t="57000" x="5270500" y="5149850"/>
          <p14:tracePt t="57326" x="5270500" y="5156200"/>
          <p14:tracePt t="57335" x="5270500" y="5162550"/>
          <p14:tracePt t="57433" x="5270500" y="5168900"/>
          <p14:tracePt t="57444" x="5270500" y="5175250"/>
          <p14:tracePt t="57468" x="5270500" y="5181600"/>
          <p14:tracePt t="57503" x="5270500" y="5187950"/>
          <p14:tracePt t="57515" x="5270500" y="5194300"/>
          <p14:tracePt t="57532" x="5270500" y="5200650"/>
          <p14:tracePt t="57549" x="5270500" y="5207000"/>
          <p14:tracePt t="57587" x="5270500" y="5213350"/>
          <p14:tracePt t="57609" x="5270500" y="5219700"/>
          <p14:tracePt t="57717" x="5270500" y="5226050"/>
          <p14:tracePt t="57718" x="5270500" y="5232400"/>
          <p14:tracePt t="57732" x="5270500" y="5238750"/>
          <p14:tracePt t="57749" x="5270500" y="5245100"/>
          <p14:tracePt t="57766" x="5270500" y="5257800"/>
          <p14:tracePt t="57783" x="5270500" y="5264150"/>
          <p14:tracePt t="57799" x="5270500" y="5289550"/>
          <p14:tracePt t="57816" x="5270500" y="5314950"/>
          <p14:tracePt t="57833" x="5276850" y="5372100"/>
          <p14:tracePt t="57850" x="5276850" y="5397500"/>
          <p14:tracePt t="57866" x="5276850" y="5441950"/>
          <p14:tracePt t="57883" x="5276850" y="5454650"/>
          <p14:tracePt t="57899" x="5276850" y="5461000"/>
          <p14:tracePt t="57916" x="5283200" y="5480050"/>
          <p14:tracePt t="57932" x="5283200" y="5486400"/>
          <p14:tracePt t="57950" x="5283200" y="5511800"/>
          <p14:tracePt t="57966" x="5283200" y="5518150"/>
          <p14:tracePt t="57983" x="5283200" y="5524500"/>
          <p14:tracePt t="57999" x="5283200" y="5537200"/>
          <p14:tracePt t="58016" x="5283200" y="5543550"/>
          <p14:tracePt t="58248" x="5283200" y="5549900"/>
          <p14:tracePt t="58266" x="5283200" y="5562600"/>
          <p14:tracePt t="58283" x="5283200" y="5581650"/>
          <p14:tracePt t="58299" x="5283200" y="5594350"/>
          <p14:tracePt t="58316" x="5276850" y="5626100"/>
          <p14:tracePt t="58332" x="5270500" y="5638800"/>
          <p14:tracePt t="58349" x="5270500" y="5657850"/>
          <p14:tracePt t="58366" x="5270500" y="5689600"/>
          <p14:tracePt t="58383" x="5264150" y="5695950"/>
          <p14:tracePt t="58399" x="5251450" y="5702300"/>
          <p14:tracePt t="58770" x="5251450" y="5708650"/>
          <p14:tracePt t="58807" x="5251450" y="5715000"/>
          <p14:tracePt t="58817" x="5251450" y="5721350"/>
          <p14:tracePt t="58842" x="5251450" y="5727700"/>
          <p14:tracePt t="58876" x="5251450" y="5734050"/>
          <p14:tracePt t="58884" x="5251450" y="5740400"/>
          <p14:tracePt t="58994" x="5251450" y="5746750"/>
          <p14:tracePt t="59491" x="5251450" y="5753100"/>
          <p14:tracePt t="59503" x="5251450" y="5759450"/>
          <p14:tracePt t="59504" x="5251450" y="5765800"/>
          <p14:tracePt t="59517" x="5251450" y="5778500"/>
          <p14:tracePt t="59534" x="5251450" y="5784850"/>
          <p14:tracePt t="59550" x="5251450" y="5791200"/>
          <p14:tracePt t="59716" x="5245100" y="5791200"/>
          <p14:tracePt t="59894" x="5232400" y="5791200"/>
          <p14:tracePt t="59906" x="5219700" y="5791200"/>
          <p14:tracePt t="59917" x="5207000" y="5791200"/>
          <p14:tracePt t="59921" x="5194300" y="5791200"/>
          <p14:tracePt t="59933" x="5168900" y="5791200"/>
          <p14:tracePt t="59950" x="5137150" y="5778500"/>
          <p14:tracePt t="59967" x="5124450" y="5772150"/>
          <p14:tracePt t="59985" x="5105400" y="5759450"/>
          <p14:tracePt t="60000" x="5099050" y="5759450"/>
          <p14:tracePt t="60016" x="5092700" y="5753100"/>
          <p14:tracePt t="60034" x="5080000" y="5746750"/>
          <p14:tracePt t="60051" x="5080000" y="5740400"/>
          <p14:tracePt t="60067" x="5060950" y="5734050"/>
          <p14:tracePt t="60083" x="5054600" y="5727700"/>
          <p14:tracePt t="60102" x="5041900" y="5721350"/>
          <p14:tracePt t="60116" x="5022850" y="5715000"/>
          <p14:tracePt t="60134" x="5010150" y="5715000"/>
          <p14:tracePt t="60150" x="4991100" y="5708650"/>
          <p14:tracePt t="60169" x="4984750" y="5708650"/>
          <p14:tracePt t="60183" x="4978400" y="5702300"/>
          <p14:tracePt t="60202" x="4972050" y="5702300"/>
          <p14:tracePt t="60709" x="4965700" y="5702300"/>
          <p14:tracePt t="61549" x="4953000" y="5702300"/>
          <p14:tracePt t="61556" x="4927600" y="5702300"/>
          <p14:tracePt t="61568" x="4883150" y="5695950"/>
          <p14:tracePt t="61583" x="4800600" y="5664200"/>
          <p14:tracePt t="61600" x="4762500" y="5645150"/>
          <p14:tracePt t="61617" x="4705350" y="5626100"/>
          <p14:tracePt t="61633" x="4686300" y="5619750"/>
          <p14:tracePt t="61651" x="4667250" y="5619750"/>
          <p14:tracePt t="61667" x="4635500" y="5613400"/>
          <p14:tracePt t="61685" x="4622800" y="5607050"/>
          <p14:tracePt t="61700" x="4578350" y="5594350"/>
          <p14:tracePt t="61718" x="4559300" y="5594350"/>
          <p14:tracePt t="61735" x="4533900" y="5588000"/>
          <p14:tracePt t="61750" x="4476750" y="5575300"/>
          <p14:tracePt t="61766" x="4445000" y="5568950"/>
          <p14:tracePt t="61783" x="4381500" y="5562600"/>
          <p14:tracePt t="61800" x="4349750" y="5556250"/>
          <p14:tracePt t="61817" x="4305300" y="5549900"/>
          <p14:tracePt t="61834" x="4292600" y="5543550"/>
          <p14:tracePt t="61850" x="4279900" y="5537200"/>
          <p14:tracePt t="61867" x="4267200" y="5537200"/>
          <p14:tracePt t="61883" x="4260850" y="5537200"/>
          <p14:tracePt t="66563" x="4260850" y="5530850"/>
          <p14:tracePt t="66583" x="4260850" y="5524500"/>
          <p14:tracePt t="66585" x="4260850" y="5505450"/>
          <p14:tracePt t="66622" x="4260850" y="5499100"/>
          <p14:tracePt t="66634" x="4260850" y="5492750"/>
          <p14:tracePt t="66657" x="4260850" y="5486400"/>
          <p14:tracePt t="66669" x="4260850" y="5473700"/>
          <p14:tracePt t="66683" x="4260850" y="5467350"/>
          <p14:tracePt t="66701" x="4267200" y="5454650"/>
          <p14:tracePt t="66717" x="4273550" y="5429250"/>
          <p14:tracePt t="66733" x="4273550" y="5422900"/>
          <p14:tracePt t="66751" x="4273550" y="5416550"/>
          <p14:tracePt t="74900" x="4279900" y="5416550"/>
          <p14:tracePt t="75918" x="4260850" y="5416550"/>
          <p14:tracePt t="75918" x="4241800" y="5410200"/>
          <p14:tracePt t="75936" x="4216400" y="5397500"/>
          <p14:tracePt t="75951" x="4083050" y="5353050"/>
          <p14:tracePt t="75967" x="4000500" y="5340350"/>
          <p14:tracePt t="75984" x="3790950" y="5321300"/>
          <p14:tracePt t="76002" x="3695700" y="5321300"/>
          <p14:tracePt t="76017" x="3594100" y="5321300"/>
          <p14:tracePt t="76034" x="3416300" y="5327650"/>
          <p14:tracePt t="76054" x="3359150" y="5340350"/>
          <p14:tracePt t="76068" x="3289300" y="5372100"/>
          <p14:tracePt t="76085" x="3276600" y="5378450"/>
          <p14:tracePt t="76285" x="3257550" y="5410200"/>
          <p14:tracePt t="76297" x="3225800" y="5448300"/>
          <p14:tracePt t="76308" x="3187700" y="5486400"/>
          <p14:tracePt t="76318" x="3111500" y="5549900"/>
          <p14:tracePt t="76334" x="3079750" y="5556250"/>
          <p14:tracePt t="76351" x="3054350" y="5575300"/>
          <p14:tracePt t="76368" x="3048000" y="5575300"/>
          <p14:tracePt t="76385" x="3041650" y="5575300"/>
          <p14:tracePt t="76486" x="3041650" y="5581650"/>
          <p14:tracePt t="77467" x="3035300" y="5588000"/>
          <p14:tracePt t="77467" x="3016250" y="5588000"/>
          <p14:tracePt t="77484" x="2990850" y="5588000"/>
          <p14:tracePt t="77501" x="2901950" y="5619750"/>
          <p14:tracePt t="77518" x="2832100" y="5638800"/>
          <p14:tracePt t="77535" x="2673350" y="5702300"/>
          <p14:tracePt t="77551" x="2603500" y="5740400"/>
          <p14:tracePt t="77568" x="2540000" y="5772150"/>
          <p14:tracePt t="77584" x="2444750" y="5803900"/>
          <p14:tracePt t="77601" x="2419350" y="5816600"/>
          <p14:tracePt t="77618" x="2393950" y="5816600"/>
          <p14:tracePt t="77635" x="2387600" y="5816600"/>
          <p14:tracePt t="78389" x="2393950" y="5816600"/>
          <p14:tracePt t="78402" x="2406650" y="5816600"/>
          <p14:tracePt t="78413" x="2432050" y="5816600"/>
          <p14:tracePt t="78419" x="2463800" y="5803900"/>
          <p14:tracePt t="78434" x="2552700" y="5759450"/>
          <p14:tracePt t="78451" x="2590800" y="5746750"/>
          <p14:tracePt t="78468" x="2660650" y="5721350"/>
          <p14:tracePt t="78484" x="2679700" y="5721350"/>
          <p14:tracePt t="78501" x="2698750" y="5715000"/>
          <p14:tracePt t="78518" x="2730500" y="5702300"/>
          <p14:tracePt t="78536" x="2743200" y="5689600"/>
          <p14:tracePt t="78553" x="2768600" y="5670550"/>
          <p14:tracePt t="78569" x="2774950" y="5664200"/>
          <p14:tracePt t="78586" x="2787650" y="5657850"/>
          <p14:tracePt t="78601" x="2787650" y="5651500"/>
          <p14:tracePt t="78619" x="2794000" y="5651500"/>
          <p14:tracePt t="78634" x="2794000" y="5645150"/>
          <p14:tracePt t="78651" x="2794000" y="5638800"/>
          <p14:tracePt t="78668" x="2794000" y="5632450"/>
          <p14:tracePt t="78685" x="2806700" y="5626100"/>
          <p14:tracePt t="78702" x="2806700" y="5613400"/>
          <p14:tracePt t="78718" x="2813050" y="5607050"/>
          <p14:tracePt t="78767" x="2819400" y="5600700"/>
          <p14:tracePt t="78862" x="2806700" y="5600700"/>
          <p14:tracePt t="78874" x="2794000" y="5600700"/>
          <p14:tracePt t="78874" x="2774950" y="5600700"/>
          <p14:tracePt t="78887" x="2755900" y="5600700"/>
          <p14:tracePt t="78902" x="2730500" y="5600700"/>
          <p14:tracePt t="78918" x="2679700" y="5607050"/>
          <p14:tracePt t="78936" x="2654300" y="5607050"/>
          <p14:tracePt t="78951" x="2628900" y="5607050"/>
          <p14:tracePt t="78967" x="2571750" y="5619750"/>
          <p14:tracePt t="78985" x="2552700" y="5619750"/>
          <p14:tracePt t="79001" x="2514600" y="5632450"/>
          <p14:tracePt t="79018" x="2495550" y="5638800"/>
          <p14:tracePt t="79034" x="2470150" y="5657850"/>
          <p14:tracePt t="79051" x="2463800" y="5664200"/>
          <p14:tracePt t="79067" x="2457450" y="5683250"/>
          <p14:tracePt t="79085" x="2432050" y="5759450"/>
          <p14:tracePt t="79101" x="2425700" y="5810250"/>
          <p14:tracePt t="79118" x="2425700" y="5905500"/>
          <p14:tracePt t="79134" x="2438400" y="5937250"/>
          <p14:tracePt t="79151" x="2463800" y="5969000"/>
          <p14:tracePt t="79167" x="2527300" y="6013450"/>
          <p14:tracePt t="79185" x="2590800" y="6026150"/>
          <p14:tracePt t="79201" x="2724150" y="6026150"/>
          <p14:tracePt t="79218" x="2794000" y="6019800"/>
          <p14:tracePt t="79234" x="2876550" y="5994400"/>
          <p14:tracePt t="79234" x="2946400" y="5975350"/>
          <p14:tracePt t="79252" x="3009900" y="5937250"/>
          <p14:tracePt t="79267" x="3067050" y="5911850"/>
          <p14:tracePt t="79284" x="3149600" y="5835650"/>
          <p14:tracePt t="79301" x="3181350" y="5797550"/>
          <p14:tracePt t="79318" x="3200400" y="5765800"/>
          <p14:tracePt t="79334" x="3225800" y="5702300"/>
          <p14:tracePt t="79351" x="3225800" y="5664200"/>
          <p14:tracePt t="79367" x="3225800" y="5588000"/>
          <p14:tracePt t="79385" x="3225800" y="5549900"/>
          <p14:tracePt t="79401" x="3219450" y="5511800"/>
          <p14:tracePt t="79401" x="3200400" y="5486400"/>
          <p14:tracePt t="79418" x="3175000" y="5467350"/>
          <p14:tracePt t="79435" x="3136900" y="5441950"/>
          <p14:tracePt t="79451" x="3054350" y="5403850"/>
          <p14:tracePt t="79467" x="2997200" y="5391150"/>
          <p14:tracePt t="79485" x="2901950" y="5384800"/>
          <p14:tracePt t="79501" x="2851150" y="5384800"/>
          <p14:tracePt t="79518" x="2787650" y="5397500"/>
          <p14:tracePt t="79534" x="2686050" y="5435600"/>
          <p14:tracePt t="79551" x="2641600" y="5454650"/>
          <p14:tracePt t="79567" x="2578100" y="5537200"/>
          <p14:tracePt t="79585" x="2565400" y="5581650"/>
          <p14:tracePt t="79601" x="2552700" y="5626100"/>
          <p14:tracePt t="79618" x="2552700" y="5715000"/>
          <p14:tracePt t="79634" x="2559050" y="5759450"/>
          <p14:tracePt t="79651" x="2635250" y="5842000"/>
          <p14:tracePt t="79667" x="2692400" y="5873750"/>
          <p14:tracePt t="79685" x="2813050" y="5899150"/>
          <p14:tracePt t="79701" x="2882900" y="5899150"/>
          <p14:tracePt t="79718" x="2965450" y="5886450"/>
          <p14:tracePt t="79734" x="3092450" y="5835650"/>
          <p14:tracePt t="79751" x="3136900" y="5797550"/>
          <p14:tracePt t="79767" x="3168650" y="5765800"/>
          <p14:tracePt t="79784" x="3200400" y="5721350"/>
          <p14:tracePt t="79801" x="3213100" y="5708650"/>
          <p14:tracePt t="79818" x="3213100" y="5676900"/>
          <p14:tracePt t="79834" x="3213100" y="5664200"/>
          <p14:tracePt t="79851" x="3213100" y="5638800"/>
          <p14:tracePt t="79867" x="3213100" y="5626100"/>
          <p14:tracePt t="79885" x="3200400" y="5613400"/>
          <p14:tracePt t="79901" x="3175000" y="5600700"/>
          <p14:tracePt t="79918" x="3155950" y="5594350"/>
          <p14:tracePt t="79934" x="3124200" y="5588000"/>
          <p14:tracePt t="79951" x="3105150" y="5588000"/>
          <p14:tracePt t="79968" x="3086100" y="5588000"/>
          <p14:tracePt t="79984" x="3048000" y="5588000"/>
          <p14:tracePt t="80001" x="3028950" y="5588000"/>
          <p14:tracePt t="80018" x="3003550" y="5588000"/>
          <p14:tracePt t="80034" x="2997200" y="5588000"/>
          <p14:tracePt t="80051" x="2984500" y="5588000"/>
          <p14:tracePt t="80051" x="2971800" y="5588000"/>
          <p14:tracePt t="80084" x="2965450" y="5594350"/>
          <p14:tracePt t="80085" x="2946400" y="5600700"/>
          <p14:tracePt t="80101" x="2914650" y="5619750"/>
          <p14:tracePt t="80117" x="2901950" y="5626100"/>
          <p14:tracePt t="80135" x="2895600" y="5632450"/>
          <p14:tracePt t="80151" x="2889250" y="5632450"/>
          <p14:tracePt t="80168" x="2889250" y="5638800"/>
          <p14:tracePt t="80184" x="2863850" y="5664200"/>
          <p14:tracePt t="80201" x="2844800" y="5670550"/>
          <p14:tracePt t="80217" x="2781300" y="5715000"/>
          <p14:tracePt t="80235" x="2768600" y="5727700"/>
          <p14:tracePt t="80251" x="2755900" y="5734050"/>
          <p14:tracePt t="80268" x="2724150" y="5746750"/>
          <p14:tracePt t="80284" x="2711450" y="5759450"/>
          <p14:tracePt t="80301" x="2686050" y="5784850"/>
          <p14:tracePt t="80317" x="2673350" y="5797550"/>
          <p14:tracePt t="80335" x="2654300" y="5810250"/>
          <p14:tracePt t="80351" x="2641600" y="5822950"/>
          <p14:tracePt t="80368" x="2628900" y="5822950"/>
          <p14:tracePt t="80422" x="2622550" y="5822950"/>
          <p14:tracePt t="80435" x="2616200" y="5829300"/>
          <p14:tracePt t="80435" x="2603500" y="5835650"/>
          <p14:tracePt t="80470" x="2597150" y="5835650"/>
          <p14:tracePt t="80494" x="2590800" y="5835650"/>
          <p14:tracePt t="80647" x="2603500" y="5835650"/>
          <p14:tracePt t="80659" x="2622550" y="5835650"/>
          <p14:tracePt t="80668" x="2705100" y="5784850"/>
          <p14:tracePt t="80684" x="2774950" y="5734050"/>
          <p14:tracePt t="80701" x="2882900" y="5676900"/>
          <p14:tracePt t="80717" x="3054350" y="5594350"/>
          <p14:tracePt t="80735" x="3117850" y="5562600"/>
          <p14:tracePt t="80751" x="3168650" y="5549900"/>
          <p14:tracePt t="80768" x="3175000" y="5543550"/>
          <p14:tracePt t="80784" x="3181350" y="5543550"/>
          <p14:tracePt t="80823" x="3181350" y="5537200"/>
          <p14:tracePt t="80872" x="3187700" y="5537200"/>
          <p14:tracePt t="80884" x="3194050" y="5537200"/>
          <p14:tracePt t="80907" x="3200400" y="5537200"/>
          <p14:tracePt t="80919" x="3200400" y="5530850"/>
          <p14:tracePt t="80923" x="3213100" y="5530850"/>
          <p14:tracePt t="80935" x="3219450" y="5524500"/>
          <p14:tracePt t="80951" x="3244850" y="5505450"/>
          <p14:tracePt t="80968" x="3257550" y="5499100"/>
          <p14:tracePt t="80984" x="3270250" y="5486400"/>
          <p14:tracePt t="81001" x="3302000" y="5473700"/>
          <p14:tracePt t="81017" x="3308350" y="5467350"/>
          <p14:tracePt t="81034" x="3314700" y="5467350"/>
          <p14:tracePt t="81759" x="3321050" y="5467350"/>
          <p14:tracePt t="81794" x="3321050" y="5461000"/>
          <p14:tracePt t="81801" x="3327400" y="5454650"/>
          <p14:tracePt t="81818" x="3340100" y="5448300"/>
          <p14:tracePt t="81852" x="3346450" y="5448300"/>
          <p14:tracePt t="81853" x="3346450" y="5441950"/>
          <p14:tracePt t="81889" x="3352800" y="5441950"/>
          <p14:tracePt t="82007" x="3346450" y="5441950"/>
          <p14:tracePt t="82018" x="3333750" y="5448300"/>
          <p14:tracePt t="82034" x="3295650" y="5467350"/>
          <p14:tracePt t="82035" x="3270250" y="5473700"/>
          <p14:tracePt t="82051" x="3187700" y="5511800"/>
          <p14:tracePt t="82067" x="3143250" y="5543550"/>
          <p14:tracePt t="82086" x="3016250" y="5607050"/>
          <p14:tracePt t="82101" x="2933700" y="5657850"/>
          <p14:tracePt t="82118" x="2838450" y="5695950"/>
          <p14:tracePt t="82134" x="2698750" y="5772150"/>
          <p14:tracePt t="82151" x="2654300" y="5784850"/>
          <p14:tracePt t="82167" x="2597150" y="5803900"/>
          <p14:tracePt t="82186" x="2584450" y="5803900"/>
          <p14:tracePt t="82200" x="2571750" y="5803900"/>
          <p14:tracePt t="82244" x="2565400" y="5803900"/>
          <p14:tracePt t="82279" x="2565400" y="5810250"/>
          <p14:tracePt t="82740" x="2565400" y="5803900"/>
          <p14:tracePt t="82751" x="2597150" y="5778500"/>
          <p14:tracePt t="82767" x="2654300" y="5734050"/>
          <p14:tracePt t="82771" x="2743200" y="5651500"/>
          <p14:tracePt t="82784" x="3028950" y="5441950"/>
          <p14:tracePt t="82802" x="3130550" y="5391150"/>
          <p14:tracePt t="82818" x="3238500" y="5353050"/>
          <p14:tracePt t="82835" x="3263900" y="5346700"/>
          <p14:tracePt t="82851" x="3282950" y="5346700"/>
          <p14:tracePt t="82867" x="3289300" y="5346700"/>
          <p14:tracePt t="83508" x="3295650" y="5346700"/>
          <p14:tracePt t="83519" x="3340100" y="5359400"/>
          <p14:tracePt t="83535" x="3403600" y="5372100"/>
          <p14:tracePt t="83551" x="3498850" y="5391150"/>
          <p14:tracePt t="83568" x="4000500" y="5473700"/>
          <p14:tracePt t="83584" x="4292600" y="5524500"/>
          <p14:tracePt t="83601" x="4902200" y="5670550"/>
          <p14:tracePt t="83617" x="5219700" y="5772150"/>
          <p14:tracePt t="83634" x="5854700" y="5981700"/>
          <p14:tracePt t="83650" x="6121400" y="6064250"/>
          <p14:tracePt t="83668" x="6330950" y="6121400"/>
          <p14:tracePt t="83684" x="6629400" y="6184900"/>
          <p14:tracePt t="83701" x="6686550" y="6197600"/>
          <p14:tracePt t="83717" x="6750050" y="6197600"/>
          <p14:tracePt t="83734" x="6762750" y="6197600"/>
          <p14:tracePt t="83838" x="6781800" y="6172200"/>
          <p14:tracePt t="83851" x="6788150" y="6146800"/>
          <p14:tracePt t="83858" x="6794500" y="6134100"/>
          <p14:tracePt t="83867" x="6800850" y="6127750"/>
          <p14:tracePt t="83884" x="6800850" y="6096000"/>
          <p14:tracePt t="83901" x="6800850" y="6026150"/>
          <p14:tracePt t="83917" x="6769100" y="5873750"/>
          <p14:tracePt t="83934" x="6718300" y="5816600"/>
          <p14:tracePt t="83950" x="6661150" y="5765800"/>
          <p14:tracePt t="83968" x="6527800" y="5740400"/>
          <p14:tracePt t="83984" x="6457950" y="5740400"/>
          <p14:tracePt t="84001" x="6324600" y="5778500"/>
          <p14:tracePt t="84017" x="6280150" y="5784850"/>
          <p14:tracePt t="84034" x="6242050" y="5797550"/>
          <p14:tracePt t="84051" x="6191250" y="5797550"/>
          <p14:tracePt t="84068" x="6178550" y="5797550"/>
          <p14:tracePt t="84084" x="6165850" y="5803900"/>
          <p14:tracePt t="84123" x="6159500" y="5803900"/>
          <p14:tracePt t="84313" x="6153150" y="5803900"/>
          <p14:tracePt t="84320" x="6140450" y="5803900"/>
          <p14:tracePt t="84334" x="6121400" y="5803900"/>
          <p14:tracePt t="84351" x="6115050" y="5803900"/>
          <p14:tracePt t="84368" x="6102350" y="5810250"/>
          <p14:tracePt t="84384" x="6096000" y="5810250"/>
          <p14:tracePt t="84418" x="6089650" y="5810250"/>
          <p14:tracePt t="84419" x="6083300" y="5810250"/>
          <p14:tracePt t="84455" x="6076950" y="5810250"/>
          <p14:tracePt t="84477" x="6064250" y="5810250"/>
          <p14:tracePt t="87362" x="6051550" y="5810250"/>
          <p14:tracePt t="87384" x="6032500" y="5810250"/>
          <p14:tracePt t="87384" x="6000750" y="5810250"/>
          <p14:tracePt t="87400" x="5956300" y="5810250"/>
          <p14:tracePt t="87401" x="5911850" y="5810250"/>
          <p14:tracePt t="87417" x="5816600" y="5791200"/>
          <p14:tracePt t="87434" x="5778500" y="5772150"/>
          <p14:tracePt t="87450" x="5753100" y="5765800"/>
          <p14:tracePt t="87467" x="5708650" y="5753100"/>
          <p14:tracePt t="87484" x="5695950" y="5753100"/>
          <p14:tracePt t="87501" x="5683250" y="5753100"/>
          <p14:tracePt t="87517" x="5670550" y="5753100"/>
          <p14:tracePt t="87705" x="5651500" y="5772150"/>
          <p14:tracePt t="87713" x="5619750" y="5803900"/>
          <p14:tracePt t="87719" x="5588000" y="5835650"/>
          <p14:tracePt t="87734" x="5562600" y="5848350"/>
          <p14:tracePt t="87751" x="5511800" y="5861050"/>
          <p14:tracePt t="87767" x="5499100" y="5861050"/>
          <p14:tracePt t="87784" x="5454650" y="5854700"/>
          <p14:tracePt t="87802" x="5435600" y="5848350"/>
          <p14:tracePt t="87817" x="5403850" y="5829300"/>
          <p14:tracePt t="87834" x="5353050" y="5791200"/>
          <p14:tracePt t="87867" x="5340350" y="5784850"/>
          <p14:tracePt t="87868" x="5302250" y="5772150"/>
          <p14:tracePt t="87884" x="5295900" y="5765800"/>
          <p14:tracePt t="87902" x="5283200" y="5765800"/>
          <p14:tracePt t="87902" x="5270500" y="5765800"/>
          <p14:tracePt t="87918" x="5264150" y="5765800"/>
          <p14:tracePt t="87934" x="5257800" y="5765800"/>
          <p14:tracePt t="87951" x="5251450" y="5765800"/>
          <p14:tracePt t="88189" x="5245100" y="5765800"/>
          <p14:tracePt t="88201" x="5232400" y="5772150"/>
          <p14:tracePt t="88236" x="5219700" y="5772150"/>
          <p14:tracePt t="88237" x="5207000" y="5772150"/>
          <p14:tracePt t="88251" x="5200650" y="5772150"/>
          <p14:tracePt t="88267" x="5175250" y="5772150"/>
          <p14:tracePt t="88285" x="5162550" y="5765800"/>
          <p14:tracePt t="88300" x="5149850" y="5765800"/>
          <p14:tracePt t="88317" x="5130800" y="5765800"/>
          <p14:tracePt t="88334" x="5124450" y="5765800"/>
          <p14:tracePt t="88351" x="5105400" y="5765800"/>
          <p14:tracePt t="88391" x="5099050" y="5765800"/>
          <p14:tracePt t="88400" x="5092700" y="5765800"/>
          <p14:tracePt t="88485" x="5086350" y="5765800"/>
          <p14:tracePt t="88509" x="5080000" y="5759450"/>
          <p14:tracePt t="88520" x="5073650" y="5753100"/>
          <p14:tracePt t="88534" x="5060950" y="5746750"/>
          <p14:tracePt t="88539" x="5048250" y="5740400"/>
          <p14:tracePt t="88550" x="5029200" y="5740400"/>
          <p14:tracePt t="88567" x="4959350" y="5721350"/>
          <p14:tracePt t="88584" x="4927600" y="5715000"/>
          <p14:tracePt t="88600" x="4851400" y="5689600"/>
          <p14:tracePt t="88618" x="4813300" y="5676900"/>
          <p14:tracePt t="88633" x="4756150" y="5651500"/>
          <p14:tracePt t="88651" x="4743450" y="5651500"/>
          <p14:tracePt t="88667" x="4718050" y="5645150"/>
          <p14:tracePt t="88684" x="4705350" y="5645150"/>
          <p14:tracePt t="88930" x="4699000" y="5645150"/>
          <p14:tracePt t="88935" x="4686300" y="5645150"/>
          <p14:tracePt t="88950" x="4667250" y="5645150"/>
          <p14:tracePt t="88968" x="4597400" y="5619750"/>
          <p14:tracePt t="88984" x="4533900" y="5588000"/>
          <p14:tracePt t="89001" x="4413250" y="5537200"/>
          <p14:tracePt t="89017" x="4362450" y="5499100"/>
          <p14:tracePt t="89035" x="4324350" y="5473700"/>
          <p14:tracePt t="89050" x="4273550" y="5441950"/>
          <p14:tracePt t="89068" x="4267200" y="5435600"/>
          <p14:tracePt t="89083" x="4260850" y="5429250"/>
          <p14:tracePt t="89242" x="4260850" y="5422900"/>
          <p14:tracePt t="89253" x="4260850" y="5378450"/>
          <p14:tracePt t="89267" x="4260850" y="5327650"/>
          <p14:tracePt t="89284" x="4254500" y="5213350"/>
          <p14:tracePt t="89302" x="4248150" y="5156200"/>
          <p14:tracePt t="89317" x="4235450" y="5105400"/>
          <p14:tracePt t="89334" x="4222750" y="5041900"/>
          <p14:tracePt t="89350" x="4216400" y="5029200"/>
          <p14:tracePt t="89367" x="4216400" y="5016500"/>
          <p14:tracePt t="89727" x="4216400" y="5029200"/>
          <p14:tracePt t="89738" x="4216400" y="5041900"/>
          <p14:tracePt t="89750" x="4216400" y="5054600"/>
          <p14:tracePt t="89767" x="4216400" y="5073650"/>
          <p14:tracePt t="89767" x="4216400" y="5105400"/>
          <p14:tracePt t="89783" x="4216400" y="5162550"/>
          <p14:tracePt t="89801" x="4216400" y="5181600"/>
          <p14:tracePt t="89817" x="4216400" y="5219700"/>
          <p14:tracePt t="89834" x="4216400" y="5232400"/>
          <p14:tracePt t="89850" x="4216400" y="5245100"/>
          <p14:tracePt t="89867" x="4216400" y="5276850"/>
          <p14:tracePt t="89884" x="4222750" y="5289550"/>
          <p14:tracePt t="89901" x="4241800" y="5302250"/>
          <p14:tracePt t="89917" x="4248150" y="5314950"/>
          <p14:tracePt t="89934" x="4267200" y="5314950"/>
          <p14:tracePt t="89950" x="4279900" y="5314950"/>
          <p14:tracePt t="89967" x="4292600" y="5321300"/>
          <p14:tracePt t="89983" x="4356100" y="5321300"/>
          <p14:tracePt t="90001" x="4413250" y="5321300"/>
          <p14:tracePt t="90017" x="4546600" y="5314950"/>
          <p14:tracePt t="90034" x="4616450" y="5302250"/>
          <p14:tracePt t="90050" x="4686300" y="5302250"/>
          <p14:tracePt t="90067" x="4826000" y="5295900"/>
          <p14:tracePt t="90084" x="4883150" y="5295900"/>
          <p14:tracePt t="90101" x="4997450" y="5302250"/>
          <p14:tracePt t="90117" x="5041900" y="5308600"/>
          <p14:tracePt t="90134" x="5080000" y="5314950"/>
          <p14:tracePt t="90150" x="5118100" y="5314950"/>
          <p14:tracePt t="90167" x="5124450" y="5314950"/>
          <p14:tracePt t="90183" x="5124450" y="5321300"/>
          <p14:tracePt t="90282" x="5130800" y="5321300"/>
          <p14:tracePt t="90377" x="5130800" y="5327650"/>
          <p14:tracePt t="90506" x="5105400" y="5327650"/>
          <p14:tracePt t="90517" x="5022850" y="5321300"/>
          <p14:tracePt t="90534" x="4965700" y="5302250"/>
          <p14:tracePt t="90551" x="4864100" y="5264150"/>
          <p14:tracePt t="90567" x="4819650" y="5232400"/>
          <p14:tracePt t="90584" x="4787900" y="5213350"/>
          <p14:tracePt t="90600" x="4749800" y="5200650"/>
          <p14:tracePt t="90617" x="4730750" y="5194300"/>
          <p14:tracePt t="90633" x="4686300" y="5181600"/>
          <p14:tracePt t="90651" x="4667250" y="5181600"/>
          <p14:tracePt t="90667" x="4610100" y="5175250"/>
          <p14:tracePt t="90685" x="4597400" y="5175250"/>
          <p14:tracePt t="90700" x="4578350" y="5175250"/>
          <p14:tracePt t="90717" x="4552950" y="5175250"/>
          <p14:tracePt t="90734" x="4540250" y="5175250"/>
          <p14:tracePt t="90751" x="4521200" y="5175250"/>
          <p14:tracePt t="90767" x="4508500" y="5175250"/>
          <p14:tracePt t="90784" x="4495800" y="5175250"/>
          <p14:tracePt t="90800" x="4464050" y="5175250"/>
          <p14:tracePt t="90817" x="4451350" y="5175250"/>
          <p14:tracePt t="90833" x="4432300" y="5168900"/>
          <p14:tracePt t="90851" x="4425950" y="5156200"/>
          <p14:tracePt t="90867" x="4413250" y="5143500"/>
          <p14:tracePt t="90884" x="4400550" y="5111750"/>
          <p14:tracePt t="90900" x="4387850" y="5080000"/>
          <p14:tracePt t="90917" x="4368800" y="5029200"/>
          <p14:tracePt t="90933" x="4356100" y="5010150"/>
          <p14:tracePt t="90951" x="4343400" y="4991100"/>
          <p14:tracePt t="90967" x="4318000" y="4946650"/>
          <p14:tracePt t="90984" x="4305300" y="4927600"/>
          <p14:tracePt t="91000" x="4292600" y="4914900"/>
          <p14:tracePt t="91559" x="4286250" y="4927600"/>
          <p14:tracePt t="91567" x="4273550" y="4953000"/>
          <p14:tracePt t="91584" x="4260850" y="4972050"/>
          <p14:tracePt t="91600" x="4260850" y="4984750"/>
          <p14:tracePt t="91617" x="4248150" y="5003800"/>
          <p14:tracePt t="91633" x="4248150" y="5010150"/>
          <p14:tracePt t="91651" x="4235450" y="5022850"/>
          <p14:tracePt t="91667" x="4235450" y="5029200"/>
          <p14:tracePt t="92032" x="4235450" y="5041900"/>
          <p14:tracePt t="92034" x="4235450" y="5048250"/>
          <p14:tracePt t="92050" x="4235450" y="5060950"/>
          <p14:tracePt t="92068" x="4235450" y="5099050"/>
          <p14:tracePt t="92083" x="4235450" y="5130800"/>
          <p14:tracePt t="92101" x="4235450" y="5156200"/>
          <p14:tracePt t="92117" x="4235450" y="5168900"/>
          <p14:tracePt t="92134" x="4235450" y="5181600"/>
          <p14:tracePt t="92150" x="4235450" y="5187950"/>
          <p14:tracePt t="92186" x="4235450" y="5194300"/>
          <p14:tracePt t="92209" x="4235450" y="5200650"/>
          <p14:tracePt t="92281" x="4241800" y="5200650"/>
          <p14:tracePt t="92290" x="4248150" y="5200650"/>
          <p14:tracePt t="92301" x="4260850" y="5187950"/>
          <p14:tracePt t="92317" x="4260850" y="5175250"/>
          <p14:tracePt t="92334" x="4267200" y="5168900"/>
          <p14:tracePt t="92350" x="4273550" y="5149850"/>
          <p14:tracePt t="92367" x="4273550" y="5137150"/>
          <p14:tracePt t="92383" x="4273550" y="5099050"/>
          <p14:tracePt t="92401" x="4273550" y="5073650"/>
          <p14:tracePt t="92417" x="4254500" y="5016500"/>
          <p14:tracePt t="92435" x="4248150" y="4991100"/>
          <p14:tracePt t="92451" x="4241800" y="4972050"/>
          <p14:tracePt t="92467" x="4229100" y="4946650"/>
          <p14:tracePt t="92483" x="4229100" y="4940300"/>
          <p14:tracePt t="92502" x="4222750" y="4933950"/>
          <p14:tracePt t="92871" x="4222750" y="4927600"/>
          <p14:tracePt t="92883" x="4222750" y="4895850"/>
          <p14:tracePt t="92902" x="4229100" y="4883150"/>
          <p14:tracePt t="92917" x="4229100" y="4845050"/>
          <p14:tracePt t="92934" x="4235450" y="4826000"/>
          <p14:tracePt t="92952" x="4235450" y="4794250"/>
          <p14:tracePt t="92969" x="4235450" y="4787900"/>
          <p14:tracePt t="92983" x="4235450" y="4781550"/>
          <p14:tracePt t="93000" x="4235450" y="4768850"/>
          <p14:tracePt t="93238" x="4235450" y="4762500"/>
          <p14:tracePt t="93250" x="4235450" y="4718050"/>
          <p14:tracePt t="93267" x="4235450" y="4686300"/>
          <p14:tracePt t="93283" x="4241800" y="4603750"/>
          <p14:tracePt t="93300" x="4241800" y="4565650"/>
          <p14:tracePt t="93317" x="4241800" y="4489450"/>
          <p14:tracePt t="93334" x="4241800" y="4445000"/>
          <p14:tracePt t="93350" x="4241800" y="4400550"/>
          <p14:tracePt t="93367" x="4241800" y="4330700"/>
          <p14:tracePt t="93383" x="4241800" y="4298950"/>
          <p14:tracePt t="93400" x="4241800" y="4254500"/>
          <p14:tracePt t="93417" x="4241800" y="4241800"/>
          <p14:tracePt t="93434" x="4235450" y="4229100"/>
          <p14:tracePt t="93450" x="4235450" y="4203700"/>
          <p14:tracePt t="93467" x="4235450" y="4191000"/>
          <p14:tracePt t="93484" x="4235450" y="4165600"/>
          <p14:tracePt t="93500" x="4235450" y="4146550"/>
          <p14:tracePt t="93518" x="4229100" y="4095750"/>
          <p14:tracePt t="93535" x="4222750" y="4076700"/>
          <p14:tracePt t="93552" x="4216400" y="4064000"/>
          <p14:tracePt t="93568" x="4210050" y="4032250"/>
          <p14:tracePt t="93585" x="4203700" y="4013200"/>
          <p14:tracePt t="93601" x="4191000" y="3994150"/>
          <p14:tracePt t="93618" x="4178300" y="3981450"/>
          <p14:tracePt t="93634" x="4171950" y="3968750"/>
          <p14:tracePt t="93652" x="4146550" y="3949700"/>
          <p14:tracePt t="93667" x="4133850" y="3937000"/>
          <p14:tracePt t="93685" x="4114800" y="3924300"/>
          <p14:tracePt t="93701" x="4102100" y="3924300"/>
          <p14:tracePt t="93718" x="4095750" y="3924300"/>
          <p14:tracePt t="93734" x="4076700" y="3924300"/>
          <p14:tracePt t="93752" x="4064000" y="3924300"/>
          <p14:tracePt t="93768" x="4051300" y="3924300"/>
          <p14:tracePt t="93806" x="4044950" y="3924300"/>
          <p14:tracePt t="93818" x="4038600" y="3937000"/>
          <p14:tracePt t="93818" x="4038600" y="3943350"/>
          <p14:tracePt t="93834" x="4038600" y="3962400"/>
          <p14:tracePt t="93851" x="4032250" y="4000500"/>
          <p14:tracePt t="93868" x="4032250" y="4019550"/>
          <p14:tracePt t="93885" x="4032250" y="4057650"/>
          <p14:tracePt t="93901" x="4038600" y="4070350"/>
          <p14:tracePt t="93918" x="4044950" y="4083050"/>
          <p14:tracePt t="93934" x="4076700" y="4102100"/>
          <p14:tracePt t="93951" x="4095750" y="4114800"/>
          <p14:tracePt t="93968" x="4152900" y="4133850"/>
          <p14:tracePt t="93985" x="4191000" y="4133850"/>
          <p14:tracePt t="94001" x="4222750" y="4133850"/>
          <p14:tracePt t="94018" x="4286250" y="4133850"/>
          <p14:tracePt t="94034" x="4311650" y="4133850"/>
          <p14:tracePt t="94052" x="4337050" y="4108450"/>
          <p14:tracePt t="94067" x="4343400" y="4095750"/>
          <p14:tracePt t="94085" x="4349750" y="4076700"/>
          <p14:tracePt t="94101" x="4349750" y="4025900"/>
          <p14:tracePt t="94118" x="4349750" y="4006850"/>
          <p14:tracePt t="94135" x="4337050" y="3949700"/>
          <p14:tracePt t="94151" x="4318000" y="3924300"/>
          <p14:tracePt t="94168" x="4305300" y="3898900"/>
          <p14:tracePt t="94185" x="4279900" y="3879850"/>
          <p14:tracePt t="94201" x="4267200" y="3873500"/>
          <p14:tracePt t="94218" x="4229100" y="3873500"/>
          <p14:tracePt t="94234" x="4216400" y="3873500"/>
          <p14:tracePt t="94251" x="4191000" y="3873500"/>
          <p14:tracePt t="94267" x="4165600" y="3873500"/>
          <p14:tracePt t="94285" x="4140200" y="3898900"/>
          <p14:tracePt t="94301" x="4089400" y="3962400"/>
          <p14:tracePt t="94318" x="4070350" y="4000500"/>
          <p14:tracePt t="94334" x="4051300" y="4076700"/>
          <p14:tracePt t="94352" x="4051300" y="4108450"/>
          <p14:tracePt t="94368" x="4051300" y="4146550"/>
          <p14:tracePt t="94385" x="4064000" y="4197350"/>
          <p14:tracePt t="94401" x="4083050" y="4210050"/>
          <p14:tracePt t="94418" x="4108450" y="4241800"/>
          <p14:tracePt t="94434" x="4127500" y="4254500"/>
          <p14:tracePt t="94451" x="4146550" y="4260850"/>
          <p14:tracePt t="94468" x="4191000" y="4267200"/>
          <p14:tracePt t="94485" x="4216400" y="4267200"/>
          <p14:tracePt t="94501" x="4267200" y="4267200"/>
          <p14:tracePt t="94518" x="4286250" y="4267200"/>
          <p14:tracePt t="94534" x="4311650" y="4267200"/>
          <p14:tracePt t="94552" x="4318000" y="4267200"/>
          <p14:tracePt t="94587" x="4324350" y="4267200"/>
          <p14:tracePt t="94658" x="4330700" y="4267200"/>
          <p14:tracePt t="94670" x="4337050" y="4267200"/>
          <p14:tracePt t="94685" x="4343400" y="4267200"/>
          <p14:tracePt t="94701" x="4356100" y="4267200"/>
          <p14:tracePt t="94741" x="4362450" y="4267200"/>
          <p14:tracePt t="94752" x="4362450" y="4273550"/>
          <p14:tracePt t="94954" x="4356100" y="4279900"/>
          <p14:tracePt t="94966" x="4349750" y="4286250"/>
          <p14:tracePt t="94985" x="4343400" y="4298950"/>
          <p14:tracePt t="95002" x="4337050" y="4298950"/>
          <p14:tracePt t="95017" x="4330700" y="4298950"/>
          <p14:tracePt t="95035" x="4330700" y="4305300"/>
          <p14:tracePt t="95108" x="4324350" y="4305300"/>
          <p14:tracePt t="95114" x="4318000" y="4305300"/>
          <p14:tracePt t="95135" x="4318000" y="4298950"/>
          <p14:tracePt t="95152" x="4298950" y="4292600"/>
          <p14:tracePt t="95168" x="4286250" y="4279900"/>
          <p14:tracePt t="95184" x="4286250" y="4273550"/>
          <p14:tracePt t="95201" x="4273550" y="4260850"/>
          <p14:tracePt t="95218" x="4273550" y="4254500"/>
          <p14:tracePt t="95235" x="4273550" y="4248150"/>
          <p14:tracePt t="95251" x="4273550" y="4235450"/>
          <p14:tracePt t="95268" x="4273550" y="4229100"/>
          <p14:tracePt t="95284" x="4273550" y="4216400"/>
          <p14:tracePt t="95301" x="4267200" y="4216400"/>
          <p14:tracePt t="95318" x="4267200" y="4203700"/>
          <p14:tracePt t="95356" x="4267200" y="4197350"/>
          <p14:tracePt t="95369" x="4267200" y="4191000"/>
          <p14:tracePt t="95370" x="4260850" y="4184650"/>
          <p14:tracePt t="95384" x="4254500" y="4178300"/>
          <p14:tracePt t="95401" x="4254500" y="4159250"/>
          <p14:tracePt t="95418" x="4254500" y="4152900"/>
          <p14:tracePt t="95435" x="4248150" y="4140200"/>
          <p14:tracePt t="95451" x="4241800" y="4140200"/>
          <p14:tracePt t="95468" x="4241800" y="4133850"/>
          <p14:tracePt t="95484" x="4241800" y="4127500"/>
          <p14:tracePt t="95501" x="4241800" y="4121150"/>
          <p14:tracePt t="95935" x="4241800" y="4108450"/>
          <p14:tracePt t="95947" x="4241800" y="4102100"/>
          <p14:tracePt t="95971" x="4241800" y="4095750"/>
          <p14:tracePt t="95971" x="4235450" y="4089400"/>
          <p14:tracePt t="96006" x="4235450" y="4083050"/>
          <p14:tracePt t="96018" x="4229100" y="4083050"/>
          <p14:tracePt t="96042" x="4229100" y="4076700"/>
          <p14:tracePt t="96077" x="4229100" y="4070350"/>
          <p14:tracePt t="96136" x="4222750" y="4070350"/>
          <p14:tracePt t="96823" x="4222750" y="4064000"/>
          <p14:tracePt t="96834" x="4222750" y="4044950"/>
          <p14:tracePt t="96851" x="4222750" y="4032250"/>
          <p14:tracePt t="96867" x="4222750" y="4013200"/>
          <p14:tracePt t="96885" x="4222750" y="4006850"/>
          <p14:tracePt t="96901" x="4216400" y="4000500"/>
          <p14:tracePt t="98171" x="4216400" y="4006850"/>
          <p14:tracePt t="98172" x="4216400" y="4019550"/>
          <p14:tracePt t="98184" x="4216400" y="4032250"/>
          <p14:tracePt t="98202" x="4216400" y="4038600"/>
          <p14:tracePt t="98217" x="4216400" y="4064000"/>
          <p14:tracePt t="98234" x="4216400" y="4076700"/>
          <p14:tracePt t="98251" x="4222750" y="4102100"/>
          <p14:tracePt t="98268" x="4222750" y="4114800"/>
          <p14:tracePt t="98284" x="4229100" y="4127500"/>
          <p14:tracePt t="98303" x="4229100" y="4140200"/>
          <p14:tracePt t="98317" x="4235450" y="4146550"/>
          <p14:tracePt t="98335" x="4235450" y="4165600"/>
          <p14:tracePt t="98351" x="4235450" y="4178300"/>
          <p14:tracePt t="98368" x="4235450" y="4197350"/>
          <p14:tracePt t="98384" x="4241800" y="4203700"/>
          <p14:tracePt t="98401" x="4241800" y="4210050"/>
          <p14:tracePt t="98417" x="4241800" y="4216400"/>
          <p14:tracePt t="98454" x="4241800" y="4222750"/>
          <p14:tracePt t="98477" x="4241800" y="4235450"/>
          <p14:tracePt t="98489" x="4241800" y="4241800"/>
          <p14:tracePt t="98501" x="4241800" y="4260850"/>
          <p14:tracePt t="98517" x="4241800" y="4273550"/>
          <p14:tracePt t="98535" x="4248150" y="4286250"/>
          <p14:tracePt t="98551" x="4248150" y="4298950"/>
          <p14:tracePt t="98568" x="4248150" y="4311650"/>
          <p14:tracePt t="98585" x="4248150" y="4330700"/>
          <p14:tracePt t="98601" x="4248150" y="4343400"/>
          <p14:tracePt t="98617" x="4248150" y="4368800"/>
          <p14:tracePt t="98635" x="4248150" y="4381500"/>
          <p14:tracePt t="98651" x="4248150" y="4394200"/>
          <p14:tracePt t="98668" x="4248150" y="4406900"/>
          <p14:tracePt t="98684" x="4248150" y="4413250"/>
          <p14:tracePt t="99141" x="4248150" y="4425950"/>
          <p14:tracePt t="99152" x="4248150" y="4438650"/>
          <p14:tracePt t="99168" x="4248150" y="4451350"/>
          <p14:tracePt t="99184" x="4248150" y="4495800"/>
          <p14:tracePt t="99202" x="4248150" y="4521200"/>
          <p14:tracePt t="99217" x="4248150" y="4546600"/>
          <p14:tracePt t="99234" x="4248150" y="4610100"/>
          <p14:tracePt t="99251" x="4248150" y="4629150"/>
          <p14:tracePt t="99268" x="4248150" y="4679950"/>
          <p14:tracePt t="99284" x="4248150" y="4705350"/>
          <p14:tracePt t="99301" x="4248150" y="4743450"/>
          <p14:tracePt t="99317" x="4248150" y="4787900"/>
          <p14:tracePt t="99335" x="4248150" y="4806950"/>
          <p14:tracePt t="99351" x="4248150" y="4838700"/>
          <p14:tracePt t="99368" x="4248150" y="4851400"/>
          <p14:tracePt t="99384" x="4248150" y="4883150"/>
          <p14:tracePt t="99401" x="4248150" y="4889500"/>
          <p14:tracePt t="99417" x="4248150" y="4895850"/>
          <p14:tracePt t="99434" x="4248150" y="4908550"/>
          <p14:tracePt t="99451" x="4248150" y="4914900"/>
          <p14:tracePt t="99468" x="4248150" y="4921250"/>
          <p14:tracePt t="99485" x="4248150" y="4927600"/>
          <p14:tracePt t="99520" x="4248150" y="4933950"/>
          <p14:tracePt t="99543" x="4248150" y="4940300"/>
          <p14:tracePt t="99626" x="4248150" y="4933950"/>
          <p14:tracePt t="99633" x="4248150" y="4908550"/>
          <p14:tracePt t="99651" x="4248150" y="4889500"/>
          <p14:tracePt t="99667" x="4241800" y="4857750"/>
          <p14:tracePt t="99684" x="4241800" y="4813300"/>
          <p14:tracePt t="99701" x="4235450" y="4775200"/>
          <p14:tracePt t="99718" x="4229100" y="4686300"/>
          <p14:tracePt t="99734" x="4229100" y="4654550"/>
          <p14:tracePt t="99751" x="4222750" y="4610100"/>
          <p14:tracePt t="99767" x="4216400" y="4572000"/>
          <p14:tracePt t="99784" x="4210050" y="4559300"/>
          <p14:tracePt t="99801" x="4210050" y="4546600"/>
          <p14:tracePt t="99838" x="4203700" y="4540250"/>
          <p14:tracePt t="99944" x="4203700" y="4546600"/>
          <p14:tracePt t="99956" x="4203700" y="4584700"/>
          <p14:tracePt t="99967" x="4203700" y="4705350"/>
          <p14:tracePt t="99984" x="4203700" y="4768850"/>
          <p14:tracePt t="100001" x="4210050" y="4902200"/>
          <p14:tracePt t="100018" x="4216400" y="4940300"/>
          <p14:tracePt t="100034" x="4216400" y="4965700"/>
          <p14:tracePt t="100034" x="4222750" y="4997450"/>
          <p14:tracePt t="100052" x="4222750" y="5016500"/>
          <p14:tracePt t="100067" x="4222750" y="5029200"/>
          <p14:tracePt t="100084" x="4229100" y="5054600"/>
          <p14:tracePt t="100100" x="4229100" y="5060950"/>
          <p14:tracePt t="100630" x="4229100" y="5048250"/>
          <p14:tracePt t="100638" x="4229100" y="5029200"/>
          <p14:tracePt t="100651" x="4229100" y="4991100"/>
          <p14:tracePt t="100667" x="4229100" y="4978400"/>
          <p14:tracePt t="100684" x="4229100" y="4965700"/>
          <p14:tracePt t="100700" x="4229100" y="4953000"/>
          <p14:tracePt t="100718" x="4229100" y="4946650"/>
          <p14:tracePt t="101413" x="4229100" y="4959350"/>
          <p14:tracePt t="101494" x="4229100" y="4965700"/>
          <p14:tracePt t="101636" x="4229100" y="4972050"/>
          <p14:tracePt t="101651" x="4229100" y="4978400"/>
          <p14:tracePt t="101667" x="4229100" y="4984750"/>
          <p14:tracePt t="101669" x="4229100" y="4991100"/>
          <p14:tracePt t="101732" x="4229100" y="4997450"/>
          <p14:tracePt t="104049" x="4229100" y="5003800"/>
          <p14:tracePt t="104061" x="4229100" y="5010150"/>
          <p14:tracePt t="104067" x="4229100" y="5016500"/>
          <p14:tracePt t="104085" x="4229100" y="5022850"/>
          <p14:tracePt t="107243" x="4229100" y="5029200"/>
          <p14:tracePt t="107255" x="4229100" y="5048250"/>
          <p14:tracePt t="107290" x="4229100" y="5054600"/>
          <p14:tracePt t="107304" x="4229100" y="5060950"/>
          <p14:tracePt t="107304" x="4229100" y="5067300"/>
          <p14:tracePt t="107964" x="4241800" y="5067300"/>
          <p14:tracePt t="107976" x="4248150" y="5067300"/>
          <p14:tracePt t="107987" x="4267200" y="5067300"/>
          <p14:tracePt t="108001" x="4273550" y="5067300"/>
          <p14:tracePt t="108017" x="4292600" y="5067300"/>
          <p14:tracePt t="108034" x="4298950" y="5067300"/>
          <p14:tracePt t="108052" x="4305300" y="5067300"/>
          <p14:tracePt t="108067" x="4311650" y="5067300"/>
          <p14:tracePt t="108106" x="4318000" y="5067300"/>
          <p14:tracePt t="108118" x="4324350" y="5067300"/>
          <p14:tracePt t="108152" x="4330700" y="5067300"/>
          <p14:tracePt t="108177" x="4343400" y="5067300"/>
          <p14:tracePt t="108184" x="4356100" y="5067300"/>
          <p14:tracePt t="108201" x="4375150" y="5067300"/>
          <p14:tracePt t="108218" x="4394200" y="5067300"/>
          <p14:tracePt t="108234" x="4451350" y="5073650"/>
          <p14:tracePt t="108250" x="4476750" y="5073650"/>
          <p14:tracePt t="108269" x="4540250" y="5092700"/>
          <p14:tracePt t="108285" x="4578350" y="5105400"/>
          <p14:tracePt t="108301" x="4616450" y="5118100"/>
          <p14:tracePt t="108317" x="4692650" y="5156200"/>
          <p14:tracePt t="108334" x="4724400" y="5168900"/>
          <p14:tracePt t="108351" x="4781550" y="5187950"/>
          <p14:tracePt t="108369" x="4806950" y="5200650"/>
          <p14:tracePt t="108383" x="4826000" y="5207000"/>
          <p14:tracePt t="108401" x="4845050" y="5213350"/>
          <p14:tracePt t="108417" x="4857750" y="5219700"/>
          <p14:tracePt t="108460" x="4864100" y="5226050"/>
          <p14:tracePt t="108686" x="4857750" y="5232400"/>
          <p14:tracePt t="108687" x="4851400" y="5232400"/>
          <p14:tracePt t="108700" x="4832350" y="5232400"/>
          <p14:tracePt t="108719" x="4768850" y="5238750"/>
          <p14:tracePt t="108734" x="4718050" y="5238750"/>
          <p14:tracePt t="108751" x="4591050" y="5238750"/>
          <p14:tracePt t="108768" x="4533900" y="5219700"/>
          <p14:tracePt t="108784" x="4470400" y="5207000"/>
          <p14:tracePt t="108800" x="4406900" y="5187950"/>
          <p14:tracePt t="108817" x="4387850" y="5187950"/>
          <p14:tracePt t="108833" x="4381500" y="5181600"/>
          <p14:tracePt t="108887" x="4381500" y="5175250"/>
          <p14:tracePt t="108910" x="4368800" y="5168900"/>
          <p14:tracePt t="108912" x="4362450" y="5162550"/>
          <p14:tracePt t="108933" x="4356100" y="5156200"/>
          <p14:tracePt t="108951" x="4343400" y="5143500"/>
          <p14:tracePt t="108967" x="4337050" y="5124450"/>
          <p14:tracePt t="108985" x="4324350" y="5111750"/>
          <p14:tracePt t="109000" x="4324350" y="5099050"/>
          <p14:tracePt t="109000" x="4311650" y="5080000"/>
          <p14:tracePt t="109018" x="4305300" y="5048250"/>
          <p14:tracePt t="109033" x="4298950" y="5029200"/>
          <p14:tracePt t="109051" x="4292600" y="4997450"/>
          <p14:tracePt t="109067" x="4286250" y="4978400"/>
          <p14:tracePt t="109084" x="4279900" y="4972050"/>
          <p14:tracePt t="109100" x="4273550" y="4972050"/>
          <p14:tracePt t="109117" x="4273550" y="4965700"/>
          <p14:tracePt t="109133" x="4267200" y="4965700"/>
          <p14:tracePt t="109419" x="4260850" y="4965700"/>
          <p14:tracePt t="109431" x="4254500" y="4972050"/>
          <p14:tracePt t="109440" x="4241800" y="4984750"/>
          <p14:tracePt t="109450" x="4216400" y="5010150"/>
          <p14:tracePt t="109467" x="4210050" y="5022850"/>
          <p14:tracePt t="109484" x="4203700" y="5022850"/>
          <p14:tracePt t="109500" x="4203700" y="5029200"/>
          <p14:tracePt t="109667" x="4210050" y="5029200"/>
          <p14:tracePt t="109670" x="4216400" y="5029200"/>
          <p14:tracePt t="109703" x="4222750" y="5029200"/>
          <p14:tracePt t="109810" x="4222750" y="5016500"/>
          <p14:tracePt t="109819" x="4222750" y="4997450"/>
          <p14:tracePt t="109834" x="4222750" y="4984750"/>
          <p14:tracePt t="109851" x="4216400" y="4972050"/>
          <p14:tracePt t="109867" x="4216400" y="4965700"/>
          <p14:tracePt t="109950" x="4216400" y="4978400"/>
          <p14:tracePt t="109967" x="4216400" y="4991100"/>
          <p14:tracePt t="109968" x="4216400" y="4997450"/>
          <p14:tracePt t="109983" x="4216400" y="5010150"/>
          <p14:tracePt t="110838" x="4216400" y="5016500"/>
          <p14:tracePt t="110849" x="4197350" y="5029200"/>
          <p14:tracePt t="110867" x="4171950" y="5048250"/>
          <p14:tracePt t="110883" x="4064000" y="5111750"/>
          <p14:tracePt t="110901" x="3987800" y="5137150"/>
          <p14:tracePt t="110917" x="3873500" y="5194300"/>
          <p14:tracePt t="110934" x="3822700" y="5213350"/>
          <p14:tracePt t="110950" x="3765550" y="5238750"/>
          <p14:tracePt t="110969" x="3740150" y="5251450"/>
          <p14:tracePt t="110985" x="3721100" y="5251450"/>
          <p14:tracePt t="111001" x="3676650" y="5270500"/>
          <p14:tracePt t="111018" x="3644900" y="5283200"/>
          <p14:tracePt t="111035" x="3568700" y="5314950"/>
          <p14:tracePt t="111053" x="3530600" y="5327650"/>
          <p14:tracePt t="111068" x="3486150" y="5334000"/>
          <p14:tracePt t="111086" x="3416300" y="5353050"/>
          <p14:tracePt t="111102" x="3378200" y="5359400"/>
          <p14:tracePt t="111119" x="3327400" y="5365750"/>
          <p14:tracePt t="111136" x="3289300" y="5378450"/>
          <p14:tracePt t="111152" x="3263900" y="5391150"/>
          <p14:tracePt t="111168" x="3213100" y="5422900"/>
          <p14:tracePt t="111184" x="3187700" y="5429250"/>
          <p14:tracePt t="111202" x="3168650" y="5441950"/>
          <p14:tracePt t="111219" x="3162300" y="5441950"/>
          <p14:tracePt t="111501" x="3155950" y="5448300"/>
          <p14:tracePt t="111511" x="3143250" y="5454650"/>
          <p14:tracePt t="111534" x="3136900" y="5461000"/>
          <p14:tracePt t="111535" x="3105150" y="5486400"/>
          <p14:tracePt t="111553" x="3079750" y="5505450"/>
          <p14:tracePt t="111568" x="3054350" y="5524500"/>
          <p14:tracePt t="111585" x="2997200" y="5549900"/>
          <p14:tracePt t="111601" x="2978150" y="5562600"/>
          <p14:tracePt t="111618" x="2940050" y="5581650"/>
          <p14:tracePt t="111634" x="2927350" y="5588000"/>
          <p14:tracePt t="111651" x="2901950" y="5594350"/>
          <p14:tracePt t="111667" x="2882900" y="5600700"/>
          <p14:tracePt t="111685" x="2870200" y="5607050"/>
          <p14:tracePt t="111701" x="2857500" y="5607050"/>
          <p14:tracePt t="111786" x="2895600" y="5594350"/>
          <p14:tracePt t="111787" x="2978150" y="5543550"/>
          <p14:tracePt t="111802" x="3136900" y="5435600"/>
          <p14:tracePt t="111818" x="3498850" y="5238750"/>
          <p14:tracePt t="111834" x="3689350" y="5137150"/>
          <p14:tracePt t="111851" x="3854450" y="5054600"/>
          <p14:tracePt t="111868" x="4064000" y="4978400"/>
          <p14:tracePt t="111885" x="4133850" y="4965700"/>
          <p14:tracePt t="111901" x="4203700" y="4959350"/>
          <p14:tracePt t="111918" x="4210050" y="4959350"/>
          <p14:tracePt t="111934" x="4222750" y="4959350"/>
          <p14:tracePt t="112106" x="4222750" y="4965700"/>
          <p14:tracePt t="112128" x="4216400" y="4972050"/>
          <p14:tracePt t="112141" x="4216400" y="4978400"/>
          <p14:tracePt t="112247" x="4216400" y="4984750"/>
          <p14:tracePt t="112272" x="4216400" y="4991100"/>
          <p14:tracePt t="112276" x="4222750" y="4991100"/>
          <p14:tracePt t="112284" x="4222750" y="4997450"/>
          <p14:tracePt t="112319" x="4229100" y="4997450"/>
          <p14:tracePt t="112519" x="4222750" y="4997450"/>
          <p14:tracePt t="112533" x="4216400" y="4997450"/>
          <p14:tracePt t="112579" x="4222750" y="5003800"/>
          <p14:tracePt t="112589" x="4235450" y="5003800"/>
          <p14:tracePt t="112602" x="4273550" y="5022850"/>
          <p14:tracePt t="112618" x="4330700" y="5029200"/>
          <p14:tracePt t="112634" x="4495800" y="5060950"/>
          <p14:tracePt t="112651" x="4673600" y="5099050"/>
          <p14:tracePt t="112667" x="4832350" y="5149850"/>
          <p14:tracePt t="112684" x="5092700" y="5251450"/>
          <p14:tracePt t="112701" x="5219700" y="5295900"/>
          <p14:tracePt t="112718" x="5416550" y="5384800"/>
          <p14:tracePt t="112734" x="5499100" y="5422900"/>
          <p14:tracePt t="112751" x="5613400" y="5486400"/>
          <p14:tracePt t="112768" x="5651500" y="5505450"/>
          <p14:tracePt t="112784" x="5683250" y="5524500"/>
          <p14:tracePt t="112801" x="5734050" y="5537200"/>
          <p14:tracePt t="112818" x="5746750" y="5549900"/>
          <p14:tracePt t="112834" x="5778500" y="5562600"/>
          <p14:tracePt t="112851" x="5791200" y="5568950"/>
          <p14:tracePt t="112867" x="5803900" y="5575300"/>
          <p14:tracePt t="112885" x="5822950" y="5575300"/>
          <p14:tracePt t="112901" x="5835650" y="5581650"/>
          <p14:tracePt t="112918" x="5867400" y="5594350"/>
          <p14:tracePt t="112934" x="5886450" y="5594350"/>
          <p14:tracePt t="112951" x="5924550" y="5619750"/>
          <p14:tracePt t="112969" x="5943600" y="5626100"/>
          <p14:tracePt t="112984" x="5956300" y="5645150"/>
          <p14:tracePt t="113002" x="5981700" y="5664200"/>
          <p14:tracePt t="113018" x="5994400" y="5664200"/>
          <p14:tracePt t="113035" x="6019800" y="5683250"/>
          <p14:tracePt t="113051" x="6032500" y="5683250"/>
          <p14:tracePt t="113068" x="6045200" y="5683250"/>
          <p14:tracePt t="113158" x="6045200" y="5689600"/>
          <p14:tracePt t="113206" x="6032500" y="5689600"/>
          <p14:tracePt t="113217" x="5924550" y="5683250"/>
          <p14:tracePt t="113235" x="5822950" y="5657850"/>
          <p14:tracePt t="113251" x="5416550" y="5537200"/>
          <p14:tracePt t="113268" x="5200650" y="5467350"/>
          <p14:tracePt t="113284" x="4870450" y="5334000"/>
          <p14:tracePt t="113301" x="4775200" y="5295900"/>
          <p14:tracePt t="113318" x="4705350" y="5264150"/>
          <p14:tracePt t="113335" x="4616450" y="5238750"/>
          <p14:tracePt t="113351" x="4591050" y="5238750"/>
          <p14:tracePt t="113368" x="4559300" y="5219700"/>
          <p14:tracePt t="113384" x="4546600" y="5213350"/>
          <p14:tracePt t="113401" x="4502150" y="5213350"/>
          <p14:tracePt t="113418" x="4476750" y="5207000"/>
          <p14:tracePt t="113435" x="4445000" y="5200650"/>
          <p14:tracePt t="113451" x="4394200" y="5187950"/>
          <p14:tracePt t="113468" x="4368800" y="5187950"/>
          <p14:tracePt t="113484" x="4324350" y="5181600"/>
          <p14:tracePt t="113502" x="4298950" y="5168900"/>
          <p14:tracePt t="113517" x="4273550" y="5162550"/>
          <p14:tracePt t="113535" x="4248150" y="5143500"/>
          <p14:tracePt t="113551" x="4241800" y="5130800"/>
          <p14:tracePt t="113568" x="4235450" y="5130800"/>
          <p14:tracePt t="113725" x="4235450" y="5118100"/>
          <p14:tracePt t="113737" x="4235450" y="5086350"/>
          <p14:tracePt t="113738" x="4235450" y="5054600"/>
          <p14:tracePt t="113751" x="4235450" y="5035550"/>
          <p14:tracePt t="113768" x="4235450" y="5029200"/>
          <p14:tracePt t="113784" x="4235450" y="5016500"/>
          <p14:tracePt t="113939" x="4235450" y="5022850"/>
          <p14:tracePt t="113950" x="4241800" y="5035550"/>
          <p14:tracePt t="113968" x="4241800" y="5048250"/>
          <p14:tracePt t="113984" x="4267200" y="5067300"/>
          <p14:tracePt t="114001" x="4279900" y="5086350"/>
          <p14:tracePt t="114017" x="4318000" y="5105400"/>
          <p14:tracePt t="114035" x="4330700" y="5111750"/>
          <p14:tracePt t="114051" x="4356100" y="5124450"/>
          <p14:tracePt t="114068" x="4362450" y="5124450"/>
          <p14:tracePt t="114084" x="4362450" y="5130800"/>
          <p14:tracePt t="114293" x="4381500" y="5137150"/>
          <p14:tracePt t="114305" x="4508500" y="5168900"/>
          <p14:tracePt t="114319" x="4648200" y="5213350"/>
          <p14:tracePt t="114334" x="4864100" y="5295900"/>
          <p14:tracePt t="114351" x="5264150" y="5448300"/>
          <p14:tracePt t="114368" x="5429250" y="5511800"/>
          <p14:tracePt t="114384" x="5689600" y="5626100"/>
          <p14:tracePt t="114401" x="5791200" y="5670550"/>
          <p14:tracePt t="114417" x="5854700" y="5708650"/>
          <p14:tracePt t="114417" x="5892800" y="5727700"/>
          <p14:tracePt t="114451" x="5899150" y="5734050"/>
          <p14:tracePt t="114452" x="5911850" y="5734050"/>
          <p14:tracePt t="114467" x="5911850" y="5740400"/>
          <p14:tracePt t="114518" x="5911850" y="5746750"/>
          <p14:tracePt t="114648" x="5886450" y="5746750"/>
          <p14:tracePt t="114649" x="5822950" y="5727700"/>
          <p14:tracePt t="114668" x="5441950" y="5594350"/>
          <p14:tracePt t="114685" x="5194300" y="5499100"/>
          <p14:tracePt t="114701" x="4940300" y="5403850"/>
          <p14:tracePt t="114718" x="4591050" y="5245100"/>
          <p14:tracePt t="114734" x="4489450" y="5194300"/>
          <p14:tracePt t="114751" x="4362450" y="5143500"/>
          <p14:tracePt t="114767" x="4330700" y="5124450"/>
          <p14:tracePt t="114785" x="4311650" y="5111750"/>
          <p14:tracePt t="114801" x="4305300" y="5111750"/>
          <p14:tracePt t="114954" x="4286250" y="5099050"/>
          <p14:tracePt t="114968" x="4248150" y="5073650"/>
          <p14:tracePt t="114985" x="4241800" y="5067300"/>
          <p14:tracePt t="115001" x="4229100" y="5060950"/>
          <p14:tracePt t="115051" x="4222750" y="5060950"/>
          <p14:tracePt t="115274" x="4222750" y="5067300"/>
          <p14:tracePt t="115286" x="4216400" y="5073650"/>
          <p14:tracePt t="115287" x="4210050" y="5086350"/>
          <p14:tracePt t="115301" x="4171950" y="5099050"/>
          <p14:tracePt t="115318" x="4006850" y="5162550"/>
          <p14:tracePt t="115334" x="3829050" y="5226050"/>
          <p14:tracePt t="115351" x="3613150" y="5308600"/>
          <p14:tracePt t="115367" x="3105150" y="5511800"/>
          <p14:tracePt t="115385" x="2832100" y="5645150"/>
          <p14:tracePt t="115401" x="2489200" y="5829300"/>
          <p14:tracePt t="115418" x="2425700" y="5848350"/>
          <p14:tracePt t="115434" x="2400300" y="5861050"/>
          <p14:tracePt t="115434" x="2387600" y="5867400"/>
          <p14:tracePt t="115452" x="2381250" y="5867400"/>
          <p14:tracePt t="115618" x="2368550" y="5873750"/>
          <p14:tracePt t="115634" x="2362200" y="5886450"/>
          <p14:tracePt t="115651" x="2355850" y="5886450"/>
          <p14:tracePt t="115808" x="2368550" y="5886450"/>
          <p14:tracePt t="115819" x="2393950" y="5873750"/>
          <p14:tracePt t="115834" x="2444750" y="5848350"/>
          <p14:tracePt t="115836" x="2520950" y="5816600"/>
          <p14:tracePt t="115851" x="2749550" y="5708650"/>
          <p14:tracePt t="115867" x="2857500" y="5664200"/>
          <p14:tracePt t="115884" x="2952750" y="5626100"/>
          <p14:tracePt t="115901" x="3092450" y="5556250"/>
          <p14:tracePt t="115918" x="3130550" y="5537200"/>
          <p14:tracePt t="115934" x="3181350" y="5518150"/>
          <p14:tracePt t="115951" x="3194050" y="5511800"/>
          <p14:tracePt t="115985" x="3200400" y="5511800"/>
          <p14:tracePt t="116069" x="3213100" y="5505450"/>
          <p14:tracePt t="116069" x="3225800" y="5486400"/>
          <p14:tracePt t="116084" x="3257550" y="5473700"/>
          <p14:tracePt t="116101" x="3333750" y="5410200"/>
          <p14:tracePt t="116117" x="3390900" y="5378450"/>
          <p14:tracePt t="116135" x="3511550" y="5283200"/>
          <p14:tracePt t="116151" x="3568700" y="5251450"/>
          <p14:tracePt t="116168" x="3606800" y="5213350"/>
          <p14:tracePt t="116184" x="3663950" y="5181600"/>
          <p14:tracePt t="116201" x="3670300" y="5168900"/>
          <p14:tracePt t="116217" x="3676650" y="5168900"/>
          <p14:tracePt t="116305" x="3683000" y="5168900"/>
          <p14:tracePt t="116316" x="3695700" y="5168900"/>
          <p14:tracePt t="116334" x="3702050" y="5168900"/>
          <p14:tracePt t="116335" x="3708400" y="5162550"/>
          <p14:tracePt t="116351" x="3740150" y="5156200"/>
          <p14:tracePt t="116368" x="3752850" y="5156200"/>
          <p14:tracePt t="116384" x="3784600" y="5143500"/>
          <p14:tracePt t="116401" x="3803650" y="5130800"/>
          <p14:tracePt t="116418" x="3841750" y="5124450"/>
          <p14:tracePt t="116435" x="3860800" y="5118100"/>
          <p14:tracePt t="116451" x="3879850" y="5111750"/>
          <p14:tracePt t="116468" x="3892550" y="5111750"/>
          <p14:tracePt t="116484" x="3898900" y="5111750"/>
          <p14:tracePt t="116501" x="3905250" y="5111750"/>
          <p14:tracePt t="116731" x="3911600" y="5105400"/>
          <p14:tracePt t="119215"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D9BEC98-5D74-420D-86D0-4FD45F26A3E7}" type="datetime12">
              <a:rPr lang="en-US" altLang="en-US" sz="1000" smtClean="0"/>
              <a:pPr eaLnBrk="1" hangingPunct="1">
                <a:spcBef>
                  <a:spcPct val="0"/>
                </a:spcBef>
                <a:buFontTx/>
                <a:buNone/>
              </a:pPr>
              <a:t>11:03 PM</a:t>
            </a:fld>
            <a:endParaRPr lang="en-US" altLang="en-US" sz="1000"/>
          </a:p>
        </p:txBody>
      </p:sp>
      <p:sp>
        <p:nvSpPr>
          <p:cNvPr id="24579" name="Freeform 2"/>
          <p:cNvSpPr>
            <a:spLocks/>
          </p:cNvSpPr>
          <p:nvPr/>
        </p:nvSpPr>
        <p:spPr bwMode="auto">
          <a:xfrm>
            <a:off x="4022725" y="1987550"/>
            <a:ext cx="987425" cy="4349750"/>
          </a:xfrm>
          <a:custGeom>
            <a:avLst/>
            <a:gdLst>
              <a:gd name="T0" fmla="*/ 2147483647 w 622"/>
              <a:gd name="T1" fmla="*/ 2147483647 h 2740"/>
              <a:gd name="T2" fmla="*/ 2147483647 w 622"/>
              <a:gd name="T3" fmla="*/ 2147483647 h 2740"/>
              <a:gd name="T4" fmla="*/ 2147483647 w 622"/>
              <a:gd name="T5" fmla="*/ 2147483647 h 2740"/>
              <a:gd name="T6" fmla="*/ 2147483647 w 622"/>
              <a:gd name="T7" fmla="*/ 2147483647 h 2740"/>
              <a:gd name="T8" fmla="*/ 2147483647 w 622"/>
              <a:gd name="T9" fmla="*/ 2147483647 h 2740"/>
              <a:gd name="T10" fmla="*/ 2147483647 w 622"/>
              <a:gd name="T11" fmla="*/ 2147483647 h 2740"/>
              <a:gd name="T12" fmla="*/ 0 w 622"/>
              <a:gd name="T13" fmla="*/ 2147483647 h 2740"/>
              <a:gd name="T14" fmla="*/ 2147483647 w 622"/>
              <a:gd name="T15" fmla="*/ 2147483647 h 2740"/>
              <a:gd name="T16" fmla="*/ 2147483647 w 622"/>
              <a:gd name="T17" fmla="*/ 2147483647 h 2740"/>
              <a:gd name="T18" fmla="*/ 2147483647 w 622"/>
              <a:gd name="T19" fmla="*/ 2147483647 h 2740"/>
              <a:gd name="T20" fmla="*/ 2147483647 w 622"/>
              <a:gd name="T21" fmla="*/ 0 h 27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2" h="2740">
                <a:moveTo>
                  <a:pt x="179" y="6"/>
                </a:moveTo>
                <a:lnTo>
                  <a:pt x="179" y="198"/>
                </a:lnTo>
                <a:lnTo>
                  <a:pt x="569" y="1242"/>
                </a:lnTo>
                <a:lnTo>
                  <a:pt x="569" y="1786"/>
                </a:lnTo>
                <a:lnTo>
                  <a:pt x="621" y="2214"/>
                </a:lnTo>
                <a:lnTo>
                  <a:pt x="287" y="2739"/>
                </a:lnTo>
                <a:lnTo>
                  <a:pt x="0" y="2214"/>
                </a:lnTo>
                <a:lnTo>
                  <a:pt x="45" y="1760"/>
                </a:lnTo>
                <a:lnTo>
                  <a:pt x="45" y="1229"/>
                </a:lnTo>
                <a:lnTo>
                  <a:pt x="409" y="160"/>
                </a:lnTo>
                <a:lnTo>
                  <a:pt x="409" y="0"/>
                </a:lnTo>
              </a:path>
            </a:pathLst>
          </a:custGeom>
          <a:solidFill>
            <a:srgbClr val="C1CEFF"/>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580" name="Rectangle 3"/>
          <p:cNvSpPr>
            <a:spLocks noGrp="1" noChangeArrowheads="1"/>
          </p:cNvSpPr>
          <p:nvPr>
            <p:ph type="title"/>
          </p:nvPr>
        </p:nvSpPr>
        <p:spPr>
          <a:xfrm>
            <a:off x="674688" y="0"/>
            <a:ext cx="7772400" cy="11430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sz="4000" b="1"/>
              <a:t>Conventional Finite Optics</a:t>
            </a:r>
            <a:br>
              <a:rPr lang="en-US" altLang="en-US" sz="4000" b="1"/>
            </a:br>
            <a:r>
              <a:rPr lang="en-US" altLang="en-US" sz="4000" b="1"/>
              <a:t>with Telan system</a:t>
            </a:r>
          </a:p>
        </p:txBody>
      </p:sp>
      <p:sp>
        <p:nvSpPr>
          <p:cNvPr id="24581" name="Oval 4"/>
          <p:cNvSpPr>
            <a:spLocks noChangeArrowheads="1"/>
          </p:cNvSpPr>
          <p:nvPr/>
        </p:nvSpPr>
        <p:spPr bwMode="auto">
          <a:xfrm>
            <a:off x="3971925" y="2122488"/>
            <a:ext cx="1054100" cy="215900"/>
          </a:xfrm>
          <a:prstGeom prst="ellipse">
            <a:avLst/>
          </a:prstGeom>
          <a:solidFill>
            <a:schemeClr val="accent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2" name="Rectangle 5"/>
          <p:cNvSpPr>
            <a:spLocks noChangeArrowheads="1"/>
          </p:cNvSpPr>
          <p:nvPr/>
        </p:nvSpPr>
        <p:spPr bwMode="auto">
          <a:xfrm>
            <a:off x="3987800" y="3778250"/>
            <a:ext cx="1054100" cy="139700"/>
          </a:xfrm>
          <a:prstGeom prst="rect">
            <a:avLst/>
          </a:prstGeom>
          <a:solidFill>
            <a:schemeClr val="folHlink"/>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3" name="Oval 6"/>
          <p:cNvSpPr>
            <a:spLocks noChangeArrowheads="1"/>
          </p:cNvSpPr>
          <p:nvPr/>
        </p:nvSpPr>
        <p:spPr bwMode="auto">
          <a:xfrm>
            <a:off x="3987800" y="3854450"/>
            <a:ext cx="1054100" cy="215900"/>
          </a:xfrm>
          <a:prstGeom prst="ellipse">
            <a:avLst/>
          </a:prstGeom>
          <a:solidFill>
            <a:schemeClr val="accent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4" name="Oval 7"/>
          <p:cNvSpPr>
            <a:spLocks noChangeArrowheads="1"/>
          </p:cNvSpPr>
          <p:nvPr/>
        </p:nvSpPr>
        <p:spPr bwMode="auto">
          <a:xfrm>
            <a:off x="4003675" y="5364163"/>
            <a:ext cx="1054100" cy="215900"/>
          </a:xfrm>
          <a:prstGeom prst="ellipse">
            <a:avLst/>
          </a:prstGeom>
          <a:solidFill>
            <a:schemeClr val="accent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5" name="Rectangle 8"/>
          <p:cNvSpPr>
            <a:spLocks noChangeArrowheads="1"/>
          </p:cNvSpPr>
          <p:nvPr/>
        </p:nvSpPr>
        <p:spPr bwMode="auto">
          <a:xfrm>
            <a:off x="3986213" y="4524375"/>
            <a:ext cx="1074737" cy="207963"/>
          </a:xfrm>
          <a:prstGeom prst="rect">
            <a:avLst/>
          </a:prstGeom>
          <a:solidFill>
            <a:schemeClr val="folHlink"/>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586" name="Freeform 9"/>
          <p:cNvSpPr>
            <a:spLocks/>
          </p:cNvSpPr>
          <p:nvPr/>
        </p:nvSpPr>
        <p:spPr bwMode="auto">
          <a:xfrm>
            <a:off x="3983038" y="4619625"/>
            <a:ext cx="1081087" cy="361950"/>
          </a:xfrm>
          <a:custGeom>
            <a:avLst/>
            <a:gdLst>
              <a:gd name="T0" fmla="*/ 2147483647 w 681"/>
              <a:gd name="T1" fmla="*/ 2147483647 h 228"/>
              <a:gd name="T2" fmla="*/ 2147483647 w 681"/>
              <a:gd name="T3" fmla="*/ 2147483647 h 228"/>
              <a:gd name="T4" fmla="*/ 2147483647 w 681"/>
              <a:gd name="T5" fmla="*/ 2147483647 h 228"/>
              <a:gd name="T6" fmla="*/ 2147483647 w 681"/>
              <a:gd name="T7" fmla="*/ 2147483647 h 228"/>
              <a:gd name="T8" fmla="*/ 2147483647 w 681"/>
              <a:gd name="T9" fmla="*/ 2147483647 h 228"/>
              <a:gd name="T10" fmla="*/ 2147483647 w 681"/>
              <a:gd name="T11" fmla="*/ 2147483647 h 228"/>
              <a:gd name="T12" fmla="*/ 2147483647 w 681"/>
              <a:gd name="T13" fmla="*/ 2147483647 h 228"/>
              <a:gd name="T14" fmla="*/ 2147483647 w 681"/>
              <a:gd name="T15" fmla="*/ 2147483647 h 228"/>
              <a:gd name="T16" fmla="*/ 2147483647 w 681"/>
              <a:gd name="T17" fmla="*/ 2147483647 h 228"/>
              <a:gd name="T18" fmla="*/ 2147483647 w 681"/>
              <a:gd name="T19" fmla="*/ 2147483647 h 228"/>
              <a:gd name="T20" fmla="*/ 2147483647 w 681"/>
              <a:gd name="T21" fmla="*/ 2147483647 h 228"/>
              <a:gd name="T22" fmla="*/ 2147483647 w 681"/>
              <a:gd name="T23" fmla="*/ 2147483647 h 228"/>
              <a:gd name="T24" fmla="*/ 2147483647 w 681"/>
              <a:gd name="T25" fmla="*/ 2147483647 h 228"/>
              <a:gd name="T26" fmla="*/ 2147483647 w 681"/>
              <a:gd name="T27" fmla="*/ 2147483647 h 228"/>
              <a:gd name="T28" fmla="*/ 2147483647 w 681"/>
              <a:gd name="T29" fmla="*/ 2147483647 h 228"/>
              <a:gd name="T30" fmla="*/ 2147483647 w 681"/>
              <a:gd name="T31" fmla="*/ 2147483647 h 228"/>
              <a:gd name="T32" fmla="*/ 2147483647 w 681"/>
              <a:gd name="T33" fmla="*/ 2147483647 h 228"/>
              <a:gd name="T34" fmla="*/ 2147483647 w 681"/>
              <a:gd name="T35" fmla="*/ 2147483647 h 228"/>
              <a:gd name="T36" fmla="*/ 2147483647 w 681"/>
              <a:gd name="T37" fmla="*/ 2147483647 h 228"/>
              <a:gd name="T38" fmla="*/ 2147483647 w 681"/>
              <a:gd name="T39" fmla="*/ 2147483647 h 228"/>
              <a:gd name="T40" fmla="*/ 2147483647 w 681"/>
              <a:gd name="T41" fmla="*/ 2147483647 h 228"/>
              <a:gd name="T42" fmla="*/ 2147483647 w 681"/>
              <a:gd name="T43" fmla="*/ 2147483647 h 228"/>
              <a:gd name="T44" fmla="*/ 2147483647 w 681"/>
              <a:gd name="T45" fmla="*/ 2147483647 h 228"/>
              <a:gd name="T46" fmla="*/ 2147483647 w 681"/>
              <a:gd name="T47" fmla="*/ 2147483647 h 228"/>
              <a:gd name="T48" fmla="*/ 2147483647 w 681"/>
              <a:gd name="T49" fmla="*/ 2147483647 h 228"/>
              <a:gd name="T50" fmla="*/ 2147483647 w 681"/>
              <a:gd name="T51" fmla="*/ 2147483647 h 228"/>
              <a:gd name="T52" fmla="*/ 2147483647 w 681"/>
              <a:gd name="T53" fmla="*/ 2147483647 h 228"/>
              <a:gd name="T54" fmla="*/ 2147483647 w 681"/>
              <a:gd name="T55" fmla="*/ 2147483647 h 228"/>
              <a:gd name="T56" fmla="*/ 2147483647 w 681"/>
              <a:gd name="T57" fmla="*/ 2147483647 h 228"/>
              <a:gd name="T58" fmla="*/ 2147483647 w 681"/>
              <a:gd name="T59" fmla="*/ 2147483647 h 228"/>
              <a:gd name="T60" fmla="*/ 2147483647 w 681"/>
              <a:gd name="T61" fmla="*/ 2147483647 h 228"/>
              <a:gd name="T62" fmla="*/ 2147483647 w 681"/>
              <a:gd name="T63" fmla="*/ 2147483647 h 228"/>
              <a:gd name="T64" fmla="*/ 2147483647 w 681"/>
              <a:gd name="T65" fmla="*/ 2147483647 h 228"/>
              <a:gd name="T66" fmla="*/ 2147483647 w 681"/>
              <a:gd name="T67" fmla="*/ 2147483647 h 228"/>
              <a:gd name="T68" fmla="*/ 2147483647 w 681"/>
              <a:gd name="T69" fmla="*/ 2147483647 h 228"/>
              <a:gd name="T70" fmla="*/ 2147483647 w 681"/>
              <a:gd name="T71" fmla="*/ 2147483647 h 228"/>
              <a:gd name="T72" fmla="*/ 2147483647 w 681"/>
              <a:gd name="T73" fmla="*/ 2147483647 h 228"/>
              <a:gd name="T74" fmla="*/ 2147483647 w 681"/>
              <a:gd name="T75" fmla="*/ 2147483647 h 228"/>
              <a:gd name="T76" fmla="*/ 2147483647 w 681"/>
              <a:gd name="T77" fmla="*/ 2147483647 h 228"/>
              <a:gd name="T78" fmla="*/ 2147483647 w 681"/>
              <a:gd name="T79" fmla="*/ 2147483647 h 228"/>
              <a:gd name="T80" fmla="*/ 2147483647 w 681"/>
              <a:gd name="T81" fmla="*/ 2147483647 h 228"/>
              <a:gd name="T82" fmla="*/ 2147483647 w 681"/>
              <a:gd name="T83" fmla="*/ 2147483647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1" h="228">
                <a:moveTo>
                  <a:pt x="1" y="19"/>
                </a:moveTo>
                <a:lnTo>
                  <a:pt x="1" y="19"/>
                </a:lnTo>
                <a:lnTo>
                  <a:pt x="0" y="0"/>
                </a:lnTo>
                <a:lnTo>
                  <a:pt x="8" y="19"/>
                </a:lnTo>
                <a:lnTo>
                  <a:pt x="19" y="30"/>
                </a:lnTo>
                <a:lnTo>
                  <a:pt x="46" y="42"/>
                </a:lnTo>
                <a:lnTo>
                  <a:pt x="68" y="48"/>
                </a:lnTo>
                <a:lnTo>
                  <a:pt x="90" y="55"/>
                </a:lnTo>
                <a:lnTo>
                  <a:pt x="104" y="59"/>
                </a:lnTo>
                <a:lnTo>
                  <a:pt x="126" y="64"/>
                </a:lnTo>
                <a:lnTo>
                  <a:pt x="140" y="67"/>
                </a:lnTo>
                <a:lnTo>
                  <a:pt x="166" y="72"/>
                </a:lnTo>
                <a:lnTo>
                  <a:pt x="188" y="71"/>
                </a:lnTo>
                <a:lnTo>
                  <a:pt x="211" y="72"/>
                </a:lnTo>
                <a:lnTo>
                  <a:pt x="232" y="74"/>
                </a:lnTo>
                <a:lnTo>
                  <a:pt x="254" y="76"/>
                </a:lnTo>
                <a:lnTo>
                  <a:pt x="274" y="78"/>
                </a:lnTo>
                <a:lnTo>
                  <a:pt x="295" y="76"/>
                </a:lnTo>
                <a:lnTo>
                  <a:pt x="312" y="73"/>
                </a:lnTo>
                <a:lnTo>
                  <a:pt x="331" y="74"/>
                </a:lnTo>
                <a:lnTo>
                  <a:pt x="350" y="73"/>
                </a:lnTo>
                <a:lnTo>
                  <a:pt x="368" y="73"/>
                </a:lnTo>
                <a:lnTo>
                  <a:pt x="389" y="73"/>
                </a:lnTo>
                <a:lnTo>
                  <a:pt x="403" y="73"/>
                </a:lnTo>
                <a:lnTo>
                  <a:pt x="420" y="72"/>
                </a:lnTo>
                <a:lnTo>
                  <a:pt x="438" y="71"/>
                </a:lnTo>
                <a:lnTo>
                  <a:pt x="460" y="71"/>
                </a:lnTo>
                <a:lnTo>
                  <a:pt x="476" y="68"/>
                </a:lnTo>
                <a:lnTo>
                  <a:pt x="488" y="70"/>
                </a:lnTo>
                <a:lnTo>
                  <a:pt x="502" y="65"/>
                </a:lnTo>
                <a:lnTo>
                  <a:pt x="516" y="64"/>
                </a:lnTo>
                <a:lnTo>
                  <a:pt x="532" y="61"/>
                </a:lnTo>
                <a:lnTo>
                  <a:pt x="551" y="58"/>
                </a:lnTo>
                <a:lnTo>
                  <a:pt x="576" y="56"/>
                </a:lnTo>
                <a:lnTo>
                  <a:pt x="593" y="52"/>
                </a:lnTo>
                <a:lnTo>
                  <a:pt x="617" y="47"/>
                </a:lnTo>
                <a:lnTo>
                  <a:pt x="635" y="43"/>
                </a:lnTo>
                <a:lnTo>
                  <a:pt x="644" y="40"/>
                </a:lnTo>
                <a:lnTo>
                  <a:pt x="653" y="34"/>
                </a:lnTo>
                <a:lnTo>
                  <a:pt x="662" y="29"/>
                </a:lnTo>
                <a:lnTo>
                  <a:pt x="671" y="20"/>
                </a:lnTo>
                <a:lnTo>
                  <a:pt x="680" y="13"/>
                </a:lnTo>
                <a:lnTo>
                  <a:pt x="680" y="227"/>
                </a:lnTo>
                <a:lnTo>
                  <a:pt x="673" y="211"/>
                </a:lnTo>
                <a:lnTo>
                  <a:pt x="664" y="206"/>
                </a:lnTo>
                <a:lnTo>
                  <a:pt x="673" y="211"/>
                </a:lnTo>
                <a:lnTo>
                  <a:pt x="656" y="197"/>
                </a:lnTo>
                <a:lnTo>
                  <a:pt x="647" y="194"/>
                </a:lnTo>
                <a:lnTo>
                  <a:pt x="636" y="186"/>
                </a:lnTo>
                <a:lnTo>
                  <a:pt x="610" y="178"/>
                </a:lnTo>
                <a:lnTo>
                  <a:pt x="595" y="172"/>
                </a:lnTo>
                <a:lnTo>
                  <a:pt x="580" y="169"/>
                </a:lnTo>
                <a:lnTo>
                  <a:pt x="565" y="167"/>
                </a:lnTo>
                <a:lnTo>
                  <a:pt x="547" y="164"/>
                </a:lnTo>
                <a:lnTo>
                  <a:pt x="526" y="161"/>
                </a:lnTo>
                <a:lnTo>
                  <a:pt x="505" y="156"/>
                </a:lnTo>
                <a:lnTo>
                  <a:pt x="497" y="156"/>
                </a:lnTo>
                <a:lnTo>
                  <a:pt x="479" y="154"/>
                </a:lnTo>
                <a:lnTo>
                  <a:pt x="460" y="151"/>
                </a:lnTo>
                <a:lnTo>
                  <a:pt x="433" y="149"/>
                </a:lnTo>
                <a:lnTo>
                  <a:pt x="418" y="148"/>
                </a:lnTo>
                <a:lnTo>
                  <a:pt x="395" y="146"/>
                </a:lnTo>
                <a:lnTo>
                  <a:pt x="371" y="146"/>
                </a:lnTo>
                <a:lnTo>
                  <a:pt x="352" y="146"/>
                </a:lnTo>
                <a:lnTo>
                  <a:pt x="337" y="146"/>
                </a:lnTo>
                <a:lnTo>
                  <a:pt x="322" y="146"/>
                </a:lnTo>
                <a:lnTo>
                  <a:pt x="303" y="148"/>
                </a:lnTo>
                <a:lnTo>
                  <a:pt x="274" y="148"/>
                </a:lnTo>
                <a:lnTo>
                  <a:pt x="249" y="151"/>
                </a:lnTo>
                <a:lnTo>
                  <a:pt x="220" y="151"/>
                </a:lnTo>
                <a:lnTo>
                  <a:pt x="202" y="152"/>
                </a:lnTo>
                <a:lnTo>
                  <a:pt x="188" y="155"/>
                </a:lnTo>
                <a:lnTo>
                  <a:pt x="176" y="154"/>
                </a:lnTo>
                <a:lnTo>
                  <a:pt x="157" y="156"/>
                </a:lnTo>
                <a:lnTo>
                  <a:pt x="142" y="157"/>
                </a:lnTo>
                <a:lnTo>
                  <a:pt x="123" y="164"/>
                </a:lnTo>
                <a:lnTo>
                  <a:pt x="110" y="166"/>
                </a:lnTo>
                <a:lnTo>
                  <a:pt x="96" y="168"/>
                </a:lnTo>
                <a:lnTo>
                  <a:pt x="74" y="172"/>
                </a:lnTo>
                <a:lnTo>
                  <a:pt x="56" y="175"/>
                </a:lnTo>
                <a:lnTo>
                  <a:pt x="46" y="178"/>
                </a:lnTo>
                <a:lnTo>
                  <a:pt x="27" y="187"/>
                </a:lnTo>
                <a:lnTo>
                  <a:pt x="9" y="194"/>
                </a:lnTo>
                <a:lnTo>
                  <a:pt x="1" y="212"/>
                </a:lnTo>
                <a:lnTo>
                  <a:pt x="1" y="19"/>
                </a:lnTo>
              </a:path>
            </a:pathLst>
          </a:custGeom>
          <a:solidFill>
            <a:schemeClr val="accent1"/>
          </a:solidFill>
          <a:ln w="12699"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587" name="Line 10"/>
          <p:cNvSpPr>
            <a:spLocks noChangeShapeType="1"/>
          </p:cNvSpPr>
          <p:nvPr/>
        </p:nvSpPr>
        <p:spPr bwMode="auto">
          <a:xfrm>
            <a:off x="3570288" y="2760663"/>
            <a:ext cx="1857375" cy="0"/>
          </a:xfrm>
          <a:prstGeom prst="line">
            <a:avLst/>
          </a:prstGeom>
          <a:noFill/>
          <a:ln w="12699">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588" name="Line 11"/>
          <p:cNvSpPr>
            <a:spLocks noChangeShapeType="1"/>
          </p:cNvSpPr>
          <p:nvPr/>
        </p:nvSpPr>
        <p:spPr bwMode="auto">
          <a:xfrm>
            <a:off x="3570288" y="6335713"/>
            <a:ext cx="1857375" cy="0"/>
          </a:xfrm>
          <a:prstGeom prst="line">
            <a:avLst/>
          </a:prstGeom>
          <a:noFill/>
          <a:ln w="12699">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589" name="Freeform 12"/>
          <p:cNvSpPr>
            <a:spLocks/>
          </p:cNvSpPr>
          <p:nvPr/>
        </p:nvSpPr>
        <p:spPr bwMode="auto">
          <a:xfrm>
            <a:off x="4332288" y="6245225"/>
            <a:ext cx="336550" cy="103188"/>
          </a:xfrm>
          <a:custGeom>
            <a:avLst/>
            <a:gdLst>
              <a:gd name="T0" fmla="*/ 0 w 212"/>
              <a:gd name="T1" fmla="*/ 2147483647 h 65"/>
              <a:gd name="T2" fmla="*/ 2147483647 w 212"/>
              <a:gd name="T3" fmla="*/ 2147483647 h 65"/>
              <a:gd name="T4" fmla="*/ 2147483647 w 212"/>
              <a:gd name="T5" fmla="*/ 2147483647 h 65"/>
              <a:gd name="T6" fmla="*/ 2147483647 w 212"/>
              <a:gd name="T7" fmla="*/ 2147483647 h 65"/>
              <a:gd name="T8" fmla="*/ 2147483647 w 212"/>
              <a:gd name="T9" fmla="*/ 2147483647 h 65"/>
              <a:gd name="T10" fmla="*/ 2147483647 w 212"/>
              <a:gd name="T11" fmla="*/ 2147483647 h 65"/>
              <a:gd name="T12" fmla="*/ 2147483647 w 212"/>
              <a:gd name="T13" fmla="*/ 2147483647 h 65"/>
              <a:gd name="T14" fmla="*/ 2147483647 w 212"/>
              <a:gd name="T15" fmla="*/ 2147483647 h 65"/>
              <a:gd name="T16" fmla="*/ 2147483647 w 212"/>
              <a:gd name="T17" fmla="*/ 0 h 65"/>
              <a:gd name="T18" fmla="*/ 2147483647 w 212"/>
              <a:gd name="T19" fmla="*/ 0 h 65"/>
              <a:gd name="T20" fmla="*/ 2147483647 w 212"/>
              <a:gd name="T21" fmla="*/ 2147483647 h 65"/>
              <a:gd name="T22" fmla="*/ 2147483647 w 212"/>
              <a:gd name="T23" fmla="*/ 2147483647 h 65"/>
              <a:gd name="T24" fmla="*/ 2147483647 w 212"/>
              <a:gd name="T25" fmla="*/ 2147483647 h 65"/>
              <a:gd name="T26" fmla="*/ 2147483647 w 212"/>
              <a:gd name="T27" fmla="*/ 2147483647 h 65"/>
              <a:gd name="T28" fmla="*/ 2147483647 w 212"/>
              <a:gd name="T29" fmla="*/ 2147483647 h 65"/>
              <a:gd name="T30" fmla="*/ 2147483647 w 212"/>
              <a:gd name="T31" fmla="*/ 2147483647 h 65"/>
              <a:gd name="T32" fmla="*/ 2147483647 w 212"/>
              <a:gd name="T33" fmla="*/ 2147483647 h 65"/>
              <a:gd name="T34" fmla="*/ 2147483647 w 212"/>
              <a:gd name="T35" fmla="*/ 2147483647 h 65"/>
              <a:gd name="T36" fmla="*/ 2147483647 w 212"/>
              <a:gd name="T37" fmla="*/ 2147483647 h 65"/>
              <a:gd name="T38" fmla="*/ 2147483647 w 212"/>
              <a:gd name="T39" fmla="*/ 2147483647 h 65"/>
              <a:gd name="T40" fmla="*/ 2147483647 w 212"/>
              <a:gd name="T41" fmla="*/ 2147483647 h 65"/>
              <a:gd name="T42" fmla="*/ 2147483647 w 212"/>
              <a:gd name="T43" fmla="*/ 2147483647 h 65"/>
              <a:gd name="T44" fmla="*/ 0 w 212"/>
              <a:gd name="T45" fmla="*/ 2147483647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2" h="65">
                <a:moveTo>
                  <a:pt x="0" y="52"/>
                </a:moveTo>
                <a:lnTo>
                  <a:pt x="13" y="32"/>
                </a:lnTo>
                <a:lnTo>
                  <a:pt x="26" y="13"/>
                </a:lnTo>
                <a:lnTo>
                  <a:pt x="45" y="26"/>
                </a:lnTo>
                <a:lnTo>
                  <a:pt x="64" y="26"/>
                </a:lnTo>
                <a:lnTo>
                  <a:pt x="83" y="13"/>
                </a:lnTo>
                <a:lnTo>
                  <a:pt x="102" y="13"/>
                </a:lnTo>
                <a:lnTo>
                  <a:pt x="122" y="20"/>
                </a:lnTo>
                <a:lnTo>
                  <a:pt x="128" y="0"/>
                </a:lnTo>
                <a:lnTo>
                  <a:pt x="147" y="0"/>
                </a:lnTo>
                <a:lnTo>
                  <a:pt x="173" y="13"/>
                </a:lnTo>
                <a:lnTo>
                  <a:pt x="192" y="26"/>
                </a:lnTo>
                <a:lnTo>
                  <a:pt x="211" y="32"/>
                </a:lnTo>
                <a:lnTo>
                  <a:pt x="211" y="52"/>
                </a:lnTo>
                <a:lnTo>
                  <a:pt x="192" y="52"/>
                </a:lnTo>
                <a:lnTo>
                  <a:pt x="173" y="52"/>
                </a:lnTo>
                <a:lnTo>
                  <a:pt x="154" y="52"/>
                </a:lnTo>
                <a:lnTo>
                  <a:pt x="109" y="64"/>
                </a:lnTo>
                <a:lnTo>
                  <a:pt x="83" y="64"/>
                </a:lnTo>
                <a:lnTo>
                  <a:pt x="58" y="58"/>
                </a:lnTo>
                <a:lnTo>
                  <a:pt x="32" y="58"/>
                </a:lnTo>
                <a:lnTo>
                  <a:pt x="13" y="58"/>
                </a:lnTo>
                <a:lnTo>
                  <a:pt x="0" y="52"/>
                </a:lnTo>
              </a:path>
            </a:pathLst>
          </a:custGeom>
          <a:solidFill>
            <a:schemeClr val="tx2"/>
          </a:solidFill>
          <a:ln w="12699"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590" name="Rectangle 13"/>
          <p:cNvSpPr>
            <a:spLocks noChangeArrowheads="1"/>
          </p:cNvSpPr>
          <p:nvPr/>
        </p:nvSpPr>
        <p:spPr bwMode="auto">
          <a:xfrm>
            <a:off x="5467350" y="6024563"/>
            <a:ext cx="2817813"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Sample being imaged</a:t>
            </a:r>
          </a:p>
        </p:txBody>
      </p:sp>
      <p:sp>
        <p:nvSpPr>
          <p:cNvPr id="24591" name="Rectangle 14"/>
          <p:cNvSpPr>
            <a:spLocks noChangeArrowheads="1"/>
          </p:cNvSpPr>
          <p:nvPr/>
        </p:nvSpPr>
        <p:spPr bwMode="auto">
          <a:xfrm>
            <a:off x="5446713" y="2401888"/>
            <a:ext cx="255428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Intermediate Image</a:t>
            </a:r>
          </a:p>
        </p:txBody>
      </p:sp>
      <p:sp>
        <p:nvSpPr>
          <p:cNvPr id="24592" name="Rectangle 15"/>
          <p:cNvSpPr>
            <a:spLocks noChangeArrowheads="1"/>
          </p:cNvSpPr>
          <p:nvPr/>
        </p:nvSpPr>
        <p:spPr bwMode="auto">
          <a:xfrm>
            <a:off x="5559425" y="3560763"/>
            <a:ext cx="1744663"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Telan Optics</a:t>
            </a:r>
          </a:p>
        </p:txBody>
      </p:sp>
      <p:sp>
        <p:nvSpPr>
          <p:cNvPr id="24593" name="Rectangle 16"/>
          <p:cNvSpPr>
            <a:spLocks noChangeArrowheads="1"/>
          </p:cNvSpPr>
          <p:nvPr/>
        </p:nvSpPr>
        <p:spPr bwMode="auto">
          <a:xfrm>
            <a:off x="5518150" y="5195888"/>
            <a:ext cx="1363663"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Objective</a:t>
            </a:r>
          </a:p>
        </p:txBody>
      </p:sp>
      <p:sp>
        <p:nvSpPr>
          <p:cNvPr id="24594" name="Rectangle 17"/>
          <p:cNvSpPr>
            <a:spLocks noChangeArrowheads="1"/>
          </p:cNvSpPr>
          <p:nvPr/>
        </p:nvSpPr>
        <p:spPr bwMode="auto">
          <a:xfrm>
            <a:off x="5527675" y="4443413"/>
            <a:ext cx="167798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Other optics</a:t>
            </a:r>
          </a:p>
        </p:txBody>
      </p:sp>
      <p:sp>
        <p:nvSpPr>
          <p:cNvPr id="24595" name="Rectangle 18"/>
          <p:cNvSpPr>
            <a:spLocks noChangeArrowheads="1"/>
          </p:cNvSpPr>
          <p:nvPr/>
        </p:nvSpPr>
        <p:spPr bwMode="auto">
          <a:xfrm>
            <a:off x="5416550" y="2025650"/>
            <a:ext cx="100965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Ocular</a:t>
            </a:r>
          </a:p>
        </p:txBody>
      </p:sp>
      <p:sp>
        <p:nvSpPr>
          <p:cNvPr id="24596" name="Freeform 19"/>
          <p:cNvSpPr>
            <a:spLocks/>
          </p:cNvSpPr>
          <p:nvPr/>
        </p:nvSpPr>
        <p:spPr bwMode="auto">
          <a:xfrm>
            <a:off x="3646488" y="4735513"/>
            <a:ext cx="241300" cy="1601787"/>
          </a:xfrm>
          <a:custGeom>
            <a:avLst/>
            <a:gdLst>
              <a:gd name="T0" fmla="*/ 2147483647 w 152"/>
              <a:gd name="T1" fmla="*/ 0 h 1009"/>
              <a:gd name="T2" fmla="*/ 0 w 152"/>
              <a:gd name="T3" fmla="*/ 0 h 1009"/>
              <a:gd name="T4" fmla="*/ 0 w 152"/>
              <a:gd name="T5" fmla="*/ 2147483647 h 1009"/>
              <a:gd name="T6" fmla="*/ 2147483647 w 152"/>
              <a:gd name="T7" fmla="*/ 2147483647 h 100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 h="1009">
                <a:moveTo>
                  <a:pt x="151" y="0"/>
                </a:moveTo>
                <a:lnTo>
                  <a:pt x="0" y="0"/>
                </a:lnTo>
                <a:lnTo>
                  <a:pt x="0" y="1008"/>
                </a:lnTo>
                <a:lnTo>
                  <a:pt x="133" y="995"/>
                </a:lnTo>
              </a:path>
            </a:pathLst>
          </a:custGeom>
          <a:noFill/>
          <a:ln w="12699" cap="rnd"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597" name="Rectangle 20"/>
          <p:cNvSpPr>
            <a:spLocks noChangeArrowheads="1"/>
          </p:cNvSpPr>
          <p:nvPr/>
        </p:nvSpPr>
        <p:spPr bwMode="auto">
          <a:xfrm>
            <a:off x="2778125" y="5618163"/>
            <a:ext cx="796925" cy="363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i="1">
                <a:latin typeface="Times New Roman" pitchFamily="18" charset="0"/>
              </a:rPr>
              <a:t>45 mm</a:t>
            </a:r>
          </a:p>
        </p:txBody>
      </p:sp>
      <p:sp>
        <p:nvSpPr>
          <p:cNvPr id="24598" name="Freeform 21"/>
          <p:cNvSpPr>
            <a:spLocks/>
          </p:cNvSpPr>
          <p:nvPr/>
        </p:nvSpPr>
        <p:spPr bwMode="auto">
          <a:xfrm>
            <a:off x="3200400" y="2243138"/>
            <a:ext cx="320675" cy="3236912"/>
          </a:xfrm>
          <a:custGeom>
            <a:avLst/>
            <a:gdLst>
              <a:gd name="T0" fmla="*/ 2147483647 w 202"/>
              <a:gd name="T1" fmla="*/ 2147483647 h 2039"/>
              <a:gd name="T2" fmla="*/ 0 w 202"/>
              <a:gd name="T3" fmla="*/ 2147483647 h 2039"/>
              <a:gd name="T4" fmla="*/ 0 w 202"/>
              <a:gd name="T5" fmla="*/ 0 h 2039"/>
              <a:gd name="T6" fmla="*/ 2147483647 w 202"/>
              <a:gd name="T7" fmla="*/ 0 h 20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 h="2039">
                <a:moveTo>
                  <a:pt x="201" y="2038"/>
                </a:moveTo>
                <a:lnTo>
                  <a:pt x="0" y="2038"/>
                </a:lnTo>
                <a:lnTo>
                  <a:pt x="0" y="0"/>
                </a:lnTo>
                <a:lnTo>
                  <a:pt x="151" y="0"/>
                </a:lnTo>
              </a:path>
            </a:pathLst>
          </a:custGeom>
          <a:noFill/>
          <a:ln w="12699" cap="rnd"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599" name="Rectangle 22"/>
          <p:cNvSpPr>
            <a:spLocks noChangeArrowheads="1"/>
          </p:cNvSpPr>
          <p:nvPr/>
        </p:nvSpPr>
        <p:spPr bwMode="auto">
          <a:xfrm>
            <a:off x="2138363" y="3354388"/>
            <a:ext cx="911225" cy="363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i="1">
                <a:latin typeface="Times New Roman" pitchFamily="18" charset="0"/>
              </a:rPr>
              <a:t>160 mm</a:t>
            </a:r>
          </a:p>
        </p:txBody>
      </p:sp>
      <p:sp>
        <p:nvSpPr>
          <p:cNvPr id="24600" name="Freeform 23"/>
          <p:cNvSpPr>
            <a:spLocks/>
          </p:cNvSpPr>
          <p:nvPr/>
        </p:nvSpPr>
        <p:spPr bwMode="auto">
          <a:xfrm>
            <a:off x="1862138" y="1763713"/>
            <a:ext cx="276225" cy="4562475"/>
          </a:xfrm>
          <a:custGeom>
            <a:avLst/>
            <a:gdLst>
              <a:gd name="T0" fmla="*/ 2147483647 w 174"/>
              <a:gd name="T1" fmla="*/ 2147483647 h 2874"/>
              <a:gd name="T2" fmla="*/ 2147483647 w 174"/>
              <a:gd name="T3" fmla="*/ 2147483647 h 2874"/>
              <a:gd name="T4" fmla="*/ 0 w 174"/>
              <a:gd name="T5" fmla="*/ 2147483647 h 2874"/>
              <a:gd name="T6" fmla="*/ 0 w 174"/>
              <a:gd name="T7" fmla="*/ 0 h 2874"/>
              <a:gd name="T8" fmla="*/ 2147483647 w 174"/>
              <a:gd name="T9" fmla="*/ 0 h 28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 h="2874">
                <a:moveTo>
                  <a:pt x="137" y="2873"/>
                </a:moveTo>
                <a:lnTo>
                  <a:pt x="108" y="2873"/>
                </a:lnTo>
                <a:lnTo>
                  <a:pt x="0" y="2873"/>
                </a:lnTo>
                <a:lnTo>
                  <a:pt x="0" y="0"/>
                </a:lnTo>
                <a:lnTo>
                  <a:pt x="173" y="0"/>
                </a:lnTo>
              </a:path>
            </a:pathLst>
          </a:custGeom>
          <a:noFill/>
          <a:ln w="12699" cap="rnd"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601" name="Rectangle 24"/>
          <p:cNvSpPr>
            <a:spLocks noChangeArrowheads="1"/>
          </p:cNvSpPr>
          <p:nvPr/>
        </p:nvSpPr>
        <p:spPr bwMode="auto">
          <a:xfrm>
            <a:off x="836613" y="3159125"/>
            <a:ext cx="911225" cy="363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i="1">
                <a:latin typeface="Times New Roman" pitchFamily="18" charset="0"/>
              </a:rPr>
              <a:t>195 mm</a:t>
            </a:r>
          </a:p>
        </p:txBody>
      </p:sp>
      <p:sp>
        <p:nvSpPr>
          <p:cNvPr id="24602" name="Arc 25"/>
          <p:cNvSpPr>
            <a:spLocks/>
          </p:cNvSpPr>
          <p:nvPr/>
        </p:nvSpPr>
        <p:spPr bwMode="auto">
          <a:xfrm rot="7680000">
            <a:off x="4379120" y="1497806"/>
            <a:ext cx="246062" cy="3143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699" cap="rnd">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603" name="Line 26"/>
          <p:cNvSpPr>
            <a:spLocks noChangeShapeType="1"/>
          </p:cNvSpPr>
          <p:nvPr/>
        </p:nvSpPr>
        <p:spPr bwMode="auto">
          <a:xfrm flipH="1">
            <a:off x="4198938" y="1747838"/>
            <a:ext cx="82550" cy="4445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604" name="Line 27"/>
          <p:cNvSpPr>
            <a:spLocks noChangeShapeType="1"/>
          </p:cNvSpPr>
          <p:nvPr/>
        </p:nvSpPr>
        <p:spPr bwMode="auto">
          <a:xfrm>
            <a:off x="4749800" y="1758950"/>
            <a:ext cx="44450" cy="4445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605" name="Line 28"/>
          <p:cNvSpPr>
            <a:spLocks noChangeShapeType="1"/>
          </p:cNvSpPr>
          <p:nvPr/>
        </p:nvSpPr>
        <p:spPr bwMode="auto">
          <a:xfrm flipH="1">
            <a:off x="4359275" y="1792288"/>
            <a:ext cx="58738" cy="79375"/>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606" name="Line 29"/>
          <p:cNvSpPr>
            <a:spLocks noChangeShapeType="1"/>
          </p:cNvSpPr>
          <p:nvPr/>
        </p:nvSpPr>
        <p:spPr bwMode="auto">
          <a:xfrm>
            <a:off x="4567238" y="1792288"/>
            <a:ext cx="22225" cy="79375"/>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24607" name="Group 30"/>
          <p:cNvGrpSpPr>
            <a:grpSpLocks/>
          </p:cNvGrpSpPr>
          <p:nvPr/>
        </p:nvGrpSpPr>
        <p:grpSpPr bwMode="auto">
          <a:xfrm>
            <a:off x="6665913" y="1177925"/>
            <a:ext cx="2320925" cy="650875"/>
            <a:chOff x="4199" y="742"/>
            <a:chExt cx="1462" cy="410"/>
          </a:xfrm>
        </p:grpSpPr>
        <p:sp>
          <p:nvSpPr>
            <p:cNvPr id="24609" name="AutoShape 31"/>
            <p:cNvSpPr>
              <a:spLocks noChangeArrowheads="1"/>
            </p:cNvSpPr>
            <p:nvPr/>
          </p:nvSpPr>
          <p:spPr bwMode="auto">
            <a:xfrm>
              <a:off x="4199" y="742"/>
              <a:ext cx="1395" cy="410"/>
            </a:xfrm>
            <a:prstGeom prst="horizontalScroll">
              <a:avLst>
                <a:gd name="adj" fmla="val 12500"/>
              </a:avLst>
            </a:prstGeom>
            <a:solidFill>
              <a:srgbClr val="FFCCCC"/>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610" name="Text Box 32"/>
            <p:cNvSpPr txBox="1">
              <a:spLocks noChangeArrowheads="1"/>
            </p:cNvSpPr>
            <p:nvPr/>
          </p:nvSpPr>
          <p:spPr bwMode="auto">
            <a:xfrm>
              <a:off x="4245" y="824"/>
              <a:ext cx="1416"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000" i="1">
                  <a:latin typeface="Times New Roman" pitchFamily="18" charset="0"/>
                </a:rPr>
                <a:t>Modified from “Pawley “Handbook of Confocal Microscopy”, Plenum Press</a:t>
              </a:r>
            </a:p>
          </p:txBody>
        </p:sp>
      </p:grpSp>
      <p:sp>
        <p:nvSpPr>
          <p:cNvPr id="24608" name="Rectangle 16"/>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13130"/>
  <p:extLst>
    <p:ext uri="{3A86A75C-4F4B-4683-9AE1-C65F6400EC91}">
      <p14:laserTraceLst xmlns:p14="http://schemas.microsoft.com/office/powerpoint/2010/main">
        <p14:tracePtLst>
          <p14:tracePt t="10462" x="622300" y="3263900"/>
          <p14:tracePt t="11102" x="628650" y="3263900"/>
          <p14:tracePt t="11116" x="647700" y="3263900"/>
          <p14:tracePt t="11117" x="679450" y="3263900"/>
          <p14:tracePt t="11129" x="717550" y="3263900"/>
          <p14:tracePt t="11146" x="819150" y="3263900"/>
          <p14:tracePt t="11162" x="857250" y="3263900"/>
          <p14:tracePt t="11179" x="901700" y="3263900"/>
          <p14:tracePt t="11196" x="965200" y="3276600"/>
          <p14:tracePt t="11213" x="984250" y="3282950"/>
          <p14:tracePt t="11229" x="1003300" y="3289300"/>
          <p14:tracePt t="11248" x="1041400" y="3302000"/>
          <p14:tracePt t="11263" x="1054100" y="3308350"/>
          <p14:tracePt t="11280" x="1079500" y="3321050"/>
          <p14:tracePt t="11295" x="1092200" y="3340100"/>
          <p14:tracePt t="11314" x="1111250" y="3352800"/>
          <p14:tracePt t="11331" x="1117600" y="3359150"/>
          <p14:tracePt t="11346" x="1168400" y="3378200"/>
          <p14:tracePt t="11364" x="1200150" y="3390900"/>
          <p14:tracePt t="11379" x="1282700" y="3416300"/>
          <p14:tracePt t="11398" x="1327150" y="3429000"/>
          <p14:tracePt t="11412" x="1358900" y="3441700"/>
          <p14:tracePt t="11429" x="1397000" y="3448050"/>
          <p14:tracePt t="11446" x="1409700" y="3448050"/>
          <p14:tracePt t="11462" x="1416050" y="3454400"/>
          <p14:tracePt t="11479" x="1416050" y="3467100"/>
          <p14:tracePt t="11718" x="1428750" y="3467100"/>
          <p14:tracePt t="11733" x="1473200" y="3479800"/>
          <p14:tracePt t="11747" x="1530350" y="3492500"/>
          <p14:tracePt t="11762" x="1644650" y="3498850"/>
          <p14:tracePt t="11779" x="1689100" y="3498850"/>
          <p14:tracePt t="11795" x="1746250" y="3479800"/>
          <p14:tracePt t="11813" x="1758950" y="3467100"/>
          <p14:tracePt t="11829" x="1771650" y="3448050"/>
          <p14:tracePt t="11846" x="1778000" y="3390900"/>
          <p14:tracePt t="11862" x="1784350" y="3365500"/>
          <p14:tracePt t="11879" x="1784350" y="3302000"/>
          <p14:tracePt t="11896" x="1784350" y="3251200"/>
          <p14:tracePt t="11913" x="1790700" y="3187700"/>
          <p14:tracePt t="11929" x="1790700" y="3067050"/>
          <p14:tracePt t="11946" x="1790700" y="2965450"/>
          <p14:tracePt t="12179" x="1816100" y="2946400"/>
          <p14:tracePt t="12195" x="1873250" y="2889250"/>
          <p14:tracePt t="12199" x="2038350" y="2743200"/>
          <p14:tracePt t="12212" x="2578100" y="2324100"/>
          <p14:tracePt t="12229" x="2870200" y="2159000"/>
          <p14:tracePt t="12246" x="3371850" y="1962150"/>
          <p14:tracePt t="12262" x="3524250" y="1943100"/>
          <p14:tracePt t="12279" x="3613150" y="1943100"/>
          <p14:tracePt t="12295" x="3721100" y="1987550"/>
          <p14:tracePt t="12313" x="3752850" y="2006600"/>
          <p14:tracePt t="12329" x="3778250" y="2025650"/>
          <p14:tracePt t="12404" x="3778250" y="2032000"/>
          <p14:tracePt t="12509" x="3784600" y="2032000"/>
          <p14:tracePt t="12521" x="3790950" y="2032000"/>
          <p14:tracePt t="13194" x="3797300" y="2032000"/>
          <p14:tracePt t="13373" x="3784600" y="2032000"/>
          <p14:tracePt t="13384" x="3746500" y="2032000"/>
          <p14:tracePt t="13397" x="3702050" y="2032000"/>
          <p14:tracePt t="13412" x="3644900" y="2032000"/>
          <p14:tracePt t="13429" x="3460750" y="2038350"/>
          <p14:tracePt t="13445" x="3340100" y="2044700"/>
          <p14:tracePt t="13463" x="3232150" y="2044700"/>
          <p14:tracePt t="13479" x="3060700" y="2057400"/>
          <p14:tracePt t="13498" x="3009900" y="2057400"/>
          <p14:tracePt t="13514" x="2946400" y="2057400"/>
          <p14:tracePt t="13530" x="2927350" y="2076450"/>
          <p14:tracePt t="13704" x="2908300" y="2076450"/>
          <p14:tracePt t="13714" x="2806700" y="2089150"/>
          <p14:tracePt t="13729" x="2711450" y="2095500"/>
          <p14:tracePt t="13745" x="2597150" y="2095500"/>
          <p14:tracePt t="13762" x="2381250" y="2076450"/>
          <p14:tracePt t="13779" x="2311400" y="2051050"/>
          <p14:tracePt t="13796" x="2209800" y="1993900"/>
          <p14:tracePt t="13812" x="2184400" y="1981200"/>
          <p14:tracePt t="13830" x="2152650" y="1962150"/>
          <p14:tracePt t="13847" x="2146300" y="1949450"/>
          <p14:tracePt t="13862" x="2139950" y="1949450"/>
          <p14:tracePt t="13879" x="2127250" y="1943100"/>
          <p14:tracePt t="13896" x="2120900" y="1943100"/>
          <p14:tracePt t="14058" x="2120900" y="1955800"/>
          <p14:tracePt t="14070" x="2120900" y="1981200"/>
          <p14:tracePt t="14079" x="2120900" y="2133600"/>
          <p14:tracePt t="14095" x="2133600" y="2311400"/>
          <p14:tracePt t="14112" x="2216150" y="2889250"/>
          <p14:tracePt t="14130" x="2279650" y="3219450"/>
          <p14:tracePt t="14146" x="2355850" y="3517900"/>
          <p14:tracePt t="14164" x="2495550" y="4025900"/>
          <p14:tracePt t="14180" x="2559050" y="4222750"/>
          <p14:tracePt t="14195" x="2597150" y="4349750"/>
          <p14:tracePt t="14212" x="2647950" y="4483100"/>
          <p14:tracePt t="14229" x="2660650" y="4521200"/>
          <p14:tracePt t="14248" x="2660650" y="4533900"/>
          <p14:tracePt t="14426" x="2660650" y="4546600"/>
          <p14:tracePt t="14438" x="2679700" y="4552950"/>
          <p14:tracePt t="14445" x="2774950" y="4559300"/>
          <p14:tracePt t="14462" x="2921000" y="4540250"/>
          <p14:tracePt t="14479" x="3244850" y="4413250"/>
          <p14:tracePt t="14495" x="4025900" y="4000500"/>
          <p14:tracePt t="14512" x="4425950" y="3752850"/>
          <p14:tracePt t="14528" x="5029200" y="3321050"/>
          <p14:tracePt t="14546" x="5175250" y="3194050"/>
          <p14:tracePt t="14562" x="5238750" y="3136900"/>
          <p14:tracePt t="14579" x="5289550" y="3086100"/>
          <p14:tracePt t="14781" x="5289550" y="3067050"/>
          <p14:tracePt t="14795" x="5264150" y="3009900"/>
          <p14:tracePt t="14797" x="5232400" y="2933700"/>
          <p14:tracePt t="14813" x="5118100" y="2628900"/>
          <p14:tracePt t="14828" x="5048250" y="2482850"/>
          <p14:tracePt t="14845" x="4997450" y="2336800"/>
          <p14:tracePt t="14862" x="4895850" y="2120900"/>
          <p14:tracePt t="14879" x="4857750" y="2063750"/>
          <p14:tracePt t="14895" x="4781550" y="1993900"/>
          <p14:tracePt t="14912" x="4749800" y="1981200"/>
          <p14:tracePt t="14928" x="4718050" y="1968500"/>
          <p14:tracePt t="14945" x="4686300" y="1955800"/>
          <p14:tracePt t="14962" x="4679950" y="1955800"/>
          <p14:tracePt t="15183" x="4660900" y="1955800"/>
          <p14:tracePt t="15195" x="4597400" y="1968500"/>
          <p14:tracePt t="15212" x="4565650" y="1968500"/>
          <p14:tracePt t="15228" x="4508500" y="1968500"/>
          <p14:tracePt t="15246" x="4489450" y="1968500"/>
          <p14:tracePt t="15262" x="4464050" y="1962150"/>
          <p14:tracePt t="15279" x="4457700" y="1949450"/>
          <p14:tracePt t="15295" x="4445000" y="1936750"/>
          <p14:tracePt t="15313" x="4445000" y="1924050"/>
          <p14:tracePt t="15328" x="4438650" y="1924050"/>
          <p14:tracePt t="15345" x="4438650" y="1917700"/>
          <p14:tracePt t="15362" x="4432300" y="1917700"/>
          <p14:tracePt t="15501" x="4425950" y="1917700"/>
          <p14:tracePt t="15537" x="4425950" y="1905000"/>
          <p14:tracePt t="15562" x="4425950" y="1892300"/>
          <p14:tracePt t="15563" x="4425950" y="1879600"/>
          <p14:tracePt t="15578" x="4425950" y="1866900"/>
          <p14:tracePt t="15596" x="4425950" y="1847850"/>
          <p14:tracePt t="15612" x="4425950" y="1841500"/>
          <p14:tracePt t="15629" x="4425950" y="1835150"/>
          <p14:tracePt t="15892" x="4425950" y="1828800"/>
          <p14:tracePt t="15894" x="4425950" y="1816100"/>
          <p14:tracePt t="15912" x="4425950" y="1797050"/>
          <p14:tracePt t="15929" x="4425950" y="1790700"/>
          <p14:tracePt t="15945" x="4425950" y="1784350"/>
          <p14:tracePt t="15962" x="4425950" y="1778000"/>
          <p14:tracePt t="16438" x="4425950" y="1784350"/>
          <p14:tracePt t="17502" x="4419600" y="1784350"/>
          <p14:tracePt t="17798" x="4413250" y="1784350"/>
          <p14:tracePt t="17803" x="4406900" y="1784350"/>
          <p14:tracePt t="17814" x="4400550" y="1784350"/>
          <p14:tracePt t="17829" x="4387850" y="1784350"/>
          <p14:tracePt t="17848" x="4381500" y="1784350"/>
          <p14:tracePt t="17863" x="4375150" y="1784350"/>
          <p14:tracePt t="18367" x="4375150" y="1797050"/>
          <p14:tracePt t="18368" x="4375150" y="1822450"/>
          <p14:tracePt t="18380" x="4368800" y="1879600"/>
          <p14:tracePt t="18397" x="4343400" y="2089150"/>
          <p14:tracePt t="18415" x="4330700" y="2305050"/>
          <p14:tracePt t="18431" x="4318000" y="2800350"/>
          <p14:tracePt t="18449" x="4318000" y="3067050"/>
          <p14:tracePt t="18464" x="4337050" y="3282950"/>
          <p14:tracePt t="18480" x="4406900" y="3663950"/>
          <p14:tracePt t="18498" x="4438650" y="3752850"/>
          <p14:tracePt t="18514" x="4464050" y="3810000"/>
          <p14:tracePt t="18514" x="4464050" y="3822700"/>
          <p14:tracePt t="18531" x="4470400" y="3829050"/>
          <p14:tracePt t="18745" x="4464050" y="3854450"/>
          <p14:tracePt t="18764" x="4445000" y="3956050"/>
          <p14:tracePt t="18780" x="4349750" y="4425950"/>
          <p14:tracePt t="18781" x="4318000" y="4711700"/>
          <p14:tracePt t="18797" x="4305300" y="4965700"/>
          <p14:tracePt t="18814" x="4305300" y="5353050"/>
          <p14:tracePt t="18831" x="4311650" y="5441950"/>
          <p14:tracePt t="18848" x="4324350" y="5530850"/>
          <p14:tracePt t="18865" x="4330700" y="5530850"/>
          <p14:tracePt t="19100" x="4324350" y="5594350"/>
          <p14:tracePt t="19101" x="4298950" y="5695950"/>
          <p14:tracePt t="19123" x="4286250" y="5791200"/>
          <p14:tracePt t="19132" x="4267200" y="5975350"/>
          <p14:tracePt t="19147" x="4267200" y="6032500"/>
          <p14:tracePt t="19164" x="4267200" y="6070600"/>
          <p14:tracePt t="19181" x="4267200" y="6096000"/>
          <p14:tracePt t="19198" x="4267200" y="6108700"/>
          <p14:tracePt t="19241" x="4273550" y="6121400"/>
          <p14:tracePt t="19253" x="4273550" y="6134100"/>
          <p14:tracePt t="19263" x="4279900" y="6146800"/>
          <p14:tracePt t="19265" x="4286250" y="6165850"/>
          <p14:tracePt t="19280" x="4292600" y="6184900"/>
          <p14:tracePt t="19298" x="4298950" y="6223000"/>
          <p14:tracePt t="19314" x="4298950" y="6242050"/>
          <p14:tracePt t="19332" x="4305300" y="6267450"/>
          <p14:tracePt t="19332" x="4311650" y="6286500"/>
          <p14:tracePt t="19348" x="4318000" y="6318250"/>
          <p14:tracePt t="19365" x="4324350" y="6337300"/>
          <p14:tracePt t="19381" x="4324350" y="6356350"/>
          <p14:tracePt t="19398" x="4324350" y="6369050"/>
          <p14:tracePt t="19583" x="4337050" y="6369050"/>
          <p14:tracePt t="19606" x="4343400" y="6369050"/>
          <p14:tracePt t="20448" x="4324350" y="6362700"/>
          <p14:tracePt t="20449" x="4298950" y="6350000"/>
          <p14:tracePt t="20463" x="4241800" y="6299200"/>
          <p14:tracePt t="20481" x="3987800" y="5981700"/>
          <p14:tracePt t="20497" x="3854450" y="5740400"/>
          <p14:tracePt t="20514" x="3651250" y="5251450"/>
          <p14:tracePt t="20530" x="3581400" y="5041900"/>
          <p14:tracePt t="20547" x="3543300" y="4902200"/>
          <p14:tracePt t="20563" x="3486150" y="4794250"/>
          <p14:tracePt t="20581" x="3467100" y="4775200"/>
          <p14:tracePt t="20597" x="3454400" y="4768850"/>
          <p14:tracePt t="20861" x="3454400" y="4749800"/>
          <p14:tracePt t="20870" x="3454400" y="4711700"/>
          <p14:tracePt t="20881" x="3454400" y="4565650"/>
          <p14:tracePt t="20897" x="3454400" y="4476750"/>
          <p14:tracePt t="20914" x="3448050" y="4362450"/>
          <p14:tracePt t="20932" x="3441700" y="4337050"/>
          <p14:tracePt t="20947" x="3441700" y="4324350"/>
          <p14:tracePt t="21180" x="3441700" y="4305300"/>
          <p14:tracePt t="21197" x="3441700" y="4254500"/>
          <p14:tracePt t="21199" x="3505200" y="3759200"/>
          <p14:tracePt t="21216" x="3568700" y="3397250"/>
          <p14:tracePt t="21230" x="3657600" y="3048000"/>
          <p14:tracePt t="21247" x="3771900" y="2559050"/>
          <p14:tracePt t="21263" x="3784600" y="2476500"/>
          <p14:tracePt t="21282" x="3797300" y="2438400"/>
          <p14:tracePt t="21297" x="3803650" y="2425700"/>
          <p14:tracePt t="21314" x="3810000" y="2425700"/>
          <p14:tracePt t="21487" x="3835400" y="2406650"/>
          <p14:tracePt t="21496" x="3949700" y="2368550"/>
          <p14:tracePt t="21513" x="4006850" y="2349500"/>
          <p14:tracePt t="21530" x="4133850" y="2298700"/>
          <p14:tracePt t="21547" x="4210050" y="2273300"/>
          <p14:tracePt t="21564" x="4279900" y="2247900"/>
          <p14:tracePt t="21580" x="4406900" y="2203450"/>
          <p14:tracePt t="21597" x="4451350" y="2190750"/>
          <p14:tracePt t="21613" x="4489450" y="2178050"/>
          <p14:tracePt t="21631" x="4495800" y="2178050"/>
          <p14:tracePt t="21647" x="4495800" y="2171700"/>
          <p14:tracePt t="21819" x="4489450" y="2171700"/>
          <p14:tracePt t="21843" x="4483100" y="2171700"/>
          <p14:tracePt t="21854" x="4476750" y="2171700"/>
          <p14:tracePt t="21864" x="4445000" y="2171700"/>
          <p14:tracePt t="21880" x="4406900" y="2171700"/>
          <p14:tracePt t="21898" x="4279900" y="2184400"/>
          <p14:tracePt t="21913" x="4191000" y="2197100"/>
          <p14:tracePt t="21930" x="4095750" y="2209800"/>
          <p14:tracePt t="21947" x="3937000" y="2216150"/>
          <p14:tracePt t="21964" x="3879850" y="2216150"/>
          <p14:tracePt t="21980" x="3790950" y="2216150"/>
          <p14:tracePt t="21997" x="3771900" y="2216150"/>
          <p14:tracePt t="22013" x="3759200" y="2216150"/>
          <p14:tracePt t="22031" x="3752850" y="2222500"/>
          <p14:tracePt t="22481" x="3746500" y="2222500"/>
          <p14:tracePt t="23216" x="3740150" y="2286000"/>
          <p14:tracePt t="23217" x="3733800" y="2470150"/>
          <p14:tracePt t="23230" x="3733800" y="2870200"/>
          <p14:tracePt t="23247" x="3797300" y="3917950"/>
          <p14:tracePt t="23263" x="3911600" y="4387850"/>
          <p14:tracePt t="23281" x="4044950" y="4775200"/>
          <p14:tracePt t="23297" x="4248150" y="5187950"/>
          <p14:tracePt t="23314" x="4298950" y="5257800"/>
          <p14:tracePt t="23330" x="4349750" y="5302250"/>
          <p14:tracePt t="23347" x="4356100" y="5302250"/>
          <p14:tracePt t="23570" x="4356100" y="5308600"/>
          <p14:tracePt t="23582" x="4356100" y="5327650"/>
          <p14:tracePt t="23583" x="4356100" y="5353050"/>
          <p14:tracePt t="23598" x="4356100" y="5378450"/>
          <p14:tracePt t="23614" x="4356100" y="5441950"/>
          <p14:tracePt t="23630" x="4356100" y="5454650"/>
          <p14:tracePt t="23647" x="4356100" y="5461000"/>
          <p14:tracePt t="24173" x="4324350" y="5454650"/>
          <p14:tracePt t="24184" x="4229100" y="5384800"/>
          <p14:tracePt t="24197" x="3987800" y="5168900"/>
          <p14:tracePt t="24199" x="3740150" y="4883150"/>
          <p14:tracePt t="24213" x="3517900" y="4565650"/>
          <p14:tracePt t="24230" x="3187700" y="3911600"/>
          <p14:tracePt t="24247" x="3079750" y="3670300"/>
          <p14:tracePt t="24263" x="2940050" y="3416300"/>
          <p14:tracePt t="24280" x="2895600" y="3359150"/>
          <p14:tracePt t="24298" x="2870200" y="3327400"/>
          <p14:tracePt t="24313" x="2851150" y="3308350"/>
          <p14:tracePt t="24330" x="2844800" y="3302000"/>
          <p14:tracePt t="24445" x="2838450" y="3295650"/>
          <p14:tracePt t="24575" x="2838450" y="3314700"/>
          <p14:tracePt t="24597" x="2832100" y="3346450"/>
          <p14:tracePt t="24599" x="2832100" y="3359150"/>
          <p14:tracePt t="24613" x="2825750" y="3378200"/>
          <p14:tracePt t="24630" x="2825750" y="3416300"/>
          <p14:tracePt t="24646" x="2825750" y="3422650"/>
          <p14:tracePt t="24683" x="2825750" y="3429000"/>
          <p14:tracePt t="24684" x="2819400" y="3429000"/>
          <p14:tracePt t="24741" x="2813050" y="3429000"/>
          <p14:tracePt t="26916" x="2825750" y="3429000"/>
          <p14:tracePt t="26930" x="2851150" y="3429000"/>
          <p14:tracePt t="26936" x="2895600" y="3429000"/>
          <p14:tracePt t="26946" x="3022600" y="3416300"/>
          <p14:tracePt t="26965" x="3092450" y="3416300"/>
          <p14:tracePt t="26983" x="3155950" y="3416300"/>
          <p14:tracePt t="26996" x="3314700" y="3416300"/>
          <p14:tracePt t="27016" x="3384550" y="3416300"/>
          <p14:tracePt t="27030" x="3486150" y="3416300"/>
          <p14:tracePt t="27049" x="3524250" y="3416300"/>
          <p14:tracePt t="27065" x="3543300" y="3416300"/>
          <p14:tracePt t="27080" x="3562350" y="3416300"/>
          <p14:tracePt t="27294" x="3581400" y="3416300"/>
          <p14:tracePt t="27298" x="3606800" y="3416300"/>
          <p14:tracePt t="27315" x="3689350" y="3435350"/>
          <p14:tracePt t="27332" x="3752850" y="3460750"/>
          <p14:tracePt t="27348" x="3841750" y="3517900"/>
          <p14:tracePt t="27363" x="4051300" y="3657600"/>
          <p14:tracePt t="27380" x="4127500" y="3708400"/>
          <p14:tracePt t="27399" x="4248150" y="3797300"/>
          <p14:tracePt t="27413" x="4286250" y="3829050"/>
          <p14:tracePt t="27433" x="4318000" y="3848100"/>
          <p14:tracePt t="27446" x="4349750" y="3867150"/>
          <p14:tracePt t="27720" x="4362450" y="3867150"/>
          <p14:tracePt t="27733" x="4375150" y="3873500"/>
          <p14:tracePt t="27734" x="4394200" y="3879850"/>
          <p14:tracePt t="27746" x="4425950" y="3892550"/>
          <p14:tracePt t="27764" x="4502150" y="3924300"/>
          <p14:tracePt t="27780" x="4540250" y="3937000"/>
          <p14:tracePt t="27797" x="4578350" y="3962400"/>
          <p14:tracePt t="27813" x="4622800" y="3994150"/>
          <p14:tracePt t="27830" x="4641850" y="4013200"/>
          <p14:tracePt t="27846" x="4654550" y="4032250"/>
          <p14:tracePt t="27864" x="4654550" y="4044950"/>
          <p14:tracePt t="28205" x="4667250" y="4051300"/>
          <p14:tracePt t="28217" x="4679950" y="4095750"/>
          <p14:tracePt t="28230" x="4692650" y="4127500"/>
          <p14:tracePt t="28246" x="4699000" y="4184650"/>
          <p14:tracePt t="28263" x="4711700" y="4311650"/>
          <p14:tracePt t="28280" x="4718050" y="4400550"/>
          <p14:tracePt t="28297" x="4743450" y="4591050"/>
          <p14:tracePt t="28313" x="4756150" y="4673600"/>
          <p14:tracePt t="28330" x="4781550" y="4762500"/>
          <p14:tracePt t="28347" x="4787900" y="4781550"/>
          <p14:tracePt t="28382" x="4787900" y="4775200"/>
          <p14:tracePt t="28619" x="4781550" y="4775200"/>
          <p14:tracePt t="28631" x="4768850" y="4775200"/>
          <p14:tracePt t="28655" x="4762500" y="4775200"/>
          <p14:tracePt t="28667" x="4756150" y="4775200"/>
          <p14:tracePt t="28678" x="4737100" y="4768850"/>
          <p14:tracePt t="28697" x="4705350" y="4768850"/>
          <p14:tracePt t="28714" x="4679950" y="4768850"/>
          <p14:tracePt t="28730" x="4654550" y="4762500"/>
          <p14:tracePt t="28746" x="4597400" y="4743450"/>
          <p14:tracePt t="28763" x="4565650" y="4737100"/>
          <p14:tracePt t="28780" x="4533900" y="4737100"/>
          <p14:tracePt t="28797" x="4514850" y="4730750"/>
          <p14:tracePt t="28813" x="4502150" y="4724400"/>
          <p14:tracePt t="28830" x="4489450" y="4724400"/>
          <p14:tracePt t="28846" x="4476750" y="4718050"/>
          <p14:tracePt t="28863" x="4470400" y="4718050"/>
          <p14:tracePt t="28915" x="4464050" y="4718050"/>
          <p14:tracePt t="28951" x="4457700" y="4718050"/>
          <p14:tracePt t="28973" x="4451350" y="4718050"/>
          <p14:tracePt t="28997" x="4445000" y="4718050"/>
          <p14:tracePt t="29013" x="4438650" y="4718050"/>
          <p14:tracePt t="29029" x="4432300" y="4718050"/>
          <p14:tracePt t="29057" x="4425950" y="4718050"/>
          <p14:tracePt t="29069" x="4419600" y="4718050"/>
          <p14:tracePt t="33054" x="4419600" y="4724400"/>
          <p14:tracePt t="33090" x="4419600" y="4730750"/>
          <p14:tracePt t="33148" x="4419600" y="4737100"/>
          <p14:tracePt t="33375" x="4419600" y="4743450"/>
          <p14:tracePt t="33396" x="4406900" y="4794250"/>
          <p14:tracePt t="33399" x="4394200" y="4864100"/>
          <p14:tracePt t="33413" x="4375150" y="4984750"/>
          <p14:tracePt t="33429" x="4343400" y="5403850"/>
          <p14:tracePt t="33446" x="4343400" y="5600700"/>
          <p14:tracePt t="33463" x="4343400" y="5740400"/>
          <p14:tracePt t="33479" x="4343400" y="5924550"/>
          <p14:tracePt t="33496" x="4362450" y="5981700"/>
          <p14:tracePt t="33515" x="4368800" y="6038850"/>
          <p14:tracePt t="33530" x="4375150" y="6051550"/>
          <p14:tracePt t="33546" x="4375150" y="6070600"/>
          <p14:tracePt t="33564" x="4375150" y="6089650"/>
          <p14:tracePt t="33579" x="4375150" y="6108700"/>
          <p14:tracePt t="33598" x="4375150" y="6159500"/>
          <p14:tracePt t="33614" x="4375150" y="6184900"/>
          <p14:tracePt t="33630" x="4375150" y="6223000"/>
          <p14:tracePt t="33648" x="4375150" y="6235700"/>
          <p14:tracePt t="33666" x="4375150" y="6248400"/>
          <p14:tracePt t="33954" x="4381500" y="6248400"/>
          <p14:tracePt t="33967" x="4387850" y="6248400"/>
          <p14:tracePt t="33968" x="4394200" y="6248400"/>
          <p14:tracePt t="34001" x="4400550" y="6248400"/>
          <p14:tracePt t="34026" x="4406900" y="6254750"/>
          <p14:tracePt t="34049" x="4413250" y="6254750"/>
          <p14:tracePt t="34051" x="4419600" y="6254750"/>
          <p14:tracePt t="34097" x="4419600" y="6261100"/>
          <p14:tracePt t="34099" x="4425950" y="6261100"/>
          <p14:tracePt t="34131" x="4425950" y="6267450"/>
          <p14:tracePt t="34286" x="4432300" y="6267450"/>
          <p14:tracePt t="34322" x="4432300" y="6273800"/>
          <p14:tracePt t="34806" x="4432300" y="6248400"/>
          <p14:tracePt t="34815" x="4432300" y="6140450"/>
          <p14:tracePt t="34830" x="4438650" y="6051550"/>
          <p14:tracePt t="34847" x="4438650" y="5899150"/>
          <p14:tracePt t="34865" x="4438650" y="5829300"/>
          <p14:tracePt t="34881" x="4438650" y="5759450"/>
          <p14:tracePt t="34897" x="4413250" y="5670550"/>
          <p14:tracePt t="34914" x="4406900" y="5638800"/>
          <p14:tracePt t="34930" x="4400550" y="5619750"/>
          <p14:tracePt t="34930" x="4400550" y="5613400"/>
          <p14:tracePt t="35160" x="4400550" y="5607050"/>
          <p14:tracePt t="35172" x="4400550" y="5568950"/>
          <p14:tracePt t="35181" x="4400550" y="5454650"/>
          <p14:tracePt t="35197" x="4406900" y="5378450"/>
          <p14:tracePt t="35214" x="4406900" y="5321300"/>
          <p14:tracePt t="35230" x="4406900" y="5219700"/>
          <p14:tracePt t="35248" x="4406900" y="5194300"/>
          <p14:tracePt t="35264" x="4406900" y="5149850"/>
          <p14:tracePt t="35281" x="4406900" y="5130800"/>
          <p14:tracePt t="35297" x="4413250" y="5111750"/>
          <p14:tracePt t="35297" x="4419600" y="5092700"/>
          <p14:tracePt t="35315" x="4425950" y="5060950"/>
          <p14:tracePt t="35330" x="4438650" y="5022850"/>
          <p14:tracePt t="35348" x="4457700" y="4972050"/>
          <p14:tracePt t="35363" x="4457700" y="4959350"/>
          <p14:tracePt t="35381" x="4457700" y="4946650"/>
          <p14:tracePt t="35397" x="4457700" y="4927600"/>
          <p14:tracePt t="35414" x="4457700" y="4921250"/>
          <p14:tracePt t="35430" x="4457700" y="4908550"/>
          <p14:tracePt t="35469" x="4457700" y="4902200"/>
          <p14:tracePt t="35693" x="4457700" y="4895850"/>
          <p14:tracePt t="35716" x="4457700" y="4883150"/>
          <p14:tracePt t="35717" x="4457700" y="4870450"/>
          <p14:tracePt t="35730" x="4457700" y="4857750"/>
          <p14:tracePt t="35747" x="4470400" y="4819650"/>
          <p14:tracePt t="35764" x="4476750" y="4806950"/>
          <p14:tracePt t="35781" x="4476750" y="4787900"/>
          <p14:tracePt t="35797" x="4476750" y="4775200"/>
          <p14:tracePt t="35858" x="4483100" y="4775200"/>
          <p14:tracePt t="36545" x="4489450" y="4775200"/>
          <p14:tracePt t="36563" x="4495800" y="4775200"/>
          <p14:tracePt t="36580" x="4521200" y="4775200"/>
          <p14:tracePt t="36582" x="4552950" y="4775200"/>
          <p14:tracePt t="36597" x="4597400" y="4775200"/>
          <p14:tracePt t="36613" x="4737100" y="4781550"/>
          <p14:tracePt t="36631" x="4826000" y="4800600"/>
          <p14:tracePt t="36647" x="4991100" y="4826000"/>
          <p14:tracePt t="36664" x="5060950" y="4845050"/>
          <p14:tracePt t="36680" x="5124450" y="4851400"/>
          <p14:tracePt t="36697" x="5213350" y="4857750"/>
          <p14:tracePt t="36713" x="5232400" y="4857750"/>
          <p14:tracePt t="36731" x="5245100" y="4857750"/>
          <p14:tracePt t="37053" x="5245100" y="4851400"/>
          <p14:tracePt t="37063" x="5245100" y="4845050"/>
          <p14:tracePt t="37087" x="5232400" y="4832350"/>
          <p14:tracePt t="37100" x="5207000" y="4832350"/>
          <p14:tracePt t="37101" x="5168900" y="4826000"/>
          <p14:tracePt t="37113" x="5124450" y="4826000"/>
          <p14:tracePt t="37131" x="5073650" y="4826000"/>
          <p14:tracePt t="37147" x="4972050" y="4819650"/>
          <p14:tracePt t="37164" x="4927600" y="4813300"/>
          <p14:tracePt t="37180" x="4857750" y="4800600"/>
          <p14:tracePt t="37197" x="4838700" y="4800600"/>
          <p14:tracePt t="37214" x="4813300" y="4794250"/>
          <p14:tracePt t="37231" x="4800600" y="4794250"/>
          <p14:tracePt t="38531" x="4806950" y="4794250"/>
          <p14:tracePt t="38540" x="4832350" y="4794250"/>
          <p14:tracePt t="38547" x="4895850" y="4781550"/>
          <p14:tracePt t="38563" x="5200650" y="4692650"/>
          <p14:tracePt t="38583" x="5378450" y="4654550"/>
          <p14:tracePt t="38597" x="5492750" y="4635500"/>
          <p14:tracePt t="38597" x="5568950" y="4629150"/>
          <p14:tracePt t="38614" x="5619750" y="4629150"/>
          <p14:tracePt t="38630" x="5670550" y="4629150"/>
          <p14:tracePt t="38650" x="5676900" y="4629150"/>
          <p14:tracePt t="44834" x="5670550" y="4629150"/>
          <p14:tracePt t="44847" x="5657850" y="4616450"/>
          <p14:tracePt t="44862" x="5645150" y="4616450"/>
          <p14:tracePt t="44864" x="5613400" y="4597400"/>
          <p14:tracePt t="44879" x="5524500" y="4552950"/>
          <p14:tracePt t="44895" x="5473700" y="4533900"/>
          <p14:tracePt t="44913" x="5416550" y="4495800"/>
          <p14:tracePt t="44929" x="5403850" y="4476750"/>
          <p14:tracePt t="44947" x="5391150" y="4476750"/>
          <p14:tracePt t="45237" x="5384800" y="4464050"/>
          <p14:tracePt t="45248" x="5372100" y="4464050"/>
          <p14:tracePt t="45262" x="5365750" y="4445000"/>
          <p14:tracePt t="45264" x="5359400" y="4432300"/>
          <p14:tracePt t="45279" x="5353050" y="4406900"/>
          <p14:tracePt t="45297" x="5346700" y="4394200"/>
          <p14:tracePt t="45312" x="5340350" y="4387850"/>
          <p14:tracePt t="45603" x="5340350" y="4375150"/>
          <p14:tracePt t="45615" x="5340350" y="4356100"/>
          <p14:tracePt t="45615" x="5340350" y="4337050"/>
          <p14:tracePt t="45627" x="5340350" y="4305300"/>
          <p14:tracePt t="45646" x="5334000" y="4241800"/>
          <p14:tracePt t="45664" x="5327650" y="4210050"/>
          <p14:tracePt t="45679" x="5327650" y="4191000"/>
          <p14:tracePt t="45696" x="5321300" y="4178300"/>
          <p14:tracePt t="45712" x="5321300" y="4171950"/>
          <p14:tracePt t="46030" x="5321300" y="4165600"/>
          <p14:tracePt t="46031" x="5314950" y="4165600"/>
          <p14:tracePt t="46045" x="5308600" y="4159250"/>
          <p14:tracePt t="46063" x="5283200" y="4140200"/>
          <p14:tracePt t="46079" x="5276850" y="4133850"/>
          <p14:tracePt t="46096" x="5264150" y="4127500"/>
          <p14:tracePt t="46112" x="5257800" y="4121150"/>
          <p14:tracePt t="46383" x="5251450" y="4121150"/>
          <p14:tracePt t="46385" x="5238750" y="4121150"/>
          <p14:tracePt t="46395" x="5219700" y="4121150"/>
          <p14:tracePt t="46412" x="5187950" y="4114800"/>
          <p14:tracePt t="46429" x="5099050" y="4064000"/>
          <p14:tracePt t="46445" x="5041900" y="4025900"/>
          <p14:tracePt t="46462" x="4933950" y="3949700"/>
          <p14:tracePt t="46479" x="4889500" y="3924300"/>
          <p14:tracePt t="46496" x="4876800" y="3911600"/>
          <p14:tracePt t="46512" x="4857750" y="3911600"/>
          <p14:tracePt t="46739" x="4851400" y="3917950"/>
          <p14:tracePt t="46748" x="4819650" y="3975100"/>
          <p14:tracePt t="46762" x="4800600" y="4013200"/>
          <p14:tracePt t="46779" x="4787900" y="4051300"/>
          <p14:tracePt t="46796" x="4756150" y="4165600"/>
          <p14:tracePt t="46812" x="4749800" y="4235450"/>
          <p14:tracePt t="46829" x="4743450" y="4394200"/>
          <p14:tracePt t="46845" x="4743450" y="4464050"/>
          <p14:tracePt t="46862" x="4743450" y="4521200"/>
          <p14:tracePt t="46879" x="4743450" y="4603750"/>
          <p14:tracePt t="46896" x="4743450" y="4616450"/>
          <p14:tracePt t="46913" x="4743450" y="4622800"/>
          <p14:tracePt t="47200" x="4743450" y="4629150"/>
          <p14:tracePt t="47209" x="4768850" y="4635500"/>
          <p14:tracePt t="47229" x="4787900" y="4641850"/>
          <p14:tracePt t="47246" x="4838700" y="4654550"/>
          <p14:tracePt t="47262" x="4857750" y="4654550"/>
          <p14:tracePt t="47279" x="4895850" y="4660900"/>
          <p14:tracePt t="47295" x="4902200" y="4660900"/>
          <p14:tracePt t="47312" x="4908550" y="4667250"/>
          <p14:tracePt t="47329" x="4914900" y="4667250"/>
          <p14:tracePt t="47346" x="4927600" y="4667250"/>
          <p14:tracePt t="47362" x="4946650" y="4667250"/>
          <p14:tracePt t="47379" x="4959350" y="4667250"/>
          <p14:tracePt t="47395" x="4972050" y="4667250"/>
          <p14:tracePt t="47412" x="4978400" y="4667250"/>
          <p14:tracePt t="47495" x="4978400" y="4660900"/>
          <p14:tracePt t="47512" x="4978400" y="4654550"/>
          <p14:tracePt t="47532" x="4978400" y="4648200"/>
          <p14:tracePt t="47579" x="4978400" y="4635500"/>
          <p14:tracePt t="47581" x="4978400" y="4622800"/>
          <p14:tracePt t="47615" x="4978400" y="4610100"/>
          <p14:tracePt t="47639" x="4978400" y="4603750"/>
          <p14:tracePt t="47709" x="4965700" y="4603750"/>
          <p14:tracePt t="47710" x="4959350" y="4597400"/>
          <p14:tracePt t="47729" x="4933950" y="4591050"/>
          <p14:tracePt t="47746" x="4921250" y="4591050"/>
          <p14:tracePt t="47763" x="4908550" y="4591050"/>
          <p14:tracePt t="47814" x="4902200" y="4591050"/>
          <p14:tracePt t="47835" x="4889500" y="4591050"/>
          <p14:tracePt t="47845" x="4857750" y="4591050"/>
          <p14:tracePt t="47862" x="4832350" y="4591050"/>
          <p14:tracePt t="47879" x="4806950" y="4591050"/>
          <p14:tracePt t="47895" x="4762500" y="4591050"/>
          <p14:tracePt t="47913" x="4749800" y="4591050"/>
          <p14:tracePt t="47929" x="4724400" y="4578350"/>
          <p14:tracePt t="47946" x="4711700" y="4572000"/>
          <p14:tracePt t="47962" x="4705350" y="4572000"/>
          <p14:tracePt t="47979" x="4679950" y="4559300"/>
          <p14:tracePt t="47995" x="4660900" y="4559300"/>
          <p14:tracePt t="48012" x="4603750" y="4546600"/>
          <p14:tracePt t="48028" x="4565650" y="4540250"/>
          <p14:tracePt t="48046" x="4533900" y="4540250"/>
          <p14:tracePt t="48062" x="4470400" y="4540250"/>
          <p14:tracePt t="48079" x="4451350" y="4546600"/>
          <p14:tracePt t="48095" x="4413250" y="4559300"/>
          <p14:tracePt t="48112" x="4400550" y="4565650"/>
          <p14:tracePt t="48128" x="4375150" y="4591050"/>
          <p14:tracePt t="48146" x="4362450" y="4597400"/>
          <p14:tracePt t="48162" x="4349750" y="4610100"/>
          <p14:tracePt t="48179" x="4337050" y="4629150"/>
          <p14:tracePt t="48195" x="4324350" y="4635500"/>
          <p14:tracePt t="48212" x="4305300" y="4654550"/>
          <p14:tracePt t="48229" x="4298950" y="4667250"/>
          <p14:tracePt t="48246" x="4292600" y="4673600"/>
          <p14:tracePt t="48262" x="4279900" y="4699000"/>
          <p14:tracePt t="48279" x="4273550" y="4711700"/>
          <p14:tracePt t="48295" x="4267200" y="4737100"/>
          <p14:tracePt t="48312" x="4260850" y="4749800"/>
          <p14:tracePt t="48329" x="4254500" y="4768850"/>
          <p14:tracePt t="48346" x="4248150" y="4838700"/>
          <p14:tracePt t="48362" x="4241800" y="4876800"/>
          <p14:tracePt t="48379" x="4241800" y="4946650"/>
          <p14:tracePt t="48396" x="4241800" y="4978400"/>
          <p14:tracePt t="48412" x="4267200" y="5035550"/>
          <p14:tracePt t="48430" x="4279900" y="5067300"/>
          <p14:tracePt t="48445" x="4292600" y="5086350"/>
          <p14:tracePt t="48462" x="4362450" y="5143500"/>
          <p14:tracePt t="48478" x="4394200" y="5175250"/>
          <p14:tracePt t="48496" x="4438650" y="5200650"/>
          <p14:tracePt t="48512" x="4502150" y="5232400"/>
          <p14:tracePt t="48529" x="4533900" y="5245100"/>
          <p14:tracePt t="48545" x="4584700" y="5270500"/>
          <p14:tracePt t="48562" x="4610100" y="5276850"/>
          <p14:tracePt t="48578" x="4660900" y="5289550"/>
          <p14:tracePt t="48596" x="4679950" y="5289550"/>
          <p14:tracePt t="48612" x="4699000" y="5295900"/>
          <p14:tracePt t="48629" x="4711700" y="5295900"/>
          <p14:tracePt t="48645" x="4718050" y="5302250"/>
          <p14:tracePt t="48662" x="4724400" y="5302250"/>
          <p14:tracePt t="49223" x="4724400" y="5308600"/>
          <p14:tracePt t="49234" x="4724400" y="5327650"/>
          <p14:tracePt t="49245" x="4692650" y="5384800"/>
          <p14:tracePt t="49262" x="4673600" y="5422900"/>
          <p14:tracePt t="49279" x="4654550" y="5480050"/>
          <p14:tracePt t="49296" x="4654550" y="5499100"/>
          <p14:tracePt t="49312" x="4654550" y="5524500"/>
          <p14:tracePt t="49329" x="4654550" y="5530850"/>
          <p14:tracePt t="49345" x="4654550" y="5537200"/>
          <p14:tracePt t="49362" x="4654550" y="5543550"/>
          <p14:tracePt t="49378" x="4654550" y="5549900"/>
          <p14:tracePt t="49396" x="4654550" y="5575300"/>
          <p14:tracePt t="49412" x="4654550" y="5588000"/>
          <p14:tracePt t="49429" x="4654550" y="5600700"/>
          <p14:tracePt t="49445" x="4654550" y="5626100"/>
          <p14:tracePt t="49463" x="4654550" y="5632450"/>
          <p14:tracePt t="49478" x="4654550" y="5664200"/>
          <p14:tracePt t="49496" x="4654550" y="5689600"/>
          <p14:tracePt t="49512" x="4654550" y="5759450"/>
          <p14:tracePt t="49529" x="4654550" y="5803900"/>
          <p14:tracePt t="49545" x="4654550" y="5854700"/>
          <p14:tracePt t="49562" x="4648200" y="5943600"/>
          <p14:tracePt t="49578" x="4635500" y="5981700"/>
          <p14:tracePt t="49595" x="4622800" y="6007100"/>
          <p14:tracePt t="49779" x="4622800" y="6013450"/>
          <p14:tracePt t="49781" x="4610100" y="6032500"/>
          <p14:tracePt t="49796" x="4597400" y="6064250"/>
          <p14:tracePt t="49812" x="4584700" y="6115050"/>
          <p14:tracePt t="49829" x="4578350" y="6134100"/>
          <p14:tracePt t="49845" x="4565650" y="6172200"/>
          <p14:tracePt t="49862" x="4565650" y="6203950"/>
          <p14:tracePt t="49879" x="4565650" y="6223000"/>
          <p14:tracePt t="49895" x="4559300" y="6242050"/>
          <p14:tracePt t="49913" x="4559300" y="6248400"/>
          <p14:tracePt t="49928" x="4559300" y="6254750"/>
          <p14:tracePt t="50074" x="4552950" y="6261100"/>
          <p14:tracePt t="50098" x="4552950" y="6267450"/>
          <p14:tracePt t="50357" x="4546600" y="6267450"/>
          <p14:tracePt t="50878" x="4552950" y="6267450"/>
          <p14:tracePt t="50914" x="4559300" y="6261100"/>
          <p14:tracePt t="50928" x="4559300" y="6254750"/>
          <p14:tracePt t="50931" x="4565650" y="6248400"/>
          <p14:tracePt t="50946" x="4565650" y="6242050"/>
          <p14:tracePt t="50962" x="4565650" y="6235700"/>
          <p14:tracePt t="50996" x="4565650" y="6229350"/>
          <p14:tracePt t="50998" x="4559300" y="6229350"/>
          <p14:tracePt t="51012" x="4552950" y="6229350"/>
          <p14:tracePt t="51028" x="4540250" y="6229350"/>
          <p14:tracePt t="51046" x="4527550" y="6229350"/>
          <p14:tracePt t="51062" x="4521200" y="6229350"/>
          <p14:tracePt t="51102" x="4514850" y="6229350"/>
          <p14:tracePt t="51114" x="4508500" y="6235700"/>
          <p14:tracePt t="51116" x="4508500" y="6242050"/>
          <p14:tracePt t="51128" x="4508500" y="6248400"/>
          <p14:tracePt t="51145" x="4502150" y="6254750"/>
          <p14:tracePt t="51162" x="4502150" y="6261100"/>
          <p14:tracePt t="51179" x="4502150" y="6267450"/>
          <p14:tracePt t="51195" x="4502150" y="6280150"/>
          <p14:tracePt t="51233" x="4502150" y="6286500"/>
          <p14:tracePt t="51292" x="4508500" y="6286500"/>
          <p14:tracePt t="51315" x="4514850" y="6286500"/>
          <p14:tracePt t="51353" x="4521200" y="6286500"/>
          <p14:tracePt t="51363" x="4521200" y="6280150"/>
          <p14:tracePt t="51379" x="4527550" y="6280150"/>
          <p14:tracePt t="51397" x="4527550" y="6273800"/>
          <p14:tracePt t="52771" x="4521200" y="6273800"/>
          <p14:tracePt t="54261" x="4521200" y="6280150"/>
          <p14:tracePt t="54264" x="4508500" y="6292850"/>
          <p14:tracePt t="54279" x="4489450" y="6305550"/>
          <p14:tracePt t="54298" x="4476750" y="6318250"/>
          <p14:tracePt t="54313" x="4464050" y="6324600"/>
          <p14:tracePt t="54329" x="4457700" y="6324600"/>
          <p14:tracePt t="55361" x="4457700" y="6318250"/>
          <p14:tracePt t="55362" x="4457700" y="6305550"/>
          <p14:tracePt t="55379" x="4457700" y="6261100"/>
          <p14:tracePt t="55398" x="4457700" y="6229350"/>
          <p14:tracePt t="55413" x="4457700" y="6178550"/>
          <p14:tracePt t="55431" x="4457700" y="6013450"/>
          <p14:tracePt t="55446" x="4464050" y="5905500"/>
          <p14:tracePt t="55463" x="4476750" y="5695950"/>
          <p14:tracePt t="55481" x="4489450" y="5619750"/>
          <p14:tracePt t="55498" x="4495800" y="5562600"/>
          <p14:tracePt t="55512" x="4495800" y="5524500"/>
          <p14:tracePt t="55530" x="4495800" y="5518150"/>
          <p14:tracePt t="55547" x="4495800" y="5511800"/>
          <p14:tracePt t="55586" x="4495800" y="5524500"/>
          <p14:tracePt t="55834" x="4495800" y="5499100"/>
          <p14:tracePt t="55845" x="4508500" y="5422900"/>
          <p14:tracePt t="55863" x="4521200" y="5359400"/>
          <p14:tracePt t="55880" x="4533900" y="5257800"/>
          <p14:tracePt t="55896" x="4540250" y="5213350"/>
          <p14:tracePt t="55915" x="4540250" y="5149850"/>
          <p14:tracePt t="55929" x="4540250" y="5137150"/>
          <p14:tracePt t="55947" x="4540250" y="5118100"/>
          <p14:tracePt t="55962" x="4540250" y="5099050"/>
          <p14:tracePt t="55980" x="4540250" y="5092700"/>
          <p14:tracePt t="55996" x="4540250" y="5086350"/>
          <p14:tracePt t="56201" x="4540250" y="5080000"/>
          <p14:tracePt t="56213" x="4540250" y="5073650"/>
          <p14:tracePt t="56215" x="4540250" y="5060950"/>
          <p14:tracePt t="56230" x="4540250" y="5041900"/>
          <p14:tracePt t="56246" x="4540250" y="5010150"/>
          <p14:tracePt t="56262" x="4540250" y="4984750"/>
          <p14:tracePt t="56280" x="4559300" y="4921250"/>
          <p14:tracePt t="56297" x="4565650" y="4895850"/>
          <p14:tracePt t="56313" x="4572000" y="4870450"/>
          <p14:tracePt t="56329" x="4572000" y="4851400"/>
          <p14:tracePt t="56346" x="4572000" y="4838700"/>
          <p14:tracePt t="56362" x="4572000" y="4832350"/>
          <p14:tracePt t="56381" x="4572000" y="4826000"/>
          <p14:tracePt t="56414" x="4572000" y="4819650"/>
          <p14:tracePt t="56416" x="4572000" y="4813300"/>
          <p14:tracePt t="56430" x="4572000" y="4806950"/>
          <p14:tracePt t="56446" x="4572000" y="4800600"/>
          <p14:tracePt t="60566" x="4572000" y="4787900"/>
          <p14:tracePt t="60568" x="4578350" y="4781550"/>
          <p14:tracePt t="60579" x="4584700" y="4762500"/>
          <p14:tracePt t="60596" x="4591050" y="4730750"/>
          <p14:tracePt t="60612" x="4622800" y="4648200"/>
          <p14:tracePt t="60629" x="4648200" y="4540250"/>
          <p14:tracePt t="60648" x="4648200" y="4508500"/>
          <p14:tracePt t="60664" x="4654550" y="4476750"/>
          <p14:tracePt t="60679" x="4654550" y="4445000"/>
          <p14:tracePt t="60712" x="4648200" y="4425950"/>
          <p14:tracePt t="60714" x="4641850" y="4419600"/>
          <p14:tracePt t="60730" x="4635500" y="4406900"/>
          <p14:tracePt t="60747" x="4629150" y="4400550"/>
          <p14:tracePt t="60763" x="4616450" y="4381500"/>
          <p14:tracePt t="60781" x="4616450" y="4375150"/>
          <p14:tracePt t="60796" x="4603750" y="4368800"/>
          <p14:tracePt t="60812" x="4584700" y="4356100"/>
          <p14:tracePt t="60831" x="4584700" y="4343400"/>
          <p14:tracePt t="60845" x="4565650" y="4337050"/>
          <p14:tracePt t="60863" x="4552950" y="4324350"/>
          <p14:tracePt t="60879" x="4533900" y="4311650"/>
          <p14:tracePt t="60899" x="4521200" y="4311650"/>
          <p14:tracePt t="60912" x="4502150" y="4305300"/>
          <p14:tracePt t="60930" x="4470400" y="4305300"/>
          <p14:tracePt t="60946" x="4451350" y="4305300"/>
          <p14:tracePt t="60963" x="4413250" y="4305300"/>
          <p14:tracePt t="60980" x="4394200" y="4305300"/>
          <p14:tracePt t="60998" x="4375150" y="4305300"/>
          <p14:tracePt t="61012" x="4349750" y="4305300"/>
          <p14:tracePt t="61029" x="4337050" y="4311650"/>
          <p14:tracePt t="61045" x="4286250" y="4330700"/>
          <p14:tracePt t="61080" x="4279900" y="4343400"/>
          <p14:tracePt t="61096" x="4254500" y="4356100"/>
          <p14:tracePt t="61112" x="4241800" y="4368800"/>
          <p14:tracePt t="61129" x="4222750" y="4406900"/>
          <p14:tracePt t="61145" x="4216400" y="4419600"/>
          <p14:tracePt t="61164" x="4203700" y="4438650"/>
          <p14:tracePt t="61179" x="4184650" y="4495800"/>
          <p14:tracePt t="61198" x="4184650" y="4514850"/>
          <p14:tracePt t="61212" x="4178300" y="4572000"/>
          <p14:tracePt t="61231" x="4178300" y="4597400"/>
          <p14:tracePt t="61245" x="4178300" y="4641850"/>
          <p14:tracePt t="61265" x="4178300" y="4660900"/>
          <p14:tracePt t="61280" x="4178300" y="4686300"/>
          <p14:tracePt t="61296" x="4178300" y="4743450"/>
          <p14:tracePt t="61312" x="4178300" y="4768850"/>
          <p14:tracePt t="61329" x="4178300" y="4787900"/>
          <p14:tracePt t="61347" x="4197350" y="4838700"/>
          <p14:tracePt t="61363" x="4210050" y="4857750"/>
          <p14:tracePt t="61379" x="4229100" y="4895850"/>
          <p14:tracePt t="61396" x="4241800" y="4908550"/>
          <p14:tracePt t="61412" x="4286250" y="4946650"/>
          <p14:tracePt t="61429" x="4311650" y="4959350"/>
          <p14:tracePt t="61445" x="4337050" y="4965700"/>
          <p14:tracePt t="61463" x="4413250" y="4978400"/>
          <p14:tracePt t="61479" x="4445000" y="4978400"/>
          <p14:tracePt t="61496" x="4533900" y="4978400"/>
          <p14:tracePt t="61512" x="4584700" y="4978400"/>
          <p14:tracePt t="61529" x="4641850" y="4978400"/>
          <p14:tracePt t="61545" x="4756150" y="4959350"/>
          <p14:tracePt t="61563" x="4806950" y="4946650"/>
          <p14:tracePt t="61579" x="4895850" y="4933950"/>
          <p14:tracePt t="61596" x="4927600" y="4927600"/>
          <p14:tracePt t="61612" x="4946650" y="4914900"/>
          <p14:tracePt t="61629" x="4978400" y="4889500"/>
          <p14:tracePt t="61645" x="5003800" y="4857750"/>
          <p14:tracePt t="61663" x="5035550" y="4787900"/>
          <p14:tracePt t="61679" x="5048250" y="4730750"/>
          <p14:tracePt t="61696" x="5048250" y="4667250"/>
          <p14:tracePt t="61712" x="5048250" y="4559300"/>
          <p14:tracePt t="61729" x="5035550" y="4502150"/>
          <p14:tracePt t="61745" x="4972050" y="4400550"/>
          <p14:tracePt t="61763" x="4927600" y="4349750"/>
          <p14:tracePt t="61779" x="4845050" y="4260850"/>
          <p14:tracePt t="61796" x="4806950" y="4222750"/>
          <p14:tracePt t="61812" x="4768850" y="4191000"/>
          <p14:tracePt t="61829" x="4686300" y="4127500"/>
          <p14:tracePt t="61846" x="4641850" y="4108450"/>
          <p14:tracePt t="61863" x="4559300" y="4083050"/>
          <p14:tracePt t="61880" x="4521200" y="4070350"/>
          <p14:tracePt t="61896" x="4495800" y="4064000"/>
          <p14:tracePt t="61913" x="4432300" y="4064000"/>
          <p14:tracePt t="61929" x="4400550" y="4070350"/>
          <p14:tracePt t="61946" x="4324350" y="4140200"/>
          <p14:tracePt t="61962" x="4273550" y="4171950"/>
          <p14:tracePt t="61979" x="4241800" y="4203700"/>
          <p14:tracePt t="61996" x="4178300" y="4254500"/>
          <p14:tracePt t="62013" x="4146550" y="4279900"/>
          <p14:tracePt t="62029" x="4102100" y="4330700"/>
          <p14:tracePt t="62046" x="4076700" y="4362450"/>
          <p14:tracePt t="62062" x="4057650" y="4400550"/>
          <p14:tracePt t="62079" x="4019550" y="4470400"/>
          <p14:tracePt t="62095" x="4006850" y="4508500"/>
          <p14:tracePt t="62113" x="3987800" y="4597400"/>
          <p14:tracePt t="62129" x="3975100" y="4654550"/>
          <p14:tracePt t="62146" x="3975100" y="4730750"/>
          <p14:tracePt t="62162" x="3975100" y="4787900"/>
          <p14:tracePt t="62179" x="3975100" y="4838700"/>
          <p14:tracePt t="62195" x="3987800" y="4933950"/>
          <p14:tracePt t="62213" x="4006850" y="4984750"/>
          <p14:tracePt t="62229" x="4044950" y="5060950"/>
          <p14:tracePt t="62246" x="4070350" y="5105400"/>
          <p14:tracePt t="62262" x="4095750" y="5137150"/>
          <p14:tracePt t="62279" x="4178300" y="5194300"/>
          <p14:tracePt t="62295" x="4216400" y="5213350"/>
          <p14:tracePt t="62313" x="4305300" y="5232400"/>
          <p14:tracePt t="62329" x="4343400" y="5238750"/>
          <p14:tracePt t="62346" x="4375150" y="5238750"/>
          <p14:tracePt t="62362" x="4445000" y="5238750"/>
          <p14:tracePt t="62379" x="4476750" y="5238750"/>
          <p14:tracePt t="62395" x="4565650" y="5232400"/>
          <p14:tracePt t="62413" x="4610100" y="5213350"/>
          <p14:tracePt t="62429" x="4654550" y="5194300"/>
          <p14:tracePt t="62429" x="4705350" y="5162550"/>
          <p14:tracePt t="62447" x="4743450" y="5137150"/>
          <p14:tracePt t="62463" x="4775200" y="5099050"/>
          <p14:tracePt t="62479" x="4826000" y="5048250"/>
          <p14:tracePt t="62495" x="4851400" y="5016500"/>
          <p14:tracePt t="62513" x="4895850" y="4908550"/>
          <p14:tracePt t="62529" x="4914900" y="4832350"/>
          <p14:tracePt t="62546" x="4933950" y="4781550"/>
          <p14:tracePt t="62562" x="4940300" y="4692650"/>
          <p14:tracePt t="62580" x="4940300" y="4654550"/>
          <p14:tracePt t="62595" x="4940300" y="4622800"/>
          <p14:tracePt t="62595" x="4940300" y="4584700"/>
          <p14:tracePt t="62613" x="4940300" y="4552950"/>
          <p14:tracePt t="62629" x="4940300" y="4514850"/>
          <p14:tracePt t="62646" x="4921250" y="4406900"/>
          <p14:tracePt t="62662" x="4908550" y="4362450"/>
          <p14:tracePt t="62679" x="4883150" y="4292600"/>
          <p14:tracePt t="62695" x="4857750" y="4260850"/>
          <p14:tracePt t="62712" x="4838700" y="4235450"/>
          <p14:tracePt t="62729" x="4800600" y="4178300"/>
          <p14:tracePt t="62746" x="4781550" y="4159250"/>
          <p14:tracePt t="62762" x="4724400" y="4095750"/>
          <p14:tracePt t="62779" x="4699000" y="4064000"/>
          <p14:tracePt t="62795" x="4635500" y="4025900"/>
          <p14:tracePt t="62813" x="4597400" y="4013200"/>
          <p14:tracePt t="62829" x="4552950" y="4000500"/>
          <p14:tracePt t="62846" x="4489450" y="3994150"/>
          <p14:tracePt t="62862" x="4470400" y="3987800"/>
          <p14:tracePt t="62879" x="4438650" y="3987800"/>
          <p14:tracePt t="62896" x="4419600" y="3987800"/>
          <p14:tracePt t="62913" x="4400550" y="3987800"/>
          <p14:tracePt t="62929" x="4349750" y="4019550"/>
          <p14:tracePt t="62946" x="4318000" y="4051300"/>
          <p14:tracePt t="62962" x="4248150" y="4121150"/>
          <p14:tracePt t="62979" x="4210050" y="4159250"/>
          <p14:tracePt t="62996" x="4178300" y="4203700"/>
          <p14:tracePt t="63013" x="4127500" y="4279900"/>
          <p14:tracePt t="63029" x="4108450" y="4324350"/>
          <p14:tracePt t="63046" x="4057650" y="4419600"/>
          <p14:tracePt t="63062" x="4038600" y="4457700"/>
          <p14:tracePt t="63079" x="4025900" y="4502150"/>
          <p14:tracePt t="63095" x="4013200" y="4616450"/>
          <p14:tracePt t="63113" x="4006850" y="4673600"/>
          <p14:tracePt t="63129" x="4006850" y="4756150"/>
          <p14:tracePt t="63146" x="4006850" y="4813300"/>
          <p14:tracePt t="63162" x="4038600" y="4902200"/>
          <p14:tracePt t="63179" x="4057650" y="4940300"/>
          <p14:tracePt t="63195" x="4083050" y="4972050"/>
          <p14:tracePt t="63212" x="4133850" y="5035550"/>
          <p14:tracePt t="63229" x="4165600" y="5054600"/>
          <p14:tracePt t="63246" x="4241800" y="5099050"/>
          <p14:tracePt t="63262" x="4279900" y="5118100"/>
          <p14:tracePt t="63279" x="4330700" y="5137150"/>
          <p14:tracePt t="63295" x="4419600" y="5149850"/>
          <p14:tracePt t="63312" x="4451350" y="5149850"/>
          <p14:tracePt t="63329" x="4533900" y="5149850"/>
          <p14:tracePt t="63346" x="4578350" y="5137150"/>
          <p14:tracePt t="63363" x="4622800" y="5124450"/>
          <p14:tracePt t="63379" x="4724400" y="5092700"/>
          <p14:tracePt t="63396" x="4775200" y="5067300"/>
          <p14:tracePt t="63412" x="4857750" y="5003800"/>
          <p14:tracePt t="63429" x="4895850" y="4959350"/>
          <p14:tracePt t="63445" x="4927600" y="4902200"/>
          <p14:tracePt t="63445" x="4953000" y="4845050"/>
          <p14:tracePt t="63463" x="4965700" y="4800600"/>
          <p14:tracePt t="63479" x="4972050" y="4762500"/>
          <p14:tracePt t="63496" x="4972050" y="4660900"/>
          <p14:tracePt t="63512" x="4972050" y="4610100"/>
          <p14:tracePt t="63529" x="4972050" y="4546600"/>
          <p14:tracePt t="63545" x="4972050" y="4425950"/>
          <p14:tracePt t="63562" x="4972050" y="4362450"/>
          <p14:tracePt t="63579" x="4953000" y="4254500"/>
          <p14:tracePt t="63596" x="4933950" y="4210050"/>
          <p14:tracePt t="63612" x="4914900" y="4165600"/>
          <p14:tracePt t="63629" x="4851400" y="4095750"/>
          <p14:tracePt t="63645" x="4826000" y="4064000"/>
          <p14:tracePt t="63663" x="4768850" y="4019550"/>
          <p14:tracePt t="63679" x="4730750" y="4006850"/>
          <p14:tracePt t="63696" x="4711700" y="3994150"/>
          <p14:tracePt t="63712" x="4660900" y="3975100"/>
          <p14:tracePt t="63729" x="4641850" y="3968750"/>
          <p14:tracePt t="63745" x="4572000" y="3968750"/>
          <p14:tracePt t="63763" x="4514850" y="3968750"/>
          <p14:tracePt t="63779" x="4425950" y="3975100"/>
          <p14:tracePt t="63796" x="4394200" y="3981450"/>
          <p14:tracePt t="63812" x="4375150" y="3981450"/>
          <p14:tracePt t="63829" x="4343400" y="3987800"/>
          <p14:tracePt t="63845" x="4337050" y="4000500"/>
          <p14:tracePt t="63863" x="4305300" y="4044950"/>
          <p14:tracePt t="63879" x="4286250" y="4089400"/>
          <p14:tracePt t="63896" x="4267200" y="4140200"/>
          <p14:tracePt t="63896" x="4248150" y="4184650"/>
          <p14:tracePt t="63913" x="4235450" y="4235450"/>
          <p14:tracePt t="63929" x="4229100" y="4292600"/>
          <p14:tracePt t="63945" x="4210050" y="4387850"/>
          <p14:tracePt t="63963" x="4210050" y="4438650"/>
          <p14:tracePt t="63979" x="4210050" y="4502150"/>
          <p14:tracePt t="63996" x="4210050" y="4610100"/>
          <p14:tracePt t="64013" x="4222750" y="4641850"/>
          <p14:tracePt t="64029" x="4254500" y="4730750"/>
          <p14:tracePt t="64045" x="4273550" y="4768850"/>
          <p14:tracePt t="64063" x="4311650" y="4826000"/>
          <p14:tracePt t="64078" x="4330700" y="4851400"/>
          <p14:tracePt t="64096" x="4356100" y="4870450"/>
          <p14:tracePt t="64111" x="4406900" y="4902200"/>
          <p14:tracePt t="64129" x="4438650" y="4921250"/>
          <p14:tracePt t="64144" x="4489450" y="4933950"/>
          <p14:tracePt t="64162" x="4514850" y="4940300"/>
          <p14:tracePt t="64179" x="4540250" y="4940300"/>
          <p14:tracePt t="64196" x="4597400" y="4940300"/>
          <p14:tracePt t="64212" x="4629150" y="4921250"/>
          <p14:tracePt t="64229" x="4699000" y="4876800"/>
          <p14:tracePt t="64245" x="4730750" y="4851400"/>
          <p14:tracePt t="64263" x="4756150" y="4826000"/>
          <p14:tracePt t="64279" x="4800600" y="4762500"/>
          <p14:tracePt t="64296" x="4819650" y="4743450"/>
          <p14:tracePt t="64312" x="4845050" y="4705350"/>
          <p14:tracePt t="64328" x="4857750" y="4692650"/>
          <p14:tracePt t="64345" x="4870450" y="4673600"/>
          <p14:tracePt t="64363" x="4870450" y="4667250"/>
          <p14:tracePt t="65084" x="4870450" y="4660900"/>
          <p14:tracePt t="65108" x="4870450" y="4648200"/>
          <p14:tracePt t="65110" x="4870450" y="4629150"/>
          <p14:tracePt t="65128" x="4876800" y="4572000"/>
          <p14:tracePt t="65146" x="4876800" y="4514850"/>
          <p14:tracePt t="65162" x="4876800" y="4413250"/>
          <p14:tracePt t="65180" x="4876800" y="4368800"/>
          <p14:tracePt t="65194" x="4864100" y="4324350"/>
          <p14:tracePt t="65212" x="4838700" y="4254500"/>
          <p14:tracePt t="65229" x="4832350" y="4235450"/>
          <p14:tracePt t="65245" x="4813300" y="4216400"/>
          <p14:tracePt t="65262" x="4813300" y="4210050"/>
          <p14:tracePt t="65297" x="4806950" y="4203700"/>
          <p14:tracePt t="65579" x="4806950" y="4197350"/>
          <p14:tracePt t="65581" x="4806950" y="4184650"/>
          <p14:tracePt t="65595" x="4806950" y="4171950"/>
          <p14:tracePt t="65612" x="4806950" y="4159250"/>
          <p14:tracePt t="65628" x="4806950" y="4152900"/>
          <p14:tracePt t="65664" x="4806950" y="4146550"/>
          <p14:tracePt t="65841" x="4806950" y="4140200"/>
          <p14:tracePt t="65864" x="4800600" y="4140200"/>
          <p14:tracePt t="65888" x="4794250" y="4133850"/>
          <p14:tracePt t="65900" x="4781550" y="4127500"/>
          <p14:tracePt t="65902" x="4768850" y="4127500"/>
          <p14:tracePt t="65929" x="4762500" y="4121150"/>
          <p14:tracePt t="65946" x="4749800" y="4114800"/>
          <p14:tracePt t="65962" x="4743450" y="4108450"/>
          <p14:tracePt t="65979" x="4730750" y="4108450"/>
          <p14:tracePt t="65995" x="4718050" y="4102100"/>
          <p14:tracePt t="66012" x="4711700" y="4102100"/>
          <p14:tracePt t="66028" x="4692650" y="4089400"/>
          <p14:tracePt t="66047" x="4686300" y="4089400"/>
          <p14:tracePt t="66062" x="4673600" y="4076700"/>
          <p14:tracePt t="66079" x="4667250" y="4070350"/>
          <p14:tracePt t="66095" x="4654550" y="4057650"/>
          <p14:tracePt t="66137" x="4648200" y="4057650"/>
          <p14:tracePt t="66149" x="4648200" y="4051300"/>
          <p14:tracePt t="66941" x="4648200" y="4044950"/>
          <p14:tracePt t="66953" x="4673600" y="4019550"/>
          <p14:tracePt t="66963" x="4743450" y="3975100"/>
          <p14:tracePt t="66978" x="4781550" y="3956050"/>
          <p14:tracePt t="66996" x="4851400" y="3937000"/>
          <p14:tracePt t="67012" x="4864100" y="3930650"/>
          <p14:tracePt t="67029" x="4876800" y="3930650"/>
          <p14:tracePt t="67045" x="4889500" y="3930650"/>
          <p14:tracePt t="67063" x="4895850" y="3930650"/>
          <p14:tracePt t="67486" x="4895850" y="3937000"/>
          <p14:tracePt t="67498" x="4895850" y="3943350"/>
          <p14:tracePt t="67512" x="4889500" y="3956050"/>
          <p14:tracePt t="67514" x="4876800" y="3968750"/>
          <p14:tracePt t="67529" x="4857750" y="4000500"/>
          <p14:tracePt t="67545" x="4845050" y="4025900"/>
          <p14:tracePt t="67564" x="4832350" y="4051300"/>
          <p14:tracePt t="67578" x="4826000" y="4102100"/>
          <p14:tracePt t="67596" x="4819650" y="4127500"/>
          <p14:tracePt t="67612" x="4819650" y="4171950"/>
          <p14:tracePt t="67629" x="4819650" y="4197350"/>
          <p14:tracePt t="67645" x="4819650" y="4248150"/>
          <p14:tracePt t="67663" x="4813300" y="4260850"/>
          <p14:tracePt t="67678" x="4800600" y="4273550"/>
          <p14:tracePt t="67697" x="4787900" y="4292600"/>
          <p14:tracePt t="67713" x="4781550" y="4305300"/>
          <p14:tracePt t="67729" x="4762500" y="4305300"/>
          <p14:tracePt t="67747" x="4718050" y="4318000"/>
          <p14:tracePt t="67778" x="4591050" y="4356100"/>
          <p14:tracePt t="67781" x="4514850" y="4381500"/>
          <p14:tracePt t="67795" x="4413250" y="4413250"/>
          <p14:tracePt t="67812" x="4267200" y="4464050"/>
          <p14:tracePt t="67829" x="4216400" y="4470400"/>
          <p14:tracePt t="67848" x="4178300" y="4476750"/>
          <p14:tracePt t="67862" x="4152900" y="4476750"/>
          <p14:tracePt t="67879" x="4146550" y="4476750"/>
          <p14:tracePt t="68099" x="4146550" y="4489450"/>
          <p14:tracePt t="68113" x="4146550" y="4502150"/>
          <p14:tracePt t="68115" x="4146550" y="4521200"/>
          <p14:tracePt t="68128" x="4140200" y="4540250"/>
          <p14:tracePt t="68146" x="4133850" y="4572000"/>
          <p14:tracePt t="68163" x="4133850" y="4578350"/>
          <p14:tracePt t="68179" x="4133850" y="4584700"/>
          <p14:tracePt t="68234" x="4127500" y="4584700"/>
          <p14:tracePt t="68278" x="4127500" y="4572000"/>
          <p14:tracePt t="68279" x="4127500" y="4552950"/>
          <p14:tracePt t="68295" x="4127500" y="4527550"/>
          <p14:tracePt t="68312" x="4121150" y="4445000"/>
          <p14:tracePt t="68330" x="4121150" y="4400550"/>
          <p14:tracePt t="68347" x="4114800" y="4305300"/>
          <p14:tracePt t="68362" x="4108450" y="4260850"/>
          <p14:tracePt t="68379" x="4108450" y="4222750"/>
          <p14:tracePt t="68395" x="4095750" y="4159250"/>
          <p14:tracePt t="68412" x="4089400" y="4140200"/>
          <p14:tracePt t="68430" x="4076700" y="4095750"/>
          <p14:tracePt t="68446" x="4076700" y="4076700"/>
          <p14:tracePt t="68462" x="4070350" y="4038600"/>
          <p14:tracePt t="68479" x="4064000" y="4019550"/>
          <p14:tracePt t="68495" x="4064000" y="4000500"/>
          <p14:tracePt t="68512" x="4064000" y="3975100"/>
          <p14:tracePt t="68528" x="4064000" y="3962400"/>
          <p14:tracePt t="68656" x="4064000" y="3968750"/>
          <p14:tracePt t="68667" x="4064000" y="3981450"/>
          <p14:tracePt t="68679" x="4064000" y="4019550"/>
          <p14:tracePt t="68695" x="4064000" y="4051300"/>
          <p14:tracePt t="68712" x="4076700" y="4133850"/>
          <p14:tracePt t="68728" x="4089400" y="4197350"/>
          <p14:tracePt t="68745" x="4095750" y="4260850"/>
          <p14:tracePt t="68762" x="4114800" y="4368800"/>
          <p14:tracePt t="68779" x="4121150" y="4419600"/>
          <p14:tracePt t="68795" x="4127500" y="4514850"/>
          <p14:tracePt t="68812" x="4133850" y="4559300"/>
          <p14:tracePt t="68828" x="4146550" y="4635500"/>
          <p14:tracePt t="68846" x="4152900" y="4660900"/>
          <p14:tracePt t="68863" x="4159250" y="4679950"/>
          <p14:tracePt t="68880" x="4165600" y="4718050"/>
          <p14:tracePt t="68896" x="4165600" y="4730750"/>
          <p14:tracePt t="68913" x="4165600" y="4749800"/>
          <p14:tracePt t="68930" x="4171950" y="4762500"/>
          <p14:tracePt t="68946" x="4178300" y="4768850"/>
          <p14:tracePt t="68963" x="4197350" y="4781550"/>
          <p14:tracePt t="68980" x="4216400" y="4781550"/>
          <p14:tracePt t="68996" x="4305300" y="4768850"/>
          <p14:tracePt t="69014" x="4362450" y="4749800"/>
          <p14:tracePt t="69029" x="4432300" y="4718050"/>
          <p14:tracePt t="69046" x="4584700" y="4654550"/>
          <p14:tracePt t="69063" x="4648200" y="4635500"/>
          <p14:tracePt t="69080" x="4768850" y="4616450"/>
          <p14:tracePt t="69096" x="4806950" y="4610100"/>
          <p14:tracePt t="69113" x="4838700" y="4603750"/>
          <p14:tracePt t="69129" x="4876800" y="4591050"/>
          <p14:tracePt t="69147" x="4883150" y="4591050"/>
          <p14:tracePt t="69163" x="4889500" y="4591050"/>
          <p14:tracePt t="69180" x="4895850" y="4591050"/>
          <p14:tracePt t="69343" x="4902200" y="4591050"/>
          <p14:tracePt t="69355" x="4902200" y="4584700"/>
          <p14:tracePt t="69425" x="4902200" y="4559300"/>
          <p14:tracePt t="69429" x="4902200" y="4527550"/>
          <p14:tracePt t="69446" x="4902200" y="4457700"/>
          <p14:tracePt t="69463" x="4902200" y="4425950"/>
          <p14:tracePt t="69479" x="4895850" y="4375150"/>
          <p14:tracePt t="69497" x="4895850" y="4356100"/>
          <p14:tracePt t="69513" x="4895850" y="4330700"/>
          <p14:tracePt t="69530" x="4895850" y="4279900"/>
          <p14:tracePt t="69546" x="4895850" y="4248150"/>
          <p14:tracePt t="69563" x="4895850" y="4191000"/>
          <p14:tracePt t="69580" x="4895850" y="4178300"/>
          <p14:tracePt t="69597" x="4895850" y="4159250"/>
          <p14:tracePt t="69613" x="4895850" y="4146550"/>
          <p14:tracePt t="69630" x="4895850" y="4133850"/>
          <p14:tracePt t="69646" x="4895850" y="4114800"/>
          <p14:tracePt t="69646" x="4895850" y="4108450"/>
          <p14:tracePt t="69664" x="4895850" y="4095750"/>
          <p14:tracePt t="69679" x="4895850" y="4083050"/>
          <p14:tracePt t="69696" x="4895850" y="4070350"/>
          <p14:tracePt t="69713" x="4895850" y="4064000"/>
          <p14:tracePt t="70006" x="4895850" y="4076700"/>
          <p14:tracePt t="70013" x="4895850" y="4108450"/>
          <p14:tracePt t="70030" x="4895850" y="4127500"/>
          <p14:tracePt t="70046" x="4895850" y="4159250"/>
          <p14:tracePt t="70063" x="4895850" y="4229100"/>
          <p14:tracePt t="70079" x="4895850" y="4267200"/>
          <p14:tracePt t="70096" x="4895850" y="4330700"/>
          <p14:tracePt t="70113" x="4895850" y="4356100"/>
          <p14:tracePt t="70130" x="4895850" y="4375150"/>
          <p14:tracePt t="70146" x="4895850" y="4413250"/>
          <p14:tracePt t="70163" x="4895850" y="4432300"/>
          <p14:tracePt t="70179" x="4895850" y="4470400"/>
          <p14:tracePt t="70196" x="4895850" y="4476750"/>
          <p14:tracePt t="70213" x="4895850" y="4489450"/>
          <p14:tracePt t="70213" x="4895850" y="4495800"/>
          <p14:tracePt t="70230" x="4902200" y="4495800"/>
          <p14:tracePt t="70246" x="4902200" y="4502150"/>
          <p14:tracePt t="70478" x="4902200" y="4489450"/>
          <p14:tracePt t="70484" x="4902200" y="4464050"/>
          <p14:tracePt t="70496" x="4908550" y="4419600"/>
          <p14:tracePt t="70513" x="4908550" y="4311650"/>
          <p14:tracePt t="70530" x="4914900" y="4267200"/>
          <p14:tracePt t="70546" x="4914900" y="4191000"/>
          <p14:tracePt t="70563" x="4914900" y="4152900"/>
          <p14:tracePt t="70579" x="4914900" y="4108450"/>
          <p14:tracePt t="70597" x="4914900" y="4095750"/>
          <p14:tracePt t="70613" x="4914900" y="4083050"/>
          <p14:tracePt t="70630" x="4914900" y="4070350"/>
          <p14:tracePt t="70646" x="4914900" y="4064000"/>
          <p14:tracePt t="71224" x="4914900" y="4070350"/>
          <p14:tracePt t="71231" x="4914900" y="4076700"/>
          <p14:tracePt t="71247" x="4914900" y="4083050"/>
          <p14:tracePt t="71262" x="4914900" y="4095750"/>
          <p14:tracePt t="71280" x="4914900" y="4102100"/>
          <p14:tracePt t="71296" x="4914900" y="4114800"/>
          <p14:tracePt t="71313" x="4914900" y="4146550"/>
          <p14:tracePt t="71330" x="4914900" y="4159250"/>
          <p14:tracePt t="71346" x="4914900" y="4178300"/>
          <p14:tracePt t="71362" x="4914900" y="4203700"/>
          <p14:tracePt t="71380" x="4914900" y="4229100"/>
          <p14:tracePt t="71396" x="4914900" y="4254500"/>
          <p14:tracePt t="71396" x="4914900" y="4279900"/>
          <p14:tracePt t="71413" x="4914900" y="4305300"/>
          <p14:tracePt t="71429" x="4914900" y="4330700"/>
          <p14:tracePt t="71446" x="4914900" y="4368800"/>
          <p14:tracePt t="71484" x="4914900" y="4375150"/>
          <p14:tracePt t="72346" x="4914900" y="4368800"/>
          <p14:tracePt t="72363" x="4914900" y="4349750"/>
          <p14:tracePt t="72365" x="4921250" y="4330700"/>
          <p14:tracePt t="72379" x="4927600" y="4298950"/>
          <p14:tracePt t="72396" x="4933950" y="4279900"/>
          <p14:tracePt t="72412" x="4940300" y="4267200"/>
          <p14:tracePt t="72412" x="4940300" y="4248150"/>
          <p14:tracePt t="72430" x="4946650" y="4229100"/>
          <p14:tracePt t="72446" x="4946650" y="4216400"/>
          <p14:tracePt t="72463" x="4959350" y="4165600"/>
          <p14:tracePt t="72479" x="4972050" y="4140200"/>
          <p14:tracePt t="72496" x="4978400" y="4089400"/>
          <p14:tracePt t="72512" x="4978400" y="4076700"/>
          <p14:tracePt t="72531" x="4978400" y="4057650"/>
          <p14:tracePt t="72547" x="4978400" y="4044950"/>
          <p14:tracePt t="72563" x="4978400" y="4038600"/>
          <p14:tracePt t="72579" x="4972050" y="3987800"/>
          <p14:tracePt t="72596" x="4972050" y="3962400"/>
          <p14:tracePt t="72612" x="4965700" y="3937000"/>
          <p14:tracePt t="72630" x="4959350" y="3892550"/>
          <p14:tracePt t="72646" x="4953000" y="3873500"/>
          <p14:tracePt t="72665" x="4927600" y="3841750"/>
          <p14:tracePt t="72680" x="4914900" y="3822700"/>
          <p14:tracePt t="72696" x="4908550" y="3816350"/>
          <p14:tracePt t="72712" x="4883150" y="3784600"/>
          <p14:tracePt t="72730" x="4870450" y="3778250"/>
          <p14:tracePt t="72746" x="4845050" y="3759200"/>
          <p14:tracePt t="72763" x="4832350" y="3740150"/>
          <p14:tracePt t="72780" x="4794250" y="3727450"/>
          <p14:tracePt t="72798" x="4762500" y="3714750"/>
          <p14:tracePt t="72813" x="4730750" y="3708400"/>
          <p14:tracePt t="72830" x="4641850" y="3695700"/>
          <p14:tracePt t="72846" x="4597400" y="3689350"/>
          <p14:tracePt t="72863" x="4546600" y="3676650"/>
          <p14:tracePt t="72881" x="4521200" y="3676650"/>
          <p14:tracePt t="72896" x="4495800" y="3670300"/>
          <p14:tracePt t="72912" x="4457700" y="3663950"/>
          <p14:tracePt t="72931" x="4432300" y="3663950"/>
          <p14:tracePt t="72946" x="4375150" y="3676650"/>
          <p14:tracePt t="72963" x="4337050" y="3689350"/>
          <p14:tracePt t="72980" x="4305300" y="3702050"/>
          <p14:tracePt t="72996" x="4248150" y="3721100"/>
          <p14:tracePt t="73014" x="4229100" y="3727450"/>
          <p14:tracePt t="73030" x="4191000" y="3740150"/>
          <p14:tracePt t="73048" x="4178300" y="3746500"/>
          <p14:tracePt t="73063" x="4165600" y="3759200"/>
          <p14:tracePt t="73079" x="4140200" y="3790950"/>
          <p14:tracePt t="73097" x="4121150" y="3822700"/>
          <p14:tracePt t="73112" x="4095750" y="3898900"/>
          <p14:tracePt t="73131" x="4089400" y="3937000"/>
          <p14:tracePt t="73147" x="4076700" y="3994150"/>
          <p14:tracePt t="73163" x="4076700" y="4019550"/>
          <p14:tracePt t="73179" x="4076700" y="4044950"/>
          <p14:tracePt t="73196" x="4076700" y="4083050"/>
          <p14:tracePt t="73214" x="4076700" y="4095750"/>
          <p14:tracePt t="73229" x="4089400" y="4140200"/>
          <p14:tracePt t="73247" x="4102100" y="4152900"/>
          <p14:tracePt t="73263" x="4114800" y="4171950"/>
          <p14:tracePt t="73279" x="4140200" y="4203700"/>
          <p14:tracePt t="73296" x="4159250" y="4222750"/>
          <p14:tracePt t="73312" x="4197350" y="4248150"/>
          <p14:tracePt t="73330" x="4210050" y="4260850"/>
          <p14:tracePt t="73346" x="4229100" y="4267200"/>
          <p14:tracePt t="73363" x="4279900" y="4286250"/>
          <p14:tracePt t="73381" x="4305300" y="4286250"/>
          <p14:tracePt t="73398" x="4394200" y="4298950"/>
          <p14:tracePt t="73413" x="4451350" y="4305300"/>
          <p14:tracePt t="73430" x="4578350" y="4305300"/>
          <p14:tracePt t="73447" x="4654550" y="4305300"/>
          <p14:tracePt t="73463" x="4724400" y="4305300"/>
          <p14:tracePt t="73479" x="4864100" y="4305300"/>
          <p14:tracePt t="73496" x="4940300" y="4298950"/>
          <p14:tracePt t="73512" x="5060950" y="4286250"/>
          <p14:tracePt t="73530" x="5111750" y="4279900"/>
          <p14:tracePt t="73546" x="5156200" y="4279900"/>
          <p14:tracePt t="73563" x="5238750" y="4260850"/>
          <p14:tracePt t="73579" x="5276850" y="4248150"/>
          <p14:tracePt t="73596" x="5334000" y="4222750"/>
          <p14:tracePt t="73612" x="5353050" y="4222750"/>
          <p14:tracePt t="73630" x="5372100" y="4210050"/>
          <p14:tracePt t="73646" x="5441950" y="4184650"/>
          <p14:tracePt t="73664" x="5492750" y="4171950"/>
          <p14:tracePt t="73679" x="5638800" y="4121150"/>
          <p14:tracePt t="73696" x="5727700" y="4089400"/>
          <p14:tracePt t="73712" x="5835650" y="4057650"/>
          <p14:tracePt t="73729" x="5994400" y="4019550"/>
          <p14:tracePt t="73746" x="6064250" y="4013200"/>
          <p14:tracePt t="73763" x="6159500" y="4006850"/>
          <p14:tracePt t="73779" x="6197600" y="4000500"/>
          <p14:tracePt t="73796" x="6223000" y="4000500"/>
          <p14:tracePt t="73813" x="6267450" y="4000500"/>
          <p14:tracePt t="73829" x="6286500" y="4000500"/>
          <p14:tracePt t="73847" x="6311900" y="4000500"/>
          <p14:tracePt t="73863" x="6324600" y="4000500"/>
          <p14:tracePt t="73880" x="6350000" y="4000500"/>
          <p14:tracePt t="73919" x="6362700" y="4000500"/>
          <p14:tracePt t="81145" x="6343650" y="4000500"/>
          <p14:tracePt t="81163" x="6311900" y="4000500"/>
          <p14:tracePt t="81163" x="6267450" y="4000500"/>
          <p14:tracePt t="81168" x="6235700" y="4000500"/>
          <p14:tracePt t="81181" x="6191250" y="4000500"/>
          <p14:tracePt t="81198" x="6146800" y="4000500"/>
          <p14:tracePt t="81213" x="6089650" y="4000500"/>
          <p14:tracePt t="81230" x="6076950" y="4000500"/>
          <p14:tracePt t="81247" x="6076950" y="4006850"/>
          <p14:tracePt t="83310" x="6064250" y="4013200"/>
          <p14:tracePt t="83311" x="6057900" y="4013200"/>
          <p14:tracePt t="83330" x="6026150" y="4019550"/>
          <p14:tracePt t="83347" x="5988050" y="4032250"/>
          <p14:tracePt t="83363" x="5918200" y="4044950"/>
          <p14:tracePt t="83380" x="5632450" y="4095750"/>
          <p14:tracePt t="83396" x="5441950" y="4133850"/>
          <p14:tracePt t="83413" x="5118100" y="4184650"/>
          <p14:tracePt t="83430" x="5022850" y="4191000"/>
          <p14:tracePt t="83448" x="4902200" y="4191000"/>
          <p14:tracePt t="83463" x="4864100" y="4191000"/>
          <p14:tracePt t="83480" x="4832350" y="4191000"/>
          <p14:tracePt t="83498" x="4826000" y="4191000"/>
          <p14:tracePt t="83604" x="4826000" y="4197350"/>
          <p14:tracePt t="93158" x="4826000" y="4184650"/>
          <p14:tracePt t="93164" x="4826000" y="4178300"/>
          <p14:tracePt t="93180" x="4826000" y="4159250"/>
          <p14:tracePt t="93197" x="4826000" y="4152900"/>
          <p14:tracePt t="93214" x="4826000" y="4133850"/>
          <p14:tracePt t="93253" x="4826000" y="4127500"/>
          <p14:tracePt t="110884"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34EBB7D-AC4F-4F9B-BA60-042B9CC190FC}" type="datetime12">
              <a:rPr lang="en-US" altLang="en-US" sz="1000" smtClean="0"/>
              <a:pPr eaLnBrk="1" hangingPunct="1">
                <a:spcBef>
                  <a:spcPct val="0"/>
                </a:spcBef>
                <a:buFontTx/>
                <a:buNone/>
              </a:pPr>
              <a:t>11:03 PM</a:t>
            </a:fld>
            <a:endParaRPr lang="en-US" altLang="en-US" sz="1000"/>
          </a:p>
        </p:txBody>
      </p:sp>
      <p:sp>
        <p:nvSpPr>
          <p:cNvPr id="25603" name="Rectangle 2"/>
          <p:cNvSpPr>
            <a:spLocks noGrp="1" noChangeArrowheads="1"/>
          </p:cNvSpPr>
          <p:nvPr>
            <p:ph type="title"/>
          </p:nvPr>
        </p:nvSpPr>
        <p:spPr>
          <a:xfrm>
            <a:off x="647700" y="-152400"/>
            <a:ext cx="7772400" cy="11430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b="1"/>
              <a:t>Infinity Optics</a:t>
            </a:r>
          </a:p>
        </p:txBody>
      </p:sp>
      <p:sp>
        <p:nvSpPr>
          <p:cNvPr id="25604" name="Freeform 3"/>
          <p:cNvSpPr>
            <a:spLocks/>
          </p:cNvSpPr>
          <p:nvPr/>
        </p:nvSpPr>
        <p:spPr bwMode="auto">
          <a:xfrm>
            <a:off x="3314700" y="1050925"/>
            <a:ext cx="857250" cy="5019675"/>
          </a:xfrm>
          <a:custGeom>
            <a:avLst/>
            <a:gdLst>
              <a:gd name="T0" fmla="*/ 2147483647 w 540"/>
              <a:gd name="T1" fmla="*/ 2147483647 h 3162"/>
              <a:gd name="T2" fmla="*/ 2147483647 w 540"/>
              <a:gd name="T3" fmla="*/ 2147483647 h 3162"/>
              <a:gd name="T4" fmla="*/ 2147483647 w 540"/>
              <a:gd name="T5" fmla="*/ 2147483647 h 3162"/>
              <a:gd name="T6" fmla="*/ 2147483647 w 540"/>
              <a:gd name="T7" fmla="*/ 2147483647 h 3162"/>
              <a:gd name="T8" fmla="*/ 2147483647 w 540"/>
              <a:gd name="T9" fmla="*/ 2147483647 h 3162"/>
              <a:gd name="T10" fmla="*/ 0 w 540"/>
              <a:gd name="T11" fmla="*/ 2147483647 h 3162"/>
              <a:gd name="T12" fmla="*/ 0 w 540"/>
              <a:gd name="T13" fmla="*/ 2147483647 h 3162"/>
              <a:gd name="T14" fmla="*/ 2147483647 w 540"/>
              <a:gd name="T15" fmla="*/ 2147483647 h 3162"/>
              <a:gd name="T16" fmla="*/ 2147483647 w 540"/>
              <a:gd name="T17" fmla="*/ 0 h 3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0" h="3162">
                <a:moveTo>
                  <a:pt x="137" y="15"/>
                </a:moveTo>
                <a:lnTo>
                  <a:pt x="134" y="426"/>
                </a:lnTo>
                <a:lnTo>
                  <a:pt x="528" y="1690"/>
                </a:lnTo>
                <a:lnTo>
                  <a:pt x="539" y="2701"/>
                </a:lnTo>
                <a:lnTo>
                  <a:pt x="242" y="3161"/>
                </a:lnTo>
                <a:lnTo>
                  <a:pt x="0" y="2650"/>
                </a:lnTo>
                <a:lnTo>
                  <a:pt x="0" y="1713"/>
                </a:lnTo>
                <a:lnTo>
                  <a:pt x="367" y="432"/>
                </a:lnTo>
                <a:lnTo>
                  <a:pt x="374" y="0"/>
                </a:lnTo>
              </a:path>
            </a:pathLst>
          </a:custGeom>
          <a:solidFill>
            <a:srgbClr val="C1CEFF"/>
          </a:solidFill>
          <a:ln>
            <a:noFill/>
          </a:ln>
          <a:effectLst/>
          <a:extLst>
            <a:ext uri="{91240B29-F687-4f45-9708-019B960494DF}">
              <a14:hiddenLine xmlns:a14="http://schemas.microsoft.com/office/drawing/2010/main" xmlns="" w="12699"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5605" name="Oval 4"/>
          <p:cNvSpPr>
            <a:spLocks noChangeArrowheads="1"/>
          </p:cNvSpPr>
          <p:nvPr/>
        </p:nvSpPr>
        <p:spPr bwMode="auto">
          <a:xfrm>
            <a:off x="3194050" y="1474788"/>
            <a:ext cx="1054100" cy="215900"/>
          </a:xfrm>
          <a:prstGeom prst="ellipse">
            <a:avLst/>
          </a:prstGeom>
          <a:solidFill>
            <a:schemeClr val="accent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06" name="Oval 5"/>
          <p:cNvSpPr>
            <a:spLocks noChangeArrowheads="1"/>
          </p:cNvSpPr>
          <p:nvPr/>
        </p:nvSpPr>
        <p:spPr bwMode="auto">
          <a:xfrm>
            <a:off x="3228975" y="3630613"/>
            <a:ext cx="1054100" cy="215900"/>
          </a:xfrm>
          <a:prstGeom prst="ellipse">
            <a:avLst/>
          </a:prstGeom>
          <a:solidFill>
            <a:schemeClr val="accent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07" name="Oval 6"/>
          <p:cNvSpPr>
            <a:spLocks noChangeArrowheads="1"/>
          </p:cNvSpPr>
          <p:nvPr/>
        </p:nvSpPr>
        <p:spPr bwMode="auto">
          <a:xfrm>
            <a:off x="3211513" y="5116513"/>
            <a:ext cx="1054100" cy="215900"/>
          </a:xfrm>
          <a:prstGeom prst="ellipse">
            <a:avLst/>
          </a:prstGeom>
          <a:solidFill>
            <a:schemeClr val="accent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08" name="Rectangle 7"/>
          <p:cNvSpPr>
            <a:spLocks noChangeArrowheads="1"/>
          </p:cNvSpPr>
          <p:nvPr/>
        </p:nvSpPr>
        <p:spPr bwMode="auto">
          <a:xfrm>
            <a:off x="3295650" y="4121150"/>
            <a:ext cx="869950" cy="90488"/>
          </a:xfrm>
          <a:prstGeom prst="rect">
            <a:avLst/>
          </a:prstGeom>
          <a:solidFill>
            <a:schemeClr val="folHlink"/>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09" name="Line 8"/>
          <p:cNvSpPr>
            <a:spLocks noChangeShapeType="1"/>
          </p:cNvSpPr>
          <p:nvPr/>
        </p:nvSpPr>
        <p:spPr bwMode="auto">
          <a:xfrm>
            <a:off x="2898775" y="2357438"/>
            <a:ext cx="1857375" cy="0"/>
          </a:xfrm>
          <a:prstGeom prst="line">
            <a:avLst/>
          </a:prstGeom>
          <a:noFill/>
          <a:ln w="12699">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610" name="Line 9"/>
          <p:cNvSpPr>
            <a:spLocks noChangeShapeType="1"/>
          </p:cNvSpPr>
          <p:nvPr/>
        </p:nvSpPr>
        <p:spPr bwMode="auto">
          <a:xfrm>
            <a:off x="2770188" y="6088063"/>
            <a:ext cx="1857375" cy="0"/>
          </a:xfrm>
          <a:prstGeom prst="line">
            <a:avLst/>
          </a:prstGeom>
          <a:noFill/>
          <a:ln w="12699">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611" name="Freeform 10"/>
          <p:cNvSpPr>
            <a:spLocks/>
          </p:cNvSpPr>
          <p:nvPr/>
        </p:nvSpPr>
        <p:spPr bwMode="auto">
          <a:xfrm>
            <a:off x="3532188" y="5997575"/>
            <a:ext cx="336550" cy="103188"/>
          </a:xfrm>
          <a:custGeom>
            <a:avLst/>
            <a:gdLst>
              <a:gd name="T0" fmla="*/ 0 w 212"/>
              <a:gd name="T1" fmla="*/ 2147483647 h 65"/>
              <a:gd name="T2" fmla="*/ 2147483647 w 212"/>
              <a:gd name="T3" fmla="*/ 2147483647 h 65"/>
              <a:gd name="T4" fmla="*/ 2147483647 w 212"/>
              <a:gd name="T5" fmla="*/ 2147483647 h 65"/>
              <a:gd name="T6" fmla="*/ 2147483647 w 212"/>
              <a:gd name="T7" fmla="*/ 2147483647 h 65"/>
              <a:gd name="T8" fmla="*/ 2147483647 w 212"/>
              <a:gd name="T9" fmla="*/ 2147483647 h 65"/>
              <a:gd name="T10" fmla="*/ 2147483647 w 212"/>
              <a:gd name="T11" fmla="*/ 2147483647 h 65"/>
              <a:gd name="T12" fmla="*/ 2147483647 w 212"/>
              <a:gd name="T13" fmla="*/ 2147483647 h 65"/>
              <a:gd name="T14" fmla="*/ 2147483647 w 212"/>
              <a:gd name="T15" fmla="*/ 2147483647 h 65"/>
              <a:gd name="T16" fmla="*/ 2147483647 w 212"/>
              <a:gd name="T17" fmla="*/ 0 h 65"/>
              <a:gd name="T18" fmla="*/ 2147483647 w 212"/>
              <a:gd name="T19" fmla="*/ 0 h 65"/>
              <a:gd name="T20" fmla="*/ 2147483647 w 212"/>
              <a:gd name="T21" fmla="*/ 2147483647 h 65"/>
              <a:gd name="T22" fmla="*/ 2147483647 w 212"/>
              <a:gd name="T23" fmla="*/ 2147483647 h 65"/>
              <a:gd name="T24" fmla="*/ 2147483647 w 212"/>
              <a:gd name="T25" fmla="*/ 2147483647 h 65"/>
              <a:gd name="T26" fmla="*/ 2147483647 w 212"/>
              <a:gd name="T27" fmla="*/ 2147483647 h 65"/>
              <a:gd name="T28" fmla="*/ 2147483647 w 212"/>
              <a:gd name="T29" fmla="*/ 2147483647 h 65"/>
              <a:gd name="T30" fmla="*/ 2147483647 w 212"/>
              <a:gd name="T31" fmla="*/ 2147483647 h 65"/>
              <a:gd name="T32" fmla="*/ 2147483647 w 212"/>
              <a:gd name="T33" fmla="*/ 2147483647 h 65"/>
              <a:gd name="T34" fmla="*/ 2147483647 w 212"/>
              <a:gd name="T35" fmla="*/ 2147483647 h 65"/>
              <a:gd name="T36" fmla="*/ 2147483647 w 212"/>
              <a:gd name="T37" fmla="*/ 2147483647 h 65"/>
              <a:gd name="T38" fmla="*/ 2147483647 w 212"/>
              <a:gd name="T39" fmla="*/ 2147483647 h 65"/>
              <a:gd name="T40" fmla="*/ 2147483647 w 212"/>
              <a:gd name="T41" fmla="*/ 2147483647 h 65"/>
              <a:gd name="T42" fmla="*/ 2147483647 w 212"/>
              <a:gd name="T43" fmla="*/ 2147483647 h 65"/>
              <a:gd name="T44" fmla="*/ 0 w 212"/>
              <a:gd name="T45" fmla="*/ 2147483647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2" h="65">
                <a:moveTo>
                  <a:pt x="0" y="52"/>
                </a:moveTo>
                <a:lnTo>
                  <a:pt x="13" y="32"/>
                </a:lnTo>
                <a:lnTo>
                  <a:pt x="26" y="13"/>
                </a:lnTo>
                <a:lnTo>
                  <a:pt x="45" y="26"/>
                </a:lnTo>
                <a:lnTo>
                  <a:pt x="64" y="26"/>
                </a:lnTo>
                <a:lnTo>
                  <a:pt x="83" y="13"/>
                </a:lnTo>
                <a:lnTo>
                  <a:pt x="102" y="13"/>
                </a:lnTo>
                <a:lnTo>
                  <a:pt x="122" y="20"/>
                </a:lnTo>
                <a:lnTo>
                  <a:pt x="128" y="0"/>
                </a:lnTo>
                <a:lnTo>
                  <a:pt x="147" y="0"/>
                </a:lnTo>
                <a:lnTo>
                  <a:pt x="173" y="13"/>
                </a:lnTo>
                <a:lnTo>
                  <a:pt x="192" y="26"/>
                </a:lnTo>
                <a:lnTo>
                  <a:pt x="211" y="32"/>
                </a:lnTo>
                <a:lnTo>
                  <a:pt x="211" y="52"/>
                </a:lnTo>
                <a:lnTo>
                  <a:pt x="192" y="52"/>
                </a:lnTo>
                <a:lnTo>
                  <a:pt x="173" y="52"/>
                </a:lnTo>
                <a:lnTo>
                  <a:pt x="154" y="52"/>
                </a:lnTo>
                <a:lnTo>
                  <a:pt x="109" y="64"/>
                </a:lnTo>
                <a:lnTo>
                  <a:pt x="83" y="64"/>
                </a:lnTo>
                <a:lnTo>
                  <a:pt x="58" y="58"/>
                </a:lnTo>
                <a:lnTo>
                  <a:pt x="32" y="58"/>
                </a:lnTo>
                <a:lnTo>
                  <a:pt x="13" y="58"/>
                </a:lnTo>
                <a:lnTo>
                  <a:pt x="0" y="52"/>
                </a:lnTo>
              </a:path>
            </a:pathLst>
          </a:custGeom>
          <a:solidFill>
            <a:schemeClr val="tx2"/>
          </a:solidFill>
          <a:ln w="12699"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5612" name="Rectangle 11"/>
          <p:cNvSpPr>
            <a:spLocks noChangeArrowheads="1"/>
          </p:cNvSpPr>
          <p:nvPr/>
        </p:nvSpPr>
        <p:spPr bwMode="auto">
          <a:xfrm>
            <a:off x="4667250" y="5761038"/>
            <a:ext cx="2817813"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Sample being imaged</a:t>
            </a:r>
          </a:p>
        </p:txBody>
      </p:sp>
      <p:sp>
        <p:nvSpPr>
          <p:cNvPr id="25613" name="Rectangle 12"/>
          <p:cNvSpPr>
            <a:spLocks noChangeArrowheads="1"/>
          </p:cNvSpPr>
          <p:nvPr/>
        </p:nvSpPr>
        <p:spPr bwMode="auto">
          <a:xfrm>
            <a:off x="4905375" y="2100263"/>
            <a:ext cx="27511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Primary Image Plane</a:t>
            </a:r>
          </a:p>
        </p:txBody>
      </p:sp>
      <p:sp>
        <p:nvSpPr>
          <p:cNvPr id="25614" name="Rectangle 13"/>
          <p:cNvSpPr>
            <a:spLocks noChangeArrowheads="1"/>
          </p:cNvSpPr>
          <p:nvPr/>
        </p:nvSpPr>
        <p:spPr bwMode="auto">
          <a:xfrm>
            <a:off x="4535488" y="5016500"/>
            <a:ext cx="1363662"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Objective</a:t>
            </a:r>
          </a:p>
        </p:txBody>
      </p:sp>
      <p:sp>
        <p:nvSpPr>
          <p:cNvPr id="25615" name="Rectangle 14"/>
          <p:cNvSpPr>
            <a:spLocks noChangeArrowheads="1"/>
          </p:cNvSpPr>
          <p:nvPr/>
        </p:nvSpPr>
        <p:spPr bwMode="auto">
          <a:xfrm>
            <a:off x="4475163" y="4002088"/>
            <a:ext cx="167798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Other optics</a:t>
            </a:r>
          </a:p>
        </p:txBody>
      </p:sp>
      <p:sp>
        <p:nvSpPr>
          <p:cNvPr id="25616" name="Rectangle 15"/>
          <p:cNvSpPr>
            <a:spLocks noChangeArrowheads="1"/>
          </p:cNvSpPr>
          <p:nvPr/>
        </p:nvSpPr>
        <p:spPr bwMode="auto">
          <a:xfrm>
            <a:off x="4676775" y="1412875"/>
            <a:ext cx="100965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Ocular</a:t>
            </a:r>
          </a:p>
        </p:txBody>
      </p:sp>
      <p:sp>
        <p:nvSpPr>
          <p:cNvPr id="25617" name="Rectangle 16"/>
          <p:cNvSpPr>
            <a:spLocks noChangeArrowheads="1"/>
          </p:cNvSpPr>
          <p:nvPr/>
        </p:nvSpPr>
        <p:spPr bwMode="auto">
          <a:xfrm>
            <a:off x="3306763" y="4646613"/>
            <a:ext cx="869950" cy="90487"/>
          </a:xfrm>
          <a:prstGeom prst="rect">
            <a:avLst/>
          </a:prstGeom>
          <a:solidFill>
            <a:schemeClr val="folHlink"/>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18" name="Rectangle 17"/>
          <p:cNvSpPr>
            <a:spLocks noChangeArrowheads="1"/>
          </p:cNvSpPr>
          <p:nvPr/>
        </p:nvSpPr>
        <p:spPr bwMode="auto">
          <a:xfrm>
            <a:off x="4441825" y="4437063"/>
            <a:ext cx="167798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Other optics</a:t>
            </a:r>
          </a:p>
        </p:txBody>
      </p:sp>
      <p:sp>
        <p:nvSpPr>
          <p:cNvPr id="25619" name="Rectangle 18"/>
          <p:cNvSpPr>
            <a:spLocks noChangeArrowheads="1"/>
          </p:cNvSpPr>
          <p:nvPr/>
        </p:nvSpPr>
        <p:spPr bwMode="auto">
          <a:xfrm>
            <a:off x="4549775" y="3441700"/>
            <a:ext cx="14430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Tube Lens</a:t>
            </a:r>
          </a:p>
        </p:txBody>
      </p:sp>
      <p:sp>
        <p:nvSpPr>
          <p:cNvPr id="25620" name="Freeform 19"/>
          <p:cNvSpPr>
            <a:spLocks/>
          </p:cNvSpPr>
          <p:nvPr/>
        </p:nvSpPr>
        <p:spPr bwMode="auto">
          <a:xfrm>
            <a:off x="2332038" y="3760788"/>
            <a:ext cx="744537" cy="1487487"/>
          </a:xfrm>
          <a:custGeom>
            <a:avLst/>
            <a:gdLst>
              <a:gd name="T0" fmla="*/ 2147483647 w 469"/>
              <a:gd name="T1" fmla="*/ 0 h 937"/>
              <a:gd name="T2" fmla="*/ 0 w 469"/>
              <a:gd name="T3" fmla="*/ 0 h 937"/>
              <a:gd name="T4" fmla="*/ 0 w 469"/>
              <a:gd name="T5" fmla="*/ 2147483647 h 937"/>
              <a:gd name="T6" fmla="*/ 2147483647 w 469"/>
              <a:gd name="T7" fmla="*/ 2147483647 h 9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9" h="937">
                <a:moveTo>
                  <a:pt x="468" y="0"/>
                </a:moveTo>
                <a:lnTo>
                  <a:pt x="0" y="0"/>
                </a:lnTo>
                <a:lnTo>
                  <a:pt x="0" y="936"/>
                </a:lnTo>
                <a:lnTo>
                  <a:pt x="424" y="936"/>
                </a:lnTo>
              </a:path>
            </a:pathLst>
          </a:custGeom>
          <a:noFill/>
          <a:ln w="12699"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5621" name="AutoShape 20"/>
          <p:cNvSpPr>
            <a:spLocks noChangeArrowheads="1"/>
          </p:cNvSpPr>
          <p:nvPr/>
        </p:nvSpPr>
        <p:spPr bwMode="auto">
          <a:xfrm>
            <a:off x="6645275" y="5099050"/>
            <a:ext cx="2214563" cy="650875"/>
          </a:xfrm>
          <a:prstGeom prst="horizontalScroll">
            <a:avLst>
              <a:gd name="adj" fmla="val 12500"/>
            </a:avLst>
          </a:prstGeom>
          <a:solidFill>
            <a:srgbClr val="FFCCCC"/>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622" name="Rectangle 21"/>
          <p:cNvSpPr>
            <a:spLocks noChangeArrowheads="1"/>
          </p:cNvSpPr>
          <p:nvPr/>
        </p:nvSpPr>
        <p:spPr bwMode="auto">
          <a:xfrm>
            <a:off x="1257300" y="3990975"/>
            <a:ext cx="1082675" cy="100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i="1">
                <a:latin typeface="Times New Roman" pitchFamily="18" charset="0"/>
              </a:rPr>
              <a:t>Infinite</a:t>
            </a:r>
          </a:p>
          <a:p>
            <a:pPr>
              <a:spcBef>
                <a:spcPct val="0"/>
              </a:spcBef>
              <a:buFontTx/>
              <a:buNone/>
            </a:pPr>
            <a:r>
              <a:rPr lang="en-US" altLang="en-US" sz="2000" i="1">
                <a:latin typeface="Times New Roman" pitchFamily="18" charset="0"/>
              </a:rPr>
              <a:t>Image</a:t>
            </a:r>
          </a:p>
          <a:p>
            <a:pPr>
              <a:spcBef>
                <a:spcPct val="0"/>
              </a:spcBef>
              <a:buFontTx/>
              <a:buNone/>
            </a:pPr>
            <a:r>
              <a:rPr lang="en-US" altLang="en-US" sz="2000" i="1">
                <a:latin typeface="Times New Roman" pitchFamily="18" charset="0"/>
              </a:rPr>
              <a:t>Distance</a:t>
            </a:r>
          </a:p>
        </p:txBody>
      </p:sp>
      <p:sp>
        <p:nvSpPr>
          <p:cNvPr id="25623" name="Rectangle 22"/>
          <p:cNvSpPr>
            <a:spLocks noChangeArrowheads="1"/>
          </p:cNvSpPr>
          <p:nvPr/>
        </p:nvSpPr>
        <p:spPr bwMode="auto">
          <a:xfrm>
            <a:off x="6178550" y="3022600"/>
            <a:ext cx="2719388" cy="1812925"/>
          </a:xfrm>
          <a:prstGeom prst="rect">
            <a:avLst/>
          </a:prstGeom>
          <a:noFill/>
          <a:ln w="12699">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b="1" i="1">
                <a:solidFill>
                  <a:schemeClr val="hlink"/>
                </a:solidFill>
                <a:latin typeface="Times New Roman" pitchFamily="18" charset="0"/>
              </a:rPr>
              <a:t>The main advantage of infinity corrected lens systems is the relative insensitivity  to additional optics within the tube length. Secondly one can focus by moving the objective and not the specimen (stage)</a:t>
            </a:r>
          </a:p>
        </p:txBody>
      </p:sp>
      <p:sp>
        <p:nvSpPr>
          <p:cNvPr id="25624" name="Text Box 23"/>
          <p:cNvSpPr txBox="1">
            <a:spLocks noChangeArrowheads="1"/>
          </p:cNvSpPr>
          <p:nvPr/>
        </p:nvSpPr>
        <p:spPr bwMode="auto">
          <a:xfrm>
            <a:off x="6689725" y="5219700"/>
            <a:ext cx="22479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000" i="1">
                <a:latin typeface="Times New Roman" pitchFamily="18" charset="0"/>
              </a:rPr>
              <a:t>Modified from “Pawley “Handbook of Confocal Microscopy”, Plenum Press</a:t>
            </a:r>
          </a:p>
        </p:txBody>
      </p:sp>
      <p:sp>
        <p:nvSpPr>
          <p:cNvPr id="25625"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32901"/>
  <p:extLst>
    <p:ext uri="{3A86A75C-4F4B-4683-9AE1-C65F6400EC91}">
      <p14:laserTraceLst xmlns:p14="http://schemas.microsoft.com/office/powerpoint/2010/main">
        <p14:tracePtLst>
          <p14:tracePt t="1757" x="4826000" y="4127500"/>
          <p14:tracePt t="7398" x="4826000" y="4133850"/>
          <p14:tracePt t="19651" x="4813300" y="4140200"/>
          <p14:tracePt t="19655" x="4749800" y="4159250"/>
          <p14:tracePt t="19676" x="4692650" y="4178300"/>
          <p14:tracePt t="19692" x="4572000" y="4203700"/>
          <p14:tracePt t="19711" x="4527550" y="4210050"/>
          <p14:tracePt t="19725" x="4495800" y="4216400"/>
          <p14:tracePt t="19744" x="4464050" y="4222750"/>
          <p14:tracePt t="19759" x="4457700" y="4222750"/>
          <p14:tracePt t="19795" x="4457700" y="4229100"/>
          <p14:tracePt t="20030" x="4457700" y="4235450"/>
          <p14:tracePt t="20041" x="4457700" y="4254500"/>
          <p14:tracePt t="20060" x="4451350" y="4260850"/>
          <p14:tracePt t="20076" x="4451350" y="4286250"/>
          <p14:tracePt t="20094" x="4451350" y="4292600"/>
          <p14:tracePt t="20108" x="4451350" y="4318000"/>
          <p14:tracePt t="20126" x="4451350" y="4337050"/>
          <p14:tracePt t="20141" x="4451350" y="4349750"/>
          <p14:tracePt t="20159" x="4445000" y="4368800"/>
          <p14:tracePt t="20175" x="4445000" y="4381500"/>
          <p14:tracePt t="20192" x="4445000" y="4394200"/>
          <p14:tracePt t="20278" x="4438650" y="4394200"/>
          <p14:tracePt t="20870" x="4438650" y="4406900"/>
          <p14:tracePt t="20873" x="4438650" y="4425950"/>
          <p14:tracePt t="20892" x="4438650" y="4464050"/>
          <p14:tracePt t="20908" x="4438650" y="4495800"/>
          <p14:tracePt t="20925" x="4432300" y="4527550"/>
          <p14:tracePt t="20942" x="4432300" y="4533900"/>
          <p14:tracePt t="20958" x="4432300" y="4546600"/>
          <p14:tracePt t="20975" x="4432300" y="4572000"/>
          <p14:tracePt t="20991" x="4432300" y="4578350"/>
          <p14:tracePt t="21009" x="4432300" y="4597400"/>
          <p14:tracePt t="21048" x="4432300" y="4603750"/>
          <p14:tracePt t="21059" x="4432300" y="4610100"/>
          <p14:tracePt t="21213" x="4432300" y="4616450"/>
          <p14:tracePt t="21214" x="4432300" y="4622800"/>
          <p14:tracePt t="21225" x="4432300" y="4629150"/>
          <p14:tracePt t="21242" x="4425950" y="4635500"/>
          <p14:tracePt t="21258" x="4425950" y="4654550"/>
          <p14:tracePt t="21296" x="4425950" y="4660900"/>
          <p14:tracePt t="21297" x="4425950" y="4667250"/>
          <p14:tracePt t="21308" x="4425950" y="4673600"/>
          <p14:tracePt t="21325" x="4425950" y="4679950"/>
          <p14:tracePt t="21697" x="4425950" y="4686300"/>
          <p14:tracePt t="21709" x="4425950" y="4692650"/>
          <p14:tracePt t="21733" x="4425950" y="4699000"/>
          <p14:tracePt t="21745" x="4425950" y="4711700"/>
          <p14:tracePt t="21758" x="4419600" y="4718050"/>
          <p14:tracePt t="21759" x="4413250" y="4724400"/>
          <p14:tracePt t="21776" x="4413250" y="4737100"/>
          <p14:tracePt t="21791" x="4413250" y="4749800"/>
          <p14:tracePt t="21809" x="4413250" y="4756150"/>
          <p14:tracePt t="21825" x="4406900" y="4762500"/>
          <p14:tracePt t="21842" x="4406900" y="4768850"/>
          <p14:tracePt t="21876" x="4406900" y="4775200"/>
          <p14:tracePt t="21878" x="4406900" y="4781550"/>
          <p14:tracePt t="21981" x="4400550" y="4781550"/>
          <p14:tracePt t="32506" x="4387850" y="4787900"/>
          <p14:tracePt t="32512" x="4375150" y="4794250"/>
          <p14:tracePt t="32526" x="4343400" y="4794250"/>
          <p14:tracePt t="32543" x="4248150" y="4806950"/>
          <p14:tracePt t="32558" x="4178300" y="4819650"/>
          <p14:tracePt t="32575" x="4044950" y="4832350"/>
          <p14:tracePt t="32592" x="3975100" y="4838700"/>
          <p14:tracePt t="32609" x="3924300" y="4838700"/>
          <p14:tracePt t="32625" x="3860800" y="4838700"/>
          <p14:tracePt t="32642" x="3848100" y="4838700"/>
          <p14:tracePt t="32686" x="3848100" y="4845050"/>
          <p14:tracePt t="32983" x="3848100" y="4826000"/>
          <p14:tracePt t="32993" x="3848100" y="4800600"/>
          <p14:tracePt t="33005" x="3848100" y="4718050"/>
          <p14:tracePt t="33026" x="3848100" y="4622800"/>
          <p14:tracePt t="33042" x="3848100" y="4578350"/>
          <p14:tracePt t="33058" x="3848100" y="4508500"/>
          <p14:tracePt t="33078" x="3848100" y="4483100"/>
          <p14:tracePt t="33093" x="3848100" y="4470400"/>
          <p14:tracePt t="33111" x="3841750" y="4445000"/>
          <p14:tracePt t="33348" x="3841750" y="4438650"/>
          <p14:tracePt t="33358" x="3886200" y="4375150"/>
          <p14:tracePt t="33376" x="3917950" y="4318000"/>
          <p14:tracePt t="33392" x="4000500" y="4171950"/>
          <p14:tracePt t="33409" x="4032250" y="4102100"/>
          <p14:tracePt t="33425" x="4064000" y="4038600"/>
          <p14:tracePt t="33425" x="4083050" y="3981450"/>
          <p14:tracePt t="33443" x="4095750" y="3943350"/>
          <p14:tracePt t="33458" x="4102100" y="3924300"/>
          <p14:tracePt t="33476" x="4102100" y="3905250"/>
          <p14:tracePt t="33492" x="4102100" y="3898900"/>
          <p14:tracePt t="33509" x="4102100" y="3892550"/>
          <p14:tracePt t="33525" x="4102100" y="3886200"/>
          <p14:tracePt t="33571" x="4102100" y="3879850"/>
          <p14:tracePt t="33573" x="4089400" y="3879850"/>
          <p14:tracePt t="33592" x="4076700" y="3867150"/>
          <p14:tracePt t="33610" x="4064000" y="3867150"/>
          <p14:tracePt t="33625" x="4057650" y="3867150"/>
          <p14:tracePt t="33642" x="4038600" y="3854450"/>
          <p14:tracePt t="33680" x="4032250" y="3848100"/>
          <p14:tracePt t="33691" x="4025900" y="3848100"/>
          <p14:tracePt t="33726" x="4025900" y="3841750"/>
          <p14:tracePt t="34423" x="4025900" y="3835400"/>
          <p14:tracePt t="34448" x="4025900" y="3829050"/>
          <p14:tracePt t="34460" x="4025900" y="3822700"/>
          <p14:tracePt t="34531" x="4025900" y="3816350"/>
          <p14:tracePt t="34578" x="4019550" y="3810000"/>
          <p14:tracePt t="34614" x="4013200" y="3803650"/>
          <p14:tracePt t="34615" x="4006850" y="3803650"/>
          <p14:tracePt t="34626" x="4006850" y="3797300"/>
          <p14:tracePt t="34641" x="4000500" y="3797300"/>
          <p14:tracePt t="34659" x="3994150" y="3797300"/>
          <p14:tracePt t="34675" x="3994150" y="3790950"/>
          <p14:tracePt t="34692" x="3987800" y="3790950"/>
          <p14:tracePt t="34708" x="3981450" y="3790950"/>
          <p14:tracePt t="34744" x="3975100" y="3784600"/>
          <p14:tracePt t="34769" x="3968750" y="3778250"/>
          <p14:tracePt t="34780" x="3962400" y="3778250"/>
          <p14:tracePt t="34826" x="3956050" y="3778250"/>
          <p14:tracePt t="34850" x="3943350" y="3778250"/>
          <p14:tracePt t="34873" x="3930650" y="3778250"/>
          <p14:tracePt t="34892" x="3924300" y="3778250"/>
          <p14:tracePt t="34893" x="3892550" y="3778250"/>
          <p14:tracePt t="34909" x="3879850" y="3784600"/>
          <p14:tracePt t="34925" x="3867150" y="3790950"/>
          <p14:tracePt t="34942" x="3835400" y="3803650"/>
          <p14:tracePt t="34960" x="3822700" y="3816350"/>
          <p14:tracePt t="34975" x="3803650" y="3829050"/>
          <p14:tracePt t="34992" x="3759200" y="3892550"/>
          <p14:tracePt t="35008" x="3721100" y="3937000"/>
          <p14:tracePt t="35025" x="3632200" y="4083050"/>
          <p14:tracePt t="35042" x="3581400" y="4203700"/>
          <p14:tracePt t="35059" x="3479800" y="4445000"/>
          <p14:tracePt t="35075" x="3460750" y="4546600"/>
          <p14:tracePt t="35092" x="3435350" y="4654550"/>
          <p14:tracePt t="35108" x="3416300" y="4838700"/>
          <p14:tracePt t="35126" x="3416300" y="4908550"/>
          <p14:tracePt t="35142" x="3416300" y="5029200"/>
          <p14:tracePt t="35159" x="3429000" y="5092700"/>
          <p14:tracePt t="35175" x="3448050" y="5137150"/>
          <p14:tracePt t="35192" x="3479800" y="5213350"/>
          <p14:tracePt t="35208" x="3498850" y="5251450"/>
          <p14:tracePt t="35225" x="3524250" y="5302250"/>
          <p14:tracePt t="35242" x="3536950" y="5327650"/>
          <p14:tracePt t="35259" x="3543300" y="5340350"/>
          <p14:tracePt t="35275" x="3562350" y="5372100"/>
          <p14:tracePt t="35292" x="3568700" y="5384800"/>
          <p14:tracePt t="35308" x="3594100" y="5403850"/>
          <p14:tracePt t="35325" x="3606800" y="5410200"/>
          <p14:tracePt t="35342" x="3638550" y="5422900"/>
          <p14:tracePt t="35359" x="3657600" y="5429250"/>
          <p14:tracePt t="35375" x="3676650" y="5429250"/>
          <p14:tracePt t="35392" x="3721100" y="5429250"/>
          <p14:tracePt t="35408" x="3759200" y="5429250"/>
          <p14:tracePt t="35425" x="3822700" y="5416550"/>
          <p14:tracePt t="35442" x="3860800" y="5403850"/>
          <p14:tracePt t="35459" x="3898900" y="5397500"/>
          <p14:tracePt t="35475" x="3962400" y="5378450"/>
          <p14:tracePt t="35492" x="3981450" y="5365750"/>
          <p14:tracePt t="35508" x="4025900" y="5346700"/>
          <p14:tracePt t="35525" x="4051300" y="5327650"/>
          <p14:tracePt t="35542" x="4083050" y="5295900"/>
          <p14:tracePt t="35558" x="4140200" y="5219700"/>
          <p14:tracePt t="35575" x="4171950" y="5181600"/>
          <p14:tracePt t="35592" x="4210050" y="5092700"/>
          <p14:tracePt t="35608" x="4235450" y="5048250"/>
          <p14:tracePt t="35625" x="4248150" y="5003800"/>
          <p14:tracePt t="35641" x="4267200" y="4902200"/>
          <p14:tracePt t="35659" x="4273550" y="4851400"/>
          <p14:tracePt t="35675" x="4292600" y="4743450"/>
          <p14:tracePt t="35692" x="4298950" y="4673600"/>
          <p14:tracePt t="35708" x="4305300" y="4540250"/>
          <p14:tracePt t="35725" x="4305300" y="4470400"/>
          <p14:tracePt t="35741" x="4305300" y="4406900"/>
          <p14:tracePt t="35759" x="4305300" y="4267200"/>
          <p14:tracePt t="35775" x="4305300" y="4197350"/>
          <p14:tracePt t="35792" x="4292600" y="4133850"/>
          <p14:tracePt t="35808" x="4267200" y="4051300"/>
          <p14:tracePt t="35825" x="4254500" y="4019550"/>
          <p14:tracePt t="35843" x="4229100" y="3962400"/>
          <p14:tracePt t="35858" x="4222750" y="3937000"/>
          <p14:tracePt t="35876" x="4197350" y="3860800"/>
          <p14:tracePt t="35892" x="4191000" y="3822700"/>
          <p14:tracePt t="35909" x="4171950" y="3784600"/>
          <p14:tracePt t="35925" x="4140200" y="3740150"/>
          <p14:tracePt t="35942" x="4127500" y="3727450"/>
          <p14:tracePt t="35958" x="4095750" y="3702050"/>
          <p14:tracePt t="35975" x="4083050" y="3683000"/>
          <p14:tracePt t="35992" x="4070350" y="3683000"/>
          <p14:tracePt t="36009" x="4038600" y="3663950"/>
          <p14:tracePt t="36025" x="4032250" y="3663950"/>
          <p14:tracePt t="36042" x="4000500" y="3663950"/>
          <p14:tracePt t="36058" x="3987800" y="3663950"/>
          <p14:tracePt t="36076" x="3981450" y="3663950"/>
          <p14:tracePt t="36092" x="3949700" y="3663950"/>
          <p14:tracePt t="36128" x="3943350" y="3663950"/>
          <p14:tracePt t="36211" x="3930650" y="3676650"/>
          <p14:tracePt t="36213" x="3924300" y="3683000"/>
          <p14:tracePt t="36225" x="3911600" y="3689350"/>
          <p14:tracePt t="36242" x="3898900" y="3695700"/>
          <p14:tracePt t="36258" x="3898900" y="3702050"/>
          <p14:tracePt t="36275" x="3892550" y="3702050"/>
          <p14:tracePt t="36292" x="3860800" y="3714750"/>
          <p14:tracePt t="36309" x="3848100" y="3721100"/>
          <p14:tracePt t="36325" x="3816350" y="3727450"/>
          <p14:tracePt t="36342" x="3790950" y="3727450"/>
          <p14:tracePt t="36358" x="3778250" y="3727450"/>
          <p14:tracePt t="36375" x="3765550" y="3727450"/>
          <p14:tracePt t="36391" x="3759200" y="3727450"/>
          <p14:tracePt t="36471" x="3759200" y="3733800"/>
          <p14:tracePt t="41251" x="3759200" y="3740150"/>
          <p14:tracePt t="41273" x="3759200" y="3746500"/>
          <p14:tracePt t="41281" x="3759200" y="3752850"/>
          <p14:tracePt t="41308" x="3759200" y="3778250"/>
          <p14:tracePt t="41309" x="3746500" y="3803650"/>
          <p14:tracePt t="41325" x="3733800" y="3860800"/>
          <p14:tracePt t="41341" x="3708400" y="4000500"/>
          <p14:tracePt t="41358" x="3702050" y="4064000"/>
          <p14:tracePt t="41374" x="3702050" y="4114800"/>
          <p14:tracePt t="41392" x="3702050" y="4171950"/>
          <p14:tracePt t="41408" x="3702050" y="4178300"/>
          <p14:tracePt t="41425" x="3702050" y="4184650"/>
          <p14:tracePt t="41604" x="3708400" y="4184650"/>
          <p14:tracePt t="41611" x="3714750" y="4184650"/>
          <p14:tracePt t="41625" x="3752850" y="4133850"/>
          <p14:tracePt t="41641" x="3790950" y="4095750"/>
          <p14:tracePt t="41658" x="3854450" y="4019550"/>
          <p14:tracePt t="41677" x="3879850" y="3994150"/>
          <p14:tracePt t="41691" x="3886200" y="3981450"/>
          <p14:tracePt t="41708" x="3905250" y="3962400"/>
          <p14:tracePt t="41745" x="3911600" y="3956050"/>
          <p14:tracePt t="41818" x="3911600" y="3943350"/>
          <p14:tracePt t="41828" x="3911600" y="3937000"/>
          <p14:tracePt t="41840" x="3911600" y="3924300"/>
          <p14:tracePt t="41877" x="3911600" y="3911600"/>
          <p14:tracePt t="41878" x="3905250" y="3905250"/>
          <p14:tracePt t="41893" x="3898900" y="3898900"/>
          <p14:tracePt t="41893" x="3892550" y="3898900"/>
          <p14:tracePt t="41911" x="3886200" y="3886200"/>
          <p14:tracePt t="41927" x="3879850" y="3886200"/>
          <p14:tracePt t="41944" x="3873500" y="3879850"/>
          <p14:tracePt t="41958" x="3860800" y="3867150"/>
          <p14:tracePt t="41975" x="3860800" y="3860800"/>
          <p14:tracePt t="41991" x="3854450" y="3854450"/>
          <p14:tracePt t="42030" x="3854450" y="3848100"/>
          <p14:tracePt t="43933" x="3848100" y="3848100"/>
          <p14:tracePt t="43958" x="3841750" y="3854450"/>
          <p14:tracePt t="43974" x="3835400" y="3854450"/>
          <p14:tracePt t="43994" x="3822700" y="3860800"/>
          <p14:tracePt t="43995" x="3822700" y="3867150"/>
          <p14:tracePt t="44008" x="3810000" y="3886200"/>
          <p14:tracePt t="44025" x="3759200" y="4006850"/>
          <p14:tracePt t="44041" x="3740150" y="4089400"/>
          <p14:tracePt t="44058" x="3714750" y="4165600"/>
          <p14:tracePt t="44075" x="3689350" y="4279900"/>
          <p14:tracePt t="44092" x="3689350" y="4324350"/>
          <p14:tracePt t="44108" x="3683000" y="4362450"/>
          <p14:tracePt t="44159" x="3683000" y="4368800"/>
          <p14:tracePt t="44219" x="3683000" y="4381500"/>
          <p14:tracePt t="44229" x="3683000" y="4394200"/>
          <p14:tracePt t="44241" x="3683000" y="4432300"/>
          <p14:tracePt t="44258" x="3683000" y="4457700"/>
          <p14:tracePt t="44274" x="3683000" y="4546600"/>
          <p14:tracePt t="44292" x="3683000" y="4610100"/>
          <p14:tracePt t="44308" x="3683000" y="4730750"/>
          <p14:tracePt t="44325" x="3683000" y="4781550"/>
          <p14:tracePt t="44342" x="3683000" y="4832350"/>
          <p14:tracePt t="44358" x="3702050" y="4908550"/>
          <p14:tracePt t="44376" x="3714750" y="4933950"/>
          <p14:tracePt t="44392" x="3733800" y="4984750"/>
          <p14:tracePt t="44408" x="3733800" y="4997450"/>
          <p14:tracePt t="44620" x="3733800" y="5003800"/>
          <p14:tracePt t="44632" x="3733800" y="5016500"/>
          <p14:tracePt t="44632" x="3733800" y="5029200"/>
          <p14:tracePt t="44644" x="3733800" y="5048250"/>
          <p14:tracePt t="44658" x="3733800" y="5067300"/>
          <p14:tracePt t="44674" x="3727450" y="5092700"/>
          <p14:tracePt t="44693" x="3727450" y="5099050"/>
          <p14:tracePt t="44708" x="3727450" y="5105400"/>
          <p14:tracePt t="44726" x="3727450" y="5118100"/>
          <p14:tracePt t="44743" x="3727450" y="5124450"/>
          <p14:tracePt t="44758" x="3727450" y="5137150"/>
          <p14:tracePt t="44774" x="3727450" y="5143500"/>
          <p14:tracePt t="44791" x="3727450" y="5149850"/>
          <p14:tracePt t="44833" x="3727450" y="5156200"/>
          <p14:tracePt t="44841" x="3727450" y="5162550"/>
          <p14:tracePt t="44880" x="3727450" y="5168900"/>
          <p14:tracePt t="44904" x="3727450" y="5175250"/>
          <p14:tracePt t="44951" x="3727450" y="5181600"/>
          <p14:tracePt t="45388" x="3727450" y="5175250"/>
          <p14:tracePt t="45400" x="3727450" y="5137150"/>
          <p14:tracePt t="45408" x="3727450" y="4914900"/>
          <p14:tracePt t="45425" x="3721100" y="4699000"/>
          <p14:tracePt t="45441" x="3708400" y="4464050"/>
          <p14:tracePt t="45458" x="3683000" y="4165600"/>
          <p14:tracePt t="45475" x="3663950" y="4095750"/>
          <p14:tracePt t="45491" x="3644900" y="4038600"/>
          <p14:tracePt t="45508" x="3638550" y="4032250"/>
          <p14:tracePt t="45524" x="3638550" y="4025900"/>
          <p14:tracePt t="45721" x="3638550" y="4013200"/>
          <p14:tracePt t="45723" x="3638550" y="3994150"/>
          <p14:tracePt t="45741" x="3644900" y="3962400"/>
          <p14:tracePt t="45758" x="3651250" y="3949700"/>
          <p14:tracePt t="45775" x="3651250" y="3930650"/>
          <p14:tracePt t="45791" x="3651250" y="3924300"/>
          <p14:tracePt t="45827" x="3651250" y="3917950"/>
          <p14:tracePt t="46039" x="3651250" y="3924300"/>
          <p14:tracePt t="46058" x="3651250" y="3930650"/>
          <p14:tracePt t="46059" x="3651250" y="3943350"/>
          <p14:tracePt t="46075" x="3657600" y="3949700"/>
          <p14:tracePt t="46091" x="3657600" y="3956050"/>
          <p14:tracePt t="46108" x="3657600" y="3981450"/>
          <p14:tracePt t="46124" x="3657600" y="4006850"/>
          <p14:tracePt t="46141" x="3657600" y="4108450"/>
          <p14:tracePt t="46158" x="3657600" y="4197350"/>
          <p14:tracePt t="46175" x="3663950" y="4292600"/>
          <p14:tracePt t="46191" x="3676650" y="4508500"/>
          <p14:tracePt t="46208" x="3695700" y="4597400"/>
          <p14:tracePt t="46224" x="3714750" y="4737100"/>
          <p14:tracePt t="46241" x="3721100" y="4781550"/>
          <p14:tracePt t="46258" x="3727450" y="4826000"/>
          <p14:tracePt t="46275" x="3740150" y="4876800"/>
          <p14:tracePt t="46292" x="3740150" y="4895850"/>
          <p14:tracePt t="46308" x="3740150" y="4927600"/>
          <p14:tracePt t="46325" x="3740150" y="4940300"/>
          <p14:tracePt t="46341" x="3740150" y="4959350"/>
          <p14:tracePt t="46358" x="3740150" y="4972050"/>
          <p14:tracePt t="46374" x="3740150" y="4978400"/>
          <p14:tracePt t="46391" x="3740150" y="5003800"/>
          <p14:tracePt t="46408" x="3740150" y="5016500"/>
          <p14:tracePt t="46425" x="3733800" y="5035550"/>
          <p14:tracePt t="46441" x="3733800" y="5080000"/>
          <p14:tracePt t="46458" x="3733800" y="5086350"/>
          <p14:tracePt t="46474" x="3733800" y="5099050"/>
          <p14:tracePt t="46491" x="3733800" y="5105400"/>
          <p14:tracePt t="46508" x="3733800" y="5118100"/>
          <p14:tracePt t="46525" x="3733800" y="5124450"/>
          <p14:tracePt t="46541" x="3733800" y="5130800"/>
          <p14:tracePt t="46558" x="3733800" y="5143500"/>
          <p14:tracePt t="46574" x="3733800" y="5149850"/>
          <p14:tracePt t="46591" x="3733800" y="5156200"/>
          <p14:tracePt t="46608" x="3733800" y="5162550"/>
          <p14:tracePt t="51256" x="3733800" y="5156200"/>
          <p14:tracePt t="51279" x="3740150" y="5149850"/>
          <p14:tracePt t="51281" x="3740150" y="5143500"/>
          <p14:tracePt t="51292" x="3740150" y="5137150"/>
          <p14:tracePt t="51308" x="3740150" y="5099050"/>
          <p14:tracePt t="51326" x="3740150" y="5086350"/>
          <p14:tracePt t="51341" x="3740150" y="5073650"/>
          <p14:tracePt t="51359" x="3740150" y="5054600"/>
          <p14:tracePt t="51375" x="3740150" y="5041900"/>
          <p14:tracePt t="51391" x="3740150" y="5035550"/>
          <p14:tracePt t="51408" x="3740150" y="5029200"/>
          <p14:tracePt t="51444" x="3746500" y="5029200"/>
          <p14:tracePt t="51716" x="3746500" y="5022850"/>
          <p14:tracePt t="51727" x="3746500" y="4991100"/>
          <p14:tracePt t="51741" x="3746500" y="4972050"/>
          <p14:tracePt t="51759" x="3746500" y="4953000"/>
          <p14:tracePt t="51774" x="3746500" y="4921250"/>
          <p14:tracePt t="51791" x="3746500" y="4914900"/>
          <p14:tracePt t="51808" x="3746500" y="4908550"/>
          <p14:tracePt t="52201" x="3746500" y="4883150"/>
          <p14:tracePt t="52212" x="3746500" y="4832350"/>
          <p14:tracePt t="52223" x="3746500" y="4629150"/>
          <p14:tracePt t="52241" x="3740150" y="4445000"/>
          <p14:tracePt t="52257" x="3740150" y="4127500"/>
          <p14:tracePt t="52274" x="3733800" y="4044950"/>
          <p14:tracePt t="52292" x="3727450" y="3987800"/>
          <p14:tracePt t="52307" x="3727450" y="3981450"/>
          <p14:tracePt t="52325" x="3727450" y="3975100"/>
          <p14:tracePt t="52757" x="3727450" y="3981450"/>
          <p14:tracePt t="52758" x="3727450" y="3994150"/>
          <p14:tracePt t="52774" x="3721100" y="4025900"/>
          <p14:tracePt t="52791" x="3721100" y="4057650"/>
          <p14:tracePt t="52807" x="3721100" y="4102100"/>
          <p14:tracePt t="52824" x="3721100" y="4241800"/>
          <p14:tracePt t="52841" x="3721100" y="4330700"/>
          <p14:tracePt t="52858" x="3721100" y="4406900"/>
          <p14:tracePt t="52874" x="3721100" y="4533900"/>
          <p14:tracePt t="52891" x="3721100" y="4559300"/>
          <p14:tracePt t="52907" x="3721100" y="4603750"/>
          <p14:tracePt t="52925" x="3721100" y="4622800"/>
          <p14:tracePt t="52940" x="3721100" y="4654550"/>
          <p14:tracePt t="52958" x="3721100" y="4673600"/>
          <p14:tracePt t="52974" x="3721100" y="4692650"/>
          <p14:tracePt t="52991" x="3714750" y="4718050"/>
          <p14:tracePt t="53008" x="3714750" y="4724400"/>
          <p14:tracePt t="53024" x="3714750" y="4730750"/>
          <p14:tracePt t="53265" x="3714750" y="4749800"/>
          <p14:tracePt t="53276" x="3714750" y="4806950"/>
          <p14:tracePt t="53291" x="3714750" y="4838700"/>
          <p14:tracePt t="53307" x="3714750" y="4902200"/>
          <p14:tracePt t="53325" x="3714750" y="4921250"/>
          <p14:tracePt t="53341" x="3714750" y="4940300"/>
          <p14:tracePt t="53358" x="3714750" y="4965700"/>
          <p14:tracePt t="53374" x="3721100" y="4972050"/>
          <p14:tracePt t="53391" x="3721100" y="4991100"/>
          <p14:tracePt t="53407" x="3721100" y="4997450"/>
          <p14:tracePt t="53424" x="3721100" y="5016500"/>
          <p14:tracePt t="53441" x="3721100" y="5022850"/>
          <p14:tracePt t="53458" x="3721100" y="5029200"/>
          <p14:tracePt t="53474" x="3721100" y="5041900"/>
          <p14:tracePt t="53514" x="3721100" y="5054600"/>
          <p14:tracePt t="53536" x="3721100" y="5060950"/>
          <p14:tracePt t="53540" x="3721100" y="5067300"/>
          <p14:tracePt t="53558" x="3721100" y="5073650"/>
          <p14:tracePt t="54127" x="3721100" y="5060950"/>
          <p14:tracePt t="54135" x="3721100" y="5029200"/>
          <p14:tracePt t="54141" x="3721100" y="4965700"/>
          <p14:tracePt t="54157" x="3721100" y="4883150"/>
          <p14:tracePt t="54174" x="3727450" y="4648200"/>
          <p14:tracePt t="54191" x="3727450" y="4559300"/>
          <p14:tracePt t="54208" x="3727450" y="4438650"/>
          <p14:tracePt t="54224" x="3727450" y="4406900"/>
          <p14:tracePt t="54241" x="3727450" y="4387850"/>
          <p14:tracePt t="54257" x="3727450" y="4356100"/>
          <p14:tracePt t="54274" x="3727450" y="4343400"/>
          <p14:tracePt t="54290" x="3727450" y="4324350"/>
          <p14:tracePt t="54602" x="3727450" y="4311650"/>
          <p14:tracePt t="54613" x="3727450" y="4292600"/>
          <p14:tracePt t="54624" x="3727450" y="4216400"/>
          <p14:tracePt t="54642" x="3727450" y="4159250"/>
          <p14:tracePt t="54658" x="3727450" y="4057650"/>
          <p14:tracePt t="54676" x="3727450" y="4013200"/>
          <p14:tracePt t="54691" x="3727450" y="3981450"/>
          <p14:tracePt t="54708" x="3727450" y="3968750"/>
          <p14:tracePt t="55157" x="3727450" y="3962400"/>
          <p14:tracePt t="55275" x="3727450" y="3956050"/>
          <p14:tracePt t="55286" x="3727450" y="3949700"/>
          <p14:tracePt t="55291" x="3727450" y="3943350"/>
          <p14:tracePt t="55307" x="3733800" y="3930650"/>
          <p14:tracePt t="55325" x="3733800" y="3924300"/>
          <p14:tracePt t="55364" x="3733800" y="3917950"/>
          <p14:tracePt t="55488" x="3740150" y="3917950"/>
          <p14:tracePt t="55524" x="3740150" y="3924300"/>
          <p14:tracePt t="55525" x="3740150" y="3943350"/>
          <p14:tracePt t="55540" x="3740150" y="3975100"/>
          <p14:tracePt t="55557" x="3740150" y="4089400"/>
          <p14:tracePt t="55574" x="3740150" y="4159250"/>
          <p14:tracePt t="55591" x="3746500" y="4324350"/>
          <p14:tracePt t="55607" x="3752850" y="4400550"/>
          <p14:tracePt t="55624" x="3759200" y="4470400"/>
          <p14:tracePt t="55640" x="3771900" y="4565650"/>
          <p14:tracePt t="55658" x="3778250" y="4603750"/>
          <p14:tracePt t="55674" x="3778250" y="4641850"/>
          <p14:tracePt t="55691" x="3778250" y="4648200"/>
          <p14:tracePt t="55707" x="3778250" y="4660900"/>
          <p14:tracePt t="55707" x="3778250" y="4667250"/>
          <p14:tracePt t="55725" x="3778250" y="4673600"/>
          <p14:tracePt t="55741" x="3778250" y="4686300"/>
          <p14:tracePt t="55758" x="3778250" y="4711700"/>
          <p14:tracePt t="55774" x="3778250" y="4749800"/>
          <p14:tracePt t="55791" x="3771900" y="4813300"/>
          <p14:tracePt t="55807" x="3771900" y="4838700"/>
          <p14:tracePt t="55824" x="3771900" y="4864100"/>
          <p14:tracePt t="55840" x="3771900" y="4902200"/>
          <p14:tracePt t="55858" x="3771900" y="4914900"/>
          <p14:tracePt t="55874" x="3771900" y="4927600"/>
          <p14:tracePt t="56126" x="3771900" y="4933950"/>
          <p14:tracePt t="56141" x="3771900" y="4953000"/>
          <p14:tracePt t="56157" x="3765550" y="4972050"/>
          <p14:tracePt t="56158" x="3765550" y="5010150"/>
          <p14:tracePt t="56174" x="3765550" y="5022850"/>
          <p14:tracePt t="56191" x="3765550" y="5035550"/>
          <p14:tracePt t="56207" x="3765550" y="5054600"/>
          <p14:tracePt t="56224" x="3765550" y="5060950"/>
          <p14:tracePt t="56240" x="3765550" y="5080000"/>
          <p14:tracePt t="56258" x="3765550" y="5086350"/>
          <p14:tracePt t="56293" x="3765550" y="5092700"/>
          <p14:tracePt t="56313" x="3765550" y="5105400"/>
          <p14:tracePt t="56339" x="3765550" y="5111750"/>
          <p14:tracePt t="56357" x="3765550" y="5118100"/>
          <p14:tracePt t="56358" x="3765550" y="5124450"/>
          <p14:tracePt t="56399" x="3765550" y="5130800"/>
          <p14:tracePt t="56410" x="3765550" y="5137150"/>
          <p14:tracePt t="56424" x="3765550" y="5143500"/>
          <p14:tracePt t="56447" x="3765550" y="5149850"/>
          <p14:tracePt t="57096" x="3765550" y="5143500"/>
          <p14:tracePt t="57104" x="3765550" y="5105400"/>
          <p14:tracePt t="57124" x="3765550" y="5067300"/>
          <p14:tracePt t="57157" x="3765550" y="5010150"/>
          <p14:tracePt t="57158" x="3765550" y="4972050"/>
          <p14:tracePt t="57174" x="3759200" y="4902200"/>
          <p14:tracePt t="57190" x="3752850" y="4845050"/>
          <p14:tracePt t="57207" x="3746500" y="4794250"/>
          <p14:tracePt t="57224" x="3740150" y="4654550"/>
          <p14:tracePt t="57241" x="3740150" y="4578350"/>
          <p14:tracePt t="57257" x="3740150" y="4470400"/>
          <p14:tracePt t="57274" x="3740150" y="4445000"/>
          <p14:tracePt t="57290" x="3740150" y="4425950"/>
          <p14:tracePt t="57307" x="3740150" y="4406900"/>
          <p14:tracePt t="57628" x="3740150" y="4394200"/>
          <p14:tracePt t="57640" x="3740150" y="4375150"/>
          <p14:tracePt t="57642" x="3746500" y="4343400"/>
          <p14:tracePt t="57657" x="3752850" y="4298950"/>
          <p14:tracePt t="57674" x="3759200" y="4210050"/>
          <p14:tracePt t="57690" x="3759200" y="4178300"/>
          <p14:tracePt t="57707" x="3759200" y="4121150"/>
          <p14:tracePt t="57724" x="3759200" y="4102100"/>
          <p14:tracePt t="57741" x="3759200" y="4089400"/>
          <p14:tracePt t="57757" x="3759200" y="4051300"/>
          <p14:tracePt t="57775" x="3759200" y="4025900"/>
          <p14:tracePt t="57790" x="3765550" y="3981450"/>
          <p14:tracePt t="57808" x="3765550" y="3962400"/>
          <p14:tracePt t="57824" x="3771900" y="3956050"/>
          <p14:tracePt t="58242" x="3771900" y="3949700"/>
          <p14:tracePt t="58254" x="3771900" y="3943350"/>
          <p14:tracePt t="58279" x="3771900" y="3937000"/>
          <p14:tracePt t="58715" x="3771900" y="3930650"/>
          <p14:tracePt t="58743" x="3771900" y="3924300"/>
          <p14:tracePt t="58775" x="3771900" y="3917950"/>
          <p14:tracePt t="58893" x="3771900" y="3911600"/>
          <p14:tracePt t="58929" x="3771900" y="3905250"/>
          <p14:tracePt t="58976" x="3771900" y="3898900"/>
          <p14:tracePt t="59000" x="3771900" y="3892550"/>
          <p14:tracePt t="59025" x="3771900" y="3879850"/>
          <p14:tracePt t="59048" x="3771900" y="3873500"/>
          <p14:tracePt t="59436" x="3771900" y="3879850"/>
          <p14:tracePt t="59445" x="3771900" y="3898900"/>
          <p14:tracePt t="59457" x="3771900" y="3956050"/>
          <p14:tracePt t="59473" x="3771900" y="4000500"/>
          <p14:tracePt t="59491" x="3778250" y="4051300"/>
          <p14:tracePt t="59507" x="3778250" y="4184650"/>
          <p14:tracePt t="59524" x="3790950" y="4267200"/>
          <p14:tracePt t="59540" x="3797300" y="4400550"/>
          <p14:tracePt t="59557" x="3803650" y="4451350"/>
          <p14:tracePt t="59573" x="3810000" y="4521200"/>
          <p14:tracePt t="59591" x="3810000" y="4552950"/>
          <p14:tracePt t="59607" x="3816350" y="4578350"/>
          <p14:tracePt t="59624" x="3816350" y="4629150"/>
          <p14:tracePt t="59640" x="3816350" y="4673600"/>
          <p14:tracePt t="59657" x="3816350" y="4743450"/>
          <p14:tracePt t="59673" x="3816350" y="4768850"/>
          <p14:tracePt t="59691" x="3816350" y="4794250"/>
          <p14:tracePt t="59707" x="3829050" y="4832350"/>
          <p14:tracePt t="59724" x="3829050" y="4851400"/>
          <p14:tracePt t="59740" x="3835400" y="4889500"/>
          <p14:tracePt t="59757" x="3835400" y="4908550"/>
          <p14:tracePt t="59774" x="3835400" y="4921250"/>
          <p14:tracePt t="59790" x="3835400" y="4940300"/>
          <p14:tracePt t="59808" x="3835400" y="4946650"/>
          <p14:tracePt t="60042" x="3835400" y="4953000"/>
          <p14:tracePt t="60057" x="3835400" y="4972050"/>
          <p14:tracePt t="60058" x="3835400" y="4991100"/>
          <p14:tracePt t="60074" x="3835400" y="5054600"/>
          <p14:tracePt t="60090" x="3835400" y="5080000"/>
          <p14:tracePt t="60107" x="3835400" y="5130800"/>
          <p14:tracePt t="60124" x="3835400" y="5143500"/>
          <p14:tracePt t="60141" x="3835400" y="5156200"/>
          <p14:tracePt t="60157" x="3835400" y="5175250"/>
          <p14:tracePt t="60175" x="3829050" y="5181600"/>
          <p14:tracePt t="60190" x="3829050" y="5187950"/>
          <p14:tracePt t="60229" x="3829050" y="5194300"/>
          <p14:tracePt t="60312" x="3829050" y="5200650"/>
          <p14:tracePt t="60324" x="3829050" y="5207000"/>
          <p14:tracePt t="60334" x="3829050" y="5219700"/>
          <p14:tracePt t="60340" x="3829050" y="5226050"/>
          <p14:tracePt t="60357" x="3829050" y="5238750"/>
          <p14:tracePt t="61035" x="3822700" y="5238750"/>
          <p14:tracePt t="64050" x="3822700" y="5226050"/>
          <p14:tracePt t="64059" x="3816350" y="5207000"/>
          <p14:tracePt t="64075" x="3816350" y="5200650"/>
          <p14:tracePt t="64090" x="3810000" y="5181600"/>
          <p14:tracePt t="64108" x="3810000" y="5168900"/>
          <p14:tracePt t="64123" x="3810000" y="5149850"/>
          <p14:tracePt t="64141" x="3803650" y="5130800"/>
          <p14:tracePt t="64160" x="3803650" y="5118100"/>
          <p14:tracePt t="64176" x="3803650" y="5080000"/>
          <p14:tracePt t="64191" x="3803650" y="5054600"/>
          <p14:tracePt t="64208" x="3803650" y="5035550"/>
          <p14:tracePt t="64208" x="3803650" y="5022850"/>
          <p14:tracePt t="64227" x="3803650" y="5010150"/>
          <p14:tracePt t="64241" x="3803650" y="5003800"/>
          <p14:tracePt t="64259" x="3803650" y="4997450"/>
          <p14:tracePt t="64498" x="3803650" y="4984750"/>
          <p14:tracePt t="64510" x="3873500" y="4876800"/>
          <p14:tracePt t="64525" x="3924300" y="4768850"/>
          <p14:tracePt t="64541" x="3994150" y="4603750"/>
          <p14:tracePt t="64558" x="4089400" y="4387850"/>
          <p14:tracePt t="64575" x="4121150" y="4330700"/>
          <p14:tracePt t="64590" x="4140200" y="4279900"/>
          <p14:tracePt t="64608" x="4146550" y="4273550"/>
          <p14:tracePt t="64625" x="4146550" y="4267200"/>
          <p14:tracePt t="64643" x="4146550" y="4260850"/>
          <p14:tracePt t="64658" x="4146550" y="4254500"/>
          <p14:tracePt t="64674" x="4108450" y="4229100"/>
          <p14:tracePt t="64691" x="4070350" y="4216400"/>
          <p14:tracePt t="64709" x="3930650" y="4197350"/>
          <p14:tracePt t="64742" x="3873500" y="4197350"/>
          <p14:tracePt t="64757" x="3778250" y="4197350"/>
          <p14:tracePt t="64774" x="3714750" y="4203700"/>
          <p14:tracePt t="64793" x="3587750" y="4260850"/>
          <p14:tracePt t="64807" x="3517900" y="4279900"/>
          <p14:tracePt t="64825" x="3454400" y="4305300"/>
          <p14:tracePt t="64840" x="3346450" y="4343400"/>
          <p14:tracePt t="64858" x="3295650" y="4362450"/>
          <p14:tracePt t="64873" x="3213100" y="4400550"/>
          <p14:tracePt t="64891" x="3187700" y="4419600"/>
          <p14:tracePt t="64909" x="3168650" y="4432300"/>
          <p14:tracePt t="64925" x="3162300" y="4476750"/>
          <p14:tracePt t="64956" x="3162300" y="4521200"/>
          <p14:tracePt t="64959" x="3162300" y="4629150"/>
          <p14:tracePt t="64974" x="3168650" y="4686300"/>
          <p14:tracePt t="64992" x="3200400" y="4794250"/>
          <p14:tracePt t="65009" x="3225800" y="4838700"/>
          <p14:tracePt t="65025" x="3244850" y="4876800"/>
          <p14:tracePt t="65041" x="3295650" y="4927600"/>
          <p14:tracePt t="65058" x="3333750" y="4953000"/>
          <p14:tracePt t="65075" x="3409950" y="4984750"/>
          <p14:tracePt t="65092" x="3454400" y="4991100"/>
          <p14:tracePt t="65108" x="3511550" y="4997450"/>
          <p14:tracePt t="65125" x="3594100" y="4997450"/>
          <p14:tracePt t="65143" x="3651250" y="4997450"/>
          <p14:tracePt t="65159" x="3759200" y="4997450"/>
          <p14:tracePt t="65177" x="3803650" y="4991100"/>
          <p14:tracePt t="65208" x="3911600" y="4965700"/>
          <p14:tracePt t="65209" x="3968750" y="4940300"/>
          <p14:tracePt t="65226" x="4013200" y="4921250"/>
          <p14:tracePt t="65241" x="4102100" y="4851400"/>
          <p14:tracePt t="65257" x="4146550" y="4819650"/>
          <p14:tracePt t="65274" x="4178300" y="4781550"/>
          <p14:tracePt t="65291" x="4222750" y="4686300"/>
          <p14:tracePt t="65307" x="4241800" y="4641850"/>
          <p14:tracePt t="65324" x="4260850" y="4565650"/>
          <p14:tracePt t="65340" x="4267200" y="4514850"/>
          <p14:tracePt t="65358" x="4273550" y="4413250"/>
          <p14:tracePt t="65373" x="4273550" y="4368800"/>
          <p14:tracePt t="65391" x="4273550" y="4343400"/>
          <p14:tracePt t="65408" x="4273550" y="4305300"/>
          <p14:tracePt t="65425" x="4267200" y="4292600"/>
          <p14:tracePt t="65441" x="4241800" y="4279900"/>
          <p14:tracePt t="65458" x="4222750" y="4273550"/>
          <p14:tracePt t="65474" x="4197350" y="4267200"/>
          <p14:tracePt t="65491" x="4108450" y="4267200"/>
          <p14:tracePt t="65507" x="4064000" y="4273550"/>
          <p14:tracePt t="65525" x="3937000" y="4311650"/>
          <p14:tracePt t="65541" x="3873500" y="4330700"/>
          <p14:tracePt t="65558" x="3822700" y="4349750"/>
          <p14:tracePt t="65574" x="3727450" y="4387850"/>
          <p14:tracePt t="65591" x="3689350" y="4400550"/>
          <p14:tracePt t="65608" x="3638550" y="4432300"/>
          <p14:tracePt t="65625" x="3613150" y="4451350"/>
          <p14:tracePt t="65641" x="3594100" y="4470400"/>
          <p14:tracePt t="65658" x="3562350" y="4514850"/>
          <p14:tracePt t="65674" x="3562350" y="4533900"/>
          <p14:tracePt t="65691" x="3549650" y="4559300"/>
          <p14:tracePt t="65707" x="3543300" y="4565650"/>
          <p14:tracePt t="65724" x="3543300" y="4578350"/>
          <p14:tracePt t="65741" x="3536950" y="4597400"/>
          <p14:tracePt t="65758" x="3536950" y="4616450"/>
          <p14:tracePt t="65774" x="3517900" y="4654550"/>
          <p14:tracePt t="65791" x="3517900" y="4673600"/>
          <p14:tracePt t="65808" x="3505200" y="4692650"/>
          <p14:tracePt t="65824" x="3505200" y="4699000"/>
          <p14:tracePt t="65906" x="3505200" y="4705350"/>
          <p14:tracePt t="65954" x="3505200" y="4711700"/>
          <p14:tracePt t="65959" x="3498850" y="4718050"/>
          <p14:tracePt t="65975" x="3498850" y="4724400"/>
          <p14:tracePt t="65991" x="3492500" y="4737100"/>
          <p14:tracePt t="66008" x="3492500" y="4743450"/>
          <p14:tracePt t="66024" x="3479800" y="4762500"/>
          <p14:tracePt t="66060" x="3479800" y="4768850"/>
          <p14:tracePt t="66084" x="3473450" y="4775200"/>
          <p14:tracePt t="66095" x="3473450" y="4781550"/>
          <p14:tracePt t="66097" x="3467100" y="4787900"/>
          <p14:tracePt t="66108" x="3454400" y="4800600"/>
          <p14:tracePt t="66124" x="3454400" y="4806950"/>
          <p14:tracePt t="66141" x="3448050" y="4813300"/>
          <p14:tracePt t="66414" x="3448050" y="4826000"/>
          <p14:tracePt t="66425" x="3422650" y="4845050"/>
          <p14:tracePt t="66442" x="3403600" y="4864100"/>
          <p14:tracePt t="66457" x="3384550" y="4870450"/>
          <p14:tracePt t="66475" x="3378200" y="4870450"/>
          <p14:tracePt t="66604" x="3371850" y="4876800"/>
          <p14:tracePt t="66627" x="3365500" y="4876800"/>
          <p14:tracePt t="66756" x="3378200" y="4864100"/>
          <p14:tracePt t="66764" x="3403600" y="4838700"/>
          <p14:tracePt t="66774" x="3429000" y="4813300"/>
          <p14:tracePt t="66791" x="3505200" y="4730750"/>
          <p14:tracePt t="66808" x="3556000" y="4692650"/>
          <p14:tracePt t="66824" x="3638550" y="4629150"/>
          <p14:tracePt t="66841" x="3683000" y="4603750"/>
          <p14:tracePt t="66858" x="3721100" y="4578350"/>
          <p14:tracePt t="66874" x="3816350" y="4527550"/>
          <p14:tracePt t="66891" x="3854450" y="4502150"/>
          <p14:tracePt t="66908" x="3930650" y="4464050"/>
          <p14:tracePt t="66924" x="3968750" y="4445000"/>
          <p14:tracePt t="66941" x="4000500" y="4425950"/>
          <p14:tracePt t="66957" x="4051300" y="4394200"/>
          <p14:tracePt t="66975" x="4070350" y="4381500"/>
          <p14:tracePt t="66991" x="4083050" y="4375150"/>
          <p14:tracePt t="67008" x="4089400" y="4368800"/>
          <p14:tracePt t="67024" x="4102100" y="4356100"/>
          <p14:tracePt t="67041" x="4108450" y="4356100"/>
          <p14:tracePt t="67057" x="4121150" y="4343400"/>
          <p14:tracePt t="67075" x="4140200" y="4330700"/>
          <p14:tracePt t="67091" x="4146550" y="4318000"/>
          <p14:tracePt t="67108" x="4152900" y="4318000"/>
          <p14:tracePt t="67290" x="4140200" y="4330700"/>
          <p14:tracePt t="67293" x="4127500" y="4337050"/>
          <p14:tracePt t="67308" x="4064000" y="4375150"/>
          <p14:tracePt t="67325" x="4013200" y="4400550"/>
          <p14:tracePt t="67341" x="3956050" y="4445000"/>
          <p14:tracePt t="67358" x="3822700" y="4527550"/>
          <p14:tracePt t="67374" x="3759200" y="4559300"/>
          <p14:tracePt t="67391" x="3689350" y="4584700"/>
          <p14:tracePt t="67408" x="3670300" y="4584700"/>
          <p14:tracePt t="67425" x="3663950" y="4584700"/>
          <p14:tracePt t="67441" x="3657600" y="4584700"/>
          <p14:tracePt t="67549" x="3644900" y="4578350"/>
          <p14:tracePt t="67562" x="3625850" y="4572000"/>
          <p14:tracePt t="67574" x="3587750" y="4565650"/>
          <p14:tracePt t="67575" x="3543300" y="4546600"/>
          <p14:tracePt t="67591" x="3479800" y="4514850"/>
          <p14:tracePt t="67607" x="3333750" y="4387850"/>
          <p14:tracePt t="67625" x="3270250" y="4298950"/>
          <p14:tracePt t="67641" x="3175000" y="4171950"/>
          <p14:tracePt t="67658" x="3143250" y="4140200"/>
          <p14:tracePt t="67674" x="3130550" y="4127500"/>
          <p14:tracePt t="67674" x="3124200" y="4121150"/>
          <p14:tracePt t="67692" x="3117850" y="4121150"/>
          <p14:tracePt t="67773" x="3124200" y="4121150"/>
          <p14:tracePt t="67796" x="3124200" y="4127500"/>
          <p14:tracePt t="67810" x="3130550" y="4133850"/>
          <p14:tracePt t="67813" x="3130550" y="4140200"/>
          <p14:tracePt t="67825" x="3136900" y="4152900"/>
          <p14:tracePt t="67841" x="3136900" y="4171950"/>
          <p14:tracePt t="67858" x="3143250" y="4184650"/>
          <p14:tracePt t="67874" x="3155950" y="4203700"/>
          <p14:tracePt t="67891" x="3187700" y="4241800"/>
          <p14:tracePt t="67907" x="3206750" y="4254500"/>
          <p14:tracePt t="67925" x="3282950" y="4311650"/>
          <p14:tracePt t="67941" x="3327400" y="4356100"/>
          <p14:tracePt t="67958" x="3371850" y="4387850"/>
          <p14:tracePt t="67974" x="3441700" y="4438650"/>
          <p14:tracePt t="67991" x="3454400" y="4451350"/>
          <p14:tracePt t="68007" x="3467100" y="4457700"/>
          <p14:tracePt t="68025" x="3473450" y="4457700"/>
          <p14:tracePt t="68081" x="3473450" y="4419600"/>
          <p14:tracePt t="68093" x="3473450" y="4362450"/>
          <p14:tracePt t="68107" x="3473450" y="4298950"/>
          <p14:tracePt t="68108" x="3473450" y="4235450"/>
          <p14:tracePt t="68124" x="3473450" y="4178300"/>
          <p14:tracePt t="68141" x="3473450" y="4159250"/>
          <p14:tracePt t="68158" x="3473450" y="4140200"/>
          <p14:tracePt t="68174" x="3473450" y="4102100"/>
          <p14:tracePt t="68192" x="3473450" y="4070350"/>
          <p14:tracePt t="68207" x="3473450" y="4000500"/>
          <p14:tracePt t="68225" x="3479800" y="3981450"/>
          <p14:tracePt t="68241" x="3479800" y="3968750"/>
          <p14:tracePt t="68258" x="3486150" y="3956050"/>
          <p14:tracePt t="68274" x="3498850" y="3949700"/>
          <p14:tracePt t="68292" x="3530600" y="3937000"/>
          <p14:tracePt t="68308" x="3543300" y="3924300"/>
          <p14:tracePt t="68324" x="3562350" y="3924300"/>
          <p14:tracePt t="68341" x="3575050" y="3924300"/>
          <p14:tracePt t="68358" x="3581400" y="3924300"/>
          <p14:tracePt t="68401" x="3581400" y="3917950"/>
          <p14:tracePt t="68448" x="3581400" y="3911600"/>
          <p14:tracePt t="68472" x="3587750" y="3898900"/>
          <p14:tracePt t="68478" x="3587750" y="3886200"/>
          <p14:tracePt t="68491" x="3594100" y="3854450"/>
          <p14:tracePt t="68507" x="3600450" y="3848100"/>
          <p14:tracePt t="68524" x="3600450" y="3829050"/>
          <p14:tracePt t="68541" x="3606800" y="3822700"/>
          <p14:tracePt t="68558" x="3613150" y="3816350"/>
          <p14:tracePt t="68574" x="3625850" y="3797300"/>
          <p14:tracePt t="68591" x="3632200" y="3797300"/>
          <p14:tracePt t="68607" x="3644900" y="3784600"/>
          <p14:tracePt t="68627" x="3651250" y="3784600"/>
          <p14:tracePt t="68641" x="3657600" y="3784600"/>
          <p14:tracePt t="68885" x="3657600" y="3797300"/>
          <p14:tracePt t="68890" x="3657600" y="3835400"/>
          <p14:tracePt t="68908" x="3657600" y="3962400"/>
          <p14:tracePt t="68924" x="3657600" y="4051300"/>
          <p14:tracePt t="68941" x="3689350" y="4248150"/>
          <p14:tracePt t="68958" x="3702050" y="4362450"/>
          <p14:tracePt t="68975" x="3721100" y="4495800"/>
          <p14:tracePt t="68991" x="3759200" y="4686300"/>
          <p14:tracePt t="69008" x="3771900" y="4756150"/>
          <p14:tracePt t="69024" x="3790950" y="4864100"/>
          <p14:tracePt t="69041" x="3797300" y="4902200"/>
          <p14:tracePt t="69057" x="3803650" y="4940300"/>
          <p14:tracePt t="69057" x="3803650" y="4965700"/>
          <p14:tracePt t="69075" x="3803650" y="4991100"/>
          <p14:tracePt t="69091" x="3803650" y="4997450"/>
          <p14:tracePt t="69108" x="3803650" y="5010150"/>
          <p14:tracePt t="69124" x="3803650" y="5016500"/>
          <p14:tracePt t="69158" x="3803650" y="5022850"/>
          <p14:tracePt t="69160" x="3803650" y="5035550"/>
          <p14:tracePt t="69175" x="3803650" y="5048250"/>
          <p14:tracePt t="69191" x="3803650" y="5080000"/>
          <p14:tracePt t="69208" x="3803650" y="5105400"/>
          <p14:tracePt t="69224" x="3803650" y="5124450"/>
          <p14:tracePt t="69241" x="3803650" y="5156200"/>
          <p14:tracePt t="69257" x="3803650" y="5162550"/>
          <p14:tracePt t="69275" x="3803650" y="5168900"/>
          <p14:tracePt t="69359" x="3803650" y="5175250"/>
          <p14:tracePt t="71002" x="3803650" y="5156200"/>
          <p14:tracePt t="71024" x="3803650" y="5124450"/>
          <p14:tracePt t="71040" x="3803650" y="4984750"/>
          <p14:tracePt t="71042" x="3803650" y="4851400"/>
          <p14:tracePt t="71057" x="3841750" y="4349750"/>
          <p14:tracePt t="71074" x="3841750" y="4171950"/>
          <p14:tracePt t="71091" x="3841750" y="4064000"/>
          <p14:tracePt t="71107" x="3835400" y="3943350"/>
          <p14:tracePt t="71125" x="3816350" y="3911600"/>
          <p14:tracePt t="71140" x="3797300" y="3892550"/>
          <p14:tracePt t="71158" x="3797300" y="3886200"/>
          <p14:tracePt t="71213" x="3797300" y="3879850"/>
          <p14:tracePt t="71226" x="3790950" y="3879850"/>
          <p14:tracePt t="71287" x="3790950" y="3860800"/>
          <p14:tracePt t="71288" x="3790950" y="3841750"/>
          <p14:tracePt t="71308" x="3790950" y="3778250"/>
          <p14:tracePt t="71342" x="3790950" y="3765550"/>
          <p14:tracePt t="71925" x="3790950" y="3784600"/>
          <p14:tracePt t="71937" x="3784600" y="3822700"/>
          <p14:tracePt t="71941" x="3771900" y="3917950"/>
          <p14:tracePt t="71959" x="3752850" y="4210050"/>
          <p14:tracePt t="71974" x="3752850" y="4356100"/>
          <p14:tracePt t="71990" x="3752850" y="4610100"/>
          <p14:tracePt t="72024" x="3765550" y="4686300"/>
          <p14:tracePt t="72025" x="3778250" y="4768850"/>
          <p14:tracePt t="72042" x="3784600" y="4870450"/>
          <p14:tracePt t="72058" x="3790950" y="4914900"/>
          <p14:tracePt t="72075" x="3790950" y="4978400"/>
          <p14:tracePt t="72090" x="3790950" y="4991100"/>
          <p14:tracePt t="72108" x="3797300" y="5003800"/>
          <p14:tracePt t="72124" x="3797300" y="5010150"/>
          <p14:tracePt t="72141" x="3797300" y="5022850"/>
          <p14:tracePt t="72157" x="3797300" y="5041900"/>
          <p14:tracePt t="72175" x="3797300" y="5060950"/>
          <p14:tracePt t="72190" x="3797300" y="5073650"/>
          <p14:tracePt t="72208" x="3790950" y="5105400"/>
          <p14:tracePt t="72224" x="3784600" y="5124450"/>
          <p14:tracePt t="72241" x="3784600" y="5149850"/>
          <p14:tracePt t="72279" x="3784600" y="5156200"/>
          <p14:tracePt t="72326" x="3784600" y="5162550"/>
          <p14:tracePt t="72335" x="3778250" y="5168900"/>
          <p14:tracePt t="72341" x="3771900" y="5175250"/>
          <p14:tracePt t="72357" x="3771900" y="5187950"/>
          <p14:tracePt t="72396" x="3771900" y="5194300"/>
          <p14:tracePt t="72421" x="3771900" y="5200650"/>
          <p14:tracePt t="72430" x="3771900" y="5207000"/>
          <p14:tracePt t="72481" x="3771900" y="5213350"/>
          <p14:tracePt t="72493" x="3771900" y="5219700"/>
          <p14:tracePt t="73768" x="3771900" y="5207000"/>
          <p14:tracePt t="73774" x="3784600" y="5168900"/>
          <p14:tracePt t="73791" x="3810000" y="5048250"/>
          <p14:tracePt t="73807" x="3822700" y="4991100"/>
          <p14:tracePt t="73824" x="3829050" y="4908550"/>
          <p14:tracePt t="73842" x="3835400" y="4889500"/>
          <p14:tracePt t="73858" x="3835400" y="4876800"/>
          <p14:tracePt t="73874" x="3835400" y="4851400"/>
          <p14:tracePt t="73891" x="3835400" y="4845050"/>
          <p14:tracePt t="73907" x="3835400" y="4838700"/>
          <p14:tracePt t="73925" x="3835400" y="4832350"/>
          <p14:tracePt t="73957" x="3841750" y="4832350"/>
          <p14:tracePt t="74254" x="3841750" y="4819650"/>
          <p14:tracePt t="74255" x="3841750" y="4813300"/>
          <p14:tracePt t="74274" x="3848100" y="4794250"/>
          <p14:tracePt t="74291" x="3848100" y="4787900"/>
          <p14:tracePt t="74307" x="3854450" y="4775200"/>
          <p14:tracePt t="74325" x="3854450" y="4768850"/>
          <p14:tracePt t="74770" x="3848100" y="4768850"/>
          <p14:tracePt t="75022" x="3829050" y="4768850"/>
          <p14:tracePt t="75034" x="3721100" y="4781550"/>
          <p14:tracePt t="75041" x="3429000" y="4813300"/>
          <p14:tracePt t="75057" x="2686050" y="4933950"/>
          <p14:tracePt t="75074" x="2362200" y="4972050"/>
          <p14:tracePt t="75092" x="1943100" y="4972050"/>
          <p14:tracePt t="75109" x="1771650" y="4959350"/>
          <p14:tracePt t="75124" x="1625600" y="4921250"/>
          <p14:tracePt t="75141" x="1574800" y="4908550"/>
          <p14:tracePt t="75157" x="1549400" y="4902200"/>
          <p14:tracePt t="75174" x="1543050" y="4895850"/>
          <p14:tracePt t="75402" x="1555750" y="4895850"/>
          <p14:tracePt t="75403" x="1574800" y="4895850"/>
          <p14:tracePt t="75424" x="1714500" y="4908550"/>
          <p14:tracePt t="75441" x="1924050" y="4908550"/>
          <p14:tracePt t="75457" x="2774950" y="4838700"/>
          <p14:tracePt t="75474" x="3257550" y="4781550"/>
          <p14:tracePt t="75492" x="3683000" y="4756150"/>
          <p14:tracePt t="75508" x="4197350" y="4743450"/>
          <p14:tracePt t="75524" x="4286250" y="4743450"/>
          <p14:tracePt t="75541" x="4356100" y="4743450"/>
          <p14:tracePt t="75559" x="4368800" y="4743450"/>
          <p14:tracePt t="75614" x="4356100" y="4749800"/>
          <p14:tracePt t="75625" x="4337050" y="4762500"/>
          <p14:tracePt t="75664" x="4330700" y="4762500"/>
          <p14:tracePt t="75744" x="4318000" y="4762500"/>
          <p14:tracePt t="75757" x="4298950" y="4768850"/>
          <p14:tracePt t="75763" x="4273550" y="4768850"/>
          <p14:tracePt t="75773" x="4248150" y="4775200"/>
          <p14:tracePt t="75790" x="4140200" y="4775200"/>
          <p14:tracePt t="75807" x="4095750" y="4775200"/>
          <p14:tracePt t="75824" x="4019550" y="4749800"/>
          <p14:tracePt t="75841" x="4006850" y="4737100"/>
          <p14:tracePt t="75857" x="3987800" y="4724400"/>
          <p14:tracePt t="75874" x="3987800" y="4718050"/>
          <p14:tracePt t="76075" x="3994150" y="4718050"/>
          <p14:tracePt t="76092" x="4025900" y="4718050"/>
          <p14:tracePt t="76094" x="4178300" y="4673600"/>
          <p14:tracePt t="76107" x="5092700" y="4413250"/>
          <p14:tracePt t="76124" x="5581650" y="4330700"/>
          <p14:tracePt t="76142" x="5969000" y="4305300"/>
          <p14:tracePt t="76142" x="6235700" y="4305300"/>
          <p14:tracePt t="76173" x="6375400" y="4305300"/>
          <p14:tracePt t="76175" x="6438900" y="4305300"/>
          <p14:tracePt t="76190" x="6470650" y="4305300"/>
          <p14:tracePt t="76209" x="6477000" y="4305300"/>
          <p14:tracePt t="76224" x="6483350" y="4305300"/>
          <p14:tracePt t="76264" x="6483350" y="4298950"/>
          <p14:tracePt t="76335" x="6451600" y="4298950"/>
          <p14:tracePt t="76347" x="6388100" y="4298950"/>
          <p14:tracePt t="76357" x="5969000" y="4362450"/>
          <p14:tracePt t="76373" x="5613400" y="4387850"/>
          <p14:tracePt t="76391" x="4908550" y="4387850"/>
          <p14:tracePt t="76407" x="4616450" y="4343400"/>
          <p14:tracePt t="76424" x="4406900" y="4298950"/>
          <p14:tracePt t="76440" x="4203700" y="4216400"/>
          <p14:tracePt t="76457" x="4159250" y="4197350"/>
          <p14:tracePt t="76473" x="4133850" y="4191000"/>
          <p14:tracePt t="76619" x="4095750" y="4191000"/>
          <p14:tracePt t="76631" x="4019550" y="4191000"/>
          <p14:tracePt t="76642" x="3841750" y="4203700"/>
          <p14:tracePt t="76657" x="3568700" y="4241800"/>
          <p14:tracePt t="76658" x="3282950" y="4254500"/>
          <p14:tracePt t="76673" x="3073400" y="4260850"/>
          <p14:tracePt t="76691" x="2749550" y="4273550"/>
          <p14:tracePt t="76707" x="2667000" y="4279900"/>
          <p14:tracePt t="76724" x="2590800" y="4279900"/>
          <p14:tracePt t="76740" x="2571750" y="4279900"/>
          <p14:tracePt t="76757" x="2565400" y="4279900"/>
          <p14:tracePt t="76916" x="2559050" y="4279900"/>
          <p14:tracePt t="76928" x="2552700" y="4279900"/>
          <p14:tracePt t="76963" x="2546350" y="4279900"/>
          <p14:tracePt t="77010" x="2565400" y="4279900"/>
          <p14:tracePt t="77025" x="2622550" y="4279900"/>
          <p14:tracePt t="77026" x="2730500" y="4279900"/>
          <p14:tracePt t="77041" x="3143250" y="4292600"/>
          <p14:tracePt t="77059" x="3289300" y="4298950"/>
          <p14:tracePt t="77075" x="3365500" y="4311650"/>
          <p14:tracePt t="77092" x="3467100" y="4337050"/>
          <p14:tracePt t="77108" x="3479800" y="4343400"/>
          <p14:tracePt t="77125" x="3492500" y="4349750"/>
          <p14:tracePt t="77355" x="3505200" y="4356100"/>
          <p14:tracePt t="77365" x="3530600" y="4368800"/>
          <p14:tracePt t="77377" x="3638550" y="4394200"/>
          <p14:tracePt t="77392" x="3695700" y="4406900"/>
          <p14:tracePt t="77408" x="3759200" y="4425950"/>
          <p14:tracePt t="77425" x="3771900" y="4425950"/>
          <p14:tracePt t="77441" x="3778250" y="4425950"/>
          <p14:tracePt t="91266" x="3790950" y="4425950"/>
          <p14:tracePt t="91277" x="3816350" y="4419600"/>
          <p14:tracePt t="91289" x="3924300" y="4362450"/>
          <p14:tracePt t="91309" x="4019550" y="4311650"/>
          <p14:tracePt t="91309" x="4140200" y="4248150"/>
          <p14:tracePt t="91326" x="4235450" y="4210050"/>
          <p14:tracePt t="91341" x="4349750" y="4140200"/>
          <p14:tracePt t="91363" x="4387850" y="4121150"/>
          <p14:tracePt t="91376" x="4419600" y="4095750"/>
          <p14:tracePt t="91392" x="4521200" y="4038600"/>
          <p14:tracePt t="91408" x="4591050" y="3994150"/>
          <p14:tracePt t="91425" x="4800600" y="3898900"/>
          <p14:tracePt t="91443" x="4933950" y="3829050"/>
          <p14:tracePt t="91461" x="5054600" y="3778250"/>
          <p14:tracePt t="91476" x="5181600" y="3708400"/>
          <p14:tracePt t="91492" x="5219700" y="3689350"/>
          <p14:tracePt t="91508" x="5270500" y="3670300"/>
          <p14:tracePt t="91527" x="5283200" y="3663950"/>
          <p14:tracePt t="91541" x="5295900" y="3657600"/>
          <p14:tracePt t="91561" x="5346700" y="3625850"/>
          <p14:tracePt t="91576" x="5384800" y="3606800"/>
          <p14:tracePt t="91592" x="5486400" y="3556000"/>
          <p14:tracePt t="91609" x="5549900" y="3524250"/>
          <p14:tracePt t="91626" x="5632450" y="3486150"/>
          <p14:tracePt t="91641" x="5765800" y="3422650"/>
          <p14:tracePt t="91661" x="5822950" y="3397250"/>
          <p14:tracePt t="91675" x="5861050" y="3384550"/>
          <p14:tracePt t="91692" x="5899150" y="3371850"/>
          <p14:tracePt t="91708" x="5905500" y="3365500"/>
          <p14:tracePt t="91727" x="5911850" y="3365500"/>
          <p14:tracePt t="91774" x="5918200" y="3365500"/>
          <p14:tracePt t="91775" x="5924550" y="3365500"/>
          <p14:tracePt t="91793" x="5943600" y="3359150"/>
          <p14:tracePt t="91808" x="5981700" y="3340100"/>
          <p14:tracePt t="91827" x="5994400" y="3333750"/>
          <p14:tracePt t="91841" x="6007100" y="3327400"/>
          <p14:tracePt t="93576"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FCECDDB-A058-47E9-9F2D-25F26880C0F0}" type="datetime12">
              <a:rPr lang="en-US" altLang="en-US" sz="1000" smtClean="0"/>
              <a:pPr eaLnBrk="1" hangingPunct="1">
                <a:spcBef>
                  <a:spcPct val="0"/>
                </a:spcBef>
                <a:buFontTx/>
                <a:buNone/>
              </a:pPr>
              <a:t>11:03 PM</a:t>
            </a:fld>
            <a:endParaRPr lang="en-US" altLang="en-US" sz="1000"/>
          </a:p>
        </p:txBody>
      </p:sp>
      <p:sp>
        <p:nvSpPr>
          <p:cNvPr id="26627" name="Rectangle 2"/>
          <p:cNvSpPr>
            <a:spLocks noGrp="1" noChangeArrowheads="1"/>
          </p:cNvSpPr>
          <p:nvPr>
            <p:ph type="title"/>
          </p:nvPr>
        </p:nvSpPr>
        <p:spPr/>
        <p:txBody>
          <a:bodyPr/>
          <a:lstStyle/>
          <a:p>
            <a:pPr eaLnBrk="1" hangingPunct="1"/>
            <a:endParaRPr lang="en-US" altLang="en-US"/>
          </a:p>
        </p:txBody>
      </p:sp>
      <p:sp>
        <p:nvSpPr>
          <p:cNvPr id="26628" name="Rectangle 3"/>
          <p:cNvSpPr>
            <a:spLocks noGrp="1" noChangeArrowheads="1"/>
          </p:cNvSpPr>
          <p:nvPr>
            <p:ph type="body" idx="1"/>
          </p:nvPr>
        </p:nvSpPr>
        <p:spPr/>
        <p:txBody>
          <a:bodyPr/>
          <a:lstStyle/>
          <a:p>
            <a:pPr eaLnBrk="1" hangingPunct="1"/>
            <a:endParaRPr lang="en-US" altLang="en-US"/>
          </a:p>
        </p:txBody>
      </p:sp>
      <p:pic>
        <p:nvPicPr>
          <p:cNvPr id="26629" name="Picture 4" descr="micr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339725"/>
            <a:ext cx="53086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5" descr="micr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3752850"/>
            <a:ext cx="5372100" cy="269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1" name="Line 6"/>
          <p:cNvSpPr>
            <a:spLocks noChangeShapeType="1"/>
          </p:cNvSpPr>
          <p:nvPr/>
        </p:nvSpPr>
        <p:spPr bwMode="auto">
          <a:xfrm>
            <a:off x="1117600" y="3440113"/>
            <a:ext cx="7053263" cy="0"/>
          </a:xfrm>
          <a:prstGeom prst="line">
            <a:avLst/>
          </a:prstGeom>
          <a:noFill/>
          <a:ln w="12699">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6632" name="Text Box 7"/>
          <p:cNvSpPr txBox="1">
            <a:spLocks noChangeArrowheads="1"/>
          </p:cNvSpPr>
          <p:nvPr/>
        </p:nvSpPr>
        <p:spPr bwMode="auto">
          <a:xfrm>
            <a:off x="6283325" y="5610637"/>
            <a:ext cx="2708275" cy="5155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100" i="1" dirty="0">
                <a:latin typeface="Times New Roman" pitchFamily="18" charset="0"/>
              </a:rPr>
              <a:t>Images reproduced from:</a:t>
            </a:r>
          </a:p>
          <a:p>
            <a:pPr>
              <a:spcBef>
                <a:spcPct val="50000"/>
              </a:spcBef>
              <a:buFontTx/>
              <a:buNone/>
            </a:pPr>
            <a:r>
              <a:rPr lang="en-US" altLang="en-US" sz="1100" i="1" dirty="0">
                <a:latin typeface="Times New Roman" pitchFamily="18" charset="0"/>
              </a:rPr>
              <a:t>http://</a:t>
            </a:r>
            <a:r>
              <a:rPr lang="en-US" altLang="en-US" sz="1100" i="1" dirty="0" err="1">
                <a:latin typeface="Times New Roman" pitchFamily="18" charset="0"/>
              </a:rPr>
              <a:t>micro.magnet.fsu.edu</a:t>
            </a:r>
            <a:r>
              <a:rPr lang="en-US" altLang="en-US" sz="1100" i="1" dirty="0">
                <a:latin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59640"/>
    </mc:Choice>
    <mc:Fallback xmlns="">
      <p:transition spd="slow" advTm="59640"/>
    </mc:Fallback>
  </mc:AlternateContent>
  <p:extLst>
    <p:ext uri="{3A86A75C-4F4B-4683-9AE1-C65F6400EC91}">
      <p14:laserTraceLst xmlns:p14="http://schemas.microsoft.com/office/powerpoint/2010/main">
        <p14:tracePtLst>
          <p14:tracePt t="5130" x="6007100" y="3327400"/>
          <p14:tracePt t="5327" x="6019800" y="3333750"/>
          <p14:tracePt t="5337" x="6115050" y="3409950"/>
          <p14:tracePt t="5351" x="6203950" y="3486150"/>
          <p14:tracePt t="5368" x="6502400" y="3740150"/>
          <p14:tracePt t="5387" x="6648450" y="3867150"/>
          <p14:tracePt t="5400" x="6788150" y="4000500"/>
          <p14:tracePt t="5418" x="7023100" y="4229100"/>
          <p14:tracePt t="5434" x="7112000" y="4324350"/>
          <p14:tracePt t="5452" x="7232650" y="4464050"/>
          <p14:tracePt t="5468" x="7270750" y="4502150"/>
          <p14:tracePt t="5485" x="7296150" y="4533900"/>
          <p14:tracePt t="5500" x="7308850" y="4540250"/>
          <p14:tracePt t="5694" x="7308850" y="4552950"/>
          <p14:tracePt t="5694" x="7308850" y="4584700"/>
          <p14:tracePt t="5705" x="7308850" y="4648200"/>
          <p14:tracePt t="5717" x="7296150" y="4762500"/>
          <p14:tracePt t="5733" x="7251700" y="5003800"/>
          <p14:tracePt t="5750" x="7143750" y="5537200"/>
          <p14:tracePt t="5767" x="7118350" y="5759450"/>
          <p14:tracePt t="5784" x="7099300" y="5994400"/>
          <p14:tracePt t="5800" x="7099300" y="6051550"/>
          <p14:tracePt t="5820" x="7118350" y="6102350"/>
          <p14:tracePt t="5833" x="7137400" y="6121400"/>
          <p14:tracePt t="5994" x="7150100" y="6121400"/>
          <p14:tracePt t="6017" x="7162800" y="6121400"/>
          <p14:tracePt t="6017" x="7169150" y="6134100"/>
          <p14:tracePt t="6033" x="7175500" y="6172200"/>
          <p14:tracePt t="6052" x="7175500" y="6203950"/>
          <p14:tracePt t="6067" x="7143750" y="6261100"/>
          <p14:tracePt t="6085" x="7112000" y="6286500"/>
          <p14:tracePt t="6101" x="7061200" y="6311900"/>
          <p14:tracePt t="6118" x="6902450" y="6337300"/>
          <p14:tracePt t="6134" x="6807200" y="6350000"/>
          <p14:tracePt t="6151" x="6635750" y="6381750"/>
          <p14:tracePt t="6167" x="6559550" y="6407150"/>
          <p14:tracePt t="6183" x="6438900" y="6457950"/>
          <p14:tracePt t="6203" x="6394450" y="6483350"/>
          <p14:tracePt t="6217" x="6356350" y="6502400"/>
          <p14:tracePt t="6234" x="6311900" y="6534150"/>
          <p14:tracePt t="6250" x="6299200" y="6534150"/>
          <p14:tracePt t="6267" x="6292850" y="6534150"/>
          <p14:tracePt t="6283" x="6280150" y="6534150"/>
          <p14:tracePt t="6344" x="6273800" y="6534150"/>
          <p14:tracePt t="6351" x="6267450" y="6534150"/>
          <p14:tracePt t="6368" x="6261100" y="6534150"/>
          <p14:tracePt t="6404" x="6254750" y="6534150"/>
          <p14:tracePt t="6475" x="6254750" y="6527800"/>
          <p14:tracePt t="6487" x="6273800" y="6515100"/>
          <p14:tracePt t="6502" x="6311900" y="6515100"/>
          <p14:tracePt t="6518" x="6407150" y="6502400"/>
          <p14:tracePt t="6535" x="6477000" y="6496050"/>
          <p14:tracePt t="6551" x="6565900" y="6483350"/>
          <p14:tracePt t="6569" x="6775450" y="6451600"/>
          <p14:tracePt t="6584" x="6864350" y="6426200"/>
          <p14:tracePt t="6601" x="7035800" y="6388100"/>
          <p14:tracePt t="6618" x="7105650" y="6369050"/>
          <p14:tracePt t="6635" x="7175500" y="6362700"/>
          <p14:tracePt t="6651" x="7289800" y="6362700"/>
          <p14:tracePt t="6668" x="7334250" y="6362700"/>
          <p14:tracePt t="6684" x="7429500" y="6362700"/>
          <p14:tracePt t="6701" x="7473950" y="6362700"/>
          <p14:tracePt t="6718" x="7569200" y="6356350"/>
          <p14:tracePt t="6735" x="7613650" y="6350000"/>
          <p14:tracePt t="6751" x="7651750" y="6350000"/>
          <p14:tracePt t="6768" x="7715250" y="6350000"/>
          <p14:tracePt t="6784" x="7734300" y="6350000"/>
          <p14:tracePt t="6801" x="7753350" y="6350000"/>
          <p14:tracePt t="6818" x="7759700" y="6350000"/>
          <p14:tracePt t="7586" x="7753350" y="6350000"/>
          <p14:tracePt t="7587" x="7747000" y="6350000"/>
          <p14:tracePt t="7601" x="7740650" y="6350000"/>
          <p14:tracePt t="7619" x="7721600" y="6350000"/>
          <p14:tracePt t="7634" x="7715250" y="6350000"/>
          <p14:tracePt t="7651" x="7702550" y="6350000"/>
          <p14:tracePt t="7692" x="7696200" y="6350000"/>
          <p14:tracePt t="8012" x="7689850" y="6350000"/>
          <p14:tracePt t="8023" x="7683500" y="6350000"/>
          <p14:tracePt t="8035" x="7664450" y="6356350"/>
          <p14:tracePt t="8045" x="7632700" y="6362700"/>
          <p14:tracePt t="8051" x="7588250" y="6362700"/>
          <p14:tracePt t="8068" x="7480300" y="6362700"/>
          <p14:tracePt t="8085" x="7416800" y="6362700"/>
          <p14:tracePt t="8101" x="7353300" y="6362700"/>
          <p14:tracePt t="8118" x="7245350" y="6362700"/>
          <p14:tracePt t="8134" x="7181850" y="6362700"/>
          <p14:tracePt t="8151" x="7086600" y="6362700"/>
          <p14:tracePt t="8167" x="7048500" y="6362700"/>
          <p14:tracePt t="8185" x="6997700" y="6362700"/>
          <p14:tracePt t="8201" x="6978650" y="6356350"/>
          <p14:tracePt t="8218" x="6965950" y="6356350"/>
          <p14:tracePt t="8234" x="6959600" y="6350000"/>
          <p14:tracePt t="8502" x="6953250" y="6350000"/>
          <p14:tracePt t="8520" x="6946900" y="6350000"/>
          <p14:tracePt t="8521" x="6940550" y="6350000"/>
          <p14:tracePt t="8535" x="6934200" y="6350000"/>
          <p14:tracePt t="8551" x="6921500" y="6350000"/>
          <p14:tracePt t="8674" x="6921500" y="6356350"/>
          <p14:tracePt t="8710" x="6921500" y="6362700"/>
          <p14:tracePt t="8733" x="6927850" y="6362700"/>
          <p14:tracePt t="8739" x="6946900" y="6362700"/>
          <p14:tracePt t="8753" x="6997700" y="6362700"/>
          <p14:tracePt t="8769" x="7035800" y="6356350"/>
          <p14:tracePt t="8785" x="7061200" y="6356350"/>
          <p14:tracePt t="8801" x="7092950" y="6350000"/>
          <p14:tracePt t="8818" x="7099300" y="6350000"/>
          <p14:tracePt t="8920" x="7086600" y="6350000"/>
          <p14:tracePt t="8933" x="7048500" y="6350000"/>
          <p14:tracePt t="8950" x="7023100" y="6350000"/>
          <p14:tracePt t="8967" x="6959600" y="6350000"/>
          <p14:tracePt t="8985" x="6940550" y="6350000"/>
          <p14:tracePt t="9000" x="6915150" y="6350000"/>
          <p14:tracePt t="9019" x="6908800" y="6350000"/>
          <p14:tracePt t="9035" x="6902450" y="6350000"/>
          <p14:tracePt t="9253" x="6896100" y="6350000"/>
          <p14:tracePt t="9264" x="6889750" y="6350000"/>
          <p14:tracePt t="9289" x="6883400" y="6350000"/>
          <p14:tracePt t="10021" x="6889750" y="6350000"/>
          <p14:tracePt t="10023" x="6896100" y="6350000"/>
          <p14:tracePt t="10033" x="6902450" y="6350000"/>
          <p14:tracePt t="10050" x="6908800" y="6350000"/>
          <p14:tracePt t="10067" x="6927850" y="6350000"/>
          <p14:tracePt t="10083" x="6934200" y="6350000"/>
          <p14:tracePt t="10100" x="6946900" y="6350000"/>
          <p14:tracePt t="10116" x="6965950" y="6350000"/>
          <p14:tracePt t="10133" x="6991350" y="6350000"/>
          <p14:tracePt t="10150" x="7004050" y="6350000"/>
          <p14:tracePt t="10167" x="7023100" y="6350000"/>
          <p14:tracePt t="10183" x="7061200" y="6350000"/>
          <p14:tracePt t="10200" x="7086600" y="6350000"/>
          <p14:tracePt t="10218" x="7150100" y="6350000"/>
          <p14:tracePt t="10234" x="7188200" y="6350000"/>
          <p14:tracePt t="10250" x="7219950" y="6350000"/>
          <p14:tracePt t="10268" x="7289800" y="6350000"/>
          <p14:tracePt t="10284" x="7321550" y="6350000"/>
          <p14:tracePt t="10301" x="7334250" y="6350000"/>
          <p14:tracePt t="10316" x="7340600" y="6350000"/>
          <p14:tracePt t="10335" x="7346950" y="6350000"/>
          <p14:tracePt t="10635" x="7353300" y="6350000"/>
          <p14:tracePt t="10647" x="7372350" y="6350000"/>
          <p14:tracePt t="10667" x="7391400" y="6350000"/>
          <p14:tracePt t="10707" x="7397750" y="6350000"/>
          <p14:tracePt t="10777" x="7404100" y="6350000"/>
          <p14:tracePt t="10781" x="7410450" y="6350000"/>
          <p14:tracePt t="10801" x="7416800" y="6350000"/>
          <p14:tracePt t="10836" x="7423150" y="6350000"/>
          <p14:tracePt t="10838" x="7429500" y="6350000"/>
          <p14:tracePt t="10884" x="7435850" y="6350000"/>
          <p14:tracePt t="10920" x="7442200" y="6350000"/>
          <p14:tracePt t="10936" x="7448550" y="6350000"/>
          <p14:tracePt t="10950" x="7454900" y="6350000"/>
          <p14:tracePt t="11120" x="7461250" y="6350000"/>
          <p14:tracePt t="11141" x="7467600" y="6350000"/>
          <p14:tracePt t="11150" x="7473950" y="6350000"/>
          <p14:tracePt t="11166" x="7518400" y="6350000"/>
          <p14:tracePt t="11185" x="7543800" y="6350000"/>
          <p14:tracePt t="11200" x="7632700" y="6337300"/>
          <p14:tracePt t="11217" x="7683500" y="6330950"/>
          <p14:tracePt t="11233" x="7734300" y="6318250"/>
          <p14:tracePt t="11250" x="7804150" y="6305550"/>
          <p14:tracePt t="11266" x="7823200" y="6305550"/>
          <p14:tracePt t="11284" x="7842250" y="6299200"/>
          <p14:tracePt t="11300" x="7848600" y="6299200"/>
          <p14:tracePt t="11604" x="7854950" y="6299200"/>
          <p14:tracePt t="11629" x="7867650" y="6311900"/>
          <p14:tracePt t="11650" x="7874000" y="6311900"/>
          <p14:tracePt t="11650" x="7886700" y="6324600"/>
          <p14:tracePt t="11666" x="7893050" y="6324600"/>
          <p14:tracePt t="11683" x="7905750" y="6330950"/>
          <p14:tracePt t="11700" x="7905750" y="6337300"/>
          <p14:tracePt t="11736" x="7912100" y="6337300"/>
          <p14:tracePt t="11794" x="7912100" y="6343650"/>
          <p14:tracePt t="11819" x="7924800" y="6343650"/>
          <p14:tracePt t="11841" x="7937500" y="6343650"/>
          <p14:tracePt t="11853" x="7943850" y="6343650"/>
          <p14:tracePt t="11865" x="7988300" y="6343650"/>
          <p14:tracePt t="11884" x="8007350" y="6343650"/>
          <p14:tracePt t="11900" x="8064500" y="6350000"/>
          <p14:tracePt t="11917" x="8083550" y="6350000"/>
          <p14:tracePt t="11934" x="8128000" y="6350000"/>
          <p14:tracePt t="11950" x="8134350" y="6350000"/>
          <p14:tracePt t="11966" x="8147050" y="6350000"/>
          <p14:tracePt t="15224" x="8147050" y="6343650"/>
          <p14:tracePt t="15232" x="8147050" y="6254750"/>
          <p14:tracePt t="15252" x="8147050" y="6165850"/>
          <p14:tracePt t="15268" x="8178800" y="5835650"/>
          <p14:tracePt t="15285" x="8197850" y="5645150"/>
          <p14:tracePt t="15301" x="8216900" y="5511800"/>
          <p14:tracePt t="15317" x="8235950" y="5391150"/>
          <p14:tracePt t="15334" x="8235950" y="5353050"/>
          <p14:tracePt t="15350" x="8235950" y="5346700"/>
          <p14:tracePt t="15650" x="8235950" y="5327650"/>
          <p14:tracePt t="15651" x="8235950" y="5302250"/>
          <p14:tracePt t="15668" x="8235950" y="5264150"/>
          <p14:tracePt t="15684" x="8185150" y="5111750"/>
          <p14:tracePt t="15701" x="8159750" y="5016500"/>
          <p14:tracePt t="15719" x="8108950" y="4851400"/>
          <p14:tracePt t="15736" x="8096250" y="4794250"/>
          <p14:tracePt t="15752" x="8096250" y="4768850"/>
          <p14:tracePt t="15752" x="8096250" y="4756150"/>
          <p14:tracePt t="15768" x="8096250" y="4749800"/>
          <p14:tracePt t="16004" x="8083550" y="4737100"/>
          <p14:tracePt t="16015" x="7937500" y="4578350"/>
          <p14:tracePt t="16038" x="7562850" y="4146550"/>
          <p14:tracePt t="16052" x="7385050" y="3943350"/>
          <p14:tracePt t="16068" x="7232650" y="3759200"/>
          <p14:tracePt t="16084" x="7016750" y="3498850"/>
          <p14:tracePt t="16101" x="6959600" y="3441700"/>
          <p14:tracePt t="16117" x="6896100" y="3397250"/>
          <p14:tracePt t="16134" x="6889750" y="3397250"/>
          <p14:tracePt t="16149" x="6889750" y="3403600"/>
          <p14:tracePt t="16358" x="6864350" y="3403600"/>
          <p14:tracePt t="16370" x="6775450" y="3390900"/>
          <p14:tracePt t="16384" x="6604000" y="3333750"/>
          <p14:tracePt t="16387" x="6337300" y="3232150"/>
          <p14:tracePt t="16400" x="6083300" y="3136900"/>
          <p14:tracePt t="16417" x="5727700" y="3022600"/>
          <p14:tracePt t="16434" x="5638800" y="2990850"/>
          <p14:tracePt t="16450" x="5549900" y="2971800"/>
          <p14:tracePt t="16467" x="5530850" y="2971800"/>
          <p14:tracePt t="16484" x="5518150" y="2971800"/>
          <p14:tracePt t="16678" x="5499100" y="2971800"/>
          <p14:tracePt t="16683" x="5429250" y="2984500"/>
          <p14:tracePt t="16700" x="5073650" y="3003550"/>
          <p14:tracePt t="16717" x="4787900" y="2984500"/>
          <p14:tracePt t="16734" x="4210050" y="2921000"/>
          <p14:tracePt t="16751" x="3956050" y="2901950"/>
          <p14:tracePt t="16767" x="3778250" y="2889250"/>
          <p14:tracePt t="16784" x="3568700" y="2876550"/>
          <p14:tracePt t="16800" x="3511550" y="2870200"/>
          <p14:tracePt t="16818" x="3435350" y="2863850"/>
          <p14:tracePt t="16834" x="3422650" y="2863850"/>
          <p14:tracePt t="16851" x="3409950" y="2863850"/>
          <p14:tracePt t="16867" x="3403600" y="2863850"/>
          <p14:tracePt t="18701" x="3403600" y="2857500"/>
          <p14:tracePt t="18712" x="3409950" y="2851150"/>
          <p14:tracePt t="18724" x="3416300" y="2832100"/>
          <p14:tracePt t="18734" x="3441700" y="2806700"/>
          <p14:tracePt t="18750" x="3454400" y="2787650"/>
          <p14:tracePt t="18768" x="3486150" y="2736850"/>
          <p14:tracePt t="18784" x="3498850" y="2711450"/>
          <p14:tracePt t="18801" x="3498850" y="2698750"/>
          <p14:tracePt t="18817" x="3511550" y="2673350"/>
          <p14:tracePt t="18834" x="3511550" y="2667000"/>
          <p14:tracePt t="18852" x="3511550" y="2647950"/>
          <p14:tracePt t="18869" x="3511550" y="2641600"/>
          <p14:tracePt t="18884" x="3498850" y="2635250"/>
          <p14:tracePt t="18901" x="3479800" y="2622550"/>
          <p14:tracePt t="18917" x="3473450" y="2609850"/>
          <p14:tracePt t="18934" x="3467100" y="2609850"/>
          <p14:tracePt t="19032" x="3467100" y="2616200"/>
          <p14:tracePt t="19043" x="3467100" y="2622550"/>
          <p14:tracePt t="19055" x="3467100" y="2635250"/>
          <p14:tracePt t="19067" x="3473450" y="2660650"/>
          <p14:tracePt t="19084" x="3479800" y="2679700"/>
          <p14:tracePt t="19101" x="3492500" y="2705100"/>
          <p14:tracePt t="19117" x="3492500" y="2711450"/>
          <p14:tracePt t="19134" x="3498850" y="2724150"/>
          <p14:tracePt t="19184" x="3498850" y="2730500"/>
          <p14:tracePt t="19209" x="3505200" y="2730500"/>
          <p14:tracePt t="19217" x="3505200" y="2736850"/>
          <p14:tracePt t="19234" x="3505200" y="2743200"/>
          <p14:tracePt t="19250" x="3511550" y="2743200"/>
          <p14:tracePt t="19267" x="3517900" y="2755900"/>
          <p14:tracePt t="19283" x="3524250" y="2762250"/>
          <p14:tracePt t="19301" x="3530600" y="2768600"/>
          <p14:tracePt t="19317" x="3536950" y="2768600"/>
          <p14:tracePt t="19334" x="3549650" y="2781300"/>
          <p14:tracePt t="19373" x="3556000" y="2781300"/>
          <p14:tracePt t="20487" x="3562350" y="2781300"/>
          <p14:tracePt t="20501" x="3568700" y="2781300"/>
          <p14:tracePt t="20547" x="3575050" y="2781300"/>
          <p14:tracePt t="20567" x="3581400" y="2781300"/>
          <p14:tracePt t="20628" x="3587750" y="2781300"/>
          <p14:tracePt t="20652" x="3587750" y="2787650"/>
          <p14:tracePt t="20652" x="3594100" y="2787650"/>
          <p14:tracePt t="20669" x="3600450" y="2787650"/>
          <p14:tracePt t="20687" x="3606800" y="2787650"/>
          <p14:tracePt t="20701" x="3613150" y="2794000"/>
          <p14:tracePt t="20720" x="3619500" y="2794000"/>
          <p14:tracePt t="20734" x="3632200" y="2800350"/>
          <p14:tracePt t="20753" x="3638550" y="2800350"/>
          <p14:tracePt t="20768" x="3663950" y="2800350"/>
          <p14:tracePt t="20786" x="3676650" y="2800350"/>
          <p14:tracePt t="20801" x="3695700" y="2800350"/>
          <p14:tracePt t="20818" x="3708400" y="2800350"/>
          <p14:tracePt t="20836" x="3714750" y="2800350"/>
          <p14:tracePt t="20851" x="3727450" y="2800350"/>
          <p14:tracePt t="20868" x="3733800" y="2800350"/>
          <p14:tracePt t="20924" x="3746500" y="2800350"/>
          <p14:tracePt t="20924" x="3752850" y="2800350"/>
          <p14:tracePt t="20937" x="3765550" y="2800350"/>
          <p14:tracePt t="20951" x="3778250" y="2800350"/>
          <p14:tracePt t="20968" x="3803650" y="2800350"/>
          <p14:tracePt t="21007" x="3810000" y="2800350"/>
          <p14:tracePt t="21018" x="3816350" y="2800350"/>
          <p14:tracePt t="21090" x="3822700" y="2800350"/>
          <p14:tracePt t="21090" x="3829050" y="2794000"/>
          <p14:tracePt t="21102" x="3835400" y="2794000"/>
          <p14:tracePt t="21279" x="3848100" y="2794000"/>
          <p14:tracePt t="21291" x="3854450" y="2794000"/>
          <p14:tracePt t="21302" x="3860800" y="2794000"/>
          <p14:tracePt t="21318" x="3867150" y="2794000"/>
          <p14:tracePt t="21335" x="3879850" y="2794000"/>
          <p14:tracePt t="21351" x="3886200" y="2794000"/>
          <p14:tracePt t="21368" x="3892550" y="2794000"/>
          <p14:tracePt t="21384" x="3898900" y="2794000"/>
          <p14:tracePt t="21402" x="3905250" y="2794000"/>
          <p14:tracePt t="21645" x="3905250" y="2806700"/>
          <p14:tracePt t="21657" x="3898900" y="2806700"/>
          <p14:tracePt t="21668" x="3886200" y="2825750"/>
          <p14:tracePt t="21685" x="3879850" y="2838450"/>
          <p14:tracePt t="21702" x="3867150" y="2851150"/>
          <p14:tracePt t="21718" x="3860800" y="2857500"/>
          <p14:tracePt t="21735" x="3854450" y="2863850"/>
          <p14:tracePt t="21751" x="3854450" y="2870200"/>
          <p14:tracePt t="21787" x="3848100" y="2876550"/>
          <p14:tracePt t="22185" x="3848100" y="2863850"/>
          <p14:tracePt t="22189" x="3841750" y="2851150"/>
          <p14:tracePt t="22201" x="3841750" y="2838450"/>
          <p14:tracePt t="22218" x="3841750" y="2800350"/>
          <p14:tracePt t="22235" x="3841750" y="2679700"/>
          <p14:tracePt t="22251" x="3841750" y="2584450"/>
          <p14:tracePt t="22268" x="3841750" y="2393950"/>
          <p14:tracePt t="22284" x="3841750" y="2336800"/>
          <p14:tracePt t="22301" x="3841750" y="2292350"/>
          <p14:tracePt t="22318" x="3841750" y="2254250"/>
          <p14:tracePt t="22335" x="3835400" y="2241550"/>
          <p14:tracePt t="22351" x="3816350" y="2228850"/>
          <p14:tracePt t="22368" x="3810000" y="2216150"/>
          <p14:tracePt t="22384" x="3803650" y="2209800"/>
          <p14:tracePt t="22709" x="3803650" y="2216150"/>
          <p14:tracePt t="22721" x="3803650" y="2247900"/>
          <p14:tracePt t="22722" x="3790950" y="2305050"/>
          <p14:tracePt t="22734" x="3771900" y="2387600"/>
          <p14:tracePt t="22752" x="3733800" y="2711450"/>
          <p14:tracePt t="22768" x="3714750" y="2933700"/>
          <p14:tracePt t="22785" x="3702050" y="3168650"/>
          <p14:tracePt t="22801" x="3702050" y="3625850"/>
          <p14:tracePt t="22818" x="3702050" y="3822700"/>
          <p14:tracePt t="22834" x="3733800" y="4102100"/>
          <p14:tracePt t="22852" x="3746500" y="4191000"/>
          <p14:tracePt t="22868" x="3759200" y="4241800"/>
          <p14:tracePt t="22885" x="3759200" y="4260850"/>
          <p14:tracePt t="23124" x="3759200" y="4298950"/>
          <p14:tracePt t="23136" x="3702050" y="4483100"/>
          <p14:tracePt t="23151" x="3683000" y="4667250"/>
          <p14:tracePt t="23168" x="3670300" y="5022850"/>
          <p14:tracePt t="23185" x="3670300" y="5168900"/>
          <p14:tracePt t="23201" x="3702050" y="5384800"/>
          <p14:tracePt t="23218" x="3708400" y="5454650"/>
          <p14:tracePt t="23234" x="3721100" y="5511800"/>
          <p14:tracePt t="23251" x="3733800" y="5568950"/>
          <p14:tracePt t="23268" x="3733800" y="5588000"/>
          <p14:tracePt t="23285" x="3733800" y="5600700"/>
          <p14:tracePt t="23348" x="3733800" y="5607050"/>
          <p14:tracePt t="23371" x="3733800" y="5619750"/>
          <p14:tracePt t="23376" x="3733800" y="5626100"/>
          <p14:tracePt t="23384" x="3733800" y="5632450"/>
          <p14:tracePt t="23401" x="3733800" y="5645150"/>
          <p14:tracePt t="23419" x="3733800" y="5651500"/>
          <p14:tracePt t="23551" x="3733800" y="5657850"/>
          <p14:tracePt t="23568" x="3740150" y="5664200"/>
          <p14:tracePt t="23596" x="3740150" y="5670550"/>
          <p14:tracePt t="24281" x="3740150" y="5651500"/>
          <p14:tracePt t="24301" x="3746500" y="5613400"/>
          <p14:tracePt t="24302" x="3771900" y="5486400"/>
          <p14:tracePt t="24318" x="3784600" y="5429250"/>
          <p14:tracePt t="24335" x="3790950" y="5372100"/>
          <p14:tracePt t="24351" x="3790950" y="5295900"/>
          <p14:tracePt t="24368" x="3790950" y="5276850"/>
          <p14:tracePt t="24384" x="3790950" y="5251450"/>
          <p14:tracePt t="24402" x="3790950" y="5245100"/>
          <p14:tracePt t="24766" x="3790950" y="5238750"/>
          <p14:tracePt t="24766" x="3790950" y="5226050"/>
          <p14:tracePt t="24784" x="3790950" y="5207000"/>
          <p14:tracePt t="24784" x="3790950" y="5175250"/>
          <p14:tracePt t="24817" x="3790950" y="5137150"/>
          <p14:tracePt t="24818" x="3803650" y="5092700"/>
          <p14:tracePt t="24835" x="3822700" y="4997450"/>
          <p14:tracePt t="24851" x="3829050" y="4965700"/>
          <p14:tracePt t="24868" x="3835400" y="4946650"/>
          <p14:tracePt t="25570" x="3835400" y="4940300"/>
          <p14:tracePt t="32922" x="3841750" y="4933950"/>
          <p14:tracePt t="32935" x="3854450" y="4921250"/>
          <p14:tracePt t="32937" x="3867150" y="4902200"/>
          <p14:tracePt t="32951" x="3879850" y="4883150"/>
          <p14:tracePt t="32968" x="3898900" y="4851400"/>
          <p14:tracePt t="32985" x="3905250" y="4845050"/>
          <p14:tracePt t="33001" x="3905250" y="4838700"/>
          <p14:tracePt t="33064" x="3905250" y="4832350"/>
          <p14:tracePt t="34968" x="3905250" y="4845050"/>
          <p14:tracePt t="34979" x="3886200" y="4864100"/>
          <p14:tracePt t="34985" x="3835400" y="4940300"/>
          <p14:tracePt t="35004" x="3797300" y="5003800"/>
          <p14:tracePt t="35018" x="3752850" y="5111750"/>
          <p14:tracePt t="35035" x="3638550" y="5334000"/>
          <p14:tracePt t="35052" x="3594100" y="5416550"/>
          <p14:tracePt t="35070" x="3536950" y="5537200"/>
          <p14:tracePt t="35088" x="3517900" y="5588000"/>
          <p14:tracePt t="35101" x="3492500" y="5651500"/>
          <p14:tracePt t="35119" x="3467100" y="5765800"/>
          <p14:tracePt t="35137" x="3460750" y="5803900"/>
          <p14:tracePt t="35152" x="3448050" y="5880100"/>
          <p14:tracePt t="35168" x="3448050" y="5892800"/>
          <p14:tracePt t="35187" x="3448050" y="5905500"/>
          <p14:tracePt t="35201" x="3448050" y="5918200"/>
          <p14:tracePt t="35440" x="3448050" y="5924550"/>
          <p14:tracePt t="35453" x="3454400" y="5930900"/>
          <p14:tracePt t="35453" x="3460750" y="5937250"/>
          <p14:tracePt t="35468" x="3479800" y="5937250"/>
          <p14:tracePt t="35485" x="3517900" y="5937250"/>
          <p14:tracePt t="35501" x="3543300" y="5937250"/>
          <p14:tracePt t="35535" x="3625850" y="5918200"/>
          <p14:tracePt t="35536" x="3657600" y="5905500"/>
          <p14:tracePt t="35552" x="3683000" y="5899150"/>
          <p14:tracePt t="35569" x="3708400" y="5886450"/>
          <p14:tracePt t="35586" x="3714750" y="5880100"/>
          <p14:tracePt t="35601" x="3727450" y="5873750"/>
          <p14:tracePt t="35619" x="3733800" y="5867400"/>
          <p14:tracePt t="35635" x="3740150" y="5861050"/>
          <p14:tracePt t="35654" x="3740150" y="5848350"/>
          <p14:tracePt t="35668" x="3740150" y="5842000"/>
          <p14:tracePt t="35685" x="3740150" y="5822950"/>
          <p14:tracePt t="35702" x="3740150" y="5816600"/>
          <p14:tracePt t="35718" x="3740150" y="5810250"/>
          <p14:tracePt t="35735" x="3727450" y="5791200"/>
          <p14:tracePt t="35752" x="3714750" y="5772150"/>
          <p14:tracePt t="35768" x="3676650" y="5753100"/>
          <p14:tracePt t="35785" x="3651250" y="5740400"/>
          <p14:tracePt t="35801" x="3581400" y="5721350"/>
          <p14:tracePt t="35819" x="3543300" y="5708650"/>
          <p14:tracePt t="35835" x="3498850" y="5689600"/>
          <p14:tracePt t="35852" x="3409950" y="5683250"/>
          <p14:tracePt t="35868" x="3365500" y="5683250"/>
          <p14:tracePt t="35887" x="3333750" y="5683250"/>
          <p14:tracePt t="35901" x="3270250" y="5683250"/>
          <p14:tracePt t="35919" x="3251200" y="5689600"/>
          <p14:tracePt t="35935" x="3213100" y="5702300"/>
          <p14:tracePt t="35952" x="3181350" y="5721350"/>
          <p14:tracePt t="35968" x="3124200" y="5759450"/>
          <p14:tracePt t="35987" x="3092450" y="5778500"/>
          <p14:tracePt t="36003" x="3060700" y="5810250"/>
          <p14:tracePt t="36019" x="2984500" y="5905500"/>
          <p14:tracePt t="36037" x="2959100" y="5975350"/>
          <p14:tracePt t="36053" x="2927350" y="6121400"/>
          <p14:tracePt t="36069" x="2927350" y="6191250"/>
          <p14:tracePt t="36086" x="2927350" y="6248400"/>
          <p14:tracePt t="36102" x="2952750" y="6350000"/>
          <p14:tracePt t="36118" x="2978150" y="6394450"/>
          <p14:tracePt t="36136" x="3035300" y="6483350"/>
          <p14:tracePt t="36153" x="3086100" y="6515100"/>
          <p14:tracePt t="36170" x="3194050" y="6559550"/>
          <p14:tracePt t="36186" x="3270250" y="6572250"/>
          <p14:tracePt t="36203" x="3352800" y="6584950"/>
          <p14:tracePt t="36218" x="3524250" y="6591300"/>
          <p14:tracePt t="36235" x="3600450" y="6584950"/>
          <p14:tracePt t="36251" x="3683000" y="6565900"/>
          <p14:tracePt t="36251" x="3746500" y="6534150"/>
          <p14:tracePt t="36269" x="3810000" y="6502400"/>
          <p14:tracePt t="36285" x="3867150" y="6457950"/>
          <p14:tracePt t="36302" x="3937000" y="6394450"/>
          <p14:tracePt t="36318" x="3962400" y="6356350"/>
          <p14:tracePt t="36335" x="3987800" y="6311900"/>
          <p14:tracePt t="36351" x="4025900" y="6197600"/>
          <p14:tracePt t="36369" x="4044950" y="6127750"/>
          <p14:tracePt t="36385" x="4064000" y="5969000"/>
          <p14:tracePt t="36402" x="4064000" y="5899150"/>
          <p14:tracePt t="36418" x="4064000" y="5797550"/>
          <p14:tracePt t="36436" x="4057650" y="5753100"/>
          <p14:tracePt t="36451" x="4032250" y="5708650"/>
          <p14:tracePt t="36451" x="3994150" y="5670550"/>
          <p14:tracePt t="36469" x="3949700" y="5638800"/>
          <p14:tracePt t="36484" x="3905250" y="5613400"/>
          <p14:tracePt t="36502" x="3797300" y="5568950"/>
          <p14:tracePt t="36518" x="3740150" y="5562600"/>
          <p14:tracePt t="36535" x="3689350" y="5556250"/>
          <p14:tracePt t="36551" x="3568700" y="5556250"/>
          <p14:tracePt t="36569" x="3517900" y="5562600"/>
          <p14:tracePt t="36585" x="3416300" y="5594350"/>
          <p14:tracePt t="36602" x="3378200" y="5613400"/>
          <p14:tracePt t="36618" x="3352800" y="5632450"/>
          <p14:tracePt t="36618" x="3327400" y="5657850"/>
          <p14:tracePt t="36635" x="3314700" y="5689600"/>
          <p14:tracePt t="36651" x="3282950" y="5734050"/>
          <p14:tracePt t="36669" x="3251200" y="5842000"/>
          <p14:tracePt t="36685" x="3232150" y="5911850"/>
          <p14:tracePt t="36702" x="3206750" y="6026150"/>
          <p14:tracePt t="36718" x="3206750" y="6083300"/>
          <p14:tracePt t="36735" x="3206750" y="6115050"/>
          <p14:tracePt t="36751" x="3225800" y="6184900"/>
          <p14:tracePt t="36769" x="3251200" y="6203950"/>
          <p14:tracePt t="36785" x="3302000" y="6242050"/>
          <p14:tracePt t="36802" x="3346450" y="6248400"/>
          <p14:tracePt t="36818" x="3441700" y="6267450"/>
          <p14:tracePt t="36835" x="3492500" y="6273800"/>
          <p14:tracePt t="36851" x="3543300" y="6273800"/>
          <p14:tracePt t="36868" x="3632200" y="6273800"/>
          <p14:tracePt t="36885" x="3676650" y="6261100"/>
          <p14:tracePt t="36902" x="3740150" y="6229350"/>
          <p14:tracePt t="36918" x="3759200" y="6216650"/>
          <p14:tracePt t="36935" x="3784600" y="6191250"/>
          <p14:tracePt t="36951" x="3829050" y="6134100"/>
          <p14:tracePt t="36968" x="3841750" y="6108700"/>
          <p14:tracePt t="36985" x="3873500" y="6045200"/>
          <p14:tracePt t="37002" x="3879850" y="6013450"/>
          <p14:tracePt t="37019" x="3886200" y="5975350"/>
          <p14:tracePt t="37035" x="3886200" y="5892800"/>
          <p14:tracePt t="37051" x="3886200" y="5867400"/>
          <p14:tracePt t="37068" x="3879850" y="5835650"/>
          <p14:tracePt t="37085" x="3867150" y="5829300"/>
          <p14:tracePt t="37102" x="3848100" y="5822950"/>
          <p14:tracePt t="37118" x="3797300" y="5816600"/>
          <p14:tracePt t="37135" x="3759200" y="5816600"/>
          <p14:tracePt t="37151" x="3714750" y="5822950"/>
          <p14:tracePt t="37168" x="3695700" y="5829300"/>
          <p14:tracePt t="37184" x="3676650" y="5835650"/>
          <p14:tracePt t="37202" x="3657600" y="5848350"/>
          <p14:tracePt t="37218" x="3651250" y="5848350"/>
          <p14:tracePt t="37235" x="3638550" y="5867400"/>
          <p14:tracePt t="37251" x="3632200" y="5867400"/>
          <p14:tracePt t="37296" x="3632200" y="5873750"/>
          <p14:tracePt t="37367" x="3625850" y="5873750"/>
          <p14:tracePt t="37392" x="3625850" y="5880100"/>
          <p14:tracePt t="37439" x="3619500" y="5880100"/>
          <p14:tracePt t="37451" x="3613150" y="5880100"/>
          <p14:tracePt t="37474" x="3606800" y="5880100"/>
          <p14:tracePt t="37876" x="3606800" y="5886450"/>
          <p14:tracePt t="37888" x="3600450" y="5892800"/>
          <p14:tracePt t="37911" x="3594100" y="5899150"/>
          <p14:tracePt t="37924" x="3587750" y="5899150"/>
          <p14:tracePt t="37936" x="3581400" y="5905500"/>
          <p14:tracePt t="37943" x="3575050" y="5911850"/>
          <p14:tracePt t="37952" x="3575050" y="5918200"/>
          <p14:tracePt t="37968" x="3562350" y="5937250"/>
          <p14:tracePt t="37985" x="3549650" y="5949950"/>
          <p14:tracePt t="38001" x="3530600" y="5981700"/>
          <p14:tracePt t="38019" x="3517900" y="6000750"/>
          <p14:tracePt t="38035" x="3511550" y="6019800"/>
          <p14:tracePt t="38052" x="3498850" y="6070600"/>
          <p14:tracePt t="38068" x="3492500" y="6089650"/>
          <p14:tracePt t="38085" x="3492500" y="6127750"/>
          <p14:tracePt t="38101" x="3492500" y="6134100"/>
          <p14:tracePt t="38118" x="3492500" y="6146800"/>
          <p14:tracePt t="41055" x="3492500" y="6140450"/>
          <p14:tracePt t="41068" x="3492500" y="6127750"/>
          <p14:tracePt t="41074" x="3479800" y="6083300"/>
          <p14:tracePt t="41085" x="3473450" y="6007100"/>
          <p14:tracePt t="41101" x="3467100" y="5499100"/>
          <p14:tracePt t="41119" x="3498850" y="5086350"/>
          <p14:tracePt t="41134" x="3683000" y="4337050"/>
          <p14:tracePt t="41152" x="3759200" y="4076700"/>
          <p14:tracePt t="41168" x="3803650" y="3930650"/>
          <p14:tracePt t="41185" x="3829050" y="3860800"/>
          <p14:tracePt t="41362" x="3829050" y="3841750"/>
          <p14:tracePt t="41370" x="3835400" y="3695700"/>
          <p14:tracePt t="41387" x="3835400" y="3473450"/>
          <p14:tracePt t="41401" x="3860800" y="3098800"/>
          <p14:tracePt t="41418" x="3994150" y="2254250"/>
          <p14:tracePt t="41436" x="4089400" y="1905000"/>
          <p14:tracePt t="41453" x="4210050" y="1498600"/>
          <p14:tracePt t="41470" x="4229100" y="1416050"/>
          <p14:tracePt t="41485" x="4241800" y="1377950"/>
          <p14:tracePt t="41501" x="4260850" y="1371600"/>
          <p14:tracePt t="41787" x="4254500" y="1371600"/>
          <p14:tracePt t="41800" x="4248150" y="1371600"/>
          <p14:tracePt t="41835" x="4241800" y="1371600"/>
          <p14:tracePt t="41965" x="4241800" y="1377950"/>
          <p14:tracePt t="41966" x="4235450" y="1377950"/>
          <p14:tracePt t="42449" x="4235450" y="1390650"/>
          <p14:tracePt t="42473" x="4235450" y="1397000"/>
          <p14:tracePt t="42497" x="4254500" y="1403350"/>
          <p14:tracePt t="42508" x="4286250" y="1403350"/>
          <p14:tracePt t="42520" x="4343400" y="1403350"/>
          <p14:tracePt t="42533" x="4413250" y="1403350"/>
          <p14:tracePt t="42534" x="4502150" y="1403350"/>
          <p14:tracePt t="42550" x="4673600" y="1409700"/>
          <p14:tracePt t="42568" x="4749800" y="1428750"/>
          <p14:tracePt t="42583" x="4832350" y="1441450"/>
          <p14:tracePt t="42600" x="4959350" y="1492250"/>
          <p14:tracePt t="42617" x="5003800" y="1511300"/>
          <p14:tracePt t="42634" x="5080000" y="1568450"/>
          <p14:tracePt t="42650" x="5105400" y="1600200"/>
          <p14:tracePt t="42667" x="5130800" y="1631950"/>
          <p14:tracePt t="42683" x="5156200" y="1682750"/>
          <p14:tracePt t="42701" x="5162550" y="1695450"/>
          <p14:tracePt t="42717" x="5181600" y="1739900"/>
          <p14:tracePt t="42734" x="5194300" y="1758950"/>
          <p14:tracePt t="42750" x="5207000" y="1797050"/>
          <p14:tracePt t="42767" x="5238750" y="1866900"/>
          <p14:tracePt t="42783" x="5257800" y="1892300"/>
          <p14:tracePt t="42800" x="5308600" y="1949450"/>
          <p14:tracePt t="42817" x="5334000" y="1974850"/>
          <p14:tracePt t="42834" x="5372100" y="1993900"/>
          <p14:tracePt t="42850" x="5422900" y="2006600"/>
          <p14:tracePt t="43052" x="5429250" y="2019300"/>
          <p14:tracePt t="43053" x="5467350" y="2051050"/>
          <p14:tracePt t="43068" x="5600700" y="2120900"/>
          <p14:tracePt t="43083" x="6165850" y="2425700"/>
          <p14:tracePt t="43101" x="6496050" y="2609850"/>
          <p14:tracePt t="43117" x="7061200" y="2978150"/>
          <p14:tracePt t="43134" x="7277100" y="3149600"/>
          <p14:tracePt t="43150" x="7461250" y="3321050"/>
          <p14:tracePt t="43168" x="7747000" y="3638550"/>
          <p14:tracePt t="43183" x="7854950" y="3771900"/>
          <p14:tracePt t="43200" x="7950200" y="3879850"/>
          <p14:tracePt t="43217" x="8064500" y="4013200"/>
          <p14:tracePt t="43234" x="8089900" y="4032250"/>
          <p14:tracePt t="43250" x="8102600" y="4044950"/>
          <p14:tracePt t="44020"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E25F522-6C1C-4743-8D07-735C5DF032FE}" type="datetime12">
              <a:rPr lang="en-US" altLang="en-US" sz="1000" smtClean="0"/>
              <a:pPr eaLnBrk="1" hangingPunct="1">
                <a:spcBef>
                  <a:spcPct val="0"/>
                </a:spcBef>
                <a:buFontTx/>
                <a:buNone/>
              </a:pPr>
              <a:t>11:03 PM</a:t>
            </a:fld>
            <a:endParaRPr lang="en-US" altLang="en-US" sz="1000"/>
          </a:p>
        </p:txBody>
      </p:sp>
      <p:sp>
        <p:nvSpPr>
          <p:cNvPr id="27651" name="Rectangle 2"/>
          <p:cNvSpPr>
            <a:spLocks noGrp="1" noChangeArrowheads="1"/>
          </p:cNvSpPr>
          <p:nvPr>
            <p:ph type="title"/>
          </p:nvPr>
        </p:nvSpPr>
        <p:spPr>
          <a:xfrm>
            <a:off x="715963" y="0"/>
            <a:ext cx="7772400" cy="762000"/>
          </a:xfrm>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b="1"/>
              <a:t>Objectives</a:t>
            </a:r>
          </a:p>
        </p:txBody>
      </p:sp>
      <p:sp>
        <p:nvSpPr>
          <p:cNvPr id="27652" name="Rectangle 3"/>
          <p:cNvSpPr>
            <a:spLocks noChangeArrowheads="1"/>
          </p:cNvSpPr>
          <p:nvPr/>
        </p:nvSpPr>
        <p:spPr bwMode="auto">
          <a:xfrm>
            <a:off x="1317625" y="3571875"/>
            <a:ext cx="6321425"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b="1" i="1">
                <a:latin typeface="Times New Roman" pitchFamily="18" charset="0"/>
              </a:rPr>
              <a:t>PLAN-</a:t>
            </a:r>
            <a:r>
              <a:rPr lang="en-US" altLang="en-US" b="1" i="1">
                <a:solidFill>
                  <a:srgbClr val="FF0000"/>
                </a:solidFill>
                <a:latin typeface="Times New Roman" pitchFamily="18" charset="0"/>
              </a:rPr>
              <a:t>APO</a:t>
            </a:r>
            <a:r>
              <a:rPr lang="en-US" altLang="en-US" b="1" i="1">
                <a:latin typeface="Times New Roman" pitchFamily="18" charset="0"/>
              </a:rPr>
              <a:t>-40X </a:t>
            </a:r>
            <a:r>
              <a:rPr lang="en-US" altLang="en-US" b="1" i="1">
                <a:solidFill>
                  <a:srgbClr val="FF0000"/>
                </a:solidFill>
                <a:latin typeface="Times New Roman" pitchFamily="18" charset="0"/>
              </a:rPr>
              <a:t>1.30</a:t>
            </a:r>
            <a:r>
              <a:rPr lang="en-US" altLang="en-US" b="1" i="1">
                <a:latin typeface="Times New Roman" pitchFamily="18" charset="0"/>
              </a:rPr>
              <a:t> N.A.  160/</a:t>
            </a:r>
            <a:r>
              <a:rPr lang="en-US" altLang="en-US" b="1" i="1">
                <a:solidFill>
                  <a:srgbClr val="FF0000"/>
                </a:solidFill>
                <a:latin typeface="Times New Roman" pitchFamily="18" charset="0"/>
              </a:rPr>
              <a:t>0.22</a:t>
            </a:r>
            <a:endParaRPr lang="en-US" altLang="en-US" b="1" i="1">
              <a:latin typeface="Times New Roman" pitchFamily="18" charset="0"/>
            </a:endParaRPr>
          </a:p>
        </p:txBody>
      </p:sp>
      <p:sp>
        <p:nvSpPr>
          <p:cNvPr id="27653" name="Line 4"/>
          <p:cNvSpPr>
            <a:spLocks noChangeShapeType="1"/>
          </p:cNvSpPr>
          <p:nvPr/>
        </p:nvSpPr>
        <p:spPr bwMode="auto">
          <a:xfrm flipH="1">
            <a:off x="1203325" y="4038600"/>
            <a:ext cx="744538" cy="1252538"/>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54" name="Rectangle 5"/>
          <p:cNvSpPr>
            <a:spLocks noChangeArrowheads="1"/>
          </p:cNvSpPr>
          <p:nvPr/>
        </p:nvSpPr>
        <p:spPr bwMode="auto">
          <a:xfrm>
            <a:off x="244475" y="5413375"/>
            <a:ext cx="8715375"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Flat field  </a:t>
            </a:r>
            <a:r>
              <a:rPr lang="en-US" altLang="en-US" sz="2400" i="1">
                <a:solidFill>
                  <a:srgbClr val="FF0000"/>
                </a:solidFill>
                <a:latin typeface="Times New Roman" pitchFamily="18" charset="0"/>
              </a:rPr>
              <a:t>Apochromat</a:t>
            </a:r>
            <a:r>
              <a:rPr lang="en-US" altLang="en-US" sz="2400" i="1">
                <a:latin typeface="Times New Roman" pitchFamily="18" charset="0"/>
              </a:rPr>
              <a:t>  Magnification  </a:t>
            </a:r>
            <a:r>
              <a:rPr lang="en-US" altLang="en-US" sz="2400" i="1">
                <a:solidFill>
                  <a:srgbClr val="FF0000"/>
                </a:solidFill>
                <a:latin typeface="Times New Roman" pitchFamily="18" charset="0"/>
              </a:rPr>
              <a:t>Numerical</a:t>
            </a:r>
            <a:r>
              <a:rPr lang="en-US" altLang="en-US" sz="2400" i="1">
                <a:latin typeface="Times New Roman" pitchFamily="18" charset="0"/>
              </a:rPr>
              <a:t>  Tube    </a:t>
            </a:r>
            <a:r>
              <a:rPr lang="en-US" altLang="en-US" sz="2400" i="1">
                <a:solidFill>
                  <a:srgbClr val="FF0000"/>
                </a:solidFill>
                <a:latin typeface="Times New Roman" pitchFamily="18" charset="0"/>
              </a:rPr>
              <a:t>Coverglass</a:t>
            </a:r>
          </a:p>
        </p:txBody>
      </p:sp>
      <p:sp>
        <p:nvSpPr>
          <p:cNvPr id="27655" name="Rectangle 6"/>
          <p:cNvSpPr>
            <a:spLocks noChangeArrowheads="1"/>
          </p:cNvSpPr>
          <p:nvPr/>
        </p:nvSpPr>
        <p:spPr bwMode="auto">
          <a:xfrm>
            <a:off x="3459163" y="5749925"/>
            <a:ext cx="100965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Factor</a:t>
            </a:r>
          </a:p>
        </p:txBody>
      </p:sp>
      <p:sp>
        <p:nvSpPr>
          <p:cNvPr id="27656" name="Rectangle 7"/>
          <p:cNvSpPr>
            <a:spLocks noChangeArrowheads="1"/>
          </p:cNvSpPr>
          <p:nvPr/>
        </p:nvSpPr>
        <p:spPr bwMode="auto">
          <a:xfrm>
            <a:off x="5075238" y="5703888"/>
            <a:ext cx="3768725"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solidFill>
                  <a:srgbClr val="FF0000"/>
                </a:solidFill>
                <a:latin typeface="Times New Roman" pitchFamily="18" charset="0"/>
              </a:rPr>
              <a:t>Aperture </a:t>
            </a:r>
            <a:r>
              <a:rPr lang="en-US" altLang="en-US" sz="2400" i="1">
                <a:latin typeface="Times New Roman" pitchFamily="18" charset="0"/>
              </a:rPr>
              <a:t>   Length  </a:t>
            </a:r>
            <a:r>
              <a:rPr lang="en-US" altLang="en-US" sz="2400" i="1">
                <a:solidFill>
                  <a:srgbClr val="FF0000"/>
                </a:solidFill>
                <a:latin typeface="Times New Roman" pitchFamily="18" charset="0"/>
              </a:rPr>
              <a:t>Thickness</a:t>
            </a:r>
          </a:p>
        </p:txBody>
      </p:sp>
      <p:sp>
        <p:nvSpPr>
          <p:cNvPr id="27657" name="Line 8"/>
          <p:cNvSpPr>
            <a:spLocks noChangeShapeType="1"/>
          </p:cNvSpPr>
          <p:nvPr/>
        </p:nvSpPr>
        <p:spPr bwMode="auto">
          <a:xfrm flipH="1">
            <a:off x="2651125" y="4024313"/>
            <a:ext cx="257175" cy="13589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58" name="Line 9"/>
          <p:cNvSpPr>
            <a:spLocks noChangeShapeType="1"/>
          </p:cNvSpPr>
          <p:nvPr/>
        </p:nvSpPr>
        <p:spPr bwMode="auto">
          <a:xfrm flipH="1" flipV="1">
            <a:off x="3976688" y="4025900"/>
            <a:ext cx="104775" cy="14303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59" name="Line 10"/>
          <p:cNvSpPr>
            <a:spLocks noChangeShapeType="1"/>
          </p:cNvSpPr>
          <p:nvPr/>
        </p:nvSpPr>
        <p:spPr bwMode="auto">
          <a:xfrm flipH="1" flipV="1">
            <a:off x="5029200" y="4071938"/>
            <a:ext cx="454025" cy="1368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60" name="Line 11"/>
          <p:cNvSpPr>
            <a:spLocks noChangeShapeType="1"/>
          </p:cNvSpPr>
          <p:nvPr/>
        </p:nvSpPr>
        <p:spPr bwMode="auto">
          <a:xfrm flipH="1" flipV="1">
            <a:off x="6491288" y="4071938"/>
            <a:ext cx="333375" cy="13382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61" name="Line 12"/>
          <p:cNvSpPr>
            <a:spLocks noChangeShapeType="1"/>
          </p:cNvSpPr>
          <p:nvPr/>
        </p:nvSpPr>
        <p:spPr bwMode="auto">
          <a:xfrm flipH="1" flipV="1">
            <a:off x="7299325" y="4087813"/>
            <a:ext cx="668338" cy="13223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27662" name="Picture 13" descr="object8"/>
          <p:cNvPicPr>
            <a:picLocks noChangeAspect="1" noChangeArrowheads="1"/>
          </p:cNvPicPr>
          <p:nvPr/>
        </p:nvPicPr>
        <p:blipFill>
          <a:blip r:embed="rId3">
            <a:lum bright="16000" contrast="8000"/>
            <a:extLst>
              <a:ext uri="{28A0092B-C50C-407E-A947-70E740481C1C}">
                <a14:useLocalDpi xmlns:a14="http://schemas.microsoft.com/office/drawing/2010/main" val="0"/>
              </a:ext>
            </a:extLst>
          </a:blip>
          <a:srcRect l="30400" t="24533" r="30800" b="16533"/>
          <a:stretch>
            <a:fillRect/>
          </a:stretch>
        </p:blipFill>
        <p:spPr bwMode="auto">
          <a:xfrm>
            <a:off x="1401763" y="1198563"/>
            <a:ext cx="1970087" cy="236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63" name="Picture 14" descr="object1zeiss"/>
          <p:cNvPicPr>
            <a:picLocks noChangeAspect="1" noChangeArrowheads="1"/>
          </p:cNvPicPr>
          <p:nvPr/>
        </p:nvPicPr>
        <p:blipFill>
          <a:blip r:embed="rId4">
            <a:lum bright="6000" contrast="-20000"/>
            <a:extLst>
              <a:ext uri="{28A0092B-C50C-407E-A947-70E740481C1C}">
                <a14:useLocalDpi xmlns:a14="http://schemas.microsoft.com/office/drawing/2010/main" val="0"/>
              </a:ext>
            </a:extLst>
          </a:blip>
          <a:srcRect/>
          <a:stretch>
            <a:fillRect/>
          </a:stretch>
        </p:blipFill>
        <p:spPr bwMode="auto">
          <a:xfrm>
            <a:off x="6011863" y="1190625"/>
            <a:ext cx="1897062"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4" name="Text Box 15"/>
          <p:cNvSpPr txBox="1">
            <a:spLocks noChangeArrowheads="1"/>
          </p:cNvSpPr>
          <p:nvPr/>
        </p:nvSpPr>
        <p:spPr bwMode="auto">
          <a:xfrm>
            <a:off x="3713163" y="2382838"/>
            <a:ext cx="1685925" cy="822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2400" i="1">
                <a:latin typeface="Times New Roman" pitchFamily="18" charset="0"/>
                <a:sym typeface="Symbol" pitchFamily="18" charset="2"/>
              </a:rPr>
              <a:t></a:t>
            </a:r>
            <a:r>
              <a:rPr lang="en-US" altLang="en-US" sz="2400" i="1">
                <a:latin typeface="Times New Roman" pitchFamily="18" charset="0"/>
              </a:rPr>
              <a:t>  - Infinity </a:t>
            </a:r>
          </a:p>
          <a:p>
            <a:pPr algn="ctr">
              <a:spcBef>
                <a:spcPct val="0"/>
              </a:spcBef>
              <a:buFontTx/>
              <a:buNone/>
            </a:pPr>
            <a:r>
              <a:rPr lang="en-US" altLang="en-US" sz="2400" i="1">
                <a:latin typeface="Times New Roman" pitchFamily="18" charset="0"/>
              </a:rPr>
              <a:t>corrected</a:t>
            </a:r>
          </a:p>
        </p:txBody>
      </p:sp>
      <p:sp>
        <p:nvSpPr>
          <p:cNvPr id="27665" name="Line 16"/>
          <p:cNvSpPr>
            <a:spLocks noChangeShapeType="1"/>
          </p:cNvSpPr>
          <p:nvPr/>
        </p:nvSpPr>
        <p:spPr bwMode="auto">
          <a:xfrm>
            <a:off x="2616200" y="2235200"/>
            <a:ext cx="1485900" cy="254000"/>
          </a:xfrm>
          <a:prstGeom prst="line">
            <a:avLst/>
          </a:prstGeom>
          <a:noFill/>
          <a:ln w="12700">
            <a:solidFill>
              <a:srgbClr val="FF0000"/>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67"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59121"/>
  <p:extLst>
    <p:ext uri="{3A86A75C-4F4B-4683-9AE1-C65F6400EC91}">
      <p14:laserTraceLst xmlns:p14="http://schemas.microsoft.com/office/powerpoint/2010/main">
        <p14:tracePtLst>
          <p14:tracePt t="24755" x="8343900" y="4318000"/>
          <p14:tracePt t="25148" x="8337550" y="4318000"/>
          <p14:tracePt t="25149" x="8318500" y="4324350"/>
          <p14:tracePt t="25169" x="8197850" y="4349750"/>
          <p14:tracePt t="25185" x="8089900" y="4368800"/>
          <p14:tracePt t="25201" x="7937500" y="4394200"/>
          <p14:tracePt t="25218" x="7651750" y="4432300"/>
          <p14:tracePt t="25234" x="7550150" y="4445000"/>
          <p14:tracePt t="25251" x="7397750" y="4470400"/>
          <p14:tracePt t="25267" x="7340600" y="4476750"/>
          <p14:tracePt t="25284" x="7289800" y="4483100"/>
          <p14:tracePt t="25301" x="7277100" y="4483100"/>
          <p14:tracePt t="25320" x="7277100" y="4495800"/>
          <p14:tracePt t="25526" x="7251700" y="4495800"/>
          <p14:tracePt t="25535" x="7048500" y="4495800"/>
          <p14:tracePt t="25551" x="6743700" y="4476750"/>
          <p14:tracePt t="25567" x="6407150" y="4464050"/>
          <p14:tracePt t="25585" x="5778500" y="4425950"/>
          <p14:tracePt t="25601" x="5549900" y="4413250"/>
          <p14:tracePt t="25618" x="5308600" y="4400550"/>
          <p14:tracePt t="25634" x="5232400" y="4400550"/>
          <p14:tracePt t="25651" x="5168900" y="4394200"/>
          <p14:tracePt t="25880" x="5162550" y="4394200"/>
          <p14:tracePt t="25892" x="5124450" y="4394200"/>
          <p14:tracePt t="25902" x="4940300" y="4419600"/>
          <p14:tracePt t="25919" x="4711700" y="4432300"/>
          <p14:tracePt t="25934" x="4425950" y="4432300"/>
          <p14:tracePt t="25951" x="3898900" y="4432300"/>
          <p14:tracePt t="25967" x="3702050" y="4432300"/>
          <p14:tracePt t="25984" x="3473450" y="4432300"/>
          <p14:tracePt t="26001" x="3422650" y="4432300"/>
          <p14:tracePt t="26017" x="3390900" y="4432300"/>
          <p14:tracePt t="26200" x="3384550" y="4438650"/>
          <p14:tracePt t="26201" x="3371850" y="4451350"/>
          <p14:tracePt t="26217" x="3346450" y="4464050"/>
          <p14:tracePt t="26250" x="3244850" y="4470400"/>
          <p14:tracePt t="26252" x="3175000" y="4470400"/>
          <p14:tracePt t="26268" x="3022600" y="4432300"/>
          <p14:tracePt t="26285" x="2959100" y="4413250"/>
          <p14:tracePt t="26301" x="2914650" y="4387850"/>
          <p14:tracePt t="26317" x="2857500" y="4368800"/>
          <p14:tracePt t="26336" x="2851150" y="4368800"/>
          <p14:tracePt t="26601" x="2844800" y="4362450"/>
          <p14:tracePt t="26603" x="2838450" y="4356100"/>
          <p14:tracePt t="26617" x="2838450" y="4349750"/>
          <p14:tracePt t="26634" x="2838450" y="4330700"/>
          <p14:tracePt t="26650" x="2838450" y="4324350"/>
          <p14:tracePt t="26667" x="2838450" y="4311650"/>
          <p14:tracePt t="26684" x="2838450" y="4298950"/>
          <p14:tracePt t="26744" x="2832100" y="4298950"/>
          <p14:tracePt t="28612" x="2838450" y="4286250"/>
          <p14:tracePt t="28624" x="2863850" y="4254500"/>
          <p14:tracePt t="28635" x="2933700" y="4178300"/>
          <p14:tracePt t="28650" x="3067050" y="4044950"/>
          <p14:tracePt t="28651" x="3206750" y="3892550"/>
          <p14:tracePt t="28667" x="3460750" y="3638550"/>
          <p14:tracePt t="28684" x="3536950" y="3562350"/>
          <p14:tracePt t="28702" x="3587750" y="3492500"/>
          <p14:tracePt t="28717" x="3651250" y="3397250"/>
          <p14:tracePt t="28734" x="3670300" y="3359150"/>
          <p14:tracePt t="28751" x="3689350" y="3289300"/>
          <p14:tracePt t="28768" x="3695700" y="3251200"/>
          <p14:tracePt t="28786" x="3695700" y="3194050"/>
          <p14:tracePt t="28800" x="3702050" y="3175000"/>
          <p14:tracePt t="28817" x="3721100" y="3130550"/>
          <p14:tracePt t="28837" x="3727450" y="3111500"/>
          <p14:tracePt t="29038" x="3727450" y="3105150"/>
          <p14:tracePt t="29039" x="3740150" y="3073400"/>
          <p14:tracePt t="29050" x="3765550" y="3016250"/>
          <p14:tracePt t="29068" x="3822700" y="2870200"/>
          <p14:tracePt t="29086" x="3867150" y="2781300"/>
          <p14:tracePt t="29101" x="3892550" y="2698750"/>
          <p14:tracePt t="29117" x="3924300" y="2622550"/>
          <p14:tracePt t="29134" x="3930650" y="2609850"/>
          <p14:tracePt t="29167" x="3930650" y="2603500"/>
          <p14:tracePt t="29959" x="3930650" y="2597150"/>
          <p14:tracePt t="29971" x="3937000" y="2578100"/>
          <p14:tracePt t="29971" x="3943350" y="2559050"/>
          <p14:tracePt t="29990" x="3949700" y="2533650"/>
          <p14:tracePt t="30000" x="3949700" y="2489200"/>
          <p14:tracePt t="30017" x="3943350" y="2451100"/>
          <p14:tracePt t="30034" x="3924300" y="2425700"/>
          <p14:tracePt t="30050" x="3860800" y="2368550"/>
          <p14:tracePt t="30068" x="3829050" y="2349500"/>
          <p14:tracePt t="30084" x="3790950" y="2336800"/>
          <p14:tracePt t="30101" x="3752850" y="2324100"/>
          <p14:tracePt t="30117" x="3733800" y="2317750"/>
          <p14:tracePt t="30134" x="3727450" y="2317750"/>
          <p14:tracePt t="30370" x="3721100" y="2317750"/>
          <p14:tracePt t="30386" x="3708400" y="2324100"/>
          <p14:tracePt t="30401" x="3695700" y="2330450"/>
          <p14:tracePt t="30417" x="3657600" y="2336800"/>
          <p14:tracePt t="30434" x="3625850" y="2336800"/>
          <p14:tracePt t="30450" x="3581400" y="2336800"/>
          <p14:tracePt t="30468" x="3568700" y="2336800"/>
          <p14:tracePt t="30485" x="3556000" y="2336800"/>
          <p14:tracePt t="30501" x="3543300" y="2336800"/>
          <p14:tracePt t="30763" x="3543300" y="2343150"/>
          <p14:tracePt t="30775" x="3536950" y="2349500"/>
          <p14:tracePt t="30784" x="3524250" y="2355850"/>
          <p14:tracePt t="30800" x="3511550" y="2362200"/>
          <p14:tracePt t="30817" x="3498850" y="2362200"/>
          <p14:tracePt t="30834" x="3467100" y="2362200"/>
          <p14:tracePt t="30852" x="3441700" y="2355850"/>
          <p14:tracePt t="30867" x="3409950" y="2343150"/>
          <p14:tracePt t="30884" x="3397250" y="2343150"/>
          <p14:tracePt t="30902" x="3384550" y="2336800"/>
          <p14:tracePt t="31129" x="3378200" y="2336800"/>
          <p14:tracePt t="31139" x="3378200" y="2343150"/>
          <p14:tracePt t="31151" x="3371850" y="2343150"/>
          <p14:tracePt t="31167" x="3365500" y="2349500"/>
          <p14:tracePt t="31184" x="3359150" y="2349500"/>
          <p14:tracePt t="31200" x="3352800" y="2349500"/>
          <p14:tracePt t="31217" x="3346450" y="2349500"/>
          <p14:tracePt t="31233" x="3340100" y="2349500"/>
          <p14:tracePt t="31390" x="3333750" y="2349500"/>
          <p14:tracePt t="31403" x="3327400" y="2349500"/>
          <p14:tracePt t="31419" x="3321050" y="2349500"/>
          <p14:tracePt t="31433" x="3289300" y="2349500"/>
          <p14:tracePt t="31452" x="3263900" y="2349500"/>
          <p14:tracePt t="31468" x="3175000" y="2349500"/>
          <p14:tracePt t="31484" x="3117850" y="2343150"/>
          <p14:tracePt t="31500" x="3054350" y="2336800"/>
          <p14:tracePt t="31517" x="2927350" y="2330450"/>
          <p14:tracePt t="31533" x="2882900" y="2330450"/>
          <p14:tracePt t="31551" x="2825750" y="2330450"/>
          <p14:tracePt t="31567" x="2819400" y="2330450"/>
          <p14:tracePt t="31584" x="2813050" y="2330450"/>
          <p14:tracePt t="31626" x="2806700" y="2330450"/>
          <p14:tracePt t="31636" x="2806700" y="2324100"/>
          <p14:tracePt t="31651" x="2800350" y="2317750"/>
          <p14:tracePt t="31668" x="2787650" y="2317750"/>
          <p14:tracePt t="31684" x="2774950" y="2311400"/>
          <p14:tracePt t="31700" x="2768600" y="2311400"/>
          <p14:tracePt t="31717" x="2755900" y="2311400"/>
          <p14:tracePt t="31756" x="2749550" y="2305050"/>
          <p14:tracePt t="31780" x="2743200" y="2305050"/>
          <p14:tracePt t="31791" x="2736850" y="2305050"/>
          <p14:tracePt t="31803" x="2724150" y="2305050"/>
          <p14:tracePt t="31839" x="2717800" y="2305050"/>
          <p14:tracePt t="32301" x="2711450" y="2305050"/>
          <p14:tracePt t="32302" x="2705100" y="2305050"/>
          <p14:tracePt t="32348" x="2698750" y="2305050"/>
          <p14:tracePt t="32381" x="2692400" y="2305050"/>
          <p14:tracePt t="32418" x="2686050" y="2305050"/>
          <p14:tracePt t="32418" x="2679700" y="2305050"/>
          <p14:tracePt t="32773" x="2673350" y="2305050"/>
          <p14:tracePt t="32784" x="2654300" y="2305050"/>
          <p14:tracePt t="32801" x="2647950" y="2305050"/>
          <p14:tracePt t="32817" x="2635250" y="2305050"/>
          <p14:tracePt t="32834" x="2628900" y="2305050"/>
          <p14:tracePt t="32850" x="2609850" y="2305050"/>
          <p14:tracePt t="32868" x="2603500" y="2305050"/>
          <p14:tracePt t="32883" x="2590800" y="2305050"/>
          <p14:tracePt t="32901" x="2565400" y="2305050"/>
          <p14:tracePt t="32917" x="2552700" y="2305050"/>
          <p14:tracePt t="32934" x="2533650" y="2298700"/>
          <p14:tracePt t="32950" x="2520950" y="2298700"/>
          <p14:tracePt t="32967" x="2520950" y="2292350"/>
          <p14:tracePt t="32983" x="2508250" y="2292350"/>
          <p14:tracePt t="33020" x="2501900" y="2292350"/>
          <p14:tracePt t="33044" x="2495550" y="2292350"/>
          <p14:tracePt t="33052" x="2495550" y="2286000"/>
          <p14:tracePt t="33067" x="2482850" y="2279650"/>
          <p14:tracePt t="33103" x="2482850" y="2273300"/>
          <p14:tracePt t="33104" x="2476500" y="2273300"/>
          <p14:tracePt t="33186" x="2476500" y="2266950"/>
          <p14:tracePt t="33188" x="2476500" y="2260600"/>
          <p14:tracePt t="33234" x="2476500" y="2254250"/>
          <p14:tracePt t="33281" x="2476500" y="2247900"/>
          <p14:tracePt t="33305" x="2470150" y="2241550"/>
          <p14:tracePt t="33305" x="2463800" y="2235200"/>
          <p14:tracePt t="33317" x="2451100" y="2228850"/>
          <p14:tracePt t="33334" x="2444750" y="2228850"/>
          <p14:tracePt t="33350" x="2419350" y="2222500"/>
          <p14:tracePt t="33367" x="2413000" y="2222500"/>
          <p14:tracePt t="33383" x="2381250" y="2216150"/>
          <p14:tracePt t="33400" x="2368550" y="2216150"/>
          <p14:tracePt t="33417" x="2362200" y="2216150"/>
          <p14:tracePt t="33434" x="2336800" y="2216150"/>
          <p14:tracePt t="33450" x="2330450" y="2216150"/>
          <p14:tracePt t="33467" x="2317750" y="2216150"/>
          <p14:tracePt t="33504" x="2311400" y="2216150"/>
          <p14:tracePt t="33564" x="2305050" y="2228850"/>
          <p14:tracePt t="33569" x="2298700" y="2235200"/>
          <p14:tracePt t="33584" x="2286000" y="2260600"/>
          <p14:tracePt t="33600" x="2286000" y="2266950"/>
          <p14:tracePt t="33617" x="2286000" y="2273300"/>
          <p14:tracePt t="33633" x="2286000" y="2298700"/>
          <p14:tracePt t="33651" x="2286000" y="2305050"/>
          <p14:tracePt t="33667" x="2286000" y="2324100"/>
          <p14:tracePt t="33684" x="2286000" y="2330450"/>
          <p14:tracePt t="33700" x="2286000" y="2336800"/>
          <p14:tracePt t="33717" x="2292350" y="2349500"/>
          <p14:tracePt t="33733" x="2305050" y="2349500"/>
          <p14:tracePt t="33751" x="2324100" y="2362200"/>
          <p14:tracePt t="33767" x="2349500" y="2368550"/>
          <p14:tracePt t="33784" x="2362200" y="2368550"/>
          <p14:tracePt t="33800" x="2381250" y="2368550"/>
          <p14:tracePt t="33817" x="2400300" y="2368550"/>
          <p14:tracePt t="33833" x="2425700" y="2368550"/>
          <p14:tracePt t="33851" x="2438400" y="2368550"/>
          <p14:tracePt t="33867" x="2457450" y="2368550"/>
          <p14:tracePt t="33884" x="2482850" y="2362200"/>
          <p14:tracePt t="33900" x="2489200" y="2355850"/>
          <p14:tracePt t="33917" x="2501900" y="2349500"/>
          <p14:tracePt t="33933" x="2501900" y="2343150"/>
          <p14:tracePt t="33951" x="2508250" y="2336800"/>
          <p14:tracePt t="33967" x="2508250" y="2330450"/>
          <p14:tracePt t="33984" x="2514600" y="2330450"/>
          <p14:tracePt t="36639" x="2520950" y="2330450"/>
          <p14:tracePt t="36663" x="2527300" y="2330450"/>
          <p14:tracePt t="37939" x="2533650" y="2330450"/>
          <p14:tracePt t="37973" x="2540000" y="2330450"/>
          <p14:tracePt t="37984" x="2546350" y="2330450"/>
          <p14:tracePt t="38021" x="2552700" y="2330450"/>
          <p14:tracePt t="38030" x="2565400" y="2343150"/>
          <p14:tracePt t="38049" x="2571750" y="2349500"/>
          <p14:tracePt t="38066" x="2590800" y="2355850"/>
          <p14:tracePt t="38082" x="2597150" y="2368550"/>
          <p14:tracePt t="38101" x="2616200" y="2387600"/>
          <p14:tracePt t="38115" x="2622550" y="2393950"/>
          <p14:tracePt t="38135" x="2635250" y="2406650"/>
          <p14:tracePt t="38149" x="2667000" y="2457450"/>
          <p14:tracePt t="38182" x="2698750" y="2501900"/>
          <p14:tracePt t="38183" x="2768600" y="2584450"/>
          <p14:tracePt t="38201" x="2813050" y="2641600"/>
          <p14:tracePt t="38215" x="2857500" y="2698750"/>
          <p14:tracePt t="38215" x="2895600" y="2749550"/>
          <p14:tracePt t="38234" x="2933700" y="2794000"/>
          <p14:tracePt t="38249" x="2971800" y="2851150"/>
          <p14:tracePt t="38266" x="3067050" y="2965450"/>
          <p14:tracePt t="38283" x="3117850" y="3022600"/>
          <p14:tracePt t="38299" x="3162300" y="3079750"/>
          <p14:tracePt t="38315" x="3244850" y="3155950"/>
          <p14:tracePt t="38333" x="3263900" y="3162300"/>
          <p14:tracePt t="38349" x="3295650" y="3149600"/>
          <p14:tracePt t="38366" x="3302000" y="3105150"/>
          <p14:tracePt t="38540" x="3302000" y="3117850"/>
          <p14:tracePt t="38554" x="3302000" y="3136900"/>
          <p14:tracePt t="38558" x="3302000" y="3175000"/>
          <p14:tracePt t="38566" x="3295650" y="3225800"/>
          <p14:tracePt t="38582" x="3270250" y="3282950"/>
          <p14:tracePt t="38599" x="3187700" y="3397250"/>
          <p14:tracePt t="38615" x="3143250" y="3448050"/>
          <p14:tracePt t="38633" x="3041650" y="3543300"/>
          <p14:tracePt t="38649" x="3003550" y="3581400"/>
          <p14:tracePt t="38666" x="2921000" y="3657600"/>
          <p14:tracePt t="38682" x="2889250" y="3695700"/>
          <p14:tracePt t="38699" x="2851150" y="3733800"/>
          <p14:tracePt t="38715" x="2781300" y="3790950"/>
          <p14:tracePt t="38733" x="2749550" y="3816350"/>
          <p14:tracePt t="38749" x="2711450" y="3854450"/>
          <p14:tracePt t="38767" x="2692400" y="3860800"/>
          <p14:tracePt t="38782" x="2679700" y="3867150"/>
          <p14:tracePt t="38799" x="2660650" y="3867150"/>
          <p14:tracePt t="38815" x="2654300" y="3867150"/>
          <p14:tracePt t="38833" x="2641600" y="3867150"/>
          <p14:tracePt t="38849" x="2628900" y="3867150"/>
          <p14:tracePt t="38884" x="2622550" y="3867150"/>
          <p14:tracePt t="38885" x="2616200" y="3867150"/>
          <p14:tracePt t="38951" x="2609850" y="3873500"/>
          <p14:tracePt t="38966" x="2597150" y="3886200"/>
          <p14:tracePt t="38967" x="2584450" y="3886200"/>
          <p14:tracePt t="38982" x="2565400" y="3898900"/>
          <p14:tracePt t="38999" x="2533650" y="3905250"/>
          <p14:tracePt t="39016" x="2520950" y="3911600"/>
          <p14:tracePt t="39033" x="2501900" y="3917950"/>
          <p14:tracePt t="39049" x="2495550" y="3924300"/>
          <p14:tracePt t="39066" x="2489200" y="3924300"/>
          <p14:tracePt t="39082" x="2482850" y="3930650"/>
          <p14:tracePt t="39132" x="2482850" y="3937000"/>
          <p14:tracePt t="39149" x="2482850" y="3943350"/>
          <p14:tracePt t="39368" x="2482850" y="3949700"/>
          <p14:tracePt t="39380" x="2476500" y="3956050"/>
          <p14:tracePt t="39399" x="2470150" y="3962400"/>
          <p14:tracePt t="39415" x="2451100" y="3968750"/>
          <p14:tracePt t="39417" x="2444750" y="3975100"/>
          <p14:tracePt t="39432" x="2438400" y="3981450"/>
          <p14:tracePt t="39449" x="2425700" y="3981450"/>
          <p14:tracePt t="39466" x="2419350" y="3981450"/>
          <p14:tracePt t="39482" x="2413000" y="3987800"/>
          <p14:tracePt t="39960" x="2419350" y="3987800"/>
          <p14:tracePt t="39964" x="2425700" y="3987800"/>
          <p14:tracePt t="40006" x="2432050" y="3987800"/>
          <p14:tracePt t="40019" x="2438400" y="3987800"/>
          <p14:tracePt t="40042" x="2444750" y="3987800"/>
          <p14:tracePt t="40054" x="2451100" y="3987800"/>
          <p14:tracePt t="40066" x="2457450" y="3987800"/>
          <p14:tracePt t="40072" x="2476500" y="3987800"/>
          <p14:tracePt t="40082" x="2495550" y="3987800"/>
          <p14:tracePt t="40099" x="2527300" y="3987800"/>
          <p14:tracePt t="40116" x="2546350" y="3987800"/>
          <p14:tracePt t="40132" x="2571750" y="3981450"/>
          <p14:tracePt t="40150" x="2590800" y="3981450"/>
          <p14:tracePt t="40165" x="2609850" y="3981450"/>
          <p14:tracePt t="40165" x="2628900" y="3975100"/>
          <p14:tracePt t="40184" x="2641600" y="3975100"/>
          <p14:tracePt t="40200" x="2654300" y="3975100"/>
          <p14:tracePt t="40216" x="2679700" y="3975100"/>
          <p14:tracePt t="40232" x="2692400" y="3975100"/>
          <p14:tracePt t="40249" x="2698750" y="3975100"/>
          <p14:tracePt t="40265" x="2730500" y="3975100"/>
          <p14:tracePt t="40283" x="2755900" y="3975100"/>
          <p14:tracePt t="40299" x="2832100" y="3962400"/>
          <p14:tracePt t="40316" x="2895600" y="3949700"/>
          <p14:tracePt t="40332" x="2978150" y="3937000"/>
          <p14:tracePt t="40349" x="3162300" y="3892550"/>
          <p14:tracePt t="40365" x="3251200" y="3867150"/>
          <p14:tracePt t="40382" x="3409950" y="3822700"/>
          <p14:tracePt t="40399" x="3467100" y="3810000"/>
          <p14:tracePt t="40416" x="3530600" y="3797300"/>
          <p14:tracePt t="40432" x="3556000" y="3797300"/>
          <p14:tracePt t="40449" x="3575050" y="3797300"/>
          <p14:tracePt t="40465" x="3619500" y="3797300"/>
          <p14:tracePt t="40483" x="3651250" y="3797300"/>
          <p14:tracePt t="40499" x="3708400" y="3790950"/>
          <p14:tracePt t="40516" x="3740150" y="3790950"/>
          <p14:tracePt t="40532" x="3765550" y="3784600"/>
          <p14:tracePt t="40549" x="3797300" y="3778250"/>
          <p14:tracePt t="40823" x="3810000" y="3778250"/>
          <p14:tracePt t="40834" x="3898900" y="3803650"/>
          <p14:tracePt t="40849" x="3981450" y="3810000"/>
          <p14:tracePt t="40865" x="4235450" y="3835400"/>
          <p14:tracePt t="40882" x="4381500" y="3848100"/>
          <p14:tracePt t="40899" x="4527550" y="3854450"/>
          <p14:tracePt t="40916" x="4768850" y="3873500"/>
          <p14:tracePt t="40932" x="4864100" y="3873500"/>
          <p14:tracePt t="40949" x="5029200" y="3873500"/>
          <p14:tracePt t="40966" x="5111750" y="3873500"/>
          <p14:tracePt t="40982" x="5181600" y="3873500"/>
          <p14:tracePt t="40982" x="5251450" y="3873500"/>
          <p14:tracePt t="41000" x="5314950" y="3867150"/>
          <p14:tracePt t="41015" x="5384800" y="3854450"/>
          <p14:tracePt t="41032" x="5499100" y="3848100"/>
          <p14:tracePt t="41049" x="5549900" y="3848100"/>
          <p14:tracePt t="41066" x="5645150" y="3848100"/>
          <p14:tracePt t="41082" x="5689600" y="3848100"/>
          <p14:tracePt t="41099" x="5734050" y="3848100"/>
          <p14:tracePt t="41115" x="5822950" y="3848100"/>
          <p14:tracePt t="41132" x="5861050" y="3848100"/>
          <p14:tracePt t="41149" x="5943600" y="3848100"/>
          <p14:tracePt t="41166" x="5969000" y="3848100"/>
          <p14:tracePt t="41182" x="6000750" y="3848100"/>
          <p14:tracePt t="41199" x="6038850" y="3854450"/>
          <p14:tracePt t="41215" x="6051550" y="3860800"/>
          <p14:tracePt t="41232" x="6076950" y="3867150"/>
          <p14:tracePt t="41472" x="6083300" y="3867150"/>
          <p14:tracePt t="41484" x="6089650" y="3873500"/>
          <p14:tracePt t="41490" x="6102350" y="3879850"/>
          <p14:tracePt t="41499" x="6121400" y="3892550"/>
          <p14:tracePt t="41515" x="6178550" y="3911600"/>
          <p14:tracePt t="41532" x="6223000" y="3924300"/>
          <p14:tracePt t="41549" x="6286500" y="3930650"/>
          <p14:tracePt t="41566" x="6400800" y="3937000"/>
          <p14:tracePt t="41582" x="6445250" y="3937000"/>
          <p14:tracePt t="41599" x="6496050" y="3937000"/>
          <p14:tracePt t="41615" x="6515100" y="3937000"/>
          <p14:tracePt t="41632" x="6527800" y="3937000"/>
          <p14:tracePt t="41648" x="6559550" y="3905250"/>
          <p14:tracePt t="41666" x="6584950" y="3886200"/>
          <p14:tracePt t="41682" x="6635750" y="3810000"/>
          <p14:tracePt t="41699" x="6661150" y="3784600"/>
          <p14:tracePt t="41715" x="6673850" y="3752850"/>
          <p14:tracePt t="41732" x="6686550" y="3702050"/>
          <p14:tracePt t="41749" x="6686550" y="3689350"/>
          <p14:tracePt t="41766" x="6686550" y="3657600"/>
          <p14:tracePt t="41782" x="6680200" y="3638550"/>
          <p14:tracePt t="41799" x="6667500" y="3619500"/>
          <p14:tracePt t="41816" x="6654800" y="3619500"/>
          <p14:tracePt t="41833" x="6648450" y="3613150"/>
          <p14:tracePt t="41849" x="6616700" y="3606800"/>
          <p14:tracePt t="41866" x="6584950" y="3600450"/>
          <p14:tracePt t="41882" x="6534150" y="3600450"/>
          <p14:tracePt t="41899" x="6508750" y="3600450"/>
          <p14:tracePt t="41915" x="6483350" y="3600450"/>
          <p14:tracePt t="41932" x="6438900" y="3606800"/>
          <p14:tracePt t="41949" x="6419850" y="3613150"/>
          <p14:tracePt t="41966" x="6388100" y="3625850"/>
          <p14:tracePt t="41982" x="6362700" y="3644900"/>
          <p14:tracePt t="41999" x="6337300" y="3663950"/>
          <p14:tracePt t="42015" x="6311900" y="3689350"/>
          <p14:tracePt t="42033" x="6292850" y="3702050"/>
          <p14:tracePt t="42049" x="6280150" y="3740150"/>
          <p14:tracePt t="42067" x="6273800" y="3771900"/>
          <p14:tracePt t="42082" x="6267450" y="3810000"/>
          <p14:tracePt t="42099" x="6261100" y="3879850"/>
          <p14:tracePt t="42115" x="6261100" y="3917950"/>
          <p14:tracePt t="42132" x="6261100" y="3994150"/>
          <p14:tracePt t="42149" x="6261100" y="4025900"/>
          <p14:tracePt t="42166" x="6261100" y="4102100"/>
          <p14:tracePt t="42182" x="6267450" y="4127500"/>
          <p14:tracePt t="42199" x="6273800" y="4159250"/>
          <p14:tracePt t="42215" x="6311900" y="4203700"/>
          <p14:tracePt t="42233" x="6337300" y="4222750"/>
          <p14:tracePt t="42249" x="6394450" y="4241800"/>
          <p14:tracePt t="42266" x="6432550" y="4241800"/>
          <p14:tracePt t="42282" x="6457950" y="4241800"/>
          <p14:tracePt t="42299" x="6515100" y="4235450"/>
          <p14:tracePt t="42315" x="6546850" y="4216400"/>
          <p14:tracePt t="42332" x="6591300" y="4184650"/>
          <p14:tracePt t="42349" x="6610350" y="4171950"/>
          <p14:tracePt t="42366" x="6629400" y="4146550"/>
          <p14:tracePt t="42382" x="6661150" y="4095750"/>
          <p14:tracePt t="42400" x="6673850" y="4057650"/>
          <p14:tracePt t="42415" x="6692900" y="3968750"/>
          <p14:tracePt t="42432" x="6692900" y="3924300"/>
          <p14:tracePt t="42449" x="6692900" y="3860800"/>
          <p14:tracePt t="42466" x="6692900" y="3835400"/>
          <p14:tracePt t="42482" x="6680200" y="3803650"/>
          <p14:tracePt t="42499" x="6648450" y="3752850"/>
          <p14:tracePt t="42516" x="6629400" y="3721100"/>
          <p14:tracePt t="42532" x="6597650" y="3683000"/>
          <p14:tracePt t="42549" x="6584950" y="3663950"/>
          <p14:tracePt t="42566" x="6559550" y="3657600"/>
          <p14:tracePt t="42583" x="6527800" y="3638550"/>
          <p14:tracePt t="42600" x="6508750" y="3638550"/>
          <p14:tracePt t="42617" x="6419850" y="3632200"/>
          <p14:tracePt t="42650" x="6400800" y="3632200"/>
          <p14:tracePt t="42666" x="6350000" y="3632200"/>
          <p14:tracePt t="42684" x="6330950" y="3644900"/>
          <p14:tracePt t="42700" x="6286500" y="3683000"/>
          <p14:tracePt t="42717" x="6267450" y="3708400"/>
          <p14:tracePt t="42733" x="6229350" y="3765550"/>
          <p14:tracePt t="42750" x="6159500" y="3886200"/>
          <p14:tracePt t="42766" x="6140450" y="3943350"/>
          <p14:tracePt t="42783" x="6115050" y="4032250"/>
          <p14:tracePt t="42800" x="6115050" y="4076700"/>
          <p14:tracePt t="42817" x="6115050" y="4165600"/>
          <p14:tracePt t="42834" x="6127750" y="4210050"/>
          <p14:tracePt t="42850" x="6153150" y="4248150"/>
          <p14:tracePt t="42866" x="6235700" y="4311650"/>
          <p14:tracePt t="42883" x="6286500" y="4330700"/>
          <p14:tracePt t="42900" x="6394450" y="4349750"/>
          <p14:tracePt t="42917" x="6445250" y="4349750"/>
          <p14:tracePt t="42933" x="6508750" y="4349750"/>
          <p14:tracePt t="42950" x="6597650" y="4343400"/>
          <p14:tracePt t="42966" x="6623050" y="4330700"/>
          <p14:tracePt t="42984" x="6661150" y="4305300"/>
          <p14:tracePt t="43000" x="6673850" y="4286250"/>
          <p14:tracePt t="43017" x="6692900" y="4248150"/>
          <p14:tracePt t="43033" x="6737350" y="4140200"/>
          <p14:tracePt t="43050" x="6762750" y="4083050"/>
          <p14:tracePt t="43066" x="6794500" y="3975100"/>
          <p14:tracePt t="43084" x="6800850" y="3937000"/>
          <p14:tracePt t="43099" x="6800850" y="3873500"/>
          <p14:tracePt t="43118" x="6800850" y="3835400"/>
          <p14:tracePt t="43133" x="6800850" y="3803650"/>
          <p14:tracePt t="43150" x="6769100" y="3752850"/>
          <p14:tracePt t="43166" x="6762750" y="3733800"/>
          <p14:tracePt t="43183" x="6750050" y="3727450"/>
          <p14:tracePt t="43199" x="6731000" y="3721100"/>
          <p14:tracePt t="43217" x="6724650" y="3714750"/>
          <p14:tracePt t="43233" x="6699250" y="3714750"/>
          <p14:tracePt t="43250" x="6692900" y="3714750"/>
          <p14:tracePt t="43266" x="6686550" y="3714750"/>
          <p14:tracePt t="43306" x="6680200" y="3721100"/>
          <p14:tracePt t="43318" x="6673850" y="3727450"/>
          <p14:tracePt t="43319" x="6661150" y="3740150"/>
          <p14:tracePt t="43333" x="6648450" y="3759200"/>
          <p14:tracePt t="43350" x="6616700" y="3797300"/>
          <p14:tracePt t="43366" x="6604000" y="3803650"/>
          <p14:tracePt t="43383" x="6604000" y="3810000"/>
          <p14:tracePt t="43400" x="6597650" y="3816350"/>
          <p14:tracePt t="43436" x="6597650" y="3822700"/>
          <p14:tracePt t="43437" x="6591300" y="3829050"/>
          <p14:tracePt t="43450" x="6591300" y="3835400"/>
          <p14:tracePt t="43484" x="6591300" y="3848100"/>
          <p14:tracePt t="43485" x="6591300" y="3854450"/>
          <p14:tracePt t="43499" x="6591300" y="3860800"/>
          <p14:tracePt t="43517" x="6584950" y="3867150"/>
          <p14:tracePt t="43533" x="6584950" y="3879850"/>
          <p14:tracePt t="43550" x="6584950" y="3886200"/>
          <p14:tracePt t="44772" x="6584950" y="3892550"/>
          <p14:tracePt t="44783" x="6610350" y="3898900"/>
          <p14:tracePt t="44800" x="6623050" y="3898900"/>
          <p14:tracePt t="44816" x="6661150" y="3898900"/>
          <p14:tracePt t="44834" x="6673850" y="3898900"/>
          <p14:tracePt t="44850" x="6705600" y="3892550"/>
          <p14:tracePt t="44867" x="6731000" y="3879850"/>
          <p14:tracePt t="44883" x="6743700" y="3867150"/>
          <p14:tracePt t="44900" x="6769100" y="3848100"/>
          <p14:tracePt t="44916" x="6769100" y="3841750"/>
          <p14:tracePt t="44933" x="6788150" y="3822700"/>
          <p14:tracePt t="44950" x="6800850" y="3803650"/>
          <p14:tracePt t="44967" x="6807200" y="3790950"/>
          <p14:tracePt t="44983" x="6832600" y="3759200"/>
          <p14:tracePt t="45000" x="6845300" y="3746500"/>
          <p14:tracePt t="45016" x="6858000" y="3721100"/>
          <p14:tracePt t="45033" x="6864350" y="3714750"/>
          <p14:tracePt t="45049" x="6870700" y="3708400"/>
          <p14:tracePt t="45066" x="6877050" y="3695700"/>
          <p14:tracePt t="45083" x="6883400" y="3695700"/>
          <p14:tracePt t="45589" x="6883400" y="3702050"/>
          <p14:tracePt t="45600" x="6883400" y="3721100"/>
          <p14:tracePt t="45618" x="6858000" y="3765550"/>
          <p14:tracePt t="45620" x="6813550" y="3841750"/>
          <p14:tracePt t="45634" x="6699250" y="4083050"/>
          <p14:tracePt t="45650" x="6648450" y="4184650"/>
          <p14:tracePt t="45667" x="6610350" y="4254500"/>
          <p14:tracePt t="45683" x="6572250" y="4337050"/>
          <p14:tracePt t="45701" x="6565900" y="4362450"/>
          <p14:tracePt t="46238" x="6572250" y="4343400"/>
          <p14:tracePt t="46251" x="6578600" y="4330700"/>
          <p14:tracePt t="46252" x="6584950" y="4318000"/>
          <p14:tracePt t="46266" x="6591300" y="4298950"/>
          <p14:tracePt t="46284" x="6610350" y="4235450"/>
          <p14:tracePt t="46299" x="6629400" y="4191000"/>
          <p14:tracePt t="46316" x="6642100" y="4152900"/>
          <p14:tracePt t="46316" x="6642100" y="4140200"/>
          <p14:tracePt t="46333" x="6648450" y="4127500"/>
          <p14:tracePt t="46351" x="6654800" y="4121150"/>
          <p14:tracePt t="46367" x="6661150" y="4121150"/>
          <p14:tracePt t="46383" x="6667500" y="4121150"/>
          <p14:tracePt t="46521" x="6686550" y="4121150"/>
          <p14:tracePt t="46532" x="6750050" y="4102100"/>
          <p14:tracePt t="46550" x="6813550" y="4076700"/>
          <p14:tracePt t="46566" x="6978650" y="4025900"/>
          <p14:tracePt t="46583" x="7067550" y="4006850"/>
          <p14:tracePt t="46599" x="7175500" y="3981450"/>
          <p14:tracePt t="46617" x="7194550" y="3981450"/>
          <p14:tracePt t="46633" x="7207250" y="3981450"/>
          <p14:tracePt t="46675" x="7200900" y="3981450"/>
          <p14:tracePt t="46934" x="7207250" y="3981450"/>
          <p14:tracePt t="46949" x="7213600" y="3981450"/>
          <p14:tracePt t="46950" x="7219950" y="3981450"/>
          <p14:tracePt t="46967" x="7232650" y="3981450"/>
          <p14:tracePt t="47149" x="7219950" y="3981450"/>
          <p14:tracePt t="47166" x="7207250" y="3981450"/>
          <p14:tracePt t="47168" x="7188200" y="3981450"/>
          <p14:tracePt t="47183" x="7137400" y="3981450"/>
          <p14:tracePt t="47200" x="7124700" y="3981450"/>
          <p14:tracePt t="47216" x="7099300" y="3981450"/>
          <p14:tracePt t="47233" x="7092950" y="3981450"/>
          <p14:tracePt t="47249" x="7080250" y="3981450"/>
          <p14:tracePt t="47249" x="7067550" y="3981450"/>
          <p14:tracePt t="47267" x="7054850" y="3981450"/>
          <p14:tracePt t="47283" x="7042150" y="3981450"/>
          <p14:tracePt t="47300" x="6991350" y="3981450"/>
          <p14:tracePt t="47316" x="6965950" y="3981450"/>
          <p14:tracePt t="47333" x="6934200" y="3981450"/>
          <p14:tracePt t="47349" x="6921500" y="3981450"/>
          <p14:tracePt t="47366" x="6908800" y="3981450"/>
          <p14:tracePt t="47383" x="6902450" y="3981450"/>
          <p14:tracePt t="47400" x="6896100" y="3981450"/>
          <p14:tracePt t="47416" x="6889750" y="3981450"/>
          <p14:tracePt t="47433" x="6889750" y="3975100"/>
          <p14:tracePt t="47449" x="6883400" y="3975100"/>
          <p14:tracePt t="47467" x="6870700" y="3968750"/>
          <p14:tracePt t="47503" x="6864350" y="3968750"/>
          <p14:tracePt t="47518" x="6858000" y="3968750"/>
          <p14:tracePt t="47717" x="6870700" y="3968750"/>
          <p14:tracePt t="47725" x="6889750" y="3968750"/>
          <p14:tracePt t="47733" x="6908800" y="3968750"/>
          <p14:tracePt t="47749" x="6965950" y="3968750"/>
          <p14:tracePt t="47767" x="6991350" y="3968750"/>
          <p14:tracePt t="47783" x="7029450" y="3968750"/>
          <p14:tracePt t="47800" x="7035800" y="3968750"/>
          <p14:tracePt t="47834" x="7042150" y="3968750"/>
          <p14:tracePt t="47869" x="7048500" y="3968750"/>
          <p14:tracePt t="47881" x="7061200" y="3968750"/>
          <p14:tracePt t="47900" x="7067550" y="3968750"/>
          <p14:tracePt t="47916" x="7092950" y="3968750"/>
          <p14:tracePt t="47933" x="7118350" y="3968750"/>
          <p14:tracePt t="47949" x="7169150" y="3956050"/>
          <p14:tracePt t="47966" x="7200900" y="3949700"/>
          <p14:tracePt t="47982" x="7264400" y="3937000"/>
          <p14:tracePt t="48000" x="7289800" y="3930650"/>
          <p14:tracePt t="48016" x="7308850" y="3930650"/>
          <p14:tracePt t="48033" x="7346950" y="3924300"/>
          <p14:tracePt t="48070" x="7353300" y="3924300"/>
          <p14:tracePt t="49949" x="7334250" y="3924300"/>
          <p14:tracePt t="49961" x="7308850" y="3924300"/>
          <p14:tracePt t="49967" x="7258050" y="3924300"/>
          <p14:tracePt t="49983" x="7092950" y="3917950"/>
          <p14:tracePt t="50000" x="7010400" y="3911600"/>
          <p14:tracePt t="50016" x="6927850" y="3892550"/>
          <p14:tracePt t="50033" x="6807200" y="3879850"/>
          <p14:tracePt t="50049" x="6762750" y="3873500"/>
          <p14:tracePt t="50068" x="6699250" y="3873500"/>
          <p14:tracePt t="50085" x="6686550" y="3873500"/>
          <p14:tracePt t="50100" x="6673850" y="3873500"/>
          <p14:tracePt t="50117" x="6667500" y="3873500"/>
          <p14:tracePt t="50175" x="6661150" y="3873500"/>
          <p14:tracePt t="50184" x="6654800" y="3873500"/>
          <p14:tracePt t="50200" x="6648450" y="3873500"/>
          <p14:tracePt t="50218" x="6629400" y="3873500"/>
          <p14:tracePt t="50233" x="6591300" y="3879850"/>
          <p14:tracePt t="50249" x="6572250" y="3886200"/>
          <p14:tracePt t="50266" x="6540500" y="3892550"/>
          <p14:tracePt t="50282" x="6527800" y="3892550"/>
          <p14:tracePt t="50300" x="6515100" y="3892550"/>
          <p14:tracePt t="50340" x="6508750" y="3892550"/>
          <p14:tracePt t="50706" x="6527800" y="3892550"/>
          <p14:tracePt t="50718" x="6546850" y="3892550"/>
          <p14:tracePt t="50725" x="6584950" y="3892550"/>
          <p14:tracePt t="50732" x="6648450" y="3873500"/>
          <p14:tracePt t="50749" x="6762750" y="3841750"/>
          <p14:tracePt t="50767" x="6807200" y="3835400"/>
          <p14:tracePt t="50782" x="6864350" y="3822700"/>
          <p14:tracePt t="50800" x="6877050" y="3822700"/>
          <p14:tracePt t="50816" x="6896100" y="3822700"/>
          <p14:tracePt t="50833" x="6940550" y="3816350"/>
          <p14:tracePt t="50849" x="6953250" y="3816350"/>
          <p14:tracePt t="50866" x="6972300" y="3816350"/>
          <p14:tracePt t="50882" x="7016750" y="3816350"/>
          <p14:tracePt t="50900" x="7042150" y="3816350"/>
          <p14:tracePt t="50916" x="7105650" y="3822700"/>
          <p14:tracePt t="50933" x="7143750" y="3822700"/>
          <p14:tracePt t="50949" x="7213600" y="3822700"/>
          <p14:tracePt t="50967" x="7245350" y="3816350"/>
          <p14:tracePt t="50982" x="7264400" y="3810000"/>
          <p14:tracePt t="50999" x="7283450" y="3803650"/>
          <p14:tracePt t="51073" x="7277100" y="3803650"/>
          <p14:tracePt t="51084" x="7118350" y="3848100"/>
          <p14:tracePt t="51100" x="6877050" y="3911600"/>
          <p14:tracePt t="51116" x="6172200" y="4013200"/>
          <p14:tracePt t="51133" x="5740400" y="4064000"/>
          <p14:tracePt t="51150" x="5346700" y="4102100"/>
          <p14:tracePt t="51166" x="4572000" y="4210050"/>
          <p14:tracePt t="51183" x="4279900" y="4260850"/>
          <p14:tracePt t="51200" x="3841750" y="4311650"/>
          <p14:tracePt t="51216" x="3695700" y="4324350"/>
          <p14:tracePt t="51233" x="3536950" y="4324350"/>
          <p14:tracePt t="51249" x="3479800" y="4324350"/>
          <p14:tracePt t="51266" x="3429000" y="4324350"/>
          <p14:tracePt t="51282" x="3327400" y="4324350"/>
          <p14:tracePt t="51299" x="3289300" y="4324350"/>
          <p14:tracePt t="51316" x="3187700" y="4324350"/>
          <p14:tracePt t="51349" x="3136900" y="4324350"/>
          <p14:tracePt t="51350" x="3086100" y="4324350"/>
          <p14:tracePt t="51366" x="2990850" y="4324350"/>
          <p14:tracePt t="51382" x="2952750" y="4311650"/>
          <p14:tracePt t="51399" x="2876550" y="4279900"/>
          <p14:tracePt t="51416" x="2838450" y="4267200"/>
          <p14:tracePt t="51433" x="2813050" y="4248150"/>
          <p14:tracePt t="51449" x="2755900" y="4210050"/>
          <p14:tracePt t="51466" x="2743200" y="4197350"/>
          <p14:tracePt t="51483" x="2692400" y="4140200"/>
          <p14:tracePt t="51499" x="2667000" y="4127500"/>
          <p14:tracePt t="51517" x="2616200" y="4089400"/>
          <p14:tracePt t="51533" x="2590800" y="4076700"/>
          <p14:tracePt t="51550" x="2578100" y="4076700"/>
          <p14:tracePt t="51566" x="2552700" y="4064000"/>
          <p14:tracePt t="51583" x="2540000" y="4064000"/>
          <p14:tracePt t="51599" x="2533650" y="4064000"/>
          <p14:tracePt t="51617" x="2527300" y="4064000"/>
          <p14:tracePt t="51633" x="2520950" y="4064000"/>
          <p14:tracePt t="51744" x="2527300" y="4064000"/>
          <p14:tracePt t="51747" x="2546350" y="4064000"/>
          <p14:tracePt t="51766" x="2565400" y="4064000"/>
          <p14:tracePt t="51783" x="2622550" y="4064000"/>
          <p14:tracePt t="51799" x="2698750" y="4044950"/>
          <p14:tracePt t="51816" x="2952750" y="3994150"/>
          <p14:tracePt t="51832" x="3136900" y="3962400"/>
          <p14:tracePt t="51850" x="3473450" y="3917950"/>
          <p14:tracePt t="51866" x="3619500" y="3911600"/>
          <p14:tracePt t="51883" x="3714750" y="3911600"/>
          <p14:tracePt t="51899" x="3892550" y="3911600"/>
          <p14:tracePt t="51916" x="3987800" y="3911600"/>
          <p14:tracePt t="51933" x="4197350" y="3911600"/>
          <p14:tracePt t="51950" x="4324350" y="3911600"/>
          <p14:tracePt t="51966" x="4559300" y="3911600"/>
          <p14:tracePt t="51983" x="4654550" y="3905250"/>
          <p14:tracePt t="51999" x="4724400" y="3905250"/>
          <p14:tracePt t="52016" x="4845050" y="3898900"/>
          <p14:tracePt t="52032" x="4895850" y="3892550"/>
          <p14:tracePt t="52050" x="5029200" y="3886200"/>
          <p14:tracePt t="52066" x="5099050" y="3886200"/>
          <p14:tracePt t="52083" x="5168900" y="3879850"/>
          <p14:tracePt t="52099" x="5314950" y="3867150"/>
          <p14:tracePt t="52116" x="5384800" y="3860800"/>
          <p14:tracePt t="52132" x="5530850" y="3854450"/>
          <p14:tracePt t="52150" x="5600700" y="3854450"/>
          <p14:tracePt t="52166" x="5670550" y="3848100"/>
          <p14:tracePt t="52166" x="5727700" y="3841750"/>
          <p14:tracePt t="52183" x="5791200" y="3835400"/>
          <p14:tracePt t="52200" x="5854700" y="3835400"/>
          <p14:tracePt t="52217" x="5930900" y="3829050"/>
          <p14:tracePt t="52232" x="5949950" y="3829050"/>
          <p14:tracePt t="52249" x="5962650" y="3829050"/>
          <p14:tracePt t="52266" x="5969000" y="3829050"/>
          <p14:tracePt t="52283" x="5969000" y="3822700"/>
          <p14:tracePt t="52491" x="5981700" y="3822700"/>
          <p14:tracePt t="52502" x="6057900" y="3822700"/>
          <p14:tracePt t="52516" x="6121400" y="3810000"/>
          <p14:tracePt t="52532" x="6178550" y="3803650"/>
          <p14:tracePt t="52532" x="6242050" y="3790950"/>
          <p14:tracePt t="52550" x="6286500" y="3778250"/>
          <p14:tracePt t="52566" x="6324600" y="3771900"/>
          <p14:tracePt t="52583" x="6369050" y="3765550"/>
          <p14:tracePt t="52599" x="6388100" y="3765550"/>
          <p14:tracePt t="52616" x="6394450" y="3765550"/>
          <p14:tracePt t="52632" x="6419850" y="3765550"/>
          <p14:tracePt t="52650" x="6426200" y="3765550"/>
          <p14:tracePt t="52666" x="6445250" y="3759200"/>
          <p14:tracePt t="52683" x="6457950" y="3759200"/>
          <p14:tracePt t="52699" x="6464300" y="3759200"/>
          <p14:tracePt t="52716" x="6470650" y="3759200"/>
          <p14:tracePt t="52751" x="6477000" y="3759200"/>
          <p14:tracePt t="52752" x="6496050" y="3759200"/>
          <p14:tracePt t="52766" x="6515100" y="3759200"/>
          <p14:tracePt t="52783" x="6553200" y="3759200"/>
          <p14:tracePt t="52799" x="6578600" y="3759200"/>
          <p14:tracePt t="52816" x="6610350" y="3759200"/>
          <p14:tracePt t="52832" x="6680200" y="3765550"/>
          <p14:tracePt t="52850" x="6705600" y="3765550"/>
          <p14:tracePt t="52866" x="6743700" y="3778250"/>
          <p14:tracePt t="52883" x="6756400" y="3784600"/>
          <p14:tracePt t="53224" x="6762750" y="3790950"/>
          <p14:tracePt t="53235" x="6769100" y="3797300"/>
          <p14:tracePt t="53236" x="6781800" y="3803650"/>
          <p14:tracePt t="53249" x="6781800" y="3810000"/>
          <p14:tracePt t="53266" x="6794500" y="3810000"/>
          <p14:tracePt t="53483" x="6800850" y="3816350"/>
          <p14:tracePt t="53490" x="6800850" y="3822700"/>
          <p14:tracePt t="53499" x="6800850" y="3835400"/>
          <p14:tracePt t="53516" x="6800850" y="3848100"/>
          <p14:tracePt t="53533" x="6800850" y="3854450"/>
          <p14:tracePt t="53567" x="6800850" y="3860800"/>
          <p14:tracePt t="53662" x="6781800" y="3860800"/>
          <p14:tracePt t="53673" x="6762750" y="3860800"/>
          <p14:tracePt t="53684" x="6718300" y="3860800"/>
          <p14:tracePt t="53699" x="6692900" y="3860800"/>
          <p14:tracePt t="53715" x="6667500" y="3860800"/>
          <p14:tracePt t="55032" x="6667500" y="3867150"/>
          <p14:tracePt t="55055" x="6667500" y="3873500"/>
          <p14:tracePt t="55102" x="6661150" y="3873500"/>
          <p14:tracePt t="55124" x="6661150" y="3879850"/>
          <p14:tracePt t="55151" x="6654800" y="3886200"/>
          <p14:tracePt t="55152" x="6648450" y="3892550"/>
          <p14:tracePt t="55185" x="6642100" y="3898900"/>
          <p14:tracePt t="57017" x="6591300" y="3898900"/>
          <p14:tracePt t="57020" x="6419850" y="3873500"/>
          <p14:tracePt t="57033" x="6000750" y="3797300"/>
          <p14:tracePt t="57049" x="5156200" y="3644900"/>
          <p14:tracePt t="57066" x="4806950" y="3568700"/>
          <p14:tracePt t="57082" x="4559300" y="3498850"/>
          <p14:tracePt t="57099" x="4222750" y="3409950"/>
          <p14:tracePt t="57115" x="4140200" y="3378200"/>
          <p14:tracePt t="57132" x="4076700" y="3371850"/>
          <p14:tracePt t="57348" x="4070350" y="3371850"/>
          <p14:tracePt t="57350" x="4038600" y="3365500"/>
          <p14:tracePt t="57365" x="3981450" y="3321050"/>
          <p14:tracePt t="57382" x="3727450" y="3086100"/>
          <p14:tracePt t="57401" x="3575050" y="2914650"/>
          <p14:tracePt t="57415" x="3327400" y="2647950"/>
          <p14:tracePt t="57434" x="3232150" y="2571750"/>
          <p14:tracePt t="57450" x="3117850" y="2495550"/>
          <p14:tracePt t="57466" x="3086100" y="2482850"/>
          <p14:tracePt t="57484" x="3035300" y="2476500"/>
          <p14:tracePt t="57499" x="2959100" y="2476500"/>
          <p14:tracePt t="57516" x="2940050" y="2476500"/>
          <p14:tracePt t="57533" x="2908300" y="2476500"/>
          <p14:tracePt t="57550" x="2889250" y="2476500"/>
          <p14:tracePt t="57565" x="2863850" y="2463800"/>
          <p14:tracePt t="57582" x="2800350" y="2432050"/>
          <p14:tracePt t="57600" x="2749550" y="2406650"/>
          <p14:tracePt t="57616" x="2647950" y="2368550"/>
          <p14:tracePt t="57632" x="2597150" y="2349500"/>
          <p14:tracePt t="57649" x="2552700" y="2336800"/>
          <p14:tracePt t="57667" x="2495550" y="2317750"/>
          <p14:tracePt t="57683" x="2463800" y="2305050"/>
          <p14:tracePt t="57699" x="2432050" y="2292350"/>
          <p14:tracePt t="57716" x="2425700" y="2286000"/>
          <p14:tracePt t="57732" x="2419350" y="2279650"/>
          <p14:tracePt t="57749" x="2413000" y="2279650"/>
          <p14:tracePt t="57765" x="2413000" y="2273300"/>
          <p14:tracePt t="57783" x="2406650" y="2273300"/>
          <p14:tracePt t="57822" x="2400300" y="2273300"/>
          <p14:tracePt t="59795" x="2406650" y="2273300"/>
          <p14:tracePt t="59796" x="2425700" y="2273300"/>
          <p14:tracePt t="59817" x="2470150" y="2273300"/>
          <p14:tracePt t="59833" x="2489200" y="2273300"/>
          <p14:tracePt t="59849" x="2527300" y="2254250"/>
          <p14:tracePt t="59882" x="2540000" y="2254250"/>
          <p14:tracePt t="59883" x="2552700" y="2241550"/>
          <p14:tracePt t="59899" x="2571750" y="2235200"/>
          <p14:tracePt t="59915" x="2571750" y="2228850"/>
          <p14:tracePt t="59932" x="2578100" y="2222500"/>
          <p14:tracePt t="59949" x="2584450" y="2216150"/>
          <p14:tracePt t="59966" x="2584450" y="2203450"/>
          <p14:tracePt t="59984" x="2590800" y="2190750"/>
          <p14:tracePt t="60031" x="2590800" y="2184400"/>
          <p14:tracePt t="60049" x="2590800" y="2171700"/>
          <p14:tracePt t="60066" x="2578100" y="2165350"/>
          <p14:tracePt t="60068" x="2540000" y="2139950"/>
          <p14:tracePt t="60083" x="2508250" y="2133600"/>
          <p14:tracePt t="60100" x="2463800" y="2120900"/>
          <p14:tracePt t="60116" x="2438400" y="2114550"/>
          <p14:tracePt t="60135" x="2419350" y="2114550"/>
          <p14:tracePt t="60150" x="2387600" y="2114550"/>
          <p14:tracePt t="60167" x="2374900" y="2114550"/>
          <p14:tracePt t="60183" x="2343150" y="2114550"/>
          <p14:tracePt t="60200" x="2324100" y="2114550"/>
          <p14:tracePt t="60216" x="2292350" y="2114550"/>
          <p14:tracePt t="60234" x="2279650" y="2114550"/>
          <p14:tracePt t="60250" x="2273300" y="2114550"/>
          <p14:tracePt t="60267" x="2266950" y="2120900"/>
          <p14:tracePt t="60283" x="2266950" y="2127250"/>
          <p14:tracePt t="60302" x="2260600" y="2146300"/>
          <p14:tracePt t="60317" x="2254250" y="2165350"/>
          <p14:tracePt t="60333" x="2241550" y="2203450"/>
          <p14:tracePt t="60349" x="2222500" y="2292350"/>
          <p14:tracePt t="60367" x="2216150" y="2330450"/>
          <p14:tracePt t="60383" x="2209800" y="2374900"/>
          <p14:tracePt t="60400" x="2209800" y="2393950"/>
          <p14:tracePt t="60416" x="2209800" y="2406650"/>
          <p14:tracePt t="60433" x="2209800" y="2432050"/>
          <p14:tracePt t="60450" x="2216150" y="2451100"/>
          <p14:tracePt t="60467" x="2241550" y="2482850"/>
          <p14:tracePt t="60483" x="2254250" y="2495550"/>
          <p14:tracePt t="60500" x="2266950" y="2514600"/>
          <p14:tracePt t="60500" x="2279650" y="2520950"/>
          <p14:tracePt t="60517" x="2292350" y="2527300"/>
          <p14:tracePt t="60533" x="2305050" y="2540000"/>
          <p14:tracePt t="60550" x="2349500" y="2540000"/>
          <p14:tracePt t="60566" x="2368550" y="2546350"/>
          <p14:tracePt t="60583" x="2413000" y="2546350"/>
          <p14:tracePt t="60600" x="2432050" y="2546350"/>
          <p14:tracePt t="60617" x="2463800" y="2540000"/>
          <p14:tracePt t="60633" x="2514600" y="2514600"/>
          <p14:tracePt t="60650" x="2533650" y="2501900"/>
          <p14:tracePt t="60666" x="2571750" y="2476500"/>
          <p14:tracePt t="60683" x="2584450" y="2463800"/>
          <p14:tracePt t="60700" x="2597150" y="2451100"/>
          <p14:tracePt t="60717" x="2616200" y="2419350"/>
          <p14:tracePt t="60733" x="2622550" y="2400300"/>
          <p14:tracePt t="60750" x="2628900" y="2362200"/>
          <p14:tracePt t="60766" x="2628900" y="2349500"/>
          <p14:tracePt t="60783" x="2628900" y="2330450"/>
          <p14:tracePt t="60799" x="2628900" y="2286000"/>
          <p14:tracePt t="60817" x="2616200" y="2260600"/>
          <p14:tracePt t="60833" x="2590800" y="2222500"/>
          <p14:tracePt t="60850" x="2571750" y="2203450"/>
          <p14:tracePt t="60866" x="2559050" y="2190750"/>
          <p14:tracePt t="60866" x="2540000" y="2178050"/>
          <p14:tracePt t="60884" x="2533650" y="2165350"/>
          <p14:tracePt t="60900" x="2520950" y="2152650"/>
          <p14:tracePt t="60917" x="2495550" y="2139950"/>
          <p14:tracePt t="60933" x="2482850" y="2133600"/>
          <p14:tracePt t="60950" x="2470150" y="2120900"/>
          <p14:tracePt t="60966" x="2457450" y="2120900"/>
          <p14:tracePt t="60983" x="2444750" y="2120900"/>
          <p14:tracePt t="60999" x="2400300" y="2120900"/>
          <p14:tracePt t="61017" x="2387600" y="2120900"/>
          <p14:tracePt t="61033" x="2368550" y="2133600"/>
          <p14:tracePt t="61084" x="2362200" y="2139950"/>
          <p14:tracePt t="61099" x="2355850" y="2146300"/>
          <p14:tracePt t="61109" x="2349500" y="2159000"/>
          <p14:tracePt t="61116" x="2336800" y="2203450"/>
          <p14:tracePt t="61133" x="2324100" y="2228850"/>
          <p14:tracePt t="61152" x="2317750" y="2260600"/>
          <p14:tracePt t="61167" x="2305050" y="2305050"/>
          <p14:tracePt t="61185" x="2305050" y="2336800"/>
          <p14:tracePt t="61200" x="2305050" y="2374900"/>
          <p14:tracePt t="61217" x="2305050" y="2387600"/>
          <p14:tracePt t="61233" x="2317750" y="2425700"/>
          <p14:tracePt t="61251" x="2324100" y="2432050"/>
          <p14:tracePt t="61266" x="2336800" y="2444750"/>
          <p14:tracePt t="61283" x="2362200" y="2457450"/>
          <p14:tracePt t="61299" x="2374900" y="2463800"/>
          <p14:tracePt t="61317" x="2406650" y="2470150"/>
          <p14:tracePt t="61334" x="2419350" y="2470150"/>
          <p14:tracePt t="61350" x="2432050" y="2470150"/>
          <p14:tracePt t="61366" x="2457450" y="2470150"/>
          <p14:tracePt t="61383" x="2470150" y="2470150"/>
          <p14:tracePt t="61399" x="2495550" y="2457450"/>
          <p14:tracePt t="61417" x="2501900" y="2444750"/>
          <p14:tracePt t="61433" x="2514600" y="2438400"/>
          <p14:tracePt t="61433" x="2514600" y="2432050"/>
          <p14:tracePt t="61450" x="2520950" y="2432050"/>
          <p14:tracePt t="61466" x="2520950" y="2425700"/>
          <p14:tracePt t="61483" x="2520950" y="2419350"/>
          <p14:tracePt t="61499" x="2520950" y="2413000"/>
          <p14:tracePt t="61516" x="2527300" y="2400300"/>
          <p14:tracePt t="61533" x="2533650" y="2387600"/>
          <p14:tracePt t="61568" x="2533650" y="2381250"/>
          <p14:tracePt t="61664" x="2540000" y="2381250"/>
          <p14:tracePt t="65412" x="2533650" y="2381250"/>
          <p14:tracePt t="65423" x="2508250" y="2381250"/>
          <p14:tracePt t="65433" x="2451100" y="2362200"/>
          <p14:tracePt t="65449" x="2425700" y="2355850"/>
          <p14:tracePt t="65465" x="2393950" y="2330450"/>
          <p14:tracePt t="65483" x="2374900" y="2324100"/>
          <p14:tracePt t="65501" x="2374900" y="2317750"/>
          <p14:tracePt t="65516" x="2368550" y="2317750"/>
          <p14:tracePt t="66133" x="2381250" y="2317750"/>
          <p14:tracePt t="66149" x="2425700" y="2343150"/>
          <p14:tracePt t="66154" x="2578100" y="2425700"/>
          <p14:tracePt t="66166" x="3308350" y="2717800"/>
          <p14:tracePt t="66185" x="3740150" y="2927350"/>
          <p14:tracePt t="66200" x="4603750" y="3371850"/>
          <p14:tracePt t="66216" x="5003800" y="3594100"/>
          <p14:tracePt t="66235" x="5353050" y="3822700"/>
          <p14:tracePt t="66249" x="5886450" y="4216400"/>
          <p14:tracePt t="66268" x="6032500" y="4330700"/>
          <p14:tracePt t="66283" x="6115050" y="4394200"/>
          <p14:tracePt t="66300" x="6096000" y="4387850"/>
          <p14:tracePt t="66546" x="6102350" y="4387850"/>
          <p14:tracePt t="66548" x="6121400" y="4387850"/>
          <p14:tracePt t="66566" x="6140450" y="4381500"/>
          <p14:tracePt t="66583" x="6197600" y="4368800"/>
          <p14:tracePt t="66600" x="6223000" y="4362450"/>
          <p14:tracePt t="66617" x="6267450" y="4349750"/>
          <p14:tracePt t="66633" x="6280150" y="4343400"/>
          <p14:tracePt t="66650" x="6311900" y="4324350"/>
          <p14:tracePt t="66666" x="6343650" y="4305300"/>
          <p14:tracePt t="66683" x="6432550" y="4248150"/>
          <p14:tracePt t="66700" x="6483350" y="4229100"/>
          <p14:tracePt t="66717" x="6521450" y="4210050"/>
          <p14:tracePt t="66732" x="6553200" y="4191000"/>
          <p14:tracePt t="66750" x="6565900" y="4184650"/>
          <p14:tracePt t="66766" x="6565900" y="4178300"/>
          <p14:tracePt t="66783" x="6565900" y="4171950"/>
          <p14:tracePt t="66799" x="6565900" y="4165600"/>
          <p14:tracePt t="66816" x="6572250" y="4152900"/>
          <p14:tracePt t="66833" x="6584950" y="4140200"/>
          <p14:tracePt t="66850" x="6604000" y="4114800"/>
          <p14:tracePt t="66866" x="6610350" y="4102100"/>
          <p14:tracePt t="66883" x="6623050" y="4089400"/>
          <p14:tracePt t="66899" x="6635750" y="4076700"/>
          <p14:tracePt t="66917" x="6642100" y="4064000"/>
          <p14:tracePt t="66933" x="6642100" y="4057650"/>
          <p14:tracePt t="66950" x="6642100" y="4051300"/>
          <p14:tracePt t="66984" x="6635750" y="4044950"/>
          <p14:tracePt t="67007" x="6629400" y="4044950"/>
          <p14:tracePt t="67019" x="6629400" y="4038600"/>
          <p14:tracePt t="67125" x="6629400" y="4032250"/>
          <p14:tracePt t="67137" x="6623050" y="4032250"/>
          <p14:tracePt t="67150" x="6623050" y="4025900"/>
          <p14:tracePt t="67166" x="6616700" y="4025900"/>
          <p14:tracePt t="67209" x="6616700" y="4019550"/>
          <p14:tracePt t="67233" x="6610350" y="4013200"/>
          <p14:tracePt t="67241" x="6610350" y="4006850"/>
          <p14:tracePt t="67267" x="6604000" y="4000500"/>
          <p14:tracePt t="67268" x="6597650" y="4000500"/>
          <p14:tracePt t="67283" x="6597650" y="3987800"/>
          <p14:tracePt t="67299" x="6584950" y="3981450"/>
          <p14:tracePt t="67317" x="6578600" y="3981450"/>
          <p14:tracePt t="70093" x="6559550" y="3981450"/>
          <p14:tracePt t="70105" x="6502400" y="3981450"/>
          <p14:tracePt t="70116" x="5899150" y="4064000"/>
          <p14:tracePt t="70132" x="5397500" y="4152900"/>
          <p14:tracePt t="70151" x="4318000" y="4375150"/>
          <p14:tracePt t="70167" x="3898900" y="4489450"/>
          <p14:tracePt t="70183" x="3314700" y="4572000"/>
          <p14:tracePt t="70202" x="3187700" y="4572000"/>
          <p14:tracePt t="70217" x="3105150" y="4565650"/>
          <p14:tracePt t="70233" x="3054350" y="4546600"/>
          <p14:tracePt t="70423" x="3048000" y="4546600"/>
          <p14:tracePt t="70430" x="2965450" y="4552950"/>
          <p14:tracePt t="70450" x="2882900" y="4552950"/>
          <p14:tracePt t="70466" x="2768600" y="4527550"/>
          <p14:tracePt t="70483" x="2413000" y="4413250"/>
          <p14:tracePt t="70499" x="2273300" y="4343400"/>
          <p14:tracePt t="70516" x="2139950" y="4241800"/>
          <p14:tracePt t="70532" x="2089150" y="4203700"/>
          <p14:tracePt t="70551" x="2032000" y="4152900"/>
          <p14:tracePt t="70567" x="2019300" y="4140200"/>
          <p14:tracePt t="70583" x="2012950" y="4133850"/>
          <p14:tracePt t="70599" x="2000250" y="4127500"/>
          <p14:tracePt t="70849" x="2000250" y="4121150"/>
          <p14:tracePt t="70867" x="2000250" y="4114800"/>
          <p14:tracePt t="70956" x="2000250" y="4108450"/>
          <p14:tracePt t="71015" x="2000250" y="4102100"/>
          <p14:tracePt t="71087" x="2000250" y="4095750"/>
          <p14:tracePt t="71098" x="2000250" y="4083050"/>
          <p14:tracePt t="71116" x="2000250" y="4076700"/>
          <p14:tracePt t="71513" x="2000250" y="4070350"/>
          <p14:tracePt t="71537" x="2000250" y="4064000"/>
          <p14:tracePt t="71551" x="2000250" y="4057650"/>
          <p14:tracePt t="71583" x="2000250" y="4051300"/>
          <p14:tracePt t="71607" x="2000250" y="4044950"/>
          <p14:tracePt t="71843" x="2000250" y="4038600"/>
          <p14:tracePt t="71851" x="2000250" y="4032250"/>
          <p14:tracePt t="71867" x="2000250" y="4025900"/>
          <p14:tracePt t="71904" x="2000250" y="4019550"/>
          <p14:tracePt t="74551" x="2000250" y="4013200"/>
          <p14:tracePt t="74560" x="2006600" y="4006850"/>
          <p14:tracePt t="74587" x="2006600" y="4000500"/>
          <p14:tracePt t="74588" x="2012950" y="4000500"/>
          <p14:tracePt t="74647" x="2012950" y="3994150"/>
          <p14:tracePt t="74647" x="2019300" y="3994150"/>
          <p14:tracePt t="74682" x="2025650" y="3994150"/>
          <p14:tracePt t="76952" x="2025650" y="3981450"/>
          <p14:tracePt t="76964" x="2032000" y="3873500"/>
          <p14:tracePt t="76984" x="2051050" y="3524250"/>
          <p14:tracePt t="77003" x="2051050" y="3308350"/>
          <p14:tracePt t="77016" x="2057400" y="3143250"/>
          <p14:tracePt t="77033" x="2057400" y="3016250"/>
          <p14:tracePt t="77050" x="2057400" y="2997200"/>
          <p14:tracePt t="77067" x="2057400" y="2990850"/>
          <p14:tracePt t="77295" x="2057400" y="2978150"/>
          <p14:tracePt t="77297" x="2057400" y="2959100"/>
          <p14:tracePt t="77316" x="2057400" y="2851150"/>
          <p14:tracePt t="77334" x="2057400" y="2781300"/>
          <p14:tracePt t="77349" x="2051050" y="2692400"/>
          <p14:tracePt t="77367" x="2038350" y="2679700"/>
          <p14:tracePt t="77449" x="2038350" y="2686050"/>
          <p14:tracePt t="77460" x="2038350" y="2711450"/>
          <p14:tracePt t="77468" x="2038350" y="2743200"/>
          <p14:tracePt t="77483" x="2038350" y="2838450"/>
          <p14:tracePt t="77500" x="2032000" y="2927350"/>
          <p14:tracePt t="77516" x="2019300" y="3270250"/>
          <p14:tracePt t="77536" x="2019300" y="3460750"/>
          <p14:tracePt t="77552" x="2019300" y="3619500"/>
          <p14:tracePt t="77568" x="2038350" y="3810000"/>
          <p14:tracePt t="77585" x="2038350" y="3867150"/>
          <p14:tracePt t="77601" x="2044700" y="3943350"/>
          <p14:tracePt t="77617" x="2051050" y="3962400"/>
          <p14:tracePt t="77634" x="2051050" y="3975100"/>
          <p14:tracePt t="77651" x="2051050" y="3981450"/>
          <p14:tracePt t="77745" x="2051050" y="4000500"/>
          <p14:tracePt t="77751" x="2051050" y="4013200"/>
          <p14:tracePt t="77768" x="2051050" y="4038600"/>
          <p14:tracePt t="77804" x="2051050" y="4044950"/>
          <p14:tracePt t="79342" x="2051050" y="4038600"/>
          <p14:tracePt t="79353" x="2051050" y="4032250"/>
          <p14:tracePt t="79367" x="2051050" y="4025900"/>
          <p14:tracePt t="79368" x="2051050" y="4019550"/>
          <p14:tracePt t="79384" x="2051050" y="4013200"/>
          <p14:tracePt t="79425" x="2051050" y="4006850"/>
          <p14:tracePt t="79448" x="2051050" y="4000500"/>
          <p14:tracePt t="81364" x="2051050" y="3994150"/>
          <p14:tracePt t="84150" x="2051050" y="3987800"/>
          <p14:tracePt t="84155" x="2038350" y="3981450"/>
          <p14:tracePt t="84168" x="2032000" y="3981450"/>
          <p14:tracePt t="84183" x="2012950" y="3968750"/>
          <p14:tracePt t="84203" x="2006600" y="3968750"/>
          <p14:tracePt t="84218" x="2006600" y="3962400"/>
          <p14:tracePt t="84817" x="2006600" y="3968750"/>
          <p14:tracePt t="84818" x="2000250" y="3975100"/>
          <p14:tracePt t="84834" x="2000250" y="3981450"/>
          <p14:tracePt t="84834" x="1993900" y="3981450"/>
          <p14:tracePt t="84853" x="1987550" y="3981450"/>
          <p14:tracePt t="84867" x="1987550" y="3987800"/>
          <p14:tracePt t="87098" x="1987550" y="4000500"/>
          <p14:tracePt t="87118" x="1987550" y="4019550"/>
          <p14:tracePt t="87121" x="1993900" y="4076700"/>
          <p14:tracePt t="87136" x="2000250" y="4108450"/>
          <p14:tracePt t="87150" x="2000250" y="4133850"/>
          <p14:tracePt t="87183" x="2000250" y="4159250"/>
          <p14:tracePt t="87185" x="2000250" y="4165600"/>
          <p14:tracePt t="87926" x="2000250" y="4171950"/>
          <p14:tracePt t="87962" x="2000250" y="4178300"/>
          <p14:tracePt t="87973" x="2006600" y="4184650"/>
          <p14:tracePt t="87986" x="2012950" y="4191000"/>
          <p14:tracePt t="88009" x="2012950" y="4203700"/>
          <p14:tracePt t="88022" x="2019300" y="4210050"/>
          <p14:tracePt t="88035" x="2025650" y="4222750"/>
          <p14:tracePt t="88044" x="2044700" y="4286250"/>
          <p14:tracePt t="88068" x="2051050" y="4305300"/>
          <p14:tracePt t="88084" x="2051050" y="4324350"/>
          <p14:tracePt t="88100" x="2070100" y="4368800"/>
          <p14:tracePt t="88117" x="2082800" y="4387850"/>
          <p14:tracePt t="88135" x="2101850" y="4425950"/>
          <p14:tracePt t="88152" x="2114550" y="4438650"/>
          <p14:tracePt t="88168" x="2127250" y="4445000"/>
          <p14:tracePt t="88184" x="2171700" y="4457700"/>
          <p14:tracePt t="88201" x="2197100" y="4457700"/>
          <p14:tracePt t="88217" x="2235200" y="4457700"/>
          <p14:tracePt t="88233" x="2400300" y="4381500"/>
          <p14:tracePt t="88252" x="2540000" y="4305300"/>
          <p14:tracePt t="88267" x="2806700" y="4171950"/>
          <p14:tracePt t="88284" x="2876550" y="4140200"/>
          <p14:tracePt t="88300" x="2997200" y="4102100"/>
          <p14:tracePt t="88318" x="3028950" y="4089400"/>
          <p14:tracePt t="88333" x="3054350" y="4076700"/>
          <p14:tracePt t="88352" x="3060700" y="4076700"/>
          <p14:tracePt t="88367" x="3067050" y="4070350"/>
          <p14:tracePt t="88384" x="3079750" y="4057650"/>
          <p14:tracePt t="88400" x="3086100" y="4051300"/>
          <p14:tracePt t="88417" x="3105150" y="4038600"/>
          <p14:tracePt t="88433" x="3117850" y="4025900"/>
          <p14:tracePt t="88452" x="3117850" y="4019550"/>
          <p14:tracePt t="88503" x="3117850" y="4025900"/>
          <p14:tracePt t="88519" x="3111500" y="4038600"/>
          <p14:tracePt t="88520" x="3086100" y="4064000"/>
          <p14:tracePt t="88533" x="3060700" y="4102100"/>
          <p14:tracePt t="88550" x="2997200" y="4254500"/>
          <p14:tracePt t="88567" x="2978150" y="4337050"/>
          <p14:tracePt t="88584" x="2965450" y="4514850"/>
          <p14:tracePt t="88600" x="2965450" y="4603750"/>
          <p14:tracePt t="88617" x="2965450" y="4705350"/>
          <p14:tracePt t="88633" x="2978150" y="4933950"/>
          <p14:tracePt t="88651" x="2978150" y="4997450"/>
          <p14:tracePt t="88667" x="2971800" y="5060950"/>
          <p14:tracePt t="88872" x="2946400" y="5086350"/>
          <p14:tracePt t="88884" x="2908300" y="5143500"/>
          <p14:tracePt t="88885" x="2876550" y="5213350"/>
          <p14:tracePt t="88900" x="2844800" y="5289550"/>
          <p14:tracePt t="88917" x="2794000" y="5403850"/>
          <p14:tracePt t="88934" x="2781300" y="5448300"/>
          <p14:tracePt t="88950" x="2762250" y="5524500"/>
          <p14:tracePt t="88968" x="2762250" y="5543550"/>
          <p14:tracePt t="88983" x="2755900" y="5562600"/>
          <p14:tracePt t="89001" x="2749550" y="5581650"/>
          <p14:tracePt t="89016" x="2749550" y="5588000"/>
          <p14:tracePt t="89747" x="2749550" y="5581650"/>
          <p14:tracePt t="89767" x="2749550" y="5549900"/>
          <p14:tracePt t="89768" x="2749550" y="5365750"/>
          <p14:tracePt t="89783" x="2749550" y="5149850"/>
          <p14:tracePt t="89800" x="2749550" y="4921250"/>
          <p14:tracePt t="89816" x="2749550" y="4514850"/>
          <p14:tracePt t="89834" x="2749550" y="4375150"/>
          <p14:tracePt t="89850" x="2736850" y="4216400"/>
          <p14:tracePt t="89868" x="2730500" y="4159250"/>
          <p14:tracePt t="89883" x="2730500" y="4095750"/>
          <p14:tracePt t="89901" x="2730500" y="4076700"/>
          <p14:tracePt t="89916" x="2730500" y="4057650"/>
          <p14:tracePt t="89934" x="2743200" y="4044950"/>
          <p14:tracePt t="89950" x="2755900" y="4044950"/>
          <p14:tracePt t="90126" x="2762250" y="4038600"/>
          <p14:tracePt t="90138" x="2781300" y="4025900"/>
          <p14:tracePt t="90150" x="2800350" y="4006850"/>
          <p14:tracePt t="90154" x="2825750" y="3994150"/>
          <p14:tracePt t="90166" x="2844800" y="3981450"/>
          <p14:tracePt t="90183" x="2882900" y="3962400"/>
          <p14:tracePt t="90201" x="2889250" y="3956050"/>
          <p14:tracePt t="90216" x="2908300" y="3956050"/>
          <p14:tracePt t="90234" x="2914650" y="3956050"/>
          <p14:tracePt t="90292" x="2921000" y="3956050"/>
          <p14:tracePt t="93377" x="2927350" y="3956050"/>
          <p14:tracePt t="93384" x="2933700" y="3956050"/>
          <p14:tracePt t="93400" x="2940050" y="3956050"/>
          <p14:tracePt t="93419" x="2959100" y="3956050"/>
          <p14:tracePt t="93435" x="2997200" y="3956050"/>
          <p14:tracePt t="93450" x="3028950" y="3956050"/>
          <p14:tracePt t="93469" x="3060700" y="3956050"/>
          <p14:tracePt t="93483" x="3155950" y="3956050"/>
          <p14:tracePt t="93500" x="3213100" y="3956050"/>
          <p14:tracePt t="93517" x="3289300" y="3956050"/>
          <p14:tracePt t="93533" x="3308350" y="3956050"/>
          <p14:tracePt t="93551" x="3346450" y="3956050"/>
          <p14:tracePt t="93566" x="3371850" y="3956050"/>
          <p14:tracePt t="93584" x="3378200" y="3956050"/>
          <p14:tracePt t="93600" x="3397250" y="3956050"/>
          <p14:tracePt t="93617" x="3416300" y="3956050"/>
          <p14:tracePt t="93634" x="3429000" y="3956050"/>
          <p14:tracePt t="93875" x="3441700" y="3956050"/>
          <p14:tracePt t="93886" x="3454400" y="3956050"/>
          <p14:tracePt t="93887" x="3479800" y="3956050"/>
          <p14:tracePt t="93900" x="3511550" y="3956050"/>
          <p14:tracePt t="93918" x="3594100" y="3956050"/>
          <p14:tracePt t="93933" x="3632200" y="3956050"/>
          <p14:tracePt t="93950" x="3670300" y="3949700"/>
          <p14:tracePt t="93968" x="3721100" y="3949700"/>
          <p14:tracePt t="93985" x="3740150" y="3949700"/>
          <p14:tracePt t="94000" x="3759200" y="3949700"/>
          <p14:tracePt t="94017" x="3771900" y="3949700"/>
          <p14:tracePt t="94033" x="3778250" y="3949700"/>
          <p14:tracePt t="94073" x="3784600" y="3949700"/>
          <p14:tracePt t="94158" x="3790950" y="3949700"/>
          <p14:tracePt t="94170" x="3810000" y="3943350"/>
          <p14:tracePt t="94183" x="3816350" y="3943350"/>
          <p14:tracePt t="94201" x="3829050" y="3943350"/>
          <p14:tracePt t="94217" x="3835400" y="3943350"/>
          <p14:tracePt t="94233" x="3841750" y="3943350"/>
          <p14:tracePt t="94250" x="3848100" y="3943350"/>
          <p14:tracePt t="97104" x="3848100" y="3949700"/>
          <p14:tracePt t="97107" x="3848100" y="3962400"/>
          <p14:tracePt t="97118" x="3848100" y="3994150"/>
          <p14:tracePt t="97134" x="3848100" y="4076700"/>
          <p14:tracePt t="97134" x="3848100" y="4171950"/>
          <p14:tracePt t="97152" x="3860800" y="4330700"/>
          <p14:tracePt t="97167" x="3886200" y="4546600"/>
          <p14:tracePt t="97184" x="3949700" y="4908550"/>
          <p14:tracePt t="97200" x="3975100" y="5029200"/>
          <p14:tracePt t="97219" x="4013200" y="5194300"/>
          <p14:tracePt t="97234" x="4025900" y="5257800"/>
          <p14:tracePt t="97253" x="4032250" y="5302250"/>
          <p14:tracePt t="97269" x="4032250" y="5340350"/>
          <p14:tracePt t="97284" x="4032250" y="5346700"/>
          <p14:tracePt t="97494" x="4032250" y="5353050"/>
          <p14:tracePt t="97501" x="4032250" y="5359400"/>
          <p14:tracePt t="97519" x="4032250" y="5365750"/>
          <p14:tracePt t="97896" x="4032250" y="5372100"/>
          <p14:tracePt t="97901" x="4032250" y="5391150"/>
          <p14:tracePt t="97942" x="4032250" y="5397500"/>
          <p14:tracePt t="97951" x="4032250" y="5403850"/>
          <p14:tracePt t="98961" x="4032250" y="5397500"/>
          <p14:tracePt t="98972" x="4032250" y="5372100"/>
          <p14:tracePt t="98984" x="4076700" y="5264150"/>
          <p14:tracePt t="98989" x="4260850" y="4940300"/>
          <p14:tracePt t="99000" x="4514850" y="4483100"/>
          <p14:tracePt t="99017" x="5245100" y="3416300"/>
          <p14:tracePt t="99035" x="5638800" y="2901950"/>
          <p14:tracePt t="99050" x="6356350" y="2044700"/>
          <p14:tracePt t="99068" x="6584950" y="1790700"/>
          <p14:tracePt t="99085" x="6731000" y="1651000"/>
          <p14:tracePt t="99101" x="6838950" y="1574800"/>
          <p14:tracePt t="99117" x="6851650" y="1574800"/>
          <p14:tracePt t="99315" x="6858000" y="1581150"/>
          <p14:tracePt t="99318" x="6877050" y="1587500"/>
          <p14:tracePt t="99335" x="6915150" y="1619250"/>
          <p14:tracePt t="99350" x="6940550" y="1651000"/>
          <p14:tracePt t="99369" x="6965950" y="1689100"/>
          <p14:tracePt t="99384" x="7010400" y="1809750"/>
          <p14:tracePt t="99401" x="7035800" y="1873250"/>
          <p14:tracePt t="99419" x="7054850" y="1968500"/>
          <p14:tracePt t="99434" x="7061200" y="2012950"/>
          <p14:tracePt t="99451" x="7061200" y="2057400"/>
          <p14:tracePt t="99467" x="7061200" y="2101850"/>
          <p14:tracePt t="99484" x="7061200" y="2114550"/>
          <p14:tracePt t="99500" x="7061200" y="2127250"/>
          <p14:tracePt t="99519" x="7067550" y="2127250"/>
          <p14:tracePt t="99535" x="7073900" y="2139950"/>
          <p14:tracePt t="99635" x="7073900" y="2146300"/>
          <p14:tracePt t="99636" x="7061200" y="2146300"/>
          <p14:tracePt t="99651" x="7048500" y="2152650"/>
          <p14:tracePt t="99668" x="7016750" y="2171700"/>
          <p14:tracePt t="99684" x="6985000" y="2171700"/>
          <p14:tracePt t="99700" x="6889750" y="2197100"/>
          <p14:tracePt t="99719" x="6838950" y="2197100"/>
          <p14:tracePt t="99734" x="6781800" y="2203450"/>
          <p14:tracePt t="99751" x="6711950" y="2209800"/>
          <p14:tracePt t="99767" x="6692900" y="2209800"/>
          <p14:tracePt t="99784" x="6673850" y="2222500"/>
          <p14:tracePt t="99800" x="6667500" y="2228850"/>
          <p14:tracePt t="99817" x="6667500" y="2241550"/>
          <p14:tracePt t="99834" x="6661150" y="2260600"/>
          <p14:tracePt t="99851" x="6654800" y="2273300"/>
          <p14:tracePt t="99867" x="6654800" y="2298700"/>
          <p14:tracePt t="99884" x="6654800" y="2311400"/>
          <p14:tracePt t="99902" x="6667500" y="2324100"/>
          <p14:tracePt t="99920" x="6680200" y="2336800"/>
          <p14:tracePt t="99934" x="6711950" y="2343150"/>
          <p14:tracePt t="99951" x="6769100" y="2343150"/>
          <p14:tracePt t="99967" x="6807200" y="2336800"/>
          <p14:tracePt t="99985" x="6883400" y="2317750"/>
          <p14:tracePt t="100002" x="6921500" y="2298700"/>
          <p14:tracePt t="100017" x="6985000" y="2260600"/>
          <p14:tracePt t="100035" x="7004050" y="2235200"/>
          <p14:tracePt t="100052" x="7023100" y="2216150"/>
          <p14:tracePt t="100068" x="7048500" y="2171700"/>
          <p14:tracePt t="100102" x="7054850" y="2152650"/>
          <p14:tracePt t="100103" x="7054850" y="2133600"/>
          <p14:tracePt t="100103" x="7054850" y="2114550"/>
          <p14:tracePt t="100118" x="7048500" y="2095500"/>
          <p14:tracePt t="100134" x="7029450" y="2089150"/>
          <p14:tracePt t="100151" x="6991350" y="2063750"/>
          <p14:tracePt t="100167" x="6959600" y="2057400"/>
          <p14:tracePt t="100184" x="6940550" y="2051050"/>
          <p14:tracePt t="100202" x="6902450" y="2051050"/>
          <p14:tracePt t="100217" x="6883400" y="2057400"/>
          <p14:tracePt t="100235" x="6826250" y="2089150"/>
          <p14:tracePt t="100251" x="6807200" y="2101850"/>
          <p14:tracePt t="100267" x="6762750" y="2152650"/>
          <p14:tracePt t="100285" x="6756400" y="2171700"/>
          <p14:tracePt t="100300" x="6743700" y="2190750"/>
          <p14:tracePt t="100317" x="6737350" y="2235200"/>
          <p14:tracePt t="100334" x="6737350" y="2254250"/>
          <p14:tracePt t="100352" x="6737350" y="2273300"/>
          <p14:tracePt t="100367" x="6737350" y="2305050"/>
          <p14:tracePt t="100386" x="6750050" y="2317750"/>
          <p14:tracePt t="100402" x="6800850" y="2336800"/>
          <p14:tracePt t="100418" x="6832600" y="2343150"/>
          <p14:tracePt t="100435" x="6908800" y="2343150"/>
          <p14:tracePt t="100451" x="6953250" y="2343150"/>
          <p14:tracePt t="100468" x="6991350" y="2324100"/>
          <p14:tracePt t="100484" x="7061200" y="2292350"/>
          <p14:tracePt t="100501" x="7080250" y="2279650"/>
          <p14:tracePt t="100517" x="7112000" y="2254250"/>
          <p14:tracePt t="100534" x="7118350" y="2241550"/>
          <p14:tracePt t="100551" x="7118350" y="2228850"/>
          <p14:tracePt t="100567" x="7118350" y="2184400"/>
          <p14:tracePt t="100584" x="7112000" y="2159000"/>
          <p14:tracePt t="100600" x="7042150" y="2114550"/>
          <p14:tracePt t="100618" x="6991350" y="2101850"/>
          <p14:tracePt t="100634" x="6896100" y="2101850"/>
          <p14:tracePt t="100651" x="6851650" y="2108200"/>
          <p14:tracePt t="100667" x="6819900" y="2127250"/>
          <p14:tracePt t="100684" x="6775450" y="2159000"/>
          <p14:tracePt t="100700" x="6769100" y="2184400"/>
          <p14:tracePt t="100717" x="6762750" y="2222500"/>
          <p14:tracePt t="100734" x="6762750" y="2247900"/>
          <p14:tracePt t="100751" x="6762750" y="2266950"/>
          <p14:tracePt t="100767" x="6775450" y="2305050"/>
          <p14:tracePt t="100784" x="6781800" y="2311400"/>
          <p14:tracePt t="100800" x="6813550" y="2317750"/>
          <p14:tracePt t="100817" x="6832600" y="2311400"/>
          <p14:tracePt t="100834" x="6845300" y="2305050"/>
          <p14:tracePt t="100851" x="6870700" y="2266950"/>
          <p14:tracePt t="100867" x="6870700" y="2247900"/>
          <p14:tracePt t="100884" x="6877050" y="2184400"/>
          <p14:tracePt t="100901" x="6877050" y="2152650"/>
          <p14:tracePt t="100917" x="6877050" y="2120900"/>
          <p14:tracePt t="100935" x="6870700" y="2101850"/>
          <p14:tracePt t="100950" x="6858000" y="2095500"/>
          <p14:tracePt t="100967" x="6838950" y="2082800"/>
          <p14:tracePt t="100983" x="6832600" y="2082800"/>
          <p14:tracePt t="101001" x="6826250" y="2082800"/>
          <p14:tracePt t="101017" x="6813550" y="2082800"/>
          <p14:tracePt t="101034" x="6800850" y="2089150"/>
          <p14:tracePt t="101050" x="6775450" y="2108200"/>
          <p14:tracePt t="101068" x="6769100" y="2120900"/>
          <p14:tracePt t="101084" x="6756400" y="2159000"/>
          <p14:tracePt t="101101" x="6756400" y="2171700"/>
          <p14:tracePt t="101117" x="6756400" y="2184400"/>
          <p14:tracePt t="101134" x="6781800" y="2209800"/>
          <p14:tracePt t="101150" x="6800850" y="2222500"/>
          <p14:tracePt t="101167" x="6870700" y="2241550"/>
          <p14:tracePt t="101184" x="6896100" y="2241550"/>
          <p14:tracePt t="101201" x="6915150" y="2241550"/>
          <p14:tracePt t="101217" x="6946900" y="2241550"/>
          <p14:tracePt t="101234" x="6965950" y="2241550"/>
          <p14:tracePt t="101250" x="6972300" y="2241550"/>
          <p14:tracePt t="104141" x="6965950" y="2247900"/>
          <p14:tracePt t="104151" x="6883400" y="2266950"/>
          <p14:tracePt t="104169" x="6794500" y="2279650"/>
          <p14:tracePt t="104183" x="6489700" y="2349500"/>
          <p14:tracePt t="104201" x="6305550" y="2381250"/>
          <p14:tracePt t="104217" x="6134100" y="2413000"/>
          <p14:tracePt t="104234" x="5848350" y="2444750"/>
          <p14:tracePt t="104252" x="5746750" y="2463800"/>
          <p14:tracePt t="104269" x="5588000" y="2489200"/>
          <p14:tracePt t="104283" x="5518150" y="2514600"/>
          <p14:tracePt t="104301" x="5397500" y="2571750"/>
          <p14:tracePt t="104318" x="5359400" y="2609850"/>
          <p14:tracePt t="104334" x="5327650" y="2647950"/>
          <p14:tracePt t="104352" x="5283200" y="2724150"/>
          <p14:tracePt t="104369" x="5270500" y="2755900"/>
          <p14:tracePt t="104576" x="5200650" y="2863850"/>
          <p14:tracePt t="104588" x="5080000" y="3041650"/>
          <p14:tracePt t="104601" x="4965700" y="3232150"/>
          <p14:tracePt t="104602" x="4883150" y="3403600"/>
          <p14:tracePt t="104617" x="4800600" y="3556000"/>
          <p14:tracePt t="104634" x="4692650" y="3784600"/>
          <p14:tracePt t="104650" x="4673600" y="3860800"/>
          <p14:tracePt t="104667" x="4648200" y="3924300"/>
          <p14:tracePt t="104667" x="4629150" y="3975100"/>
          <p14:tracePt t="104684" x="4616450" y="4013200"/>
          <p14:tracePt t="104701" x="4616450" y="4032250"/>
          <p14:tracePt t="104717" x="4616450" y="4070350"/>
          <p14:tracePt t="104734" x="4616450" y="4089400"/>
          <p14:tracePt t="104750" x="4616450" y="4133850"/>
          <p14:tracePt t="104768" x="4616450" y="4146550"/>
          <p14:tracePt t="104783" x="4616450" y="4159250"/>
          <p14:tracePt t="104783" x="4616450" y="4165600"/>
          <p14:tracePt t="104801" x="4616450" y="4178300"/>
          <p14:tracePt t="104837" x="4616450" y="4184650"/>
          <p14:tracePt t="104862" x="4622800" y="4191000"/>
          <p14:tracePt t="104932" x="4629150" y="4191000"/>
          <p14:tracePt t="104950" x="4635500" y="4191000"/>
          <p14:tracePt t="104951" x="4654550" y="4184650"/>
          <p14:tracePt t="104968" x="4660900" y="4171950"/>
          <p14:tracePt t="104983" x="4679950" y="4152900"/>
          <p14:tracePt t="105000" x="4699000" y="4121150"/>
          <p14:tracePt t="105037" x="4705350" y="4114800"/>
          <p14:tracePt t="105109" x="4711700" y="4102100"/>
          <p14:tracePt t="105120" x="4711700" y="4083050"/>
          <p14:tracePt t="105133" x="4711700" y="4076700"/>
          <p14:tracePt t="105169" x="4711700" y="4070350"/>
          <p14:tracePt t="105229" x="4711700" y="4064000"/>
          <p14:tracePt t="105252" x="4711700" y="4057650"/>
          <p14:tracePt t="106339" x="4711700" y="4051300"/>
          <p14:tracePt t="106552" x="4711700" y="4044950"/>
          <p14:tracePt t="106567" x="4711700" y="4038600"/>
          <p14:tracePt t="106571" x="4711700" y="4032250"/>
          <p14:tracePt t="106585" x="4711700" y="4025900"/>
          <p14:tracePt t="106601" x="4711700" y="4019550"/>
          <p14:tracePt t="108633" x="4711700" y="4013200"/>
          <p14:tracePt t="108717" x="4711700" y="4006850"/>
          <p14:tracePt t="108752" x="4711700" y="4000500"/>
          <p14:tracePt t="111128" x="4711700" y="3994150"/>
          <p14:tracePt t="111152" x="4711700" y="3981450"/>
          <p14:tracePt t="111176" x="4711700" y="3975100"/>
          <p14:tracePt t="111202" x="4711700" y="3968750"/>
          <p14:tracePt t="111223" x="4711700" y="3962400"/>
          <p14:tracePt t="112631" x="4711700" y="3975100"/>
          <p14:tracePt t="112637" x="4711700" y="3994150"/>
          <p14:tracePt t="112651" x="4718050" y="4076700"/>
          <p14:tracePt t="112669" x="4749800" y="4159250"/>
          <p14:tracePt t="112685" x="4806950" y="4279900"/>
          <p14:tracePt t="112701" x="4991100" y="4635500"/>
          <p14:tracePt t="112718" x="5092700" y="4806950"/>
          <p14:tracePt t="112734" x="5289550" y="5187950"/>
          <p14:tracePt t="112751" x="5365750" y="5308600"/>
          <p14:tracePt t="112767" x="5454650" y="5461000"/>
          <p14:tracePt t="112784" x="5473700" y="5492750"/>
          <p14:tracePt t="112801" x="5486400" y="5499100"/>
          <p14:tracePt t="113021" x="5499100" y="5530850"/>
          <p14:tracePt t="113021" x="5524500" y="5568950"/>
          <p14:tracePt t="113033" x="5568950" y="5613400"/>
          <p14:tracePt t="113051" x="5619750" y="5670550"/>
          <p14:tracePt t="113069" x="5708650" y="5759450"/>
          <p14:tracePt t="113086" x="5746750" y="5797550"/>
          <p14:tracePt t="113101" x="5772150" y="5816600"/>
          <p14:tracePt t="113141" x="5778500" y="5816600"/>
          <p14:tracePt t="113294" x="5778500" y="5822950"/>
          <p14:tracePt t="115516" x="5778500" y="5810250"/>
          <p14:tracePt t="115528" x="5778500" y="5797550"/>
          <p14:tracePt t="115538" x="5772150" y="5753100"/>
          <p14:tracePt t="115550" x="5702300" y="5588000"/>
          <p14:tracePt t="115569" x="5613400" y="5384800"/>
          <p14:tracePt t="115584" x="5422900" y="4914900"/>
          <p14:tracePt t="115601" x="5359400" y="4718050"/>
          <p14:tracePt t="115617" x="5245100" y="4451350"/>
          <p14:tracePt t="115636" x="5219700" y="4400550"/>
          <p14:tracePt t="115653" x="5200650" y="4368800"/>
          <p14:tracePt t="115667" x="5194300" y="4349750"/>
          <p14:tracePt t="115871" x="5181600" y="4349750"/>
          <p14:tracePt t="115872" x="5168900" y="4349750"/>
          <p14:tracePt t="115884" x="5156200" y="4337050"/>
          <p14:tracePt t="115902" x="5124450" y="4318000"/>
          <p14:tracePt t="115917" x="5048250" y="4191000"/>
          <p14:tracePt t="115934" x="5010150" y="4114800"/>
          <p14:tracePt t="115950" x="4959350" y="4013200"/>
          <p14:tracePt t="115969" x="4940300" y="3994150"/>
          <p14:tracePt t="115986" x="4927600" y="3975100"/>
          <p14:tracePt t="116193" x="4921250" y="3968750"/>
          <p14:tracePt t="116380" x="4927600" y="3968750"/>
          <p14:tracePt t="116400" x="4933950" y="3968750"/>
          <p14:tracePt t="116402" x="4965700" y="3968750"/>
          <p14:tracePt t="116418" x="4991100" y="3968750"/>
          <p14:tracePt t="116450" x="5099050" y="3975100"/>
          <p14:tracePt t="116451" x="5149850" y="3975100"/>
          <p14:tracePt t="116468" x="5213350" y="3975100"/>
          <p14:tracePt t="116484" x="5295900" y="3956050"/>
          <p14:tracePt t="116502" x="5327650" y="3943350"/>
          <p14:tracePt t="116517" x="5365750" y="3917950"/>
          <p14:tracePt t="116534" x="5391150" y="3905250"/>
          <p14:tracePt t="116550" x="5410200" y="3892550"/>
          <p14:tracePt t="116568" x="5467350" y="3873500"/>
          <p14:tracePt t="116584" x="5492750" y="3860800"/>
          <p14:tracePt t="116601" x="5543550" y="3816350"/>
          <p14:tracePt t="116617" x="5568950" y="3797300"/>
          <p14:tracePt t="116634" x="5581650" y="3778250"/>
          <p14:tracePt t="116650" x="5600700" y="3740150"/>
          <p14:tracePt t="116668" x="5607050" y="3727450"/>
          <p14:tracePt t="116684" x="5607050" y="3708400"/>
          <p14:tracePt t="116701" x="5607050" y="3702050"/>
          <p14:tracePt t="116717" x="5588000" y="3683000"/>
          <p14:tracePt t="116734" x="5575300" y="3670300"/>
          <p14:tracePt t="116750" x="5549900" y="3663950"/>
          <p14:tracePt t="116768" x="5505450" y="3657600"/>
          <p14:tracePt t="116784" x="5480050" y="3657600"/>
          <p14:tracePt t="116801" x="5397500" y="3657600"/>
          <p14:tracePt t="116817" x="5372100" y="3657600"/>
          <p14:tracePt t="116834" x="5340350" y="3657600"/>
          <p14:tracePt t="116851" x="5302250" y="3676650"/>
          <p14:tracePt t="116868" x="5283200" y="3683000"/>
          <p14:tracePt t="116884" x="5257800" y="3708400"/>
          <p14:tracePt t="116901" x="5238750" y="3727450"/>
          <p14:tracePt t="116917" x="5232400" y="3746500"/>
          <p14:tracePt t="116934" x="5213350" y="3803650"/>
          <p14:tracePt t="116950" x="5200650" y="3835400"/>
          <p14:tracePt t="116967" x="5175250" y="3892550"/>
          <p14:tracePt t="116984" x="5168900" y="3924300"/>
          <p14:tracePt t="117001" x="5162550" y="3949700"/>
          <p14:tracePt t="117017" x="5156200" y="3994150"/>
          <p14:tracePt t="117034" x="5156200" y="4013200"/>
          <p14:tracePt t="117050" x="5168900" y="4038600"/>
          <p14:tracePt t="117068" x="5181600" y="4064000"/>
          <p14:tracePt t="117084" x="5232400" y="4102100"/>
          <p14:tracePt t="117101" x="5264150" y="4127500"/>
          <p14:tracePt t="117118" x="5289550" y="4140200"/>
          <p14:tracePt t="117134" x="5359400" y="4171950"/>
          <p14:tracePt t="117150" x="5397500" y="4178300"/>
          <p14:tracePt t="117168" x="5461000" y="4184650"/>
          <p14:tracePt t="117184" x="5492750" y="4184650"/>
          <p14:tracePt t="117201" x="5537200" y="4184650"/>
          <p14:tracePt t="117217" x="5600700" y="4184650"/>
          <p14:tracePt t="117234" x="5626100" y="4184650"/>
          <p14:tracePt t="117250" x="5657850" y="4184650"/>
          <p14:tracePt t="117267" x="5664200" y="4184650"/>
          <p14:tracePt t="117284" x="5676900" y="4184650"/>
          <p14:tracePt t="117301" x="5715000" y="4165600"/>
          <p14:tracePt t="117317" x="5734050" y="4140200"/>
          <p14:tracePt t="117334" x="5797550" y="4083050"/>
          <p14:tracePt t="117350" x="5822950" y="4057650"/>
          <p14:tracePt t="117368" x="5835650" y="4038600"/>
          <p14:tracePt t="117384" x="5848350" y="3987800"/>
          <p14:tracePt t="117400" x="5848350" y="3949700"/>
          <p14:tracePt t="117418" x="5848350" y="3841750"/>
          <p14:tracePt t="117434" x="5842000" y="3778250"/>
          <p14:tracePt t="117451" x="5822950" y="3721100"/>
          <p14:tracePt t="117467" x="5778500" y="3663950"/>
          <p14:tracePt t="117484" x="5753100" y="3651250"/>
          <p14:tracePt t="117500" x="5708650" y="3638550"/>
          <p14:tracePt t="117517" x="5683250" y="3632200"/>
          <p14:tracePt t="117534" x="5645150" y="3625850"/>
          <p14:tracePt t="117551" x="5619750" y="3625850"/>
          <p14:tracePt t="117567" x="5600700" y="3625850"/>
          <p14:tracePt t="117584" x="5562600" y="3625850"/>
          <p14:tracePt t="117600" x="5537200" y="3625850"/>
          <p14:tracePt t="117618" x="5492750" y="3625850"/>
          <p14:tracePt t="117634" x="5473700" y="3625850"/>
          <p14:tracePt t="117651" x="5461000" y="3625850"/>
          <p14:tracePt t="117667" x="5441950" y="3644900"/>
          <p14:tracePt t="117684" x="5422900" y="3657600"/>
          <p14:tracePt t="117700" x="5397500" y="3689350"/>
          <p14:tracePt t="117718" x="5391150" y="3714750"/>
          <p14:tracePt t="117734" x="5378450" y="3727450"/>
          <p14:tracePt t="117751" x="5359400" y="3784600"/>
          <p14:tracePt t="117767" x="5353050" y="3822700"/>
          <p14:tracePt t="117784" x="5334000" y="3886200"/>
          <p14:tracePt t="117800" x="5327650" y="3905250"/>
          <p14:tracePt t="117818" x="5321300" y="3917950"/>
          <p14:tracePt t="117834" x="5314950" y="3949700"/>
          <p14:tracePt t="117851" x="5314950" y="3962400"/>
          <p14:tracePt t="117867" x="5314950" y="3994150"/>
          <p14:tracePt t="117885" x="5314950" y="4013200"/>
          <p14:tracePt t="117900" x="5327650" y="4038600"/>
          <p14:tracePt t="117918" x="5340350" y="4057650"/>
          <p14:tracePt t="117934" x="5353050" y="4064000"/>
          <p14:tracePt t="117951" x="5397500" y="4083050"/>
          <p14:tracePt t="117967" x="5416550" y="4083050"/>
          <p14:tracePt t="117984" x="5454650" y="4089400"/>
          <p14:tracePt t="118000" x="5480050" y="4089400"/>
          <p14:tracePt t="118017" x="5518150" y="4089400"/>
          <p14:tracePt t="118052" x="5530850" y="4089400"/>
          <p14:tracePt t="118053" x="5543550" y="4089400"/>
          <p14:tracePt t="118068" x="5562600" y="4070350"/>
          <p14:tracePt t="118084" x="5568950" y="4070350"/>
          <p14:tracePt t="118100" x="5568950" y="4064000"/>
          <p14:tracePt t="118118" x="5575300" y="4064000"/>
          <p14:tracePt t="118177" x="5575300" y="4051300"/>
          <p14:tracePt t="118201" x="5575300" y="4044950"/>
          <p14:tracePt t="118224" x="5575300" y="4038600"/>
          <p14:tracePt t="118249" x="5581650" y="4038600"/>
          <p14:tracePt t="118401" x="5581650" y="4032250"/>
          <p14:tracePt t="118449" x="5581650" y="4025900"/>
          <p14:tracePt t="118461" x="5588000" y="4019550"/>
          <p14:tracePt t="118461" x="5588000" y="4006850"/>
          <p14:tracePt t="118485" x="5588000" y="3994150"/>
          <p14:tracePt t="118486" x="5588000" y="3987800"/>
          <p14:tracePt t="118500" x="5588000" y="3981450"/>
          <p14:tracePt t="118545" x="5588000" y="3975100"/>
          <p14:tracePt t="119879" x="5588000" y="3968750"/>
          <p14:tracePt t="119882" x="5588000" y="3962400"/>
          <p14:tracePt t="120437" x="5581650" y="3962400"/>
          <p14:tracePt t="120506" x="5575300" y="3962400"/>
          <p14:tracePt t="121701" x="5575300" y="3968750"/>
          <p14:tracePt t="121703" x="5575300" y="3981450"/>
          <p14:tracePt t="121717" x="5575300" y="4000500"/>
          <p14:tracePt t="121733" x="5575300" y="4070350"/>
          <p14:tracePt t="121753" x="5581650" y="4114800"/>
          <p14:tracePt t="121767" x="5638800" y="4191000"/>
          <p14:tracePt t="121800" x="5670550" y="4222750"/>
          <p14:tracePt t="121803" x="5715000" y="4260850"/>
          <p14:tracePt t="121817" x="5791200" y="4298950"/>
          <p14:tracePt t="121834" x="5816600" y="4305300"/>
          <p14:tracePt t="121851" x="5880100" y="4311650"/>
          <p14:tracePt t="121867" x="5924550" y="4311650"/>
          <p14:tracePt t="121884" x="5981700" y="4298950"/>
          <p14:tracePt t="121901" x="6096000" y="4241800"/>
          <p14:tracePt t="121917" x="6165850" y="4210050"/>
          <p14:tracePt t="121936" x="6273800" y="4140200"/>
          <p14:tracePt t="121950" x="6311900" y="4121150"/>
          <p14:tracePt t="121967" x="6375400" y="4083050"/>
          <p14:tracePt t="121986" x="6400800" y="4070350"/>
          <p14:tracePt t="122000" x="6419850" y="4064000"/>
          <p14:tracePt t="122017" x="6438900" y="4044950"/>
          <p14:tracePt t="122034" x="6438900" y="4038600"/>
          <p14:tracePt t="122151" x="6438900" y="4032250"/>
          <p14:tracePt t="122470" x="6445250" y="4032250"/>
          <p14:tracePt t="122493" x="6451600" y="4025900"/>
          <p14:tracePt t="122506" x="6457950" y="4025900"/>
          <p14:tracePt t="122517" x="6457950" y="4013200"/>
          <p14:tracePt t="122541" x="6464300" y="4006850"/>
          <p14:tracePt t="122564" x="6470650" y="3994150"/>
          <p14:tracePt t="122565" x="6477000" y="3994150"/>
          <p14:tracePt t="122583" x="6496050" y="3975100"/>
          <p14:tracePt t="122601" x="6502400" y="3968750"/>
          <p14:tracePt t="122617" x="6508750" y="3962400"/>
          <p14:tracePt t="122634" x="6508750" y="3956050"/>
          <p14:tracePt t="122650" x="6515100" y="3956050"/>
          <p14:tracePt t="122741" x="6515100" y="3949700"/>
          <p14:tracePt t="122753" x="6521450" y="3943350"/>
          <p14:tracePt t="122783" x="6527800" y="3943350"/>
          <p14:tracePt t="122784" x="6527800" y="3937000"/>
          <p14:tracePt t="122801" x="6534150" y="3937000"/>
          <p14:tracePt t="122817" x="6534150" y="3930650"/>
          <p14:tracePt t="122860" x="6534150" y="3917950"/>
          <p14:tracePt t="122883" x="6534150" y="3905250"/>
          <p14:tracePt t="122889" x="6534150" y="3892550"/>
          <p14:tracePt t="122900" x="6534150" y="3867150"/>
          <p14:tracePt t="122917" x="6534150" y="3841750"/>
          <p14:tracePt t="122934" x="6534150" y="3835400"/>
          <p14:tracePt t="122950" x="6515100" y="3816350"/>
          <p14:tracePt t="122967" x="6508750" y="3810000"/>
          <p14:tracePt t="122983" x="6489700" y="3797300"/>
          <p14:tracePt t="123000" x="6464300" y="3797300"/>
          <p14:tracePt t="123017" x="6457950" y="3797300"/>
          <p14:tracePt t="123034" x="6438900" y="3797300"/>
          <p14:tracePt t="123050" x="6432550" y="3797300"/>
          <p14:tracePt t="123067" x="6419850" y="3797300"/>
          <p14:tracePt t="123083" x="6407150" y="3797300"/>
          <p14:tracePt t="123101" x="6407150" y="3810000"/>
          <p14:tracePt t="123117" x="6394450" y="3848100"/>
          <p14:tracePt t="123134" x="6388100" y="3867150"/>
          <p14:tracePt t="123150" x="6381750" y="3930650"/>
          <p14:tracePt t="123168" x="6375400" y="3968750"/>
          <p14:tracePt t="123183" x="6375400" y="3994150"/>
          <p14:tracePt t="123201" x="6375400" y="4044950"/>
          <p14:tracePt t="123217" x="6381750" y="4070350"/>
          <p14:tracePt t="123234" x="6400800" y="4083050"/>
          <p14:tracePt t="123250" x="6445250" y="4102100"/>
          <p14:tracePt t="123267" x="6477000" y="4102100"/>
          <p14:tracePt t="123283" x="6515100" y="4102100"/>
          <p14:tracePt t="123301" x="6527800" y="4095750"/>
          <p14:tracePt t="123317" x="6565900" y="4051300"/>
          <p14:tracePt t="123334" x="6584950" y="4019550"/>
          <p14:tracePt t="123350" x="6597650" y="3994150"/>
          <p14:tracePt t="123367" x="6610350" y="3962400"/>
          <p14:tracePt t="123384" x="6610350" y="3949700"/>
          <p14:tracePt t="123400" x="6610350" y="3924300"/>
          <p14:tracePt t="123418" x="6610350" y="3911600"/>
          <p14:tracePt t="123433" x="6597650" y="3905250"/>
          <p14:tracePt t="123450" x="6597650" y="3892550"/>
          <p14:tracePt t="123488" x="6591300" y="3892550"/>
          <p14:tracePt t="126136" x="6591300" y="3898900"/>
          <p14:tracePt t="126150" x="6591300" y="3917950"/>
          <p14:tracePt t="126167" x="6591300" y="3956050"/>
          <p14:tracePt t="126168" x="6604000" y="4127500"/>
          <p14:tracePt t="126184" x="6623050" y="4311650"/>
          <p14:tracePt t="126201" x="6711950" y="4813300"/>
          <p14:tracePt t="126220" x="6781800" y="5041900"/>
          <p14:tracePt t="126233" x="6838950" y="5219700"/>
          <p14:tracePt t="126250" x="6946900" y="5524500"/>
          <p14:tracePt t="126270" x="6985000" y="5619750"/>
          <p14:tracePt t="126283" x="7016750" y="5721350"/>
          <p14:tracePt t="126302" x="7023100" y="5740400"/>
          <p14:tracePt t="126316" x="7029450" y="5740400"/>
          <p14:tracePt t="126529" x="7029450" y="5746750"/>
          <p14:tracePt t="126549" x="7029450" y="5765800"/>
          <p14:tracePt t="126566" x="7023100" y="5778500"/>
          <p14:tracePt t="126584" x="7023100" y="5784850"/>
          <p14:tracePt t="126601" x="7023100" y="5791200"/>
          <p14:tracePt t="126751" x="7016750" y="5791200"/>
          <p14:tracePt t="127496" x="7042150" y="5759450"/>
          <p14:tracePt t="127505" x="7131050" y="5695950"/>
          <p14:tracePt t="127517" x="7480300" y="5403850"/>
          <p14:tracePt t="127533" x="7651750" y="5283200"/>
          <p14:tracePt t="127550" x="7829550" y="5099050"/>
          <p14:tracePt t="127568" x="7867650" y="5048250"/>
          <p14:tracePt t="127583" x="7886700" y="5010150"/>
          <p14:tracePt t="127600" x="7899400" y="4953000"/>
          <p14:tracePt t="127618" x="7899400" y="4921250"/>
          <p14:tracePt t="127633" x="7899400" y="4838700"/>
          <p14:tracePt t="127650" x="7893050" y="4794250"/>
          <p14:tracePt t="127666" x="7874000" y="4756150"/>
          <p14:tracePt t="127686" x="7874000" y="4743450"/>
          <p14:tracePt t="127897" x="7867650" y="4730750"/>
          <p14:tracePt t="127900" x="7854950" y="4699000"/>
          <p14:tracePt t="127916" x="7791450" y="4508500"/>
          <p14:tracePt t="127934" x="7740650" y="4343400"/>
          <p14:tracePt t="127950" x="7600950" y="4000500"/>
          <p14:tracePt t="127969" x="7550150" y="3898900"/>
          <p14:tracePt t="127983" x="7499350" y="3835400"/>
          <p14:tracePt t="128002" x="7435850" y="3771900"/>
          <p14:tracePt t="128015" x="7416800" y="3759200"/>
          <p14:tracePt t="128035" x="7404100" y="3752850"/>
          <p14:tracePt t="128217" x="7397750" y="3752850"/>
          <p14:tracePt t="128229" x="7397750" y="3765550"/>
          <p14:tracePt t="128250" x="7397750" y="3790950"/>
          <p14:tracePt t="128268" x="7397750" y="3803650"/>
          <p14:tracePt t="128285" x="7391400" y="3829050"/>
          <p14:tracePt t="128300" x="7391400" y="3841750"/>
          <p14:tracePt t="128316" x="7391400" y="3848100"/>
          <p14:tracePt t="128359" x="7391400" y="3854450"/>
          <p14:tracePt t="128417" x="7385050" y="3854450"/>
          <p14:tracePt t="129341" x="7385050" y="3860800"/>
          <p14:tracePt t="129350" x="7385050" y="3917950"/>
          <p14:tracePt t="129366" x="7416800" y="3987800"/>
          <p14:tracePt t="129383" x="7626350" y="4343400"/>
          <p14:tracePt t="129400" x="7816850" y="4597400"/>
          <p14:tracePt t="129417" x="8001000" y="4845050"/>
          <p14:tracePt t="129433" x="8350250" y="5276850"/>
          <p14:tracePt t="129449" x="8477250" y="5422900"/>
          <p14:tracePt t="129466" x="8604250" y="5626100"/>
          <p14:tracePt t="129483" x="8623300" y="5651500"/>
          <p14:tracePt t="129500" x="8623300" y="5657850"/>
          <p14:tracePt t="129695" x="8623300" y="5670550"/>
          <p14:tracePt t="129708" x="8623300" y="5683250"/>
          <p14:tracePt t="129717" x="8604250" y="5740400"/>
          <p14:tracePt t="129733" x="8597900" y="5759450"/>
          <p14:tracePt t="129750" x="8578850" y="5791200"/>
          <p14:tracePt t="129768" x="8572500" y="5797550"/>
          <p14:tracePt t="129783" x="8566150" y="5810250"/>
          <p14:tracePt t="129824" x="8559800" y="5816600"/>
          <p14:tracePt t="129872" x="8559800" y="5822950"/>
          <p14:tracePt t="129907" x="8559800" y="5829300"/>
          <p14:tracePt t="129934" x="8559800" y="5842000"/>
          <p14:tracePt t="129967" x="8553450" y="5848350"/>
          <p14:tracePt t="129984" x="8553450" y="5861050"/>
          <p14:tracePt t="129985" x="8547100" y="5867400"/>
          <p14:tracePt t="130001" x="8547100" y="5873750"/>
          <p14:tracePt t="130018" x="8547100" y="5880100"/>
          <p14:tracePt t="130033" x="8547100" y="5886450"/>
          <p14:tracePt t="131476"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52400"/>
            <a:ext cx="9144000" cy="815975"/>
          </a:xfrm>
        </p:spPr>
        <p:txBody>
          <a:bodyPr/>
          <a:lstStyle/>
          <a:p>
            <a:r>
              <a:rPr lang="en-US" altLang="en-US" sz="4000"/>
              <a:t>“Half” of a  Zeiss Microscope objective</a:t>
            </a:r>
          </a:p>
        </p:txBody>
      </p:sp>
      <p:sp>
        <p:nvSpPr>
          <p:cNvPr id="28675" name="Content Placeholder 2"/>
          <p:cNvSpPr>
            <a:spLocks noGrp="1"/>
          </p:cNvSpPr>
          <p:nvPr>
            <p:ph idx="1"/>
          </p:nvPr>
        </p:nvSpPr>
        <p:spPr/>
        <p:txBody>
          <a:bodyPr/>
          <a:lstStyle/>
          <a:p>
            <a:endParaRPr lang="en-US" altLang="en-US"/>
          </a:p>
        </p:txBody>
      </p:sp>
      <p:sp>
        <p:nvSpPr>
          <p:cNvPr id="2867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22760F2-5AE3-4557-A537-A71A069926E3}" type="datetime12">
              <a:rPr lang="en-US" altLang="en-US" sz="1000" smtClean="0"/>
              <a:pPr eaLnBrk="1" hangingPunct="1">
                <a:spcBef>
                  <a:spcPct val="0"/>
                </a:spcBef>
                <a:buFontTx/>
                <a:buNone/>
              </a:pPr>
              <a:t>11:03 PM</a:t>
            </a:fld>
            <a:endParaRPr lang="en-US" altLang="en-US" sz="1000"/>
          </a:p>
        </p:txBody>
      </p:sp>
      <p:grpSp>
        <p:nvGrpSpPr>
          <p:cNvPr id="3" name="Group 2">
            <a:extLst>
              <a:ext uri="{FF2B5EF4-FFF2-40B4-BE49-F238E27FC236}">
                <a16:creationId xmlns:a16="http://schemas.microsoft.com/office/drawing/2014/main" id="{6B29879E-87DF-F94D-9B57-C759C2030169}"/>
              </a:ext>
            </a:extLst>
          </p:cNvPr>
          <p:cNvGrpSpPr/>
          <p:nvPr/>
        </p:nvGrpSpPr>
        <p:grpSpPr>
          <a:xfrm>
            <a:off x="1905000" y="968375"/>
            <a:ext cx="4803154" cy="5581650"/>
            <a:chOff x="1905000" y="968375"/>
            <a:chExt cx="4803154" cy="5581650"/>
          </a:xfrm>
        </p:grpSpPr>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68375"/>
              <a:ext cx="4705350" cy="558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678" name="TextBox 1"/>
            <p:cNvSpPr txBox="1">
              <a:spLocks noChangeArrowheads="1"/>
            </p:cNvSpPr>
            <p:nvPr/>
          </p:nvSpPr>
          <p:spPr bwMode="auto">
            <a:xfrm>
              <a:off x="5154640" y="5750637"/>
              <a:ext cx="1553514"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100" dirty="0">
                  <a:solidFill>
                    <a:schemeClr val="bg1"/>
                  </a:solidFill>
                </a:rPr>
                <a:t>Photo taken by the author in Zeiss Museum, Jena</a:t>
              </a:r>
            </a:p>
          </p:txBody>
        </p:sp>
      </p:grpSp>
    </p:spTree>
  </p:cSld>
  <p:clrMapOvr>
    <a:masterClrMapping/>
  </p:clrMapOvr>
  <mc:AlternateContent xmlns:mc="http://schemas.openxmlformats.org/markup-compatibility/2006" xmlns:p14="http://schemas.microsoft.com/office/powerpoint/2010/main">
    <mc:Choice Requires="p14">
      <p:transition spd="slow" p14:dur="2000" advTm="107864"/>
    </mc:Choice>
    <mc:Fallback xmlns="">
      <p:transition spd="slow" advTm="107864"/>
    </mc:Fallback>
  </mc:AlternateContent>
  <p:extLst>
    <p:ext uri="{3A86A75C-4F4B-4683-9AE1-C65F6400EC91}">
      <p14:laserTraceLst xmlns:p14="http://schemas.microsoft.com/office/powerpoint/2010/main">
        <p14:tracePtLst>
          <p14:tracePt t="13786" x="8547100" y="5886450"/>
          <p14:tracePt t="14025" x="8540750" y="5886450"/>
          <p14:tracePt t="14037" x="8540750" y="5892800"/>
          <p14:tracePt t="14045" x="8496300" y="5911850"/>
          <p14:tracePt t="14063" x="8432800" y="5924550"/>
          <p14:tracePt t="14080" x="8216900" y="5943600"/>
          <p14:tracePt t="14096" x="8077200" y="5943600"/>
          <p14:tracePt t="14114" x="7924800" y="5918200"/>
          <p14:tracePt t="14129" x="7645400" y="5816600"/>
          <p14:tracePt t="14147" x="7531100" y="5759450"/>
          <p14:tracePt t="14165" x="7378700" y="5683250"/>
          <p14:tracePt t="14181" x="7321550" y="5664200"/>
          <p14:tracePt t="14196" x="7270750" y="5651500"/>
          <p14:tracePt t="14213" x="7200900" y="5657850"/>
          <p14:tracePt t="14427" x="7124700" y="5689600"/>
          <p14:tracePt t="14446" x="6946900" y="5734050"/>
          <p14:tracePt t="14447" x="6191250" y="5810250"/>
          <p14:tracePt t="14463" x="5784850" y="5835650"/>
          <p14:tracePt t="14480" x="5397500" y="5848350"/>
          <p14:tracePt t="14496" x="4864100" y="5848350"/>
          <p14:tracePt t="14513" x="4705350" y="5848350"/>
          <p14:tracePt t="14529" x="4540250" y="5848350"/>
          <p14:tracePt t="14547" x="4495800" y="5848350"/>
          <p14:tracePt t="14563" x="4476750" y="5848350"/>
          <p14:tracePt t="14761" x="4470400" y="5848350"/>
          <p14:tracePt t="14781" x="4457700" y="5854700"/>
          <p14:tracePt t="14781" x="4445000" y="5867400"/>
          <p14:tracePt t="14796" x="4432300" y="5873750"/>
          <p14:tracePt t="14813" x="4419600" y="5880100"/>
          <p14:tracePt t="14830" x="4413250" y="5880100"/>
          <p14:tracePt t="14866" x="4406900" y="5886450"/>
          <p14:tracePt t="14912" x="4400550" y="5886450"/>
          <p14:tracePt t="14947" x="4394200" y="5886450"/>
          <p14:tracePt t="14968" x="4394200" y="5892800"/>
          <p14:tracePt t="16225" x="4394200" y="5886450"/>
          <p14:tracePt t="16235" x="4394200" y="5873750"/>
          <p14:tracePt t="16248" x="4394200" y="5848350"/>
          <p14:tracePt t="16265" x="4394200" y="5816600"/>
          <p14:tracePt t="16279" x="4394200" y="5765800"/>
          <p14:tracePt t="16297" x="4394200" y="5740400"/>
          <p14:tracePt t="16314" x="4394200" y="5702300"/>
          <p14:tracePt t="16332" x="4394200" y="5689600"/>
          <p14:tracePt t="16346" x="4394200" y="5676900"/>
          <p14:tracePt t="16363" x="4394200" y="5657850"/>
          <p14:tracePt t="16381" x="4394200" y="5651500"/>
          <p14:tracePt t="16396" x="4394200" y="5645150"/>
          <p14:tracePt t="16413" x="4394200" y="5619750"/>
          <p14:tracePt t="16430" x="4394200" y="5607050"/>
          <p14:tracePt t="16446" x="4381500" y="5575300"/>
          <p14:tracePt t="16463" x="4381500" y="5556250"/>
          <p14:tracePt t="16479" x="4381500" y="5505450"/>
          <p14:tracePt t="16496" x="4375150" y="5473700"/>
          <p14:tracePt t="16514" x="4375150" y="5441950"/>
          <p14:tracePt t="16531" x="4368800" y="5391150"/>
          <p14:tracePt t="16546" x="4368800" y="5372100"/>
          <p14:tracePt t="16563" x="4362450" y="5353050"/>
          <p14:tracePt t="16581" x="4362450" y="5346700"/>
          <p14:tracePt t="16874" x="4362450" y="5334000"/>
          <p14:tracePt t="16879" x="4362450" y="5308600"/>
          <p14:tracePt t="16896" x="4362450" y="5200650"/>
          <p14:tracePt t="16913" x="4362450" y="5111750"/>
          <p14:tracePt t="16929" x="4356100" y="4908550"/>
          <p14:tracePt t="16947" x="4349750" y="4762500"/>
          <p14:tracePt t="16963" x="4337050" y="4667250"/>
          <p14:tracePt t="16980" x="4324350" y="4514850"/>
          <p14:tracePt t="16996" x="4318000" y="4457700"/>
          <p14:tracePt t="17013" x="4305300" y="4400550"/>
          <p14:tracePt t="17029" x="4305300" y="4394200"/>
          <p14:tracePt t="17265" x="4305300" y="4381500"/>
          <p14:tracePt t="17279" x="4305300" y="4356100"/>
          <p14:tracePt t="17280" x="4305300" y="4286250"/>
          <p14:tracePt t="17296" x="4311650" y="3898900"/>
          <p14:tracePt t="17313" x="4324350" y="3581400"/>
          <p14:tracePt t="17329" x="4337050" y="3276600"/>
          <p14:tracePt t="17346" x="4375150" y="2755900"/>
          <p14:tracePt t="17363" x="4375150" y="2597150"/>
          <p14:tracePt t="17380" x="4375150" y="2476500"/>
          <p14:tracePt t="17396" x="4375150" y="2457450"/>
          <p14:tracePt t="17413" x="4375150" y="2451100"/>
          <p14:tracePt t="17631" x="4375150" y="2444750"/>
          <p14:tracePt t="17638" x="4375150" y="2432050"/>
          <p14:tracePt t="17646" x="4375150" y="2406650"/>
          <p14:tracePt t="17663" x="4375150" y="2317750"/>
          <p14:tracePt t="17680" x="4375150" y="2260600"/>
          <p14:tracePt t="17696" x="4375150" y="2203450"/>
          <p14:tracePt t="17713" x="4368800" y="2108200"/>
          <p14:tracePt t="17729" x="4362450" y="2070100"/>
          <p14:tracePt t="17746" x="4349750" y="2025650"/>
          <p14:tracePt t="17763" x="4349750" y="2006600"/>
          <p14:tracePt t="17780" x="4349750" y="1981200"/>
          <p14:tracePt t="17796" x="4349750" y="1962150"/>
          <p14:tracePt t="17813" x="4343400" y="1949450"/>
          <p14:tracePt t="17829" x="4343400" y="1911350"/>
          <p14:tracePt t="17846" x="4343400" y="1885950"/>
          <p14:tracePt t="17862" x="4343400" y="1860550"/>
          <p14:tracePt t="17880" x="4343400" y="1847850"/>
          <p14:tracePt t="17896" x="4343400" y="1835150"/>
          <p14:tracePt t="17913" x="4343400" y="1809750"/>
          <p14:tracePt t="17929" x="4343400" y="1797050"/>
          <p14:tracePt t="17946" x="4337050" y="1778000"/>
          <p14:tracePt t="17986" x="4337050" y="1771650"/>
          <p14:tracePt t="18636" x="4337050" y="1765300"/>
          <p14:tracePt t="18649" x="4337050" y="1752600"/>
          <p14:tracePt t="18664" x="4337050" y="1739900"/>
          <p14:tracePt t="18680" x="4330700" y="1714500"/>
          <p14:tracePt t="18698" x="4330700" y="1708150"/>
          <p14:tracePt t="18714" x="4330700" y="1701800"/>
          <p14:tracePt t="18731" x="4330700" y="1695450"/>
          <p14:tracePt t="20670" x="4330700" y="1708150"/>
          <p14:tracePt t="20682" x="4324350" y="1720850"/>
          <p14:tracePt t="20683" x="4324350" y="1727200"/>
          <p14:tracePt t="20697" x="4324350" y="1739900"/>
          <p14:tracePt t="20714" x="4324350" y="1765300"/>
          <p14:tracePt t="20730" x="4324350" y="1778000"/>
          <p14:tracePt t="20748" x="4324350" y="1797050"/>
          <p14:tracePt t="20765" x="4318000" y="1835150"/>
          <p14:tracePt t="20797" x="4318000" y="1854200"/>
          <p14:tracePt t="20797" x="4311650" y="1866900"/>
          <p14:tracePt t="20816" x="4311650" y="1873250"/>
          <p14:tracePt t="20830" x="4311650" y="1879600"/>
          <p14:tracePt t="21013" x="4311650" y="1873250"/>
          <p14:tracePt t="21032" x="4311650" y="1854200"/>
          <p14:tracePt t="21047" x="4311650" y="1835150"/>
          <p14:tracePt t="21047" x="4311650" y="1784350"/>
          <p14:tracePt t="21063" x="4311650" y="1746250"/>
          <p14:tracePt t="21080" x="4318000" y="1676400"/>
          <p14:tracePt t="21098" x="4318000" y="1663700"/>
          <p14:tracePt t="21114" x="4318000" y="1651000"/>
          <p14:tracePt t="21130" x="4318000" y="1638300"/>
          <p14:tracePt t="21147" x="4305300" y="1638300"/>
          <p14:tracePt t="21163" x="4298950" y="1631950"/>
          <p14:tracePt t="21722" x="4298950" y="1638300"/>
          <p14:tracePt t="21735" x="4298950" y="1657350"/>
          <p14:tracePt t="21746" x="4292600" y="1714500"/>
          <p14:tracePt t="21764" x="4286250" y="1752600"/>
          <p14:tracePt t="21780" x="4279900" y="1860550"/>
          <p14:tracePt t="21797" x="4279900" y="1917700"/>
          <p14:tracePt t="21813" x="4273550" y="2044700"/>
          <p14:tracePt t="21831" x="4273550" y="2114550"/>
          <p14:tracePt t="21847" x="4273550" y="2184400"/>
          <p14:tracePt t="21864" x="4273550" y="2330450"/>
          <p14:tracePt t="21880" x="4273550" y="2406650"/>
          <p14:tracePt t="21897" x="4273550" y="2546350"/>
          <p14:tracePt t="21913" x="4279900" y="2609850"/>
          <p14:tracePt t="21930" x="4286250" y="2679700"/>
          <p14:tracePt t="21947" x="4286250" y="2819400"/>
          <p14:tracePt t="21964" x="4292600" y="2876550"/>
          <p14:tracePt t="21980" x="4305300" y="3009900"/>
          <p14:tracePt t="21997" x="4305300" y="3067050"/>
          <p14:tracePt t="22013" x="4311650" y="3124200"/>
          <p14:tracePt t="22031" x="4318000" y="3213100"/>
          <p14:tracePt t="22047" x="4318000" y="3238500"/>
          <p14:tracePt t="22064" x="4318000" y="3282950"/>
          <p14:tracePt t="22080" x="4318000" y="3295650"/>
          <p14:tracePt t="24231" x="4318000" y="3302000"/>
          <p14:tracePt t="24232" x="4318000" y="3314700"/>
          <p14:tracePt t="24248" x="4318000" y="3352800"/>
          <p14:tracePt t="24267" x="4318000" y="3390900"/>
          <p14:tracePt t="24281" x="4305300" y="3460750"/>
          <p14:tracePt t="24300" x="4292600" y="3632200"/>
          <p14:tracePt t="24314" x="4286250" y="3778250"/>
          <p14:tracePt t="24331" x="4286250" y="3937000"/>
          <p14:tracePt t="24348" x="4286250" y="4222750"/>
          <p14:tracePt t="24366" x="4286250" y="4349750"/>
          <p14:tracePt t="24381" x="4292600" y="4591050"/>
          <p14:tracePt t="24398" x="4311650" y="4679950"/>
          <p14:tracePt t="24414" x="4324350" y="4794250"/>
          <p14:tracePt t="24448" x="4330700" y="4813300"/>
          <p14:tracePt t="24448" x="4330700" y="4819650"/>
          <p14:tracePt t="24739" x="4330700" y="4832350"/>
          <p14:tracePt t="24746" x="4330700" y="4857750"/>
          <p14:tracePt t="24765" x="4330700" y="4864100"/>
          <p14:tracePt t="24781" x="4330700" y="4870450"/>
          <p14:tracePt t="24798" x="4318000" y="4902200"/>
          <p14:tracePt t="24815" x="4311650" y="4940300"/>
          <p14:tracePt t="24831" x="4305300" y="5003800"/>
          <p14:tracePt t="24847" x="4298950" y="5041900"/>
          <p14:tracePt t="24865" x="4292600" y="5080000"/>
          <p14:tracePt t="24881" x="4286250" y="5175250"/>
          <p14:tracePt t="24898" x="4286250" y="5226050"/>
          <p14:tracePt t="24914" x="4279900" y="5359400"/>
          <p14:tracePt t="24931" x="4267200" y="5429250"/>
          <p14:tracePt t="24947" x="4267200" y="5575300"/>
          <p14:tracePt t="24967" x="4267200" y="5645150"/>
          <p14:tracePt t="24983" x="4267200" y="5772150"/>
          <p14:tracePt t="25000" x="4267200" y="5822950"/>
          <p14:tracePt t="25014" x="4267200" y="5867400"/>
          <p14:tracePt t="25034" x="4267200" y="5937250"/>
          <p14:tracePt t="25047" x="4267200" y="5949950"/>
          <p14:tracePt t="25259" x="4267200" y="5975350"/>
          <p14:tracePt t="25270" x="4267200" y="6019800"/>
          <p14:tracePt t="25283" x="4267200" y="6064250"/>
          <p14:tracePt t="25287" x="4267200" y="6115050"/>
          <p14:tracePt t="25297" x="4267200" y="6159500"/>
          <p14:tracePt t="25314" x="4267200" y="6216650"/>
          <p14:tracePt t="25332" x="4267200" y="6229350"/>
          <p14:tracePt t="25347" x="4267200" y="6242050"/>
          <p14:tracePt t="25364" x="4267200" y="6273800"/>
          <p14:tracePt t="25381" x="4267200" y="6286500"/>
          <p14:tracePt t="25398" x="4267200" y="6311900"/>
          <p14:tracePt t="25414" x="4267200" y="6324600"/>
          <p14:tracePt t="25447" x="4267200" y="6330950"/>
          <p14:tracePt t="25496" x="4267200" y="6337300"/>
          <p14:tracePt t="25508" x="4267200" y="6343650"/>
          <p14:tracePt t="25518" x="4267200" y="6350000"/>
          <p14:tracePt t="25531" x="4267200" y="6356350"/>
          <p14:tracePt t="25548" x="4260850" y="6362700"/>
          <p14:tracePt t="25565" x="4248150" y="6362700"/>
          <p14:tracePt t="25581" x="4241800" y="6362700"/>
          <p14:tracePt t="25598" x="4235450" y="6362700"/>
          <p14:tracePt t="25615" x="4229100" y="6362700"/>
          <p14:tracePt t="25650" x="4222750" y="6362700"/>
          <p14:tracePt t="25673" x="4222750" y="6356350"/>
          <p14:tracePt t="25682" x="4216400" y="6350000"/>
          <p14:tracePt t="25721" x="4216400" y="6343650"/>
          <p14:tracePt t="25756" x="4216400" y="6337300"/>
          <p14:tracePt t="25764" x="4216400" y="6324600"/>
          <p14:tracePt t="25781" x="4216400" y="6318250"/>
          <p14:tracePt t="25798" x="4216400" y="6305550"/>
          <p14:tracePt t="25816" x="4216400" y="6280150"/>
          <p14:tracePt t="25851" x="4216400" y="6273800"/>
          <p14:tracePt t="25888" x="4216400" y="6267450"/>
          <p14:tracePt t="25922" x="4216400" y="6261100"/>
          <p14:tracePt t="25981" x="4210050" y="6261100"/>
          <p14:tracePt t="25982" x="4203700" y="6261100"/>
          <p14:tracePt t="26016" x="4197350" y="6261100"/>
          <p14:tracePt t="26087" x="4191000" y="6254750"/>
          <p14:tracePt t="26106" x="4191000" y="6248400"/>
          <p14:tracePt t="26147" x="4184650" y="6248400"/>
          <p14:tracePt t="26313" x="4184650" y="6242050"/>
          <p14:tracePt t="26336" x="4178300" y="6229350"/>
          <p14:tracePt t="26358" x="4178300" y="6223000"/>
          <p14:tracePt t="26383" x="4171950" y="6223000"/>
          <p14:tracePt t="26453" x="4171950" y="6216650"/>
          <p14:tracePt t="26467" x="4171950" y="6210300"/>
          <p14:tracePt t="26725" x="4171950" y="6203950"/>
          <p14:tracePt t="26868" x="4171950" y="6210300"/>
          <p14:tracePt t="26881" x="4171950" y="6216650"/>
          <p14:tracePt t="26914" x="4171950" y="6223000"/>
          <p14:tracePt t="26926" x="4171950" y="6235700"/>
          <p14:tracePt t="26936" x="4171950" y="6242050"/>
          <p14:tracePt t="26947" x="4171950" y="6267450"/>
          <p14:tracePt t="26964" x="4171950" y="6286500"/>
          <p14:tracePt t="26981" x="4178300" y="6318250"/>
          <p14:tracePt t="26998" x="4178300" y="6324600"/>
          <p14:tracePt t="27014" x="4178300" y="6337300"/>
          <p14:tracePt t="27031" x="4178300" y="6356350"/>
          <p14:tracePt t="27048" x="4178300" y="6362700"/>
          <p14:tracePt t="27064" x="4178300" y="6375400"/>
          <p14:tracePt t="27105" x="4178300" y="6381750"/>
          <p14:tracePt t="27128" x="4178300" y="6388100"/>
          <p14:tracePt t="28062" x="4178300" y="6381750"/>
          <p14:tracePt t="28215" x="4178300" y="6375400"/>
          <p14:tracePt t="28221" x="4178300" y="6369050"/>
          <p14:tracePt t="28231" x="4178300" y="6362700"/>
          <p14:tracePt t="28247" x="4178300" y="6356350"/>
          <p14:tracePt t="28298" x="4178300" y="6350000"/>
          <p14:tracePt t="28334" x="4178300" y="6337300"/>
          <p14:tracePt t="28345" x="4178300" y="6330950"/>
          <p14:tracePt t="28350" x="4178300" y="6324600"/>
          <p14:tracePt t="28365" x="4178300" y="6311900"/>
          <p14:tracePt t="28383" x="4178300" y="6305550"/>
          <p14:tracePt t="28429" x="4178300" y="6299200"/>
          <p14:tracePt t="28511" x="4178300" y="6280150"/>
          <p14:tracePt t="28518" x="4178300" y="6267450"/>
          <p14:tracePt t="28531" x="4178300" y="6254750"/>
          <p14:tracePt t="28547" x="4178300" y="6242050"/>
          <p14:tracePt t="28593" x="4178300" y="6235700"/>
          <p14:tracePt t="28771" x="4178300" y="6229350"/>
          <p14:tracePt t="28891" x="4178300" y="6216650"/>
          <p14:tracePt t="28897" x="4178300" y="6191250"/>
          <p14:tracePt t="28915" x="4178300" y="6184900"/>
          <p14:tracePt t="28960" x="4178300" y="6178550"/>
          <p14:tracePt t="29031" x="4178300" y="6172200"/>
          <p14:tracePt t="30236" x="4178300" y="6165850"/>
          <p14:tracePt t="30249" x="4178300" y="6159500"/>
          <p14:tracePt t="30264" x="4178300" y="6153150"/>
          <p14:tracePt t="30603" x="4178300" y="6165850"/>
          <p14:tracePt t="30615" x="4171950" y="6184900"/>
          <p14:tracePt t="30615" x="4171950" y="6203950"/>
          <p14:tracePt t="30639" x="4171950" y="6223000"/>
          <p14:tracePt t="30651" x="4171950" y="6248400"/>
          <p14:tracePt t="30664" x="4171950" y="6267450"/>
          <p14:tracePt t="30665" x="4171950" y="6292850"/>
          <p14:tracePt t="30680" x="4171950" y="6305550"/>
          <p14:tracePt t="30680" x="4171950" y="6318250"/>
          <p14:tracePt t="30699" x="4171950" y="6324600"/>
          <p14:tracePt t="30745" x="4171950" y="6330950"/>
          <p14:tracePt t="30756" x="4171950" y="6337300"/>
          <p14:tracePt t="30764" x="4171950" y="6343650"/>
          <p14:tracePt t="30781" x="4171950" y="6356350"/>
          <p14:tracePt t="30829" x="4171950" y="6362700"/>
          <p14:tracePt t="30923" x="4171950" y="6343650"/>
          <p14:tracePt t="30934" x="4178300" y="6330950"/>
          <p14:tracePt t="30935" x="4178300" y="6311900"/>
          <p14:tracePt t="30964" x="4178300" y="6292850"/>
          <p14:tracePt t="30964" x="4178300" y="6273800"/>
          <p14:tracePt t="30980" x="4178300" y="6242050"/>
          <p14:tracePt t="30998" x="4178300" y="6216650"/>
          <p14:tracePt t="31014" x="4171950" y="6184900"/>
          <p14:tracePt t="31031" x="4165600" y="6165850"/>
          <p14:tracePt t="31047" x="4165600" y="6146800"/>
          <p14:tracePt t="31065" x="4165600" y="6140450"/>
          <p14:tracePt t="31081" x="4165600" y="6134100"/>
          <p14:tracePt t="31136" x="4159250" y="6134100"/>
          <p14:tracePt t="31183" x="4159250" y="6121400"/>
          <p14:tracePt t="31188" x="4152900" y="6115050"/>
          <p14:tracePt t="31197" x="4152900" y="6108700"/>
          <p14:tracePt t="31214" x="4152900" y="6102350"/>
          <p14:tracePt t="31231" x="4146550" y="6102350"/>
          <p14:tracePt t="31384" x="4146550" y="6096000"/>
          <p14:tracePt t="31643" x="4146550" y="6102350"/>
          <p14:tracePt t="32104" x="4146550" y="6115050"/>
          <p14:tracePt t="32116" x="4152900" y="6134100"/>
          <p14:tracePt t="32118" x="4152900" y="6153150"/>
          <p14:tracePt t="32130" x="4152900" y="6172200"/>
          <p14:tracePt t="32148" x="4159250" y="6248400"/>
          <p14:tracePt t="32164" x="4159250" y="6292850"/>
          <p14:tracePt t="32180" x="4159250" y="6330950"/>
          <p14:tracePt t="32197" x="4159250" y="6388100"/>
          <p14:tracePt t="32214" x="4159250" y="6407150"/>
          <p14:tracePt t="32229" x="4159250" y="6426200"/>
          <p14:tracePt t="32247" x="4165600" y="6432550"/>
          <p14:tracePt t="32264" x="4165600" y="6438900"/>
          <p14:tracePt t="32671" x="4165600" y="6426200"/>
          <p14:tracePt t="32685" x="4165600" y="6419850"/>
          <p14:tracePt t="32697" x="4165600" y="6413500"/>
          <p14:tracePt t="32704" x="4165600" y="6400800"/>
          <p14:tracePt t="32714" x="4165600" y="6388100"/>
          <p14:tracePt t="32731" x="4165600" y="6375400"/>
          <p14:tracePt t="32747" x="4165600" y="6362700"/>
          <p14:tracePt t="32764" x="4165600" y="6350000"/>
          <p14:tracePt t="32781" x="4165600" y="6343650"/>
          <p14:tracePt t="32815" x="4165600" y="6337300"/>
          <p14:tracePt t="33229" x="4165600" y="6330950"/>
          <p14:tracePt t="33232" x="4165600" y="6305550"/>
          <p14:tracePt t="33265" x="4165600" y="6280150"/>
          <p14:tracePt t="33281" x="4165600" y="6261100"/>
          <p14:tracePt t="33297" x="4165600" y="6235700"/>
          <p14:tracePt t="33316" x="4165600" y="6229350"/>
          <p14:tracePt t="33330" x="4165600" y="6223000"/>
          <p14:tracePt t="33383" x="4165600" y="6216650"/>
          <p14:tracePt t="33406" x="4165600" y="6203950"/>
          <p14:tracePt t="33417" x="4165600" y="6184900"/>
          <p14:tracePt t="33432" x="4165600" y="6178550"/>
          <p14:tracePt t="33449" x="4165600" y="6165850"/>
          <p14:tracePt t="33464" x="4165600" y="6153150"/>
          <p14:tracePt t="33512" x="4165600" y="6146800"/>
          <p14:tracePt t="33583" x="4165600" y="6134100"/>
          <p14:tracePt t="33591" x="4165600" y="6115050"/>
          <p14:tracePt t="33598" x="4165600" y="6108700"/>
          <p14:tracePt t="33614" x="4165600" y="6102350"/>
          <p14:tracePt t="33631" x="4165600" y="6096000"/>
          <p14:tracePt t="34033" x="4165600" y="6108700"/>
          <p14:tracePt t="34044" x="4159250" y="6115050"/>
          <p14:tracePt t="38786" x="4159250" y="6121400"/>
          <p14:tracePt t="38868" x="4159250" y="6127750"/>
          <p14:tracePt t="38869" x="4159250" y="6134100"/>
          <p14:tracePt t="38928" x="4159250" y="6140450"/>
          <p14:tracePt t="39010" x="4159250" y="6146800"/>
          <p14:tracePt t="39034" x="4159250" y="6153150"/>
          <p14:tracePt t="39069" x="4159250" y="6159500"/>
          <p14:tracePt t="39093" x="4159250" y="6165850"/>
          <p14:tracePt t="39097" x="4165600" y="6165850"/>
          <p14:tracePt t="39114" x="4165600" y="6178550"/>
          <p14:tracePt t="39130" x="4165600" y="6184900"/>
          <p14:tracePt t="39147" x="4165600" y="6191250"/>
          <p14:tracePt t="39165" x="4171950" y="6197600"/>
          <p14:tracePt t="39181" x="4171950" y="6203950"/>
          <p14:tracePt t="39198" x="4171950" y="6210300"/>
          <p14:tracePt t="39214" x="4171950" y="6216650"/>
          <p14:tracePt t="39230" x="4178300" y="6223000"/>
          <p14:tracePt t="39281" x="4178300" y="6229350"/>
          <p14:tracePt t="39297" x="4178300" y="6235700"/>
          <p14:tracePt t="39318" x="4178300" y="6242050"/>
          <p14:tracePt t="39330" x="4184650" y="6242050"/>
          <p14:tracePt t="39332" x="4184650" y="6248400"/>
          <p14:tracePt t="39348" x="4184650" y="6254750"/>
          <p14:tracePt t="39366" x="4184650" y="6261100"/>
          <p14:tracePt t="41729" x="4165600" y="6261100"/>
          <p14:tracePt t="41748" x="4133850" y="6267450"/>
          <p14:tracePt t="41763" x="4089400" y="6267450"/>
          <p14:tracePt t="41765" x="3994150" y="6267450"/>
          <p14:tracePt t="41781" x="3924300" y="6267450"/>
          <p14:tracePt t="41797" x="3803650" y="6267450"/>
          <p14:tracePt t="41816" x="3740150" y="6261100"/>
          <p14:tracePt t="41830" x="3676650" y="6254750"/>
          <p14:tracePt t="41847" x="3562350" y="6242050"/>
          <p14:tracePt t="41863" x="3517900" y="6235700"/>
          <p14:tracePt t="41880" x="3448050" y="6229350"/>
          <p14:tracePt t="41897" x="3409950" y="6229350"/>
          <p14:tracePt t="41914" x="3378200" y="6229350"/>
          <p14:tracePt t="41930" x="3308350" y="6223000"/>
          <p14:tracePt t="41947" x="3276600" y="6223000"/>
          <p14:tracePt t="41963" x="3219450" y="6223000"/>
          <p14:tracePt t="41980" x="3187700" y="6223000"/>
          <p14:tracePt t="41998" x="3143250" y="6223000"/>
          <p14:tracePt t="42014" x="3130550" y="6223000"/>
          <p14:tracePt t="42030" x="3117850" y="6223000"/>
          <p14:tracePt t="42048" x="3092450" y="6223000"/>
          <p14:tracePt t="42063" x="3079750" y="6223000"/>
          <p14:tracePt t="42082" x="3060700" y="6223000"/>
          <p14:tracePt t="42098" x="3054350" y="6223000"/>
          <p14:tracePt t="42115" x="3048000" y="6223000"/>
          <p14:tracePt t="42130" x="3022600" y="6223000"/>
          <p14:tracePt t="42147" x="3016250" y="6223000"/>
          <p14:tracePt t="42163" x="2990850" y="6223000"/>
          <p14:tracePt t="42180" x="2984500" y="6223000"/>
          <p14:tracePt t="42197" x="2978150" y="6223000"/>
          <p14:tracePt t="42214" x="2971800" y="6223000"/>
          <p14:tracePt t="42947" x="2978150" y="6223000"/>
          <p14:tracePt t="42963" x="2990850" y="6223000"/>
          <p14:tracePt t="42964" x="3009900" y="6223000"/>
          <p14:tracePt t="42980" x="3041650" y="6223000"/>
          <p14:tracePt t="42997" x="3054350" y="6223000"/>
          <p14:tracePt t="43013" x="3067050" y="6223000"/>
          <p14:tracePt t="43013" x="3079750" y="6223000"/>
          <p14:tracePt t="43031" x="3092450" y="6223000"/>
          <p14:tracePt t="43047" x="3111500" y="6223000"/>
          <p14:tracePt t="43064" x="3155950" y="6223000"/>
          <p14:tracePt t="43080" x="3200400" y="6223000"/>
          <p14:tracePt t="43097" x="3295650" y="6223000"/>
          <p14:tracePt t="43113" x="3333750" y="6223000"/>
          <p14:tracePt t="43130" x="3365500" y="6223000"/>
          <p14:tracePt t="43146" x="3448050" y="6229350"/>
          <p14:tracePt t="43164" x="3492500" y="6235700"/>
          <p14:tracePt t="43180" x="3575050" y="6235700"/>
          <p14:tracePt t="43197" x="3606800" y="6235700"/>
          <p14:tracePt t="43213" x="3651250" y="6235700"/>
          <p14:tracePt t="43230" x="3740150" y="6242050"/>
          <p14:tracePt t="43247" x="3790950" y="6242050"/>
          <p14:tracePt t="43263" x="3905250" y="6242050"/>
          <p14:tracePt t="43281" x="3981450" y="6242050"/>
          <p14:tracePt t="43298" x="4140200" y="6235700"/>
          <p14:tracePt t="43315" x="4216400" y="6229350"/>
          <p14:tracePt t="43332" x="4292600" y="6229350"/>
          <p14:tracePt t="43346" x="4432300" y="6223000"/>
          <p14:tracePt t="43364" x="4502150" y="6223000"/>
          <p14:tracePt t="43380" x="4622800" y="6223000"/>
          <p14:tracePt t="43397" x="4667250" y="6223000"/>
          <p14:tracePt t="43413" x="4711700" y="6223000"/>
          <p14:tracePt t="43430" x="4781550" y="6223000"/>
          <p14:tracePt t="43446" x="4819650" y="6216650"/>
          <p14:tracePt t="43463" x="4883150" y="6210300"/>
          <p14:tracePt t="43480" x="4927600" y="6203950"/>
          <p14:tracePt t="43497" x="4965700" y="6191250"/>
          <p14:tracePt t="43513" x="5054600" y="6178550"/>
          <p14:tracePt t="43530" x="5099050" y="6172200"/>
          <p14:tracePt t="43548" x="5187950" y="6172200"/>
          <p14:tracePt t="43564" x="5219700" y="6172200"/>
          <p14:tracePt t="43581" x="5264150" y="6172200"/>
          <p14:tracePt t="43597" x="5359400" y="6172200"/>
          <p14:tracePt t="43613" x="5403850" y="6172200"/>
          <p14:tracePt t="43630" x="5480050" y="6172200"/>
          <p14:tracePt t="43647" x="5518150" y="6172200"/>
          <p14:tracePt t="43665" x="5543550" y="6172200"/>
          <p14:tracePt t="43680" x="5619750" y="6172200"/>
          <p14:tracePt t="43698" x="5645150" y="6172200"/>
          <p14:tracePt t="43713" x="5676900" y="6178550"/>
          <p14:tracePt t="43732" x="5683250" y="6178550"/>
          <p14:tracePt t="43799" x="5689600" y="6178550"/>
          <p14:tracePt t="45690" x="5683250" y="6178550"/>
          <p14:tracePt t="45702" x="5670550" y="6184900"/>
          <p14:tracePt t="45715" x="5651500" y="6184900"/>
          <p14:tracePt t="45726" x="5607050" y="6191250"/>
          <p14:tracePt t="45730" x="5556250" y="6197600"/>
          <p14:tracePt t="45746" x="5410200" y="6210300"/>
          <p14:tracePt t="45764" x="5314950" y="6210300"/>
          <p14:tracePt t="45780" x="5219700" y="6223000"/>
          <p14:tracePt t="45780" x="5124450" y="6229350"/>
          <p14:tracePt t="45797" x="5035550" y="6235700"/>
          <p14:tracePt t="45815" x="4946650" y="6242050"/>
          <p14:tracePt t="45815" x="4870450" y="6248400"/>
          <p14:tracePt t="45833" x="4800600" y="6248400"/>
          <p14:tracePt t="45846" x="4743450" y="6248400"/>
          <p14:tracePt t="45865" x="4699000" y="6254750"/>
          <p14:tracePt t="45880" x="4641850" y="6254750"/>
          <p14:tracePt t="45897" x="4629150" y="6254750"/>
          <p14:tracePt t="45951" x="4629150" y="6261100"/>
          <p14:tracePt t="46129" x="4616450" y="6261100"/>
          <p14:tracePt t="46141" x="4597400" y="6261100"/>
          <p14:tracePt t="46163" x="4565650" y="6273800"/>
          <p14:tracePt t="46163" x="4527550" y="6280150"/>
          <p14:tracePt t="46165" x="4495800" y="6280150"/>
          <p14:tracePt t="46182" x="4451350" y="6280150"/>
          <p14:tracePt t="46197" x="4381500" y="6280150"/>
          <p14:tracePt t="46213" x="4356100" y="6280150"/>
          <p14:tracePt t="46230" x="4324350" y="6273800"/>
          <p14:tracePt t="46246" x="4318000" y="6267450"/>
          <p14:tracePt t="46263" x="4311650" y="6267450"/>
          <p14:tracePt t="46306" x="4311650" y="6261100"/>
          <p14:tracePt t="46342" x="4305300" y="6261100"/>
          <p14:tracePt t="46363" x="4298950" y="6261100"/>
          <p14:tracePt t="46364" x="4292600" y="6248400"/>
          <p14:tracePt t="46401" x="4286250" y="6242050"/>
          <p14:tracePt t="46401" x="4279900" y="6242050"/>
          <p14:tracePt t="46436" x="4279900" y="6235700"/>
          <p14:tracePt t="46446" x="4273550" y="6235700"/>
          <p14:tracePt t="46464" x="4267200" y="6229350"/>
          <p14:tracePt t="46480" x="4254500" y="6223000"/>
          <p14:tracePt t="46497" x="4248150" y="6223000"/>
          <p14:tracePt t="46513" x="4241800" y="6216650"/>
          <p14:tracePt t="46530" x="4235450" y="6210300"/>
          <p14:tracePt t="46546" x="4229100" y="6210300"/>
          <p14:tracePt t="46563" x="4222750" y="6203950"/>
          <p14:tracePt t="46707" x="4222750" y="6197600"/>
          <p14:tracePt t="46719" x="4216400" y="6191250"/>
          <p14:tracePt t="46767" x="4210050" y="6184900"/>
          <p14:tracePt t="46815" x="4203700" y="6184900"/>
          <p14:tracePt t="46861" x="4203700" y="6178550"/>
          <p14:tracePt t="46944" x="4197350" y="6178550"/>
          <p14:tracePt t="46968" x="4197350" y="6172200"/>
          <p14:tracePt t="46992" x="4191000" y="6172200"/>
          <p14:tracePt t="47004" x="4191000" y="6165850"/>
          <p14:tracePt t="47227" x="4191000" y="6159500"/>
          <p14:tracePt t="47252" x="4184650" y="6153150"/>
          <p14:tracePt t="47276" x="4178300" y="6153150"/>
          <p14:tracePt t="47287" x="4178300" y="6146800"/>
          <p14:tracePt t="47305" x="4178300" y="6140450"/>
          <p14:tracePt t="47347" x="4178300" y="6134100"/>
          <p14:tracePt t="47382" x="4171950" y="6127750"/>
          <p14:tracePt t="47398" x="4171950" y="6121400"/>
          <p14:tracePt t="47730" x="4165600" y="6121400"/>
          <p14:tracePt t="47772" x="4165600" y="6115050"/>
          <p14:tracePt t="47795" x="4159250" y="6115050"/>
          <p14:tracePt t="54653" x="4159250" y="6108700"/>
          <p14:tracePt t="54677" x="4159250" y="6096000"/>
          <p14:tracePt t="54696" x="4159250" y="6089650"/>
          <p14:tracePt t="54697" x="4159250" y="6070600"/>
          <p14:tracePt t="54713" x="4159250" y="6064250"/>
          <p14:tracePt t="54730" x="4159250" y="6051550"/>
          <p14:tracePt t="54748" x="4159250" y="6045200"/>
          <p14:tracePt t="54765" x="4159250" y="6032500"/>
          <p14:tracePt t="54781" x="4159250" y="6007100"/>
          <p14:tracePt t="54797" x="4159250" y="5994400"/>
          <p14:tracePt t="54812" x="4159250" y="5981700"/>
          <p14:tracePt t="54830" x="4159250" y="5956300"/>
          <p14:tracePt t="54846" x="4159250" y="5949950"/>
          <p14:tracePt t="54863" x="4159250" y="5943600"/>
          <p14:tracePt t="54879" x="4159250" y="5937250"/>
          <p14:tracePt t="54926" x="4159250" y="5930900"/>
          <p14:tracePt t="55304" x="4159250" y="5924550"/>
          <p14:tracePt t="55315" x="4159250" y="5911850"/>
          <p14:tracePt t="55318" x="4159250" y="5899150"/>
          <p14:tracePt t="55329" x="4159250" y="5892800"/>
          <p14:tracePt t="55346" x="4159250" y="5873750"/>
          <p14:tracePt t="55363" x="4159250" y="5867400"/>
          <p14:tracePt t="55398" x="4159250" y="5854700"/>
          <p14:tracePt t="55398" x="4159250" y="5848350"/>
          <p14:tracePt t="55414" x="4159250" y="5842000"/>
          <p14:tracePt t="55431" x="4152900" y="5835650"/>
          <p14:tracePt t="55446" x="4152900" y="5822950"/>
          <p14:tracePt t="55481" x="4152900" y="5810250"/>
          <p14:tracePt t="55482" x="4152900" y="5803900"/>
          <p14:tracePt t="55497" x="4152900" y="5791200"/>
          <p14:tracePt t="55514" x="4152900" y="5772150"/>
          <p14:tracePt t="55551" x="4152900" y="5765800"/>
          <p14:tracePt t="56108" x="4152900" y="5753100"/>
          <p14:tracePt t="56131" x="4152900" y="5746750"/>
          <p14:tracePt t="56146" x="4152900" y="5727700"/>
          <p14:tracePt t="56146" x="4152900" y="5721350"/>
          <p14:tracePt t="56162" x="4152900" y="5708650"/>
          <p14:tracePt t="56201" x="4152900" y="5695950"/>
          <p14:tracePt t="56238" x="4152900" y="5689600"/>
          <p14:tracePt t="56841" x="4152900" y="5683250"/>
          <p14:tracePt t="56864" x="4152900" y="5676900"/>
          <p14:tracePt t="56879" x="4152900" y="5670550"/>
          <p14:tracePt t="56880" x="4152900" y="5664200"/>
          <p14:tracePt t="56896" x="4152900" y="5657850"/>
          <p14:tracePt t="56914" x="4152900" y="5651500"/>
          <p14:tracePt t="56947" x="4152900" y="5645150"/>
          <p14:tracePt t="56971" x="4152900" y="5638800"/>
          <p14:tracePt t="56982" x="4146550" y="5638800"/>
          <p14:tracePt t="56996" x="4146550" y="5632450"/>
          <p14:tracePt t="57355" x="4146550" y="5638800"/>
          <p14:tracePt t="57363" x="4146550" y="5664200"/>
          <p14:tracePt t="57379" x="4146550" y="5753100"/>
          <p14:tracePt t="57397" x="4133850" y="5822950"/>
          <p14:tracePt t="57412" x="4133850" y="5899150"/>
          <p14:tracePt t="57430" x="4133850" y="6026150"/>
          <p14:tracePt t="57446" x="4133850" y="6070600"/>
          <p14:tracePt t="57463" x="4140200" y="6127750"/>
          <p14:tracePt t="57480" x="4146550" y="6140450"/>
          <p14:tracePt t="57496" x="4146550" y="6146800"/>
          <p14:tracePt t="57512" x="4152900" y="6146800"/>
          <p14:tracePt t="58106" x="4152900" y="6140450"/>
          <p14:tracePt t="58116" x="4152900" y="6127750"/>
          <p14:tracePt t="58130" x="4152900" y="6096000"/>
          <p14:tracePt t="58148" x="4152900" y="6083300"/>
          <p14:tracePt t="58164" x="4146550" y="6045200"/>
          <p14:tracePt t="58180" x="4140200" y="6026150"/>
          <p14:tracePt t="58197" x="4127500" y="5994400"/>
          <p14:tracePt t="58213" x="4127500" y="5981700"/>
          <p14:tracePt t="58230" x="4121150" y="5956300"/>
          <p14:tracePt t="58247" x="4114800" y="5911850"/>
          <p14:tracePt t="58264" x="4114800" y="5905500"/>
          <p14:tracePt t="58281" x="4114800" y="5892800"/>
          <p14:tracePt t="58567" x="4114800" y="5880100"/>
          <p14:tracePt t="58579" x="4114800" y="5835650"/>
          <p14:tracePt t="58597" x="4114800" y="5797550"/>
          <p14:tracePt t="58613" x="4121150" y="5721350"/>
          <p14:tracePt t="58632" x="4121150" y="5683250"/>
          <p14:tracePt t="58647" x="4121150" y="5613400"/>
          <p14:tracePt t="58665" x="4121150" y="5594350"/>
          <p14:tracePt t="58680" x="4121150" y="5575300"/>
          <p14:tracePt t="58697" x="4121150" y="5543550"/>
          <p14:tracePt t="58713" x="4121150" y="5537200"/>
          <p14:tracePt t="58730" x="4121150" y="5524500"/>
          <p14:tracePt t="58770" x="4121150" y="5518150"/>
          <p14:tracePt t="59064" x="4121150" y="5511800"/>
          <p14:tracePt t="59068" x="4121150" y="5499100"/>
          <p14:tracePt t="59096" x="4121150" y="5480050"/>
          <p14:tracePt t="59097" x="4121150" y="5441950"/>
          <p14:tracePt t="59114" x="4121150" y="5422900"/>
          <p14:tracePt t="59130" x="4121150" y="5384800"/>
          <p14:tracePt t="59148" x="4121150" y="5359400"/>
          <p14:tracePt t="59163" x="4121150" y="5334000"/>
          <p14:tracePt t="59181" x="4121150" y="5314950"/>
          <p14:tracePt t="59479" x="4121150" y="5295900"/>
          <p14:tracePt t="59490" x="4121150" y="5276850"/>
          <p14:tracePt t="59502" x="4121150" y="5207000"/>
          <p14:tracePt t="59514" x="4121150" y="5156200"/>
          <p14:tracePt t="59530" x="4127500" y="5099050"/>
          <p14:tracePt t="59547" x="4127500" y="4997450"/>
          <p14:tracePt t="59563" x="4127500" y="4953000"/>
          <p14:tracePt t="59581" x="4127500" y="4908550"/>
          <p14:tracePt t="59597" x="4127500" y="4889500"/>
          <p14:tracePt t="59614" x="4127500" y="4883150"/>
          <p14:tracePt t="59630" x="4127500" y="4876800"/>
          <p14:tracePt t="59892" x="4127500" y="4857750"/>
          <p14:tracePt t="59902" x="4127500" y="4832350"/>
          <p14:tracePt t="59913" x="4127500" y="4768850"/>
          <p14:tracePt t="59930" x="4127500" y="4724400"/>
          <p14:tracePt t="59947" x="4127500" y="4629150"/>
          <p14:tracePt t="59963" x="4127500" y="4584700"/>
          <p14:tracePt t="59980" x="4127500" y="4552950"/>
          <p14:tracePt t="59996" x="4127500" y="4502150"/>
          <p14:tracePt t="60014" x="4121150" y="4495800"/>
          <p14:tracePt t="60030" x="4121150" y="4489450"/>
          <p14:tracePt t="60294" x="4121150" y="4483100"/>
          <p14:tracePt t="60297" x="4121150" y="4464050"/>
          <p14:tracePt t="60313" x="4121150" y="4400550"/>
          <p14:tracePt t="60331" x="4127500" y="4349750"/>
          <p14:tracePt t="60346" x="4127500" y="4286250"/>
          <p14:tracePt t="60364" x="4133850" y="4165600"/>
          <p14:tracePt t="60380" x="4133850" y="4121150"/>
          <p14:tracePt t="60397" x="4133850" y="4083050"/>
          <p14:tracePt t="60413" x="4133850" y="4064000"/>
          <p14:tracePt t="60743" x="4133850" y="4057650"/>
          <p14:tracePt t="60763" x="4133850" y="4038600"/>
          <p14:tracePt t="60764" x="4133850" y="4000500"/>
          <p14:tracePt t="60780" x="4133850" y="3975100"/>
          <p14:tracePt t="60797" x="4140200" y="3905250"/>
          <p14:tracePt t="60814" x="4140200" y="3873500"/>
          <p14:tracePt t="60830" x="4146550" y="3854450"/>
          <p14:tracePt t="60846" x="4146550" y="3822700"/>
          <p14:tracePt t="60864" x="4146550" y="3810000"/>
          <p14:tracePt t="60880" x="4146550" y="3797300"/>
          <p14:tracePt t="60880" x="4146550" y="3790950"/>
          <p14:tracePt t="61109" x="4146550" y="3771900"/>
          <p14:tracePt t="61121" x="4146550" y="3746500"/>
          <p14:tracePt t="61130" x="4146550" y="3663950"/>
          <p14:tracePt t="61147" x="4146550" y="3606800"/>
          <p14:tracePt t="61164" x="4146550" y="3543300"/>
          <p14:tracePt t="61180" x="4146550" y="3409950"/>
          <p14:tracePt t="61197" x="4146550" y="3327400"/>
          <p14:tracePt t="61213" x="4146550" y="3175000"/>
          <p14:tracePt t="61230" x="4146550" y="3105150"/>
          <p14:tracePt t="61246" x="4146550" y="3028950"/>
          <p14:tracePt t="61264" x="4146550" y="3009900"/>
          <p14:tracePt t="61511" x="4146550" y="2997200"/>
          <p14:tracePt t="61516" x="4146550" y="2984500"/>
          <p14:tracePt t="61530" x="4146550" y="2946400"/>
          <p14:tracePt t="61546" x="4140200" y="2832100"/>
          <p14:tracePt t="61564" x="4133850" y="2755900"/>
          <p14:tracePt t="61580" x="4133850" y="2603500"/>
          <p14:tracePt t="61597" x="4121150" y="2533650"/>
          <p14:tracePt t="61613" x="4108450" y="2393950"/>
          <p14:tracePt t="61631" x="4108450" y="2343150"/>
          <p14:tracePt t="61646" x="4102100" y="2286000"/>
          <p14:tracePt t="61664" x="4102100" y="2209800"/>
          <p14:tracePt t="61680" x="4102100" y="2190750"/>
          <p14:tracePt t="61697" x="4102100" y="2171700"/>
          <p14:tracePt t="61902" x="4102100" y="2146300"/>
          <p14:tracePt t="61914" x="4102100" y="2108200"/>
          <p14:tracePt t="61915" x="4102100" y="2051050"/>
          <p14:tracePt t="61930" x="4102100" y="1981200"/>
          <p14:tracePt t="61947" x="4102100" y="1816100"/>
          <p14:tracePt t="61963" x="4102100" y="1746250"/>
          <p14:tracePt t="61980" x="4102100" y="1689100"/>
          <p14:tracePt t="61996" x="4102100" y="1631950"/>
          <p14:tracePt t="62014" x="4102100" y="1619250"/>
          <p14:tracePt t="62031" x="4102100" y="1606550"/>
          <p14:tracePt t="62047" x="4102100" y="1600200"/>
          <p14:tracePt t="62063" x="4095750" y="1600200"/>
          <p14:tracePt t="62063" x="4095750" y="1593850"/>
          <p14:tracePt t="62081" x="4095750" y="1587500"/>
          <p14:tracePt t="62096" x="4089400" y="1587500"/>
          <p14:tracePt t="62114" x="4089400" y="1581150"/>
          <p14:tracePt t="62150" x="4089400" y="1574800"/>
          <p14:tracePt t="62269" x="4089400" y="1581150"/>
          <p14:tracePt t="62282" x="4089400" y="1619250"/>
          <p14:tracePt t="62282" x="4076700" y="1689100"/>
          <p14:tracePt t="62296" x="4070350" y="1847850"/>
          <p14:tracePt t="62314" x="4057650" y="2362200"/>
          <p14:tracePt t="62330" x="4057650" y="2641600"/>
          <p14:tracePt t="62347" x="4089400" y="3181350"/>
          <p14:tracePt t="62363" x="4108450" y="3397250"/>
          <p14:tracePt t="62380" x="4121150" y="3594100"/>
          <p14:tracePt t="62397" x="4127500" y="3886200"/>
          <p14:tracePt t="62414" x="4127500" y="4006850"/>
          <p14:tracePt t="62430" x="4127500" y="4140200"/>
          <p14:tracePt t="62447" x="4127500" y="4146550"/>
          <p14:tracePt t="62694" x="4127500" y="4191000"/>
          <p14:tracePt t="62713" x="4127500" y="4273550"/>
          <p14:tracePt t="62714" x="4121150" y="4597400"/>
          <p14:tracePt t="62730" x="4121150" y="4806950"/>
          <p14:tracePt t="62747" x="4140200" y="5060950"/>
          <p14:tracePt t="62763" x="4159250" y="5524500"/>
          <p14:tracePt t="62780" x="4171950" y="5708650"/>
          <p14:tracePt t="62797" x="4171950" y="5937250"/>
          <p14:tracePt t="62814" x="4171950" y="5988050"/>
          <p14:tracePt t="62830" x="4171950" y="6013450"/>
          <p14:tracePt t="62847" x="4171950" y="6019800"/>
          <p14:tracePt t="62863" x="4178300" y="6019800"/>
          <p14:tracePt t="63097" x="4178300" y="6032500"/>
          <p14:tracePt t="63120" x="4178300" y="6038850"/>
          <p14:tracePt t="63123" x="4178300" y="6045200"/>
          <p14:tracePt t="63155" x="4178300" y="6051550"/>
          <p14:tracePt t="63165" x="4178300" y="6064250"/>
          <p14:tracePt t="63180" x="4178300" y="6070600"/>
          <p14:tracePt t="63214" x="4171950" y="6083300"/>
          <p14:tracePt t="63240" x="4171950" y="6089650"/>
          <p14:tracePt t="63247" x="4171950" y="6096000"/>
          <p14:tracePt t="63264" x="4171950" y="6102350"/>
          <p14:tracePt t="63358" x="4184650" y="6096000"/>
          <p14:tracePt t="63363" x="4197350" y="6070600"/>
          <p14:tracePt t="63380" x="4210050" y="6038850"/>
          <p14:tracePt t="63397" x="4229100" y="6007100"/>
          <p14:tracePt t="63413" x="4273550" y="5924550"/>
          <p14:tracePt t="63430" x="4292600" y="5886450"/>
          <p14:tracePt t="63447" x="4318000" y="5829300"/>
          <p14:tracePt t="63464" x="4324350" y="5803900"/>
          <p14:tracePt t="63480" x="4324350" y="5778500"/>
          <p14:tracePt t="63499" x="4324350" y="5740400"/>
          <p14:tracePt t="63513" x="4324350" y="5721350"/>
          <p14:tracePt t="63530" x="4311650" y="5689600"/>
          <p14:tracePt t="63546" x="4298950" y="5683250"/>
          <p14:tracePt t="63564" x="4286250" y="5664200"/>
          <p14:tracePt t="63580" x="4254500" y="5645150"/>
          <p14:tracePt t="63597" x="4241800" y="5645150"/>
          <p14:tracePt t="63613" x="4197350" y="5626100"/>
          <p14:tracePt t="63630" x="4171950" y="5619750"/>
          <p14:tracePt t="63647" x="4133850" y="5619750"/>
          <p14:tracePt t="63664" x="4083050" y="5619750"/>
          <p14:tracePt t="63680" x="4057650" y="5619750"/>
          <p14:tracePt t="63697" x="4025900" y="5619750"/>
          <p14:tracePt t="63713" x="4006850" y="5619750"/>
          <p14:tracePt t="63730" x="3981450" y="5632450"/>
          <p14:tracePt t="63747" x="3962400" y="5651500"/>
          <p14:tracePt t="63764" x="3949700" y="5664200"/>
          <p14:tracePt t="63780" x="3911600" y="5734050"/>
          <p14:tracePt t="63815" x="3892550" y="5772150"/>
          <p14:tracePt t="63815" x="3879850" y="5822950"/>
          <p14:tracePt t="63831" x="3867150" y="5854700"/>
          <p14:tracePt t="63846" x="3860800" y="5892800"/>
          <p14:tracePt t="63864" x="3860800" y="5956300"/>
          <p14:tracePt t="63880" x="3860800" y="5994400"/>
          <p14:tracePt t="63897" x="3860800" y="6045200"/>
          <p14:tracePt t="63913" x="3860800" y="6083300"/>
          <p14:tracePt t="63930" x="3873500" y="6108700"/>
          <p14:tracePt t="63947" x="3898900" y="6165850"/>
          <p14:tracePt t="63964" x="3917950" y="6178550"/>
          <p14:tracePt t="63980" x="3949700" y="6197600"/>
          <p14:tracePt t="63997" x="3975100" y="6210300"/>
          <p14:tracePt t="64013" x="4025900" y="6223000"/>
          <p14:tracePt t="64031" x="4057650" y="6223000"/>
          <p14:tracePt t="64047" x="4083050" y="6223000"/>
          <p14:tracePt t="64063" x="4146550" y="6223000"/>
          <p14:tracePt t="64080" x="4184650" y="6216650"/>
          <p14:tracePt t="64096" x="4248150" y="6197600"/>
          <p14:tracePt t="64113" x="4279900" y="6178550"/>
          <p14:tracePt t="64129" x="4311650" y="6159500"/>
          <p14:tracePt t="64146" x="4362450" y="6121400"/>
          <p14:tracePt t="64164" x="4387850" y="6102350"/>
          <p14:tracePt t="64180" x="4425950" y="6070600"/>
          <p14:tracePt t="64197" x="4438650" y="6051550"/>
          <p14:tracePt t="64212" x="4451350" y="6038850"/>
          <p14:tracePt t="64230" x="4464050" y="5981700"/>
          <p14:tracePt t="64245" x="4464050" y="5962650"/>
          <p14:tracePt t="64263" x="4464050" y="5905500"/>
          <p14:tracePt t="64280" x="4464050" y="5873750"/>
          <p14:tracePt t="64297" x="4457700" y="5829300"/>
          <p14:tracePt t="64313" x="4419600" y="5753100"/>
          <p14:tracePt t="64330" x="4387850" y="5721350"/>
          <p14:tracePt t="64346" x="4349750" y="5676900"/>
          <p14:tracePt t="64364" x="4324350" y="5651500"/>
          <p14:tracePt t="64379" x="4305300" y="5626100"/>
          <p14:tracePt t="64397" x="4248150" y="5600700"/>
          <p14:tracePt t="64413" x="4222750" y="5594350"/>
          <p14:tracePt t="64430" x="4159250" y="5581650"/>
          <p14:tracePt t="64446" x="4121150" y="5581650"/>
          <p14:tracePt t="64462" x="4057650" y="5581650"/>
          <p14:tracePt t="64480" x="4032250" y="5581650"/>
          <p14:tracePt t="64497" x="4013200" y="5581650"/>
          <p14:tracePt t="64513" x="3956050" y="5600700"/>
          <p14:tracePt t="64530" x="3930650" y="5613400"/>
          <p14:tracePt t="64546" x="3879850" y="5651500"/>
          <p14:tracePt t="64563" x="3860800" y="5676900"/>
          <p14:tracePt t="64580" x="3841750" y="5695950"/>
          <p14:tracePt t="64596" x="3803650" y="5791200"/>
          <p14:tracePt t="64613" x="3784600" y="5842000"/>
          <p14:tracePt t="64629" x="3778250" y="5930900"/>
          <p14:tracePt t="64646" x="3778250" y="5988050"/>
          <p14:tracePt t="64664" x="3778250" y="6026150"/>
          <p14:tracePt t="64680" x="3816350" y="6115050"/>
          <p14:tracePt t="64697" x="3841750" y="6159500"/>
          <p14:tracePt t="64712" x="3905250" y="6242050"/>
          <p14:tracePt t="64730" x="3956050" y="6267450"/>
          <p14:tracePt t="64747" x="4006850" y="6292850"/>
          <p14:tracePt t="64763" x="4127500" y="6318250"/>
          <p14:tracePt t="64780" x="4184650" y="6318250"/>
          <p14:tracePt t="64797" x="4318000" y="6305550"/>
          <p14:tracePt t="64813" x="4381500" y="6286500"/>
          <p14:tracePt t="64830" x="4432300" y="6261100"/>
          <p14:tracePt t="64846" x="4527550" y="6197600"/>
          <p14:tracePt t="64864" x="4572000" y="6165850"/>
          <p14:tracePt t="64879" x="4616450" y="6108700"/>
          <p14:tracePt t="64896" x="4629150" y="6089650"/>
          <p14:tracePt t="64913" x="4635500" y="6057900"/>
          <p14:tracePt t="64930" x="4635500" y="6038850"/>
          <p14:tracePt t="64947" x="4635500" y="6019800"/>
          <p14:tracePt t="64962" x="4635500" y="5988050"/>
          <p14:tracePt t="64980" x="4635500" y="5975350"/>
          <p14:tracePt t="64995" x="4635500" y="5956300"/>
          <p14:tracePt t="65035" x="4635500" y="5949950"/>
          <p14:tracePt t="65059" x="4622800" y="5949950"/>
          <p14:tracePt t="65071" x="4610100" y="5943600"/>
          <p14:tracePt t="65080" x="4603750" y="5943600"/>
          <p14:tracePt t="65096" x="4597400" y="5943600"/>
          <p14:tracePt t="65154" x="4591050" y="5943600"/>
          <p14:tracePt t="65174" x="4591050" y="5949950"/>
          <p14:tracePt t="65180" x="4584700" y="5949950"/>
          <p14:tracePt t="65196" x="4578350" y="5956300"/>
          <p14:tracePt t="65196" x="4565650" y="5962650"/>
          <p14:tracePt t="65214" x="4552950" y="5975350"/>
          <p14:tracePt t="65230" x="4540250" y="5981700"/>
          <p14:tracePt t="65247" x="4476750" y="6007100"/>
          <p14:tracePt t="65263" x="4425950" y="6019800"/>
          <p14:tracePt t="65280" x="4292600" y="6070600"/>
          <p14:tracePt t="65296" x="4229100" y="6089650"/>
          <p14:tracePt t="65313" x="4178300" y="6102350"/>
          <p14:tracePt t="65328" x="4114800" y="6115050"/>
          <p14:tracePt t="65346" x="4102100" y="6121400"/>
          <p14:tracePt t="65426" x="4102100" y="6127750"/>
          <p14:tracePt t="65430" x="4102100" y="6134100"/>
          <p14:tracePt t="65447" x="4102100" y="6153150"/>
          <p14:tracePt t="65462" x="4102100" y="6159500"/>
          <p14:tracePt t="65480" x="4102100" y="6172200"/>
          <p14:tracePt t="65497" x="4102100" y="6178550"/>
          <p14:tracePt t="65533" x="4102100" y="6184900"/>
          <p14:tracePt t="65580" x="4102100" y="6191250"/>
          <p14:tracePt t="65734" x="4102100" y="6178550"/>
          <p14:tracePt t="65736" x="4108450" y="6172200"/>
          <p14:tracePt t="65746" x="4114800" y="6165850"/>
          <p14:tracePt t="65763" x="4121150" y="6146800"/>
          <p14:tracePt t="65780" x="4121150" y="6140450"/>
          <p14:tracePt t="65993" x="4127500" y="6140450"/>
          <p14:tracePt t="66088" x="4127500" y="6134100"/>
          <p14:tracePt t="66100" x="4140200" y="6127750"/>
          <p14:tracePt t="66124" x="4146550" y="6121400"/>
          <p14:tracePt t="69636" x="4146550" y="6108700"/>
          <p14:tracePt t="69648" x="4146550" y="6057900"/>
          <p14:tracePt t="69663" x="4140200" y="6000750"/>
          <p14:tracePt t="69679" x="4076700" y="5791200"/>
          <p14:tracePt t="69698" x="4019550" y="5645150"/>
          <p14:tracePt t="69713" x="3879850" y="5448300"/>
          <p14:tracePt t="69730" x="3816350" y="5397500"/>
          <p14:tracePt t="69748" x="3740150" y="5365750"/>
          <p14:tracePt t="69763" x="3613150" y="5334000"/>
          <p14:tracePt t="69779" x="3562350" y="5327650"/>
          <p14:tracePt t="69797" x="3505200" y="5334000"/>
          <p14:tracePt t="69813" x="3473450" y="5340350"/>
          <p14:tracePt t="70003" x="3441700" y="5378450"/>
          <p14:tracePt t="70014" x="3295650" y="5448300"/>
          <p14:tracePt t="70046" x="3117850" y="5499100"/>
          <p14:tracePt t="70047" x="2749550" y="5530850"/>
          <p14:tracePt t="70063" x="2609850" y="5530850"/>
          <p14:tracePt t="70079" x="2501900" y="5530850"/>
          <p14:tracePt t="70097" x="2362200" y="5518150"/>
          <p14:tracePt t="70113" x="2324100" y="5505450"/>
          <p14:tracePt t="70130" x="2292350" y="5492750"/>
          <p14:tracePt t="70287" x="2298700" y="5492750"/>
          <p14:tracePt t="70310" x="2305050" y="5492750"/>
          <p14:tracePt t="70334" x="2311400" y="5492750"/>
          <p14:tracePt t="70358" x="2317750" y="5492750"/>
          <p14:tracePt t="70369" x="2324100" y="5492750"/>
          <p14:tracePt t="70381" x="2336800" y="5492750"/>
          <p14:tracePt t="70384" x="2355850" y="5492750"/>
          <p14:tracePt t="70396" x="2393950" y="5486400"/>
          <p14:tracePt t="70413" x="2622550" y="5435600"/>
          <p14:tracePt t="70430" x="2832100" y="5391150"/>
          <p14:tracePt t="70446" x="3035300" y="5359400"/>
          <p14:tracePt t="70463" x="3429000" y="5295900"/>
          <p14:tracePt t="70479" x="3625850" y="5270500"/>
          <p14:tracePt t="70497" x="4013200" y="5232400"/>
          <p14:tracePt t="70513" x="4216400" y="5207000"/>
          <p14:tracePt t="70530" x="4495800" y="5181600"/>
          <p14:tracePt t="70546" x="4591050" y="5181600"/>
          <p14:tracePt t="70563" x="4673600" y="5181600"/>
          <p14:tracePt t="70579" x="4813300" y="5181600"/>
          <p14:tracePt t="70597" x="4876800" y="5181600"/>
          <p14:tracePt t="70613" x="5003800" y="5181600"/>
          <p14:tracePt t="70630" x="5054600" y="5181600"/>
          <p14:tracePt t="70646" x="5105400" y="5181600"/>
          <p14:tracePt t="70663" x="5181600" y="5181600"/>
          <p14:tracePt t="70679" x="5213350" y="5181600"/>
          <p14:tracePt t="70696" x="5302250" y="5181600"/>
          <p14:tracePt t="70713" x="5365750" y="5181600"/>
          <p14:tracePt t="70730" x="5422900" y="5181600"/>
          <p14:tracePt t="70746" x="5556250" y="5181600"/>
          <p14:tracePt t="70763" x="5588000" y="5181600"/>
          <p14:tracePt t="70780" x="5626100" y="5181600"/>
          <p14:tracePt t="70819" x="5632450" y="5181600"/>
          <p14:tracePt t="70855" x="5638800" y="5181600"/>
          <p14:tracePt t="70866" x="5645150" y="5181600"/>
          <p14:tracePt t="70877" x="5651500" y="5181600"/>
          <p14:tracePt t="70880" x="5657850" y="5181600"/>
          <p14:tracePt t="70896" x="5664200" y="5181600"/>
          <p14:tracePt t="70896" x="5670550" y="5181600"/>
          <p14:tracePt t="70914" x="5676900" y="5181600"/>
          <p14:tracePt t="70929" x="5683250" y="5181600"/>
          <p14:tracePt t="70947" x="5702300" y="5175250"/>
          <p14:tracePt t="70963" x="5715000" y="5175250"/>
          <p14:tracePt t="70980" x="5727700" y="5168900"/>
          <p14:tracePt t="70996" x="5740400" y="5168900"/>
          <p14:tracePt t="71031" x="5746750" y="5168900"/>
          <p14:tracePt t="71126" x="5740400" y="5168900"/>
          <p14:tracePt t="71138" x="5727700" y="5168900"/>
          <p14:tracePt t="71146" x="5664200" y="5181600"/>
          <p14:tracePt t="71163" x="5607050" y="5194300"/>
          <p14:tracePt t="71180" x="5530850" y="5200650"/>
          <p14:tracePt t="71196" x="5226050" y="5219700"/>
          <p14:tracePt t="71213" x="4978400" y="5219700"/>
          <p14:tracePt t="71229" x="4451350" y="5219700"/>
          <p14:tracePt t="71247" x="4203700" y="5219700"/>
          <p14:tracePt t="71263" x="3771900" y="5226050"/>
          <p14:tracePt t="71280" x="3625850" y="5238750"/>
          <p14:tracePt t="71296" x="3473450" y="5264150"/>
          <p14:tracePt t="71313" x="3289300" y="5289550"/>
          <p14:tracePt t="71329" x="3219450" y="5295900"/>
          <p14:tracePt t="71346" x="3130550" y="5308600"/>
          <p14:tracePt t="71363" x="3098800" y="5308600"/>
          <p14:tracePt t="71380" x="3073400" y="5321300"/>
          <p14:tracePt t="71396" x="3022600" y="5327650"/>
          <p14:tracePt t="71413" x="2997200" y="5334000"/>
          <p14:tracePt t="71429" x="2921000" y="5353050"/>
          <p14:tracePt t="71446" x="2882900" y="5365750"/>
          <p14:tracePt t="71463" x="2838450" y="5384800"/>
          <p14:tracePt t="71480" x="2743200" y="5422900"/>
          <p14:tracePt t="71496" x="2717800" y="5429250"/>
          <p14:tracePt t="71513" x="2686050" y="5441950"/>
          <p14:tracePt t="71647" x="2679700" y="5441950"/>
          <p14:tracePt t="71662" x="2667000" y="5441950"/>
          <p14:tracePt t="71680" x="2635250" y="5441950"/>
          <p14:tracePt t="71696" x="2609850" y="5441950"/>
          <p14:tracePt t="71713" x="2552700" y="5454650"/>
          <p14:tracePt t="71729" x="2540000" y="5461000"/>
          <p14:tracePt t="71746" x="2533650" y="5461000"/>
          <p14:tracePt t="71810" x="2571750" y="5461000"/>
          <p14:tracePt t="71823" x="2641600" y="5461000"/>
          <p14:tracePt t="71835" x="2787650" y="5461000"/>
          <p14:tracePt t="71846" x="3346450" y="5403850"/>
          <p14:tracePt t="71862" x="3695700" y="5340350"/>
          <p14:tracePt t="71880" x="4470400" y="5207000"/>
          <p14:tracePt t="71896" x="4832350" y="5168900"/>
          <p14:tracePt t="71913" x="5149850" y="5156200"/>
          <p14:tracePt t="71929" x="5581650" y="5168900"/>
          <p14:tracePt t="71946" x="5734050" y="5200650"/>
          <p14:tracePt t="71964" x="5886450" y="5245100"/>
          <p14:tracePt t="71980" x="5930900" y="5257800"/>
          <p14:tracePt t="71996" x="5956300" y="5264150"/>
          <p14:tracePt t="72013" x="5956300" y="5270500"/>
          <p14:tracePt t="72029" x="5956300" y="5276850"/>
          <p14:tracePt t="72261" x="5956300" y="5283200"/>
          <p14:tracePt t="72321" x="5949950" y="5283200"/>
          <p14:tracePt t="72332" x="5937250" y="5289550"/>
          <p14:tracePt t="72333" x="5911850" y="5302250"/>
          <p14:tracePt t="72346" x="5873750" y="5314950"/>
          <p14:tracePt t="72363" x="5772150" y="5353050"/>
          <p14:tracePt t="72380" x="5689600" y="5391150"/>
          <p14:tracePt t="72396" x="5556250" y="5454650"/>
          <p14:tracePt t="72413" x="5194300" y="5651500"/>
          <p14:tracePt t="72430" x="5010150" y="5734050"/>
          <p14:tracePt t="72446" x="4660900" y="5829300"/>
          <p14:tracePt t="72464" x="4572000" y="5835650"/>
          <p14:tracePt t="72480" x="4502150" y="5835650"/>
          <p14:tracePt t="72497" x="4451350" y="5835650"/>
          <p14:tracePt t="72513" x="4445000" y="5835650"/>
          <p14:tracePt t="72604" x="4400550" y="5861050"/>
          <p14:tracePt t="72616" x="4356100" y="5880100"/>
          <p14:tracePt t="72629" x="4298950" y="5892800"/>
          <p14:tracePt t="72630" x="4260850" y="5905500"/>
          <p14:tracePt t="72646" x="4235450" y="5911850"/>
          <p14:tracePt t="72663" x="4216400" y="5911850"/>
          <p14:tracePt t="72722" x="4222750" y="5911850"/>
          <p14:tracePt t="72734" x="4235450" y="5899150"/>
          <p14:tracePt t="72745" x="4260850" y="5880100"/>
          <p14:tracePt t="72763" x="4273550" y="5873750"/>
          <p14:tracePt t="72779" x="4286250" y="5867400"/>
          <p14:tracePt t="72796" x="4298950" y="5867400"/>
          <p14:tracePt t="72812" x="4305300" y="5867400"/>
          <p14:tracePt t="72812" x="4311650" y="5861050"/>
          <p14:tracePt t="72853" x="4311650" y="5854700"/>
          <p14:tracePt t="72911" x="4311650" y="5835650"/>
          <p14:tracePt t="72917" x="4311650" y="5816600"/>
          <p14:tracePt t="72930" x="4311650" y="5803900"/>
          <p14:tracePt t="72946" x="4311650" y="5778500"/>
          <p14:tracePt t="72963" x="4311650" y="5772150"/>
          <p14:tracePt t="72979" x="4311650" y="5765800"/>
          <p14:tracePt t="72996" x="4311650" y="5759450"/>
          <p14:tracePt t="73013" x="4311650" y="5753100"/>
          <p14:tracePt t="73030" x="4305300" y="5746750"/>
          <p14:tracePt t="73046" x="4305300" y="5740400"/>
          <p14:tracePt t="73063" x="4286250" y="5727700"/>
          <p14:tracePt t="73079" x="4279900" y="5727700"/>
          <p14:tracePt t="73096" x="4260850" y="5727700"/>
          <p14:tracePt t="73112" x="4241800" y="5721350"/>
          <p14:tracePt t="73130" x="4235450" y="5721350"/>
          <p14:tracePt t="73146" x="4210050" y="5721350"/>
          <p14:tracePt t="73163" x="4203700" y="5721350"/>
          <p14:tracePt t="73179" x="4184650" y="5721350"/>
          <p14:tracePt t="73197" x="4171950" y="5721350"/>
          <p14:tracePt t="73212" x="4152900" y="5721350"/>
          <p14:tracePt t="73230" x="4146550" y="5715000"/>
          <p14:tracePt t="73246" x="4133850" y="5715000"/>
          <p14:tracePt t="73263" x="4121150" y="5708650"/>
          <p14:tracePt t="73279" x="4108450" y="5708650"/>
          <p14:tracePt t="73296" x="4095750" y="5708650"/>
          <p14:tracePt t="73313" x="4076700" y="5715000"/>
          <p14:tracePt t="73330" x="4064000" y="5721350"/>
          <p14:tracePt t="73346" x="4038600" y="5727700"/>
          <p14:tracePt t="73363" x="4032250" y="5727700"/>
          <p14:tracePt t="73379" x="4013200" y="5734050"/>
          <p14:tracePt t="73397" x="4000500" y="5740400"/>
          <p14:tracePt t="73412" x="3981450" y="5740400"/>
          <p14:tracePt t="73430" x="3956050" y="5759450"/>
          <p14:tracePt t="73446" x="3937000" y="5784850"/>
          <p14:tracePt t="73463" x="3905250" y="5822950"/>
          <p14:tracePt t="73480" x="3898900" y="5842000"/>
          <p14:tracePt t="73496" x="3886200" y="5861050"/>
          <p14:tracePt t="73512" x="3873500" y="5892800"/>
          <p14:tracePt t="73530" x="3867150" y="5911850"/>
          <p14:tracePt t="73546" x="3854450" y="5943600"/>
          <p14:tracePt t="73563" x="3854450" y="5962650"/>
          <p14:tracePt t="73579" x="3854450" y="5975350"/>
          <p14:tracePt t="73596" x="3848100" y="5994400"/>
          <p14:tracePt t="73612" x="3841750" y="6000750"/>
          <p14:tracePt t="73629" x="3841750" y="6013450"/>
          <p14:tracePt t="73905" x="3848100" y="5981700"/>
          <p14:tracePt t="73912" x="3867150" y="5886450"/>
          <p14:tracePt t="73929" x="3873500" y="5848350"/>
          <p14:tracePt t="73946" x="3879850" y="5829300"/>
          <p14:tracePt t="73962" x="3879850" y="5822950"/>
          <p14:tracePt t="73980" x="3879850" y="5816600"/>
          <p14:tracePt t="73996" x="3886200" y="5810250"/>
          <p14:tracePt t="74013" x="3892550" y="5797550"/>
          <p14:tracePt t="74029" x="3911600" y="5784850"/>
          <p14:tracePt t="74046" x="3949700" y="5753100"/>
          <p14:tracePt t="74062" x="3962400" y="5740400"/>
          <p14:tracePt t="74080" x="3987800" y="5734050"/>
          <p14:tracePt t="74119" x="3994150" y="5734050"/>
          <p14:tracePt t="74129" x="4006850" y="5734050"/>
          <p14:tracePt t="74146" x="4019550" y="5727700"/>
          <p14:tracePt t="74162" x="4038600" y="5721350"/>
          <p14:tracePt t="74180" x="4057650" y="5715000"/>
          <p14:tracePt t="74196" x="4102100" y="5695950"/>
          <p14:tracePt t="74214" x="4133850" y="5689600"/>
          <p14:tracePt t="74229" x="4152900" y="5676900"/>
          <p14:tracePt t="74246" x="4203700" y="5657850"/>
          <p14:tracePt t="74263" x="4222750" y="5651500"/>
          <p14:tracePt t="74280" x="4267200" y="5651500"/>
          <p14:tracePt t="74296" x="4286250" y="5651500"/>
          <p14:tracePt t="74313" x="4298950" y="5651500"/>
          <p14:tracePt t="74329" x="4324350" y="5651500"/>
          <p14:tracePt t="74346" x="4337050" y="5651500"/>
          <p14:tracePt t="74362" x="4356100" y="5657850"/>
          <p14:tracePt t="74380" x="4362450" y="5664200"/>
          <p14:tracePt t="74396" x="4368800" y="5683250"/>
          <p14:tracePt t="74413" x="4394200" y="5721350"/>
          <p14:tracePt t="74429" x="4400550" y="5740400"/>
          <p14:tracePt t="74446" x="4419600" y="5778500"/>
          <p14:tracePt t="74462" x="4425950" y="5797550"/>
          <p14:tracePt t="74479" x="4432300" y="5816600"/>
          <p14:tracePt t="74479" x="4445000" y="5848350"/>
          <p14:tracePt t="74497" x="4457700" y="5880100"/>
          <p14:tracePt t="74513" x="4464050" y="5899150"/>
          <p14:tracePt t="74529" x="4470400" y="5924550"/>
          <p14:tracePt t="74546" x="4476750" y="5943600"/>
          <p14:tracePt t="74562" x="4483100" y="5949950"/>
          <p14:tracePt t="75489" x="4483100" y="5956300"/>
          <p14:tracePt t="75502" x="4483100" y="5962650"/>
          <p14:tracePt t="75512" x="4483100" y="5988050"/>
          <p14:tracePt t="75530" x="4483100" y="6007100"/>
          <p14:tracePt t="75546" x="4483100" y="6057900"/>
          <p14:tracePt t="75563" x="4483100" y="6076950"/>
          <p14:tracePt t="75579" x="4483100" y="6127750"/>
          <p14:tracePt t="75597" x="4483100" y="6146800"/>
          <p14:tracePt t="75612" x="4483100" y="6153150"/>
          <p14:tracePt t="75631" x="4483100" y="6165850"/>
          <p14:tracePt t="75689" x="4476750" y="6165850"/>
          <p14:tracePt t="75904" x="4476750" y="6172200"/>
          <p14:tracePt t="75916" x="4445000" y="6216650"/>
          <p14:tracePt t="75931" x="4413250" y="6248400"/>
          <p14:tracePt t="75947" x="4381500" y="6280150"/>
          <p14:tracePt t="75964" x="4311650" y="6330950"/>
          <p14:tracePt t="75980" x="4279900" y="6337300"/>
          <p14:tracePt t="75997" x="4241800" y="6343650"/>
          <p14:tracePt t="76013" x="4229100" y="6343650"/>
          <p14:tracePt t="76031" x="4222750" y="6343650"/>
          <p14:tracePt t="76176" x="4222750" y="6330950"/>
          <p14:tracePt t="76183" x="4216400" y="6318250"/>
          <p14:tracePt t="76197" x="4216400" y="6280150"/>
          <p14:tracePt t="76213" x="4216400" y="6261100"/>
          <p14:tracePt t="76231" x="4216400" y="6242050"/>
          <p14:tracePt t="76247" x="4210050" y="6235700"/>
          <p14:tracePt t="79406" x="4210050" y="6229350"/>
          <p14:tracePt t="79418" x="4203700" y="6210300"/>
          <p14:tracePt t="79419" x="4203700" y="6203950"/>
          <p14:tracePt t="79431" x="4197350" y="6191250"/>
          <p14:tracePt t="79450" x="4197350" y="6178550"/>
          <p14:tracePt t="79726" x="4191000" y="6178550"/>
          <p14:tracePt t="79741" x="4184650" y="6178550"/>
          <p14:tracePt t="79772" x="4178300" y="6178550"/>
          <p14:tracePt t="79808" x="4171950" y="6178550"/>
          <p14:tracePt t="79833" x="4171950" y="6172200"/>
          <p14:tracePt t="79834" x="4171950" y="6165850"/>
          <p14:tracePt t="79848" x="4171950" y="6159500"/>
          <p14:tracePt t="79864" x="4171950" y="6140450"/>
          <p14:tracePt t="79927" x="4171950" y="6134100"/>
          <p14:tracePt t="81216" x="4171950" y="6127750"/>
          <p14:tracePt t="81232" x="4171950" y="6121400"/>
          <p14:tracePt t="81247" x="4171950" y="6096000"/>
          <p14:tracePt t="81248" x="4171950" y="6000750"/>
          <p14:tracePt t="81266" x="4171950" y="5937250"/>
          <p14:tracePt t="81281" x="4165600" y="5842000"/>
          <p14:tracePt t="81299" x="4159250" y="5803900"/>
          <p14:tracePt t="81314" x="4159250" y="5784850"/>
          <p14:tracePt t="81331" x="4146550" y="5753100"/>
          <p14:tracePt t="81349" x="4146550" y="5740400"/>
          <p14:tracePt t="81365" x="4146550" y="5727700"/>
          <p14:tracePt t="81510" x="4146550" y="5734050"/>
          <p14:tracePt t="81536" x="4146550" y="5740400"/>
          <p14:tracePt t="81558" x="4146550" y="5746750"/>
          <p14:tracePt t="81582" x="4146550" y="5759450"/>
          <p14:tracePt t="81605" x="4146550" y="5772150"/>
          <p14:tracePt t="81617" x="4152900" y="5784850"/>
          <p14:tracePt t="81631" x="4152900" y="5797550"/>
          <p14:tracePt t="81632" x="4152900" y="5810250"/>
          <p14:tracePt t="81647" x="4152900" y="5842000"/>
          <p14:tracePt t="81666" x="4159250" y="5867400"/>
          <p14:tracePt t="81682" x="4159250" y="5880100"/>
          <p14:tracePt t="81698" x="4165600" y="5911850"/>
          <p14:tracePt t="81714" x="4165600" y="5924550"/>
          <p14:tracePt t="81731" x="4165600" y="5956300"/>
          <p14:tracePt t="81749" x="4165600" y="5969000"/>
          <p14:tracePt t="81764" x="4165600" y="5975350"/>
          <p14:tracePt t="81781" x="4165600" y="5994400"/>
          <p14:tracePt t="81798" x="4171950" y="6000750"/>
          <p14:tracePt t="81814" x="4171950" y="6026150"/>
          <p14:tracePt t="81832" x="4171950" y="6032500"/>
          <p14:tracePt t="81849" x="4171950" y="6038850"/>
          <p14:tracePt t="81864" x="4171950" y="6057900"/>
          <p14:tracePt t="81881" x="4171950" y="6064250"/>
          <p14:tracePt t="81898" x="4171950" y="6083300"/>
          <p14:tracePt t="81914" x="4171950" y="6089650"/>
          <p14:tracePt t="81931" x="4171950" y="6096000"/>
          <p14:tracePt t="82539" x="4171950" y="6102350"/>
          <p14:tracePt t="82681" x="4171950" y="6108700"/>
          <p14:tracePt t="83651" x="4171950" y="6102350"/>
          <p14:tracePt t="83664" x="4171950" y="6064250"/>
          <p14:tracePt t="83682" x="4171950" y="6007100"/>
          <p14:tracePt t="83697" x="4171950" y="5791200"/>
          <p14:tracePt t="83698" x="4171950" y="5613400"/>
          <p14:tracePt t="83714" x="4159250" y="5486400"/>
          <p14:tracePt t="83730" x="4146550" y="5321300"/>
          <p14:tracePt t="83748" x="4140200" y="5283200"/>
          <p14:tracePt t="83764" x="4133850" y="5264150"/>
          <p14:tracePt t="83781" x="4133850" y="5257800"/>
          <p14:tracePt t="83994" x="4133850" y="5238750"/>
          <p14:tracePt t="84001" x="4133850" y="5200650"/>
          <p14:tracePt t="84014" x="4146550" y="4953000"/>
          <p14:tracePt t="84030" x="4171950" y="4648200"/>
          <p14:tracePt t="84048" x="4216400" y="4127500"/>
          <p14:tracePt t="84066" x="4216400" y="3987800"/>
          <p14:tracePt t="84081" x="4216400" y="3924300"/>
          <p14:tracePt t="84097" x="4216400" y="3892550"/>
          <p14:tracePt t="84114" x="4216400" y="3886200"/>
          <p14:tracePt t="84131" x="4229100" y="3886200"/>
          <p14:tracePt t="84350" x="4229100" y="3867150"/>
          <p14:tracePt t="84364" x="4229100" y="3841750"/>
          <p14:tracePt t="84365" x="4229100" y="3790950"/>
          <p14:tracePt t="84381" x="4203700" y="3587750"/>
          <p14:tracePt t="84398" x="4191000" y="3409950"/>
          <p14:tracePt t="84414" x="4171950" y="3238500"/>
          <p14:tracePt t="84431" x="4152900" y="3009900"/>
          <p14:tracePt t="84447" x="4152900" y="2952750"/>
          <p14:tracePt t="84464" x="4140200" y="2933700"/>
          <p14:tracePt t="84715" x="4140200" y="2927350"/>
          <p14:tracePt t="84726" x="4140200" y="2901950"/>
          <p14:tracePt t="84731" x="4140200" y="2819400"/>
          <p14:tracePt t="84747" x="4140200" y="2520950"/>
          <p14:tracePt t="84765" x="4140200" y="2324100"/>
          <p14:tracePt t="84781" x="4140200" y="2152650"/>
          <p14:tracePt t="84798" x="4140200" y="1974850"/>
          <p14:tracePt t="84814" x="4140200" y="1930400"/>
          <p14:tracePt t="84831" x="4140200" y="1911350"/>
          <p14:tracePt t="85035" x="4140200" y="1905000"/>
          <p14:tracePt t="85046" x="4140200" y="1879600"/>
          <p14:tracePt t="85064" x="4133850" y="1841500"/>
          <p14:tracePt t="85081" x="4133850" y="1720850"/>
          <p14:tracePt t="85098" x="4133850" y="1651000"/>
          <p14:tracePt t="85114" x="4133850" y="1555750"/>
          <p14:tracePt t="85131" x="4133850" y="1536700"/>
          <p14:tracePt t="85147" x="4133850" y="1517650"/>
          <p14:tracePt t="85147" x="4133850" y="1504950"/>
          <p14:tracePt t="85165" x="4127500" y="1498600"/>
          <p14:tracePt t="85201" x="4127500" y="1492250"/>
          <p14:tracePt t="85295" x="4127500" y="1504950"/>
          <p14:tracePt t="85306" x="4127500" y="1524000"/>
          <p14:tracePt t="85318" x="4127500" y="1593850"/>
          <p14:tracePt t="85332" x="4127500" y="1638300"/>
          <p14:tracePt t="85347" x="4127500" y="1695450"/>
          <p14:tracePt t="85365" x="4140200" y="1885950"/>
          <p14:tracePt t="85381" x="4146550" y="2012950"/>
          <p14:tracePt t="85398" x="4159250" y="2406650"/>
          <p14:tracePt t="85414" x="4159250" y="2603500"/>
          <p14:tracePt t="85431" x="4159250" y="2774950"/>
          <p14:tracePt t="85447" x="4171950" y="3054350"/>
          <p14:tracePt t="85464" x="4178300" y="3149600"/>
          <p14:tracePt t="85480" x="4203700" y="3289300"/>
          <p14:tracePt t="85498" x="4216400" y="3340100"/>
          <p14:tracePt t="85514" x="4216400" y="3378200"/>
          <p14:tracePt t="85779" x="4216400" y="3384550"/>
          <p14:tracePt t="85781" x="4210050" y="3422650"/>
          <p14:tracePt t="85797" x="4184650" y="3498850"/>
          <p14:tracePt t="85814" x="4089400" y="3911600"/>
          <p14:tracePt t="85830" x="4038600" y="4191000"/>
          <p14:tracePt t="85848" x="4006850" y="4711700"/>
          <p14:tracePt t="85864" x="4006850" y="4902200"/>
          <p14:tracePt t="85881" x="4006850" y="5080000"/>
          <p14:tracePt t="85897" x="4006850" y="5314950"/>
          <p14:tracePt t="85914" x="4006850" y="5384800"/>
          <p14:tracePt t="85931" x="4006850" y="5473700"/>
          <p14:tracePt t="85948" x="4006850" y="5486400"/>
          <p14:tracePt t="86147" x="4006850" y="5499100"/>
          <p14:tracePt t="86147" x="4006850" y="5518150"/>
          <p14:tracePt t="86164" x="4006850" y="5549900"/>
          <p14:tracePt t="86182" x="4006850" y="5638800"/>
          <p14:tracePt t="86197" x="4006850" y="5689600"/>
          <p14:tracePt t="86214" x="4006850" y="5778500"/>
          <p14:tracePt t="86230" x="4013200" y="5797550"/>
          <p14:tracePt t="86248" x="4019550" y="5810250"/>
          <p14:tracePt t="86264" x="4019550" y="5822950"/>
          <p14:tracePt t="86371" x="4019550" y="5829300"/>
          <p14:tracePt t="86383" x="4019550" y="5835650"/>
          <p14:tracePt t="86384" x="4019550" y="5854700"/>
          <p14:tracePt t="86397" x="4019550" y="5867400"/>
          <p14:tracePt t="86414" x="4025900" y="5899150"/>
          <p14:tracePt t="86431" x="4032250" y="5911850"/>
          <p14:tracePt t="86447" x="4038600" y="5918200"/>
          <p14:tracePt t="86464" x="4038600" y="5924550"/>
          <p14:tracePt t="86555" x="4038600" y="5918200"/>
          <p14:tracePt t="86583" x="4038600" y="5892800"/>
          <p14:tracePt t="86597" x="4044950" y="5873750"/>
          <p14:tracePt t="86598" x="4044950" y="5842000"/>
          <p14:tracePt t="86614" x="4051300" y="5797550"/>
          <p14:tracePt t="86630" x="4064000" y="5689600"/>
          <p14:tracePt t="86648" x="4064000" y="5664200"/>
          <p14:tracePt t="86664" x="4064000" y="5626100"/>
          <p14:tracePt t="86681" x="4064000" y="5613400"/>
          <p14:tracePt t="86697" x="4064000" y="5575300"/>
          <p14:tracePt t="86715" x="4057650" y="5537200"/>
          <p14:tracePt t="86730" x="4051300" y="5492750"/>
          <p14:tracePt t="86748" x="4044950" y="5403850"/>
          <p14:tracePt t="86764" x="4038600" y="5365750"/>
          <p14:tracePt t="86781" x="4025900" y="5321300"/>
          <p14:tracePt t="86797" x="4025900" y="5302250"/>
          <p14:tracePt t="86814" x="4019550" y="5283200"/>
          <p14:tracePt t="86830" x="4013200" y="5245100"/>
          <p14:tracePt t="86848" x="4006850" y="5219700"/>
          <p14:tracePt t="86864" x="4006850" y="5187950"/>
          <p14:tracePt t="87152" x="4013200" y="5187950"/>
          <p14:tracePt t="87164" x="4102100" y="5111750"/>
          <p14:tracePt t="87182" x="4165600" y="5060950"/>
          <p14:tracePt t="87197" x="4292600" y="4978400"/>
          <p14:tracePt t="87214" x="4343400" y="4959350"/>
          <p14:tracePt t="87231" x="4394200" y="4940300"/>
          <p14:tracePt t="87247" x="4400550" y="4933950"/>
          <p14:tracePt t="87264" x="4406900" y="4933950"/>
          <p14:tracePt t="87554" x="4400550" y="4933950"/>
          <p14:tracePt t="87566" x="4387850" y="4933950"/>
          <p14:tracePt t="87580" x="4349750" y="4933950"/>
          <p14:tracePt t="87581" x="4286250" y="4940300"/>
          <p14:tracePt t="87614" x="4121150" y="4978400"/>
          <p14:tracePt t="87614" x="4038600" y="4991100"/>
          <p14:tracePt t="87631" x="3981450" y="4997450"/>
          <p14:tracePt t="87647" x="3924300" y="4997450"/>
          <p14:tracePt t="87664" x="3917950" y="4997450"/>
          <p14:tracePt t="87681" x="3911600" y="5010150"/>
          <p14:tracePt t="87698" x="3911600" y="5022850"/>
          <p14:tracePt t="87714" x="3905250" y="5054600"/>
          <p14:tracePt t="87731" x="3892550" y="5073650"/>
          <p14:tracePt t="87747" x="3886200" y="5080000"/>
          <p14:tracePt t="87764" x="3873500" y="5092700"/>
          <p14:tracePt t="87780" x="3873500" y="5099050"/>
          <p14:tracePt t="87797" x="3867150" y="5118100"/>
          <p14:tracePt t="87814" x="3867150" y="5137150"/>
          <p14:tracePt t="87831" x="3867150" y="5156200"/>
          <p14:tracePt t="87847" x="3867150" y="5181600"/>
          <p14:tracePt t="87864" x="3867150" y="5187950"/>
          <p14:tracePt t="87880" x="3867150" y="5200650"/>
          <p14:tracePt t="87932" x="3873500" y="5200650"/>
          <p14:tracePt t="87944" x="3879850" y="5200650"/>
          <p14:tracePt t="87944" x="3892550" y="5200650"/>
          <p14:tracePt t="87968" x="3898900" y="5200650"/>
          <p14:tracePt t="87968" x="3917950" y="5200650"/>
          <p14:tracePt t="87997" x="3930650" y="5200650"/>
          <p14:tracePt t="87998" x="3937000" y="5200650"/>
          <p14:tracePt t="88014" x="3956050" y="5200650"/>
          <p14:tracePt t="88050" x="3968750" y="5200650"/>
          <p14:tracePt t="88073" x="3975100" y="5200650"/>
          <p14:tracePt t="88097" x="3981450" y="5194300"/>
          <p14:tracePt t="88098" x="3981450" y="5187950"/>
          <p14:tracePt t="88114" x="3987800" y="5187950"/>
          <p14:tracePt t="88131" x="3987800" y="5175250"/>
          <p14:tracePt t="88147" x="3994150" y="5168900"/>
          <p14:tracePt t="88164" x="4006850" y="5143500"/>
          <p14:tracePt t="88181" x="4013200" y="5130800"/>
          <p14:tracePt t="88198" x="4013200" y="5111750"/>
          <p14:tracePt t="88214" x="4032250" y="5067300"/>
          <p14:tracePt t="88231" x="4038600" y="5060950"/>
          <p14:tracePt t="88247" x="4038600" y="5041900"/>
          <p14:tracePt t="88264" x="4038600" y="5035550"/>
          <p14:tracePt t="88299" x="4044950" y="5035550"/>
          <p14:tracePt t="88322" x="4051300" y="5029200"/>
          <p14:tracePt t="88346" x="4057650" y="5029200"/>
          <p14:tracePt t="88393" x="4064000" y="5029200"/>
          <p14:tracePt t="88400" x="4064000" y="5035550"/>
          <p14:tracePt t="88418" x="4064000" y="5041900"/>
          <p14:tracePt t="88431" x="4064000" y="5048250"/>
          <p14:tracePt t="88447" x="4083050" y="5073650"/>
          <p14:tracePt t="88465" x="4083050" y="5086350"/>
          <p14:tracePt t="88480" x="4102100" y="5086350"/>
          <p14:tracePt t="88497" x="4114800" y="5099050"/>
          <p14:tracePt t="88514" x="4121150" y="5099050"/>
          <p14:tracePt t="88821" x="4127500" y="5099050"/>
          <p14:tracePt t="88831" x="4133850" y="5099050"/>
          <p14:tracePt t="88848" x="4133850" y="5080000"/>
          <p14:tracePt t="88864" x="4140200" y="5003800"/>
          <p14:tracePt t="88881" x="4152900" y="4946650"/>
          <p14:tracePt t="88897" x="4165600" y="4787900"/>
          <p14:tracePt t="88915" x="4171950" y="4705350"/>
          <p14:tracePt t="88930" x="4178300" y="4641850"/>
          <p14:tracePt t="88948" x="4184650" y="4591050"/>
          <p14:tracePt t="88964" x="4184650" y="4578350"/>
          <p14:tracePt t="88981" x="4184650" y="4572000"/>
          <p14:tracePt t="88997" x="4184650" y="4565650"/>
          <p14:tracePt t="89032" x="4184650" y="4559300"/>
          <p14:tracePt t="89033" x="4184650" y="4552950"/>
          <p14:tracePt t="89047" x="4191000" y="4546600"/>
          <p14:tracePt t="89064" x="4197350" y="4533900"/>
          <p14:tracePt t="89340" x="4197350" y="4521200"/>
          <p14:tracePt t="89352" x="4197350" y="4508500"/>
          <p14:tracePt t="89363" x="4203700" y="4483100"/>
          <p14:tracePt t="89374" x="4203700" y="4457700"/>
          <p14:tracePt t="89380" x="4203700" y="4438650"/>
          <p14:tracePt t="89397" x="4210050" y="4406900"/>
          <p14:tracePt t="89415" x="4210050" y="4400550"/>
          <p14:tracePt t="89431" x="4210050" y="4394200"/>
          <p14:tracePt t="89493" x="4210050" y="4375150"/>
          <p14:tracePt t="89493" x="4216400" y="4356100"/>
          <p14:tracePt t="89517" x="4216400" y="4330700"/>
          <p14:tracePt t="89530" x="4222750" y="4292600"/>
          <p14:tracePt t="89531" x="4229100" y="4254500"/>
          <p14:tracePt t="89547" x="4229100" y="4210050"/>
          <p14:tracePt t="89564" x="4229100" y="4203700"/>
          <p14:tracePt t="89581" x="4229100" y="4191000"/>
          <p14:tracePt t="89597" x="4229100" y="4178300"/>
          <p14:tracePt t="89614" x="4229100" y="4165600"/>
          <p14:tracePt t="89630" x="4229100" y="4133850"/>
          <p14:tracePt t="89647" x="4229100" y="4114800"/>
          <p14:tracePt t="89664" x="4229100" y="4108450"/>
          <p14:tracePt t="89681" x="4235450" y="4089400"/>
          <p14:tracePt t="89730" x="4235450" y="4083050"/>
          <p14:tracePt t="89765" x="4235450" y="4076700"/>
          <p14:tracePt t="89789" x="4235450" y="4070350"/>
          <p14:tracePt t="89800" x="4241800" y="4064000"/>
          <p14:tracePt t="89931" x="4241800" y="4057650"/>
          <p14:tracePt t="90226" x="4241800" y="4051300"/>
          <p14:tracePt t="90251" x="4241800" y="4038600"/>
          <p14:tracePt t="90263" x="4241800" y="4032250"/>
          <p14:tracePt t="90265" x="4241800" y="4025900"/>
          <p14:tracePt t="90280" x="4241800" y="4019550"/>
          <p14:tracePt t="90298" x="4241800" y="4013200"/>
          <p14:tracePt t="90380" x="4241800" y="4019550"/>
          <p14:tracePt t="90397" x="4222750" y="4064000"/>
          <p14:tracePt t="90398" x="4203700" y="4146550"/>
          <p14:tracePt t="90413" x="4178300" y="4298950"/>
          <p14:tracePt t="90431" x="4178300" y="4368800"/>
          <p14:tracePt t="90447" x="4178300" y="4451350"/>
          <p14:tracePt t="90465" x="4184650" y="4464050"/>
          <p14:tracePt t="90480" x="4191000" y="4470400"/>
          <p14:tracePt t="90497" x="4203700" y="4495800"/>
          <p14:tracePt t="90513" x="4210050" y="4508500"/>
          <p14:tracePt t="90531" x="4216400" y="4546600"/>
          <p14:tracePt t="90547" x="4222750" y="4559300"/>
          <p14:tracePt t="90564" x="4235450" y="4597400"/>
          <p14:tracePt t="90581" x="4235450" y="4616450"/>
          <p14:tracePt t="90597" x="4241800" y="4635500"/>
          <p14:tracePt t="90614" x="4241800" y="4641850"/>
          <p14:tracePt t="90631" x="4248150" y="4648200"/>
          <p14:tracePt t="91123" x="4254500" y="4648200"/>
          <p14:tracePt t="91137" x="4254500" y="4641850"/>
          <p14:tracePt t="91148" x="4260850" y="4641850"/>
          <p14:tracePt t="91172" x="4267200" y="4641850"/>
          <p14:tracePt t="91526" x="4267200" y="4603750"/>
          <p14:tracePt t="91535" x="4267200" y="4508500"/>
          <p14:tracePt t="91547" x="4241800" y="4076700"/>
          <p14:tracePt t="91564" x="4229100" y="3752850"/>
          <p14:tracePt t="91580" x="4203700" y="3486150"/>
          <p14:tracePt t="91597" x="4178300" y="3098800"/>
          <p14:tracePt t="91613" x="4159250" y="3028950"/>
          <p14:tracePt t="91631" x="4159250" y="2984500"/>
          <p14:tracePt t="91869" x="4159250" y="2978150"/>
          <p14:tracePt t="91879" x="4159250" y="2933700"/>
          <p14:tracePt t="91897" x="4159250" y="2895600"/>
          <p14:tracePt t="91914" x="4159250" y="2825750"/>
          <p14:tracePt t="91930" x="4159250" y="2781300"/>
          <p14:tracePt t="91947" x="4159250" y="2736850"/>
          <p14:tracePt t="91964" x="4159250" y="2679700"/>
          <p14:tracePt t="91981" x="4159250" y="2660650"/>
          <p14:tracePt t="91997" x="4159250" y="2603500"/>
          <p14:tracePt t="92014" x="4146550" y="2565400"/>
          <p14:tracePt t="92030" x="4140200" y="2457450"/>
          <p14:tracePt t="92048" x="4133850" y="2393950"/>
          <p14:tracePt t="92063" x="4133850" y="2343150"/>
          <p14:tracePt t="92081" x="4127500" y="2273300"/>
          <p14:tracePt t="92097" x="4127500" y="2260600"/>
          <p14:tracePt t="92114" x="4121150" y="2254250"/>
          <p14:tracePt t="92330" x="4121150" y="2247900"/>
          <p14:tracePt t="92347" x="4121150" y="2222500"/>
          <p14:tracePt t="92347" x="4121150" y="2171700"/>
          <p14:tracePt t="92363" x="4133850" y="2012950"/>
          <p14:tracePt t="92381" x="4152900" y="1943100"/>
          <p14:tracePt t="92397" x="4159250" y="1854200"/>
          <p14:tracePt t="92414" x="4159250" y="1835150"/>
          <p14:tracePt t="92430" x="4159250" y="1822450"/>
          <p14:tracePt t="92447" x="4159250" y="1809750"/>
          <p14:tracePt t="92485" x="4159250" y="1803400"/>
          <p14:tracePt t="92509" x="4152900" y="1797050"/>
          <p14:tracePt t="93254" x="4152900" y="1803400"/>
          <p14:tracePt t="93262" x="4152900" y="1828800"/>
          <p14:tracePt t="93267" x="4152900" y="1873250"/>
          <p14:tracePt t="93281" x="4152900" y="1962150"/>
          <p14:tracePt t="93298" x="4165600" y="2165350"/>
          <p14:tracePt t="93314" x="4191000" y="2298700"/>
          <p14:tracePt t="93331" x="4222750" y="2381250"/>
          <p14:tracePt t="93348" x="4273550" y="2508250"/>
          <p14:tracePt t="93365" x="4279900" y="2540000"/>
          <p14:tracePt t="93381" x="4311650" y="2584450"/>
          <p14:tracePt t="93398" x="4311650" y="2590800"/>
          <p14:tracePt t="93414" x="4324350" y="2597150"/>
          <p14:tracePt t="93414" x="4330700" y="2603500"/>
          <p14:tracePt t="93448" x="4330700" y="2609850"/>
          <p14:tracePt t="93479" x="4330700" y="2616200"/>
          <p14:tracePt t="93484" x="4330700" y="2635250"/>
          <p14:tracePt t="93498" x="4330700" y="2654300"/>
          <p14:tracePt t="93514" x="4324350" y="2724150"/>
          <p14:tracePt t="93532" x="4324350" y="2755900"/>
          <p14:tracePt t="93548" x="4324350" y="2819400"/>
          <p14:tracePt t="93565" x="4324350" y="2832100"/>
          <p14:tracePt t="93581" x="4324350" y="2838450"/>
          <p14:tracePt t="93598" x="4324350" y="2844800"/>
          <p14:tracePt t="93633" x="4324350" y="2851150"/>
          <p14:tracePt t="93656" x="4318000" y="2863850"/>
          <p14:tracePt t="93846" x="4273550" y="2984500"/>
          <p14:tracePt t="93846" x="4216400" y="3213100"/>
          <p14:tracePt t="93869" x="4178300" y="3435350"/>
          <p14:tracePt t="93882" x="4171950" y="3600450"/>
          <p14:tracePt t="93886" x="4171950" y="3708400"/>
          <p14:tracePt t="93900" x="4171950" y="3784600"/>
          <p14:tracePt t="93914" x="4184650" y="3898900"/>
          <p14:tracePt t="93933" x="4197350" y="3943350"/>
          <p14:tracePt t="93949" x="4210050" y="4025900"/>
          <p14:tracePt t="93966" x="4216400" y="4057650"/>
          <p14:tracePt t="93981" x="4222750" y="4083050"/>
          <p14:tracePt t="93998" x="4222750" y="4108450"/>
          <p14:tracePt t="94035" x="4222750" y="4114800"/>
          <p14:tracePt t="94059" x="4222750" y="4121150"/>
          <p14:tracePt t="94082" x="4222750" y="4133850"/>
          <p14:tracePt t="94099" x="4229100" y="4140200"/>
          <p14:tracePt t="94100" x="4229100" y="4146550"/>
          <p14:tracePt t="94114" x="4229100" y="4152900"/>
          <p14:tracePt t="94131" x="4229100" y="4165600"/>
          <p14:tracePt t="94148" x="4229100" y="4171950"/>
          <p14:tracePt t="94437" x="4229100" y="4184650"/>
          <p14:tracePt t="94450" x="4229100" y="4191000"/>
          <p14:tracePt t="94465" x="4229100" y="4203700"/>
          <p14:tracePt t="94481" x="4222750" y="4254500"/>
          <p14:tracePt t="94498" x="4222750" y="4311650"/>
          <p14:tracePt t="94514" x="4222750" y="4375150"/>
          <p14:tracePt t="94531" x="4222750" y="4483100"/>
          <p14:tracePt t="94548" x="4222750" y="4514850"/>
          <p14:tracePt t="94565" x="4222750" y="4552950"/>
          <p14:tracePt t="94602" x="4222750" y="4559300"/>
          <p14:tracePt t="94662" x="4222750" y="4572000"/>
          <p14:tracePt t="94673" x="4222750" y="4578350"/>
          <p14:tracePt t="102632"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0F91DE7-FED9-43CC-A86B-4E4B7A3E3B3A}" type="datetime12">
              <a:rPr lang="en-US" altLang="en-US" sz="1000" smtClean="0"/>
              <a:pPr eaLnBrk="1" hangingPunct="1">
                <a:spcBef>
                  <a:spcPct val="0"/>
                </a:spcBef>
                <a:buFontTx/>
                <a:buNone/>
              </a:pPr>
              <a:t>11:03 PM</a:t>
            </a:fld>
            <a:endParaRPr lang="en-US" altLang="en-US" sz="1000"/>
          </a:p>
        </p:txBody>
      </p:sp>
      <p:sp>
        <p:nvSpPr>
          <p:cNvPr id="29699" name="AutoShape 2"/>
          <p:cNvSpPr>
            <a:spLocks noChangeArrowheads="1"/>
          </p:cNvSpPr>
          <p:nvPr/>
        </p:nvSpPr>
        <p:spPr bwMode="auto">
          <a:xfrm>
            <a:off x="1073150" y="1835150"/>
            <a:ext cx="6845300" cy="2082800"/>
          </a:xfrm>
          <a:prstGeom prst="roundRect">
            <a:avLst>
              <a:gd name="adj" fmla="val 12495"/>
            </a:avLst>
          </a:prstGeom>
          <a:solidFill>
            <a:srgbClr val="FCD1C1"/>
          </a:solidFill>
          <a:ln w="12700">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9700" name="Rectangle 3"/>
          <p:cNvSpPr>
            <a:spLocks noGrp="1" noChangeArrowheads="1"/>
          </p:cNvSpPr>
          <p:nvPr>
            <p:ph type="title"/>
          </p:nvPr>
        </p:nvSpPr>
        <p:spPr>
          <a:xfrm>
            <a:off x="685800" y="-250825"/>
            <a:ext cx="7772400" cy="1143000"/>
          </a:xfrm>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b="1"/>
              <a:t>Objectives</a:t>
            </a:r>
          </a:p>
        </p:txBody>
      </p:sp>
      <p:sp>
        <p:nvSpPr>
          <p:cNvPr id="29701" name="Rectangle 4"/>
          <p:cNvSpPr>
            <a:spLocks noChangeArrowheads="1"/>
          </p:cNvSpPr>
          <p:nvPr/>
        </p:nvSpPr>
        <p:spPr bwMode="auto">
          <a:xfrm>
            <a:off x="1924050" y="1997075"/>
            <a:ext cx="3117850" cy="154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Limit for smallest resolvable distance </a:t>
            </a:r>
            <a:r>
              <a:rPr lang="en-US" altLang="en-US" sz="2400" b="1">
                <a:latin typeface="Times New Roman" pitchFamily="18" charset="0"/>
              </a:rPr>
              <a:t>d</a:t>
            </a:r>
            <a:r>
              <a:rPr lang="en-US" altLang="en-US" sz="2400">
                <a:latin typeface="Times New Roman" pitchFamily="18" charset="0"/>
              </a:rPr>
              <a:t> between 2 points is (Rayleigh criterion):</a:t>
            </a:r>
          </a:p>
        </p:txBody>
      </p:sp>
      <p:grpSp>
        <p:nvGrpSpPr>
          <p:cNvPr id="29702" name="Group 5"/>
          <p:cNvGrpSpPr>
            <a:grpSpLocks/>
          </p:cNvGrpSpPr>
          <p:nvPr/>
        </p:nvGrpSpPr>
        <p:grpSpPr bwMode="auto">
          <a:xfrm>
            <a:off x="5622925" y="2135188"/>
            <a:ext cx="1406525" cy="819150"/>
            <a:chOff x="3542" y="1345"/>
            <a:chExt cx="886" cy="516"/>
          </a:xfrm>
        </p:grpSpPr>
        <p:sp>
          <p:nvSpPr>
            <p:cNvPr id="29706" name="Rectangle 6"/>
            <p:cNvSpPr>
              <a:spLocks noChangeArrowheads="1"/>
            </p:cNvSpPr>
            <p:nvPr/>
          </p:nvSpPr>
          <p:spPr bwMode="auto">
            <a:xfrm>
              <a:off x="3542" y="1430"/>
              <a:ext cx="426"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latin typeface="Times New Roman" pitchFamily="18" charset="0"/>
                </a:rPr>
                <a:t>d = </a:t>
              </a:r>
            </a:p>
          </p:txBody>
        </p:sp>
        <p:sp>
          <p:nvSpPr>
            <p:cNvPr id="29707" name="Rectangle 7"/>
            <p:cNvSpPr>
              <a:spLocks noChangeArrowheads="1"/>
            </p:cNvSpPr>
            <p:nvPr/>
          </p:nvSpPr>
          <p:spPr bwMode="auto">
            <a:xfrm>
              <a:off x="3872" y="1345"/>
              <a:ext cx="556" cy="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u="sng">
                  <a:latin typeface="Times New Roman" pitchFamily="18" charset="0"/>
                </a:rPr>
                <a:t>1.22</a:t>
              </a:r>
              <a:r>
                <a:rPr lang="en-US" altLang="en-US" sz="2400" b="1">
                  <a:latin typeface="Symbol" pitchFamily="18" charset="2"/>
                </a:rPr>
                <a:t></a:t>
              </a:r>
            </a:p>
            <a:p>
              <a:pPr>
                <a:spcBef>
                  <a:spcPct val="0"/>
                </a:spcBef>
                <a:buFontTx/>
                <a:buNone/>
              </a:pPr>
              <a:r>
                <a:rPr lang="en-US" altLang="en-US" sz="2400" b="1">
                  <a:latin typeface="Symbol" pitchFamily="18" charset="2"/>
                </a:rPr>
                <a:t></a:t>
              </a:r>
            </a:p>
          </p:txBody>
        </p:sp>
      </p:grpSp>
      <p:sp>
        <p:nvSpPr>
          <p:cNvPr id="29703" name="Rectangle 8"/>
          <p:cNvSpPr>
            <a:spLocks noChangeArrowheads="1"/>
          </p:cNvSpPr>
          <p:nvPr/>
        </p:nvSpPr>
        <p:spPr bwMode="auto">
          <a:xfrm>
            <a:off x="1574800" y="4154488"/>
            <a:ext cx="5975350" cy="173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400">
                <a:latin typeface="Times New Roman" pitchFamily="18" charset="0"/>
              </a:rPr>
              <a:t>Thus high </a:t>
            </a:r>
            <a:r>
              <a:rPr lang="en-US" altLang="en-US" sz="2400" b="1">
                <a:latin typeface="Times New Roman" pitchFamily="18" charset="0"/>
              </a:rPr>
              <a:t>NUMERICAL APERTURE </a:t>
            </a:r>
            <a:r>
              <a:rPr lang="en-US" altLang="en-US" sz="2400">
                <a:latin typeface="Times New Roman" pitchFamily="18" charset="0"/>
              </a:rPr>
              <a:t>is critical for high magnification </a:t>
            </a:r>
          </a:p>
          <a:p>
            <a:pPr algn="ctr">
              <a:spcBef>
                <a:spcPct val="50000"/>
              </a:spcBef>
              <a:buFontTx/>
              <a:buNone/>
            </a:pPr>
            <a:r>
              <a:rPr lang="en-US" altLang="en-US" sz="2400">
                <a:latin typeface="Times New Roman" pitchFamily="18" charset="0"/>
              </a:rPr>
              <a:t>In a medium of refractive index n the wavelength gets shorter:</a:t>
            </a:r>
            <a:r>
              <a:rPr lang="en-US" altLang="en-US" sz="2400">
                <a:latin typeface="Symbol" pitchFamily="18" charset="2"/>
              </a:rPr>
              <a:t></a:t>
            </a:r>
            <a:r>
              <a:rPr lang="en-US" altLang="en-US" sz="2400" b="1">
                <a:latin typeface="Symbol" pitchFamily="18" charset="2"/>
              </a:rPr>
              <a:t></a:t>
            </a:r>
            <a:r>
              <a:rPr lang="en-US" altLang="en-US" sz="2400" b="1">
                <a:latin typeface="Times New Roman" pitchFamily="18" charset="0"/>
              </a:rPr>
              <a:t>n</a:t>
            </a:r>
            <a:endParaRPr lang="en-US" altLang="en-US" sz="2400" b="1">
              <a:latin typeface="Symbol" pitchFamily="18" charset="2"/>
            </a:endParaRPr>
          </a:p>
        </p:txBody>
      </p:sp>
      <p:sp>
        <p:nvSpPr>
          <p:cNvPr id="29704" name="Rectangle 9"/>
          <p:cNvSpPr>
            <a:spLocks noChangeArrowheads="1"/>
          </p:cNvSpPr>
          <p:nvPr/>
        </p:nvSpPr>
        <p:spPr bwMode="auto">
          <a:xfrm>
            <a:off x="1176338" y="3462338"/>
            <a:ext cx="7419975" cy="48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600" b="1">
                <a:latin typeface="Times New Roman" pitchFamily="18" charset="0"/>
              </a:rPr>
              <a:t>This defines a “</a:t>
            </a:r>
            <a:r>
              <a:rPr lang="en-US" altLang="en-US" sz="2600" b="1">
                <a:solidFill>
                  <a:schemeClr val="hlink"/>
                </a:solidFill>
                <a:latin typeface="Times New Roman" pitchFamily="18" charset="0"/>
              </a:rPr>
              <a:t>resel</a:t>
            </a:r>
            <a:r>
              <a:rPr lang="en-US" altLang="en-US" sz="2600" b="1">
                <a:latin typeface="Times New Roman" pitchFamily="18" charset="0"/>
              </a:rPr>
              <a:t>” or “</a:t>
            </a:r>
            <a:r>
              <a:rPr lang="en-US" altLang="en-US" sz="2600" b="1">
                <a:solidFill>
                  <a:schemeClr val="hlink"/>
                </a:solidFill>
                <a:latin typeface="Times New Roman" pitchFamily="18" charset="0"/>
              </a:rPr>
              <a:t>resolution element</a:t>
            </a:r>
            <a:r>
              <a:rPr lang="en-US" altLang="en-US" sz="2600" b="1">
                <a:latin typeface="Times New Roman" pitchFamily="18" charset="0"/>
              </a:rPr>
              <a:t>”</a:t>
            </a:r>
          </a:p>
        </p:txBody>
      </p:sp>
      <p:sp>
        <p:nvSpPr>
          <p:cNvPr id="29705"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73438"/>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8069018-297F-4E25-B45B-4BDE96698A86}" type="datetime12">
              <a:rPr lang="en-US" altLang="en-US" sz="1000" smtClean="0"/>
              <a:pPr eaLnBrk="1" hangingPunct="1">
                <a:spcBef>
                  <a:spcPct val="0"/>
                </a:spcBef>
                <a:buFontTx/>
                <a:buNone/>
              </a:pPr>
              <a:t>11:03 PM</a:t>
            </a:fld>
            <a:endParaRPr lang="en-US" altLang="en-US" sz="1000"/>
          </a:p>
        </p:txBody>
      </p:sp>
      <p:sp>
        <p:nvSpPr>
          <p:cNvPr id="30723" name="Rectangle 2"/>
          <p:cNvSpPr>
            <a:spLocks noChangeArrowheads="1"/>
          </p:cNvSpPr>
          <p:nvPr/>
        </p:nvSpPr>
        <p:spPr bwMode="auto">
          <a:xfrm>
            <a:off x="3238500" y="4013200"/>
            <a:ext cx="2501900" cy="863600"/>
          </a:xfrm>
          <a:prstGeom prst="rect">
            <a:avLst/>
          </a:prstGeom>
          <a:solidFill>
            <a:srgbClr val="FDE3BA"/>
          </a:solidFill>
          <a:ln w="381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0724" name="Rectangle 3"/>
          <p:cNvSpPr>
            <a:spLocks noGrp="1" noChangeArrowheads="1"/>
          </p:cNvSpPr>
          <p:nvPr>
            <p:ph type="title"/>
          </p:nvPr>
        </p:nvSpPr>
        <p:spPr>
          <a:xfrm>
            <a:off x="603250" y="228600"/>
            <a:ext cx="7772400" cy="762000"/>
          </a:xfrm>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b="1"/>
              <a:t>Numerical Aperture</a:t>
            </a:r>
          </a:p>
        </p:txBody>
      </p:sp>
      <p:sp>
        <p:nvSpPr>
          <p:cNvPr id="30725" name="Rectangle 4"/>
          <p:cNvSpPr>
            <a:spLocks noGrp="1" noChangeArrowheads="1"/>
          </p:cNvSpPr>
          <p:nvPr>
            <p:ph type="body" idx="1"/>
          </p:nvPr>
        </p:nvSpPr>
        <p:spPr>
          <a:xfrm>
            <a:off x="673100" y="1557338"/>
            <a:ext cx="7772400" cy="4618037"/>
          </a:xfrm>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sz="2400" dirty="0"/>
              <a:t>Resolving power is directly related to numerical aperture.</a:t>
            </a:r>
          </a:p>
          <a:p>
            <a:pPr eaLnBrk="1" hangingPunct="1"/>
            <a:r>
              <a:rPr lang="en-US" altLang="en-US" sz="2400" dirty="0"/>
              <a:t>The higher the NA the greater the resolution</a:t>
            </a:r>
          </a:p>
          <a:p>
            <a:pPr eaLnBrk="1" hangingPunct="1"/>
            <a:r>
              <a:rPr lang="en-US" altLang="en-US" sz="2400" dirty="0"/>
              <a:t>Resolving power:</a:t>
            </a:r>
          </a:p>
          <a:p>
            <a:pPr lvl="1" eaLnBrk="1" hangingPunct="1">
              <a:buFontTx/>
              <a:buNone/>
            </a:pPr>
            <a:r>
              <a:rPr lang="en-US" altLang="en-US" sz="2000" b="1" dirty="0"/>
              <a:t>The ability of an objective to resolve two distinct lines very close together</a:t>
            </a:r>
            <a:endParaRPr lang="en-US" altLang="en-US" sz="2000" dirty="0"/>
          </a:p>
          <a:p>
            <a:pPr lvl="1" eaLnBrk="1" hangingPunct="1">
              <a:buFontTx/>
              <a:buNone/>
            </a:pPr>
            <a:r>
              <a:rPr lang="en-US" altLang="en-US" sz="2000" dirty="0"/>
              <a:t>				</a:t>
            </a:r>
          </a:p>
          <a:p>
            <a:pPr lvl="1" eaLnBrk="1" hangingPunct="1">
              <a:buFontTx/>
              <a:buNone/>
            </a:pPr>
            <a:r>
              <a:rPr lang="en-US" altLang="en-US" sz="2000" dirty="0"/>
              <a:t>				</a:t>
            </a:r>
            <a:r>
              <a:rPr lang="en-US" altLang="en-US" dirty="0"/>
              <a:t>NA = n sin </a:t>
            </a:r>
            <a:r>
              <a:rPr lang="el-GR" altLang="en-US" dirty="0">
                <a:sym typeface="Bookshelf Symbol 1" pitchFamily="34" charset="2"/>
              </a:rPr>
              <a:t>μ</a:t>
            </a:r>
            <a:r>
              <a:rPr lang="en-US" altLang="en-US" dirty="0"/>
              <a:t> </a:t>
            </a:r>
          </a:p>
          <a:p>
            <a:pPr lvl="1" eaLnBrk="1" hangingPunct="1">
              <a:buFontTx/>
              <a:buNone/>
            </a:pPr>
            <a:endParaRPr lang="en-US" altLang="en-US" sz="2000" dirty="0"/>
          </a:p>
          <a:p>
            <a:pPr lvl="1" eaLnBrk="1" hangingPunct="1"/>
            <a:r>
              <a:rPr lang="en-US" altLang="en-US" sz="2000" dirty="0"/>
              <a:t>(n=the lowest refractive index between the object and first objective element) (hopefully 1)</a:t>
            </a:r>
          </a:p>
          <a:p>
            <a:pPr lvl="1" eaLnBrk="1" hangingPunct="1"/>
            <a:r>
              <a:rPr lang="en-US" altLang="en-US" sz="2000" dirty="0"/>
              <a:t> </a:t>
            </a:r>
            <a:r>
              <a:rPr lang="el-GR" altLang="en-US" dirty="0">
                <a:sym typeface="Bookshelf Symbol 1" pitchFamily="34" charset="2"/>
              </a:rPr>
              <a:t>μ</a:t>
            </a:r>
            <a:r>
              <a:rPr lang="en-US" altLang="en-US" sz="2000" dirty="0"/>
              <a:t> is 1/2 the angular aperture of the objective</a:t>
            </a:r>
          </a:p>
        </p:txBody>
      </p:sp>
      <p:sp>
        <p:nvSpPr>
          <p:cNvPr id="30726"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56262"/>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5EEEB27-375C-43AF-A70A-6F23514DE828}" type="datetime12">
              <a:rPr lang="en-US" altLang="en-US" sz="1000" smtClean="0"/>
              <a:pPr eaLnBrk="1" hangingPunct="1">
                <a:spcBef>
                  <a:spcPct val="0"/>
                </a:spcBef>
                <a:buFontTx/>
                <a:buNone/>
              </a:pPr>
              <a:t>11:03 PM</a:t>
            </a:fld>
            <a:endParaRPr lang="en-US" altLang="en-US" sz="1000"/>
          </a:p>
        </p:txBody>
      </p:sp>
      <p:sp>
        <p:nvSpPr>
          <p:cNvPr id="31747" name="Rectangle 2"/>
          <p:cNvSpPr>
            <a:spLocks noGrp="1" noChangeArrowheads="1"/>
          </p:cNvSpPr>
          <p:nvPr>
            <p:ph type="title"/>
          </p:nvPr>
        </p:nvSpPr>
        <p:spPr>
          <a:xfrm>
            <a:off x="728663" y="0"/>
            <a:ext cx="7772400" cy="417513"/>
          </a:xfrm>
        </p:spPr>
        <p:txBody>
          <a:bodyPr/>
          <a:lstStyle/>
          <a:p>
            <a:pPr eaLnBrk="1" hangingPunct="1"/>
            <a:endParaRPr lang="en-US" altLang="en-US"/>
          </a:p>
        </p:txBody>
      </p:sp>
      <p:sp>
        <p:nvSpPr>
          <p:cNvPr id="31748" name="AutoShape 3"/>
          <p:cNvSpPr>
            <a:spLocks noChangeArrowheads="1"/>
          </p:cNvSpPr>
          <p:nvPr/>
        </p:nvSpPr>
        <p:spPr bwMode="auto">
          <a:xfrm rot="10800000">
            <a:off x="3400425" y="1474788"/>
            <a:ext cx="1881188" cy="3819525"/>
          </a:xfrm>
          <a:prstGeom prst="triangle">
            <a:avLst>
              <a:gd name="adj" fmla="val 47394"/>
            </a:avLst>
          </a:prstGeom>
          <a:gradFill rotWithShape="0">
            <a:gsLst>
              <a:gs pos="0">
                <a:srgbClr val="767600"/>
              </a:gs>
              <a:gs pos="50000">
                <a:srgbClr val="FFFF00"/>
              </a:gs>
              <a:gs pos="100000">
                <a:srgbClr val="767600"/>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31749" name="Line 4"/>
          <p:cNvSpPr>
            <a:spLocks noChangeShapeType="1"/>
          </p:cNvSpPr>
          <p:nvPr/>
        </p:nvSpPr>
        <p:spPr bwMode="auto">
          <a:xfrm>
            <a:off x="1981200" y="5321300"/>
            <a:ext cx="5105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50" name="Line 5"/>
          <p:cNvSpPr>
            <a:spLocks noChangeShapeType="1"/>
          </p:cNvSpPr>
          <p:nvPr/>
        </p:nvSpPr>
        <p:spPr bwMode="auto">
          <a:xfrm flipV="1">
            <a:off x="4397375" y="838200"/>
            <a:ext cx="0" cy="5410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52" name="Line 7"/>
          <p:cNvSpPr>
            <a:spLocks noChangeShapeType="1"/>
          </p:cNvSpPr>
          <p:nvPr/>
        </p:nvSpPr>
        <p:spPr bwMode="auto">
          <a:xfrm>
            <a:off x="4397375" y="3276600"/>
            <a:ext cx="458788"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54" name="Text Box 9"/>
          <p:cNvSpPr txBox="1">
            <a:spLocks noChangeArrowheads="1"/>
          </p:cNvSpPr>
          <p:nvPr/>
        </p:nvSpPr>
        <p:spPr bwMode="auto">
          <a:xfrm>
            <a:off x="4953000" y="3048000"/>
            <a:ext cx="381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Symbol" pitchFamily="18" charset="2"/>
              </a:rPr>
              <a:t>m</a:t>
            </a:r>
          </a:p>
        </p:txBody>
      </p:sp>
      <p:sp>
        <p:nvSpPr>
          <p:cNvPr id="31755" name="Text Box 10"/>
          <p:cNvSpPr txBox="1">
            <a:spLocks noChangeArrowheads="1"/>
          </p:cNvSpPr>
          <p:nvPr/>
        </p:nvSpPr>
        <p:spPr bwMode="auto">
          <a:xfrm>
            <a:off x="5165725" y="4835525"/>
            <a:ext cx="17605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NA=n(sin </a:t>
            </a:r>
            <a:r>
              <a:rPr lang="en-US" altLang="en-US" sz="2400">
                <a:latin typeface="Symbol" pitchFamily="18" charset="2"/>
              </a:rPr>
              <a:t>m</a:t>
            </a:r>
            <a:r>
              <a:rPr lang="en-US" altLang="en-US" sz="2400">
                <a:latin typeface="Times New Roman" pitchFamily="18" charset="0"/>
              </a:rPr>
              <a:t>)</a:t>
            </a:r>
          </a:p>
        </p:txBody>
      </p:sp>
      <p:sp>
        <p:nvSpPr>
          <p:cNvPr id="31756" name="Text Box 11"/>
          <p:cNvSpPr txBox="1">
            <a:spLocks noChangeArrowheads="1"/>
          </p:cNvSpPr>
          <p:nvPr/>
        </p:nvSpPr>
        <p:spPr bwMode="auto">
          <a:xfrm>
            <a:off x="1219200" y="3505200"/>
            <a:ext cx="14938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Light cone</a:t>
            </a:r>
          </a:p>
        </p:txBody>
      </p:sp>
      <p:sp>
        <p:nvSpPr>
          <p:cNvPr id="31757" name="Line 12"/>
          <p:cNvSpPr>
            <a:spLocks noChangeShapeType="1"/>
          </p:cNvSpPr>
          <p:nvPr/>
        </p:nvSpPr>
        <p:spPr bwMode="auto">
          <a:xfrm flipV="1">
            <a:off x="2667000" y="3276600"/>
            <a:ext cx="1066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758" name="Line 13"/>
          <p:cNvSpPr>
            <a:spLocks noChangeShapeType="1"/>
          </p:cNvSpPr>
          <p:nvPr/>
        </p:nvSpPr>
        <p:spPr bwMode="auto">
          <a:xfrm>
            <a:off x="3192463" y="203200"/>
            <a:ext cx="0" cy="117475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759" name="Line 14"/>
          <p:cNvSpPr>
            <a:spLocks noChangeShapeType="1"/>
          </p:cNvSpPr>
          <p:nvPr/>
        </p:nvSpPr>
        <p:spPr bwMode="auto">
          <a:xfrm>
            <a:off x="3178175" y="1365250"/>
            <a:ext cx="203200" cy="10160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31760" name="Group 15"/>
          <p:cNvGrpSpPr>
            <a:grpSpLocks/>
          </p:cNvGrpSpPr>
          <p:nvPr/>
        </p:nvGrpSpPr>
        <p:grpSpPr bwMode="auto">
          <a:xfrm flipH="1">
            <a:off x="5264150" y="214313"/>
            <a:ext cx="203200" cy="1263650"/>
            <a:chOff x="3640" y="324"/>
            <a:chExt cx="128" cy="796"/>
          </a:xfrm>
        </p:grpSpPr>
        <p:sp>
          <p:nvSpPr>
            <p:cNvPr id="31763" name="Line 16"/>
            <p:cNvSpPr>
              <a:spLocks noChangeShapeType="1"/>
            </p:cNvSpPr>
            <p:nvPr/>
          </p:nvSpPr>
          <p:spPr bwMode="auto">
            <a:xfrm rot="10800000">
              <a:off x="3649" y="324"/>
              <a:ext cx="0" cy="74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764" name="Line 17"/>
            <p:cNvSpPr>
              <a:spLocks noChangeShapeType="1"/>
            </p:cNvSpPr>
            <p:nvPr/>
          </p:nvSpPr>
          <p:spPr bwMode="auto">
            <a:xfrm rot="10800000">
              <a:off x="3640" y="1056"/>
              <a:ext cx="128" cy="64"/>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31761" name="Line 18"/>
          <p:cNvSpPr>
            <a:spLocks noChangeShapeType="1"/>
          </p:cNvSpPr>
          <p:nvPr/>
        </p:nvSpPr>
        <p:spPr bwMode="auto">
          <a:xfrm>
            <a:off x="3395663" y="1465263"/>
            <a:ext cx="1901825"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762" name="Text Box 19"/>
          <p:cNvSpPr txBox="1">
            <a:spLocks noChangeArrowheads="1"/>
          </p:cNvSpPr>
          <p:nvPr/>
        </p:nvSpPr>
        <p:spPr bwMode="auto">
          <a:xfrm>
            <a:off x="4913313" y="5540375"/>
            <a:ext cx="2663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2400" i="1">
                <a:latin typeface="Times New Roman" pitchFamily="18" charset="0"/>
              </a:rPr>
              <a:t>(n=refractive index)</a:t>
            </a:r>
          </a:p>
        </p:txBody>
      </p:sp>
    </p:spTree>
  </p:cSld>
  <p:clrMapOvr>
    <a:masterClrMapping/>
  </p:clrMapOvr>
  <mc:AlternateContent xmlns:mc="http://schemas.openxmlformats.org/markup-compatibility/2006" xmlns:p14="http://schemas.microsoft.com/office/powerpoint/2010/main">
    <mc:Choice Requires="p14">
      <p:transition spd="slow" p14:dur="2000" advTm="53457"/>
    </mc:Choice>
    <mc:Fallback xmlns="">
      <p:transition spd="slow" advTm="5345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z="3200" dirty="0"/>
              <a:t>Learning Objectives – Lecture 2</a:t>
            </a:r>
          </a:p>
        </p:txBody>
      </p:sp>
      <p:sp>
        <p:nvSpPr>
          <p:cNvPr id="4099" name="Content Placeholder 2"/>
          <p:cNvSpPr>
            <a:spLocks noGrp="1"/>
          </p:cNvSpPr>
          <p:nvPr>
            <p:ph idx="1"/>
          </p:nvPr>
        </p:nvSpPr>
        <p:spPr/>
        <p:txBody>
          <a:bodyPr/>
          <a:lstStyle/>
          <a:p>
            <a:r>
              <a:rPr lang="en-US" altLang="en-US"/>
              <a:t>Understand the different type of microscopes and what their different applications are</a:t>
            </a:r>
          </a:p>
          <a:p>
            <a:r>
              <a:rPr lang="en-US" altLang="en-US"/>
              <a:t>Learn the basics of the most important things that define restrictions on optical detection systems</a:t>
            </a:r>
          </a:p>
          <a:p>
            <a:r>
              <a:rPr lang="en-US" altLang="en-US"/>
              <a:t>The electromagnetic spectrum and its relevance to optical microscopy</a:t>
            </a:r>
          </a:p>
        </p:txBody>
      </p:sp>
      <p:sp>
        <p:nvSpPr>
          <p:cNvPr id="410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06939A3-1266-4E1A-809A-7A4E84E97463}" type="datetime12">
              <a:rPr lang="en-US" altLang="en-US" sz="1000" smtClean="0"/>
              <a:pPr eaLnBrk="1" hangingPunct="1">
                <a:spcBef>
                  <a:spcPct val="0"/>
                </a:spcBef>
                <a:buFontTx/>
                <a:buNone/>
              </a:pPr>
              <a:t>11:03 PM</a:t>
            </a:fld>
            <a:endParaRPr lang="en-US" altLang="en-US" sz="1000"/>
          </a:p>
        </p:txBody>
      </p:sp>
    </p:spTree>
  </p:cSld>
  <p:clrMapOvr>
    <a:masterClrMapping/>
  </p:clrMapOvr>
  <mc:AlternateContent xmlns:mc="http://schemas.openxmlformats.org/markup-compatibility/2006" xmlns:p14="http://schemas.microsoft.com/office/powerpoint/2010/main">
    <mc:Choice Requires="p14">
      <p:transition spd="slow" p14:dur="2000" advTm="53800"/>
    </mc:Choice>
    <mc:Fallback xmlns="">
      <p:transition spd="slow" advTm="538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FBD5B48-3974-4AB4-A3D5-45A39BE5ADAA}" type="datetime12">
              <a:rPr lang="en-US" altLang="en-US" sz="1000" smtClean="0"/>
              <a:pPr eaLnBrk="1" hangingPunct="1">
                <a:spcBef>
                  <a:spcPct val="0"/>
                </a:spcBef>
                <a:buFontTx/>
                <a:buNone/>
              </a:pPr>
              <a:t>11:03 PM</a:t>
            </a:fld>
            <a:endParaRPr lang="en-US" altLang="en-US" sz="1000"/>
          </a:p>
        </p:txBody>
      </p:sp>
      <p:sp>
        <p:nvSpPr>
          <p:cNvPr id="32771" name="Rectangle 2"/>
          <p:cNvSpPr>
            <a:spLocks noGrp="1" noChangeArrowheads="1"/>
          </p:cNvSpPr>
          <p:nvPr>
            <p:ph type="title"/>
          </p:nvPr>
        </p:nvSpPr>
        <p:spPr>
          <a:xfrm>
            <a:off x="609600" y="0"/>
            <a:ext cx="7772400" cy="723900"/>
          </a:xfrm>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sz="3200" b="1"/>
              <a:t>Numerical Aperture</a:t>
            </a:r>
          </a:p>
        </p:txBody>
      </p:sp>
      <p:sp>
        <p:nvSpPr>
          <p:cNvPr id="32772" name="Rectangle 3"/>
          <p:cNvSpPr>
            <a:spLocks noGrp="1" noChangeArrowheads="1"/>
          </p:cNvSpPr>
          <p:nvPr>
            <p:ph type="body" idx="1"/>
          </p:nvPr>
        </p:nvSpPr>
        <p:spPr>
          <a:xfrm>
            <a:off x="393700" y="647700"/>
            <a:ext cx="8318500" cy="1143000"/>
          </a:xfrm>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sz="2000"/>
              <a:t>The wider the angle the lens is capable of receiving light at, the greater its </a:t>
            </a:r>
            <a:r>
              <a:rPr lang="en-US" altLang="en-US" sz="2000">
                <a:solidFill>
                  <a:schemeClr val="hlink"/>
                </a:solidFill>
              </a:rPr>
              <a:t>resolving power</a:t>
            </a:r>
            <a:endParaRPr lang="en-US" altLang="en-US" sz="2000"/>
          </a:p>
          <a:p>
            <a:pPr eaLnBrk="1" hangingPunct="1"/>
            <a:r>
              <a:rPr lang="en-US" altLang="en-US" sz="2000"/>
              <a:t>The higher the NA, the shorter the working distance</a:t>
            </a:r>
          </a:p>
        </p:txBody>
      </p:sp>
      <p:pic>
        <p:nvPicPr>
          <p:cNvPr id="32773" name="Picture 4" descr="micr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803400"/>
            <a:ext cx="4216400" cy="260985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2774" name="Picture 5" descr="micr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816100"/>
            <a:ext cx="4456113" cy="27178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2775" name="Picture 6" descr="micr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0" y="4351338"/>
            <a:ext cx="3670300" cy="22352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32776" name="Text Box 7"/>
          <p:cNvSpPr txBox="1">
            <a:spLocks noChangeArrowheads="1"/>
          </p:cNvSpPr>
          <p:nvPr/>
        </p:nvSpPr>
        <p:spPr bwMode="auto">
          <a:xfrm>
            <a:off x="6700838" y="4986338"/>
            <a:ext cx="231933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400" b="1" i="1">
                <a:solidFill>
                  <a:srgbClr val="FF3300"/>
                </a:solidFill>
                <a:latin typeface="Times New Roman" pitchFamily="18" charset="0"/>
              </a:rPr>
              <a:t>Images reproduced from:</a:t>
            </a:r>
          </a:p>
          <a:p>
            <a:pPr>
              <a:spcBef>
                <a:spcPct val="50000"/>
              </a:spcBef>
              <a:buFontTx/>
              <a:buNone/>
            </a:pPr>
            <a:r>
              <a:rPr lang="en-US" altLang="en-US" sz="1400" b="1" i="1">
                <a:solidFill>
                  <a:srgbClr val="FF3300"/>
                </a:solidFill>
                <a:latin typeface="Times New Roman" pitchFamily="18" charset="0"/>
                <a:hlinkClick r:id="rId6"/>
              </a:rPr>
              <a:t>http://micro.magnet.fsu.edu/</a:t>
            </a:r>
            <a:endParaRPr lang="en-US" altLang="en-US" sz="1400" b="1" i="1">
              <a:solidFill>
                <a:srgbClr val="FF3300"/>
              </a:solidFill>
              <a:latin typeface="Times New Roman" pitchFamily="18" charset="0"/>
            </a:endParaRPr>
          </a:p>
          <a:p>
            <a:pPr>
              <a:spcBef>
                <a:spcPct val="50000"/>
              </a:spcBef>
              <a:buFontTx/>
              <a:buNone/>
            </a:pPr>
            <a:r>
              <a:rPr lang="en-US" altLang="en-US" sz="1400" b="1" i="1">
                <a:solidFill>
                  <a:srgbClr val="FF3300"/>
                </a:solidFill>
                <a:latin typeface="Times New Roman" pitchFamily="18" charset="0"/>
              </a:rPr>
              <a:t>Please go to this site and do the tutorials</a:t>
            </a:r>
          </a:p>
        </p:txBody>
      </p:sp>
    </p:spTree>
  </p:cSld>
  <p:clrMapOvr>
    <a:masterClrMapping/>
  </p:clrMapOvr>
  <p:transition advTm="79932"/>
  <p:extLst>
    <p:ext uri="{3A86A75C-4F4B-4683-9AE1-C65F6400EC91}">
      <p14:laserTraceLst xmlns:p14="http://schemas.microsoft.com/office/powerpoint/2010/main">
        <p14:tracePtLst>
          <p14:tracePt t="2451" x="7366000" y="3225800"/>
          <p14:tracePt t="2621" x="7366000" y="3232150"/>
          <p14:tracePt t="2632" x="7366000" y="3244850"/>
          <p14:tracePt t="2638" x="7385050" y="3257550"/>
          <p14:tracePt t="2656" x="7435850" y="3289300"/>
          <p14:tracePt t="2673" x="7467600" y="3333750"/>
          <p14:tracePt t="2687" x="7556500" y="3448050"/>
          <p14:tracePt t="2705" x="7594600" y="3498850"/>
          <p14:tracePt t="2721" x="7677150" y="3632200"/>
          <p14:tracePt t="2740" x="7702550" y="3683000"/>
          <p14:tracePt t="2754" x="7727950" y="3733800"/>
          <p14:tracePt t="2771" x="7759700" y="3810000"/>
          <p14:tracePt t="2787" x="7778750" y="3835400"/>
          <p14:tracePt t="2805" x="7791450" y="3860800"/>
          <p14:tracePt t="2823" x="7791450" y="3867150"/>
          <p14:tracePt t="3022" x="7791450" y="3886200"/>
          <p14:tracePt t="3037" x="7791450" y="3937000"/>
          <p14:tracePt t="3038" x="7772400" y="4064000"/>
          <p14:tracePt t="3054" x="7689850" y="4648200"/>
          <p14:tracePt t="3071" x="7677150" y="4965700"/>
          <p14:tracePt t="3087" x="7677150" y="5213350"/>
          <p14:tracePt t="3087" x="7689850" y="5384800"/>
          <p14:tracePt t="3105" x="7734300" y="5511800"/>
          <p14:tracePt t="3121" x="7778750" y="5575300"/>
          <p14:tracePt t="3138" x="7848600" y="5632450"/>
          <p14:tracePt t="3154" x="7880350" y="5632450"/>
          <p14:tracePt t="3436" x="7886700" y="5632450"/>
          <p14:tracePt t="3448" x="7886700" y="5626100"/>
          <p14:tracePt t="3472" x="7893050" y="5619750"/>
          <p14:tracePt t="3496" x="7893050" y="5613400"/>
          <p14:tracePt t="3507" x="7893050" y="5607050"/>
          <p14:tracePt t="3524" x="7880350" y="5607050"/>
          <p14:tracePt t="3538" x="7835900" y="5607050"/>
          <p14:tracePt t="3554" x="7810500" y="5607050"/>
          <p14:tracePt t="3571" x="7785100" y="5607050"/>
          <p14:tracePt t="3587" x="7734300" y="5613400"/>
          <p14:tracePt t="3604" x="7715250" y="5619750"/>
          <p14:tracePt t="3621" x="7683500" y="5626100"/>
          <p14:tracePt t="3638" x="7670800" y="5632450"/>
          <p14:tracePt t="3654" x="7658100" y="5632450"/>
          <p14:tracePt t="3671" x="7626350" y="5632450"/>
          <p14:tracePt t="3687" x="7607300" y="5632450"/>
          <p14:tracePt t="3704" x="7550150" y="5632450"/>
          <p14:tracePt t="3721" x="7518400" y="5632450"/>
          <p14:tracePt t="3738" x="7486650" y="5638800"/>
          <p14:tracePt t="3738" x="7454900" y="5638800"/>
          <p14:tracePt t="3755" x="7416800" y="5645150"/>
          <p14:tracePt t="3771" x="7378700" y="5645150"/>
          <p14:tracePt t="3788" x="7327900" y="5651500"/>
          <p14:tracePt t="3804" x="7308850" y="5651500"/>
          <p14:tracePt t="3821" x="7289800" y="5657850"/>
          <p14:tracePt t="3837" x="7258050" y="5664200"/>
          <p14:tracePt t="3855" x="7239000" y="5664200"/>
          <p14:tracePt t="3871" x="7207250" y="5664200"/>
          <p14:tracePt t="3888" x="7188200" y="5664200"/>
          <p14:tracePt t="3904" x="7162800" y="5664200"/>
          <p14:tracePt t="3921" x="7156450" y="5664200"/>
          <p14:tracePt t="3937" x="7150100" y="5664200"/>
          <p14:tracePt t="4109" x="7156450" y="5657850"/>
          <p14:tracePt t="4122" x="7175500" y="5657850"/>
          <p14:tracePt t="4123" x="7194550" y="5651500"/>
          <p14:tracePt t="4137" x="7232650" y="5638800"/>
          <p14:tracePt t="4155" x="7340600" y="5600700"/>
          <p14:tracePt t="4171" x="7416800" y="5588000"/>
          <p14:tracePt t="4188" x="7556500" y="5575300"/>
          <p14:tracePt t="4204" x="7613650" y="5575300"/>
          <p14:tracePt t="4221" x="7677150" y="5575300"/>
          <p14:tracePt t="4237" x="7785100" y="5575300"/>
          <p14:tracePt t="4255" x="7848600" y="5575300"/>
          <p14:tracePt t="4271" x="7969250" y="5575300"/>
          <p14:tracePt t="4288" x="8020050" y="5575300"/>
          <p14:tracePt t="4304" x="8064500" y="5575300"/>
          <p14:tracePt t="4321" x="8121650" y="5575300"/>
          <p14:tracePt t="4337" x="8140700" y="5575300"/>
          <p14:tracePt t="4355" x="8159750" y="5581650"/>
          <p14:tracePt t="5292" x="8159750" y="5594350"/>
          <p14:tracePt t="5303" x="8159750" y="5600700"/>
          <p14:tracePt t="5322" x="8159750" y="5607050"/>
          <p14:tracePt t="5339" x="8159750" y="5613400"/>
          <p14:tracePt t="5355" x="8159750" y="5619750"/>
          <p14:tracePt t="5398" x="8159750" y="5626100"/>
          <p14:tracePt t="5404" x="8159750" y="5632450"/>
          <p14:tracePt t="5422" x="8159750" y="5638800"/>
          <p14:tracePt t="5481" x="8159750" y="5645150"/>
          <p14:tracePt t="7784" x="8147050" y="5645150"/>
          <p14:tracePt t="7796" x="8134350" y="5645150"/>
          <p14:tracePt t="7808" x="8083550" y="5600700"/>
          <p14:tracePt t="7822" x="8039100" y="5562600"/>
          <p14:tracePt t="7840" x="8001000" y="5511800"/>
          <p14:tracePt t="7855" x="7924800" y="5410200"/>
          <p14:tracePt t="7871" x="7899400" y="5378450"/>
          <p14:tracePt t="7889" x="7893050" y="5346700"/>
          <p14:tracePt t="8186" x="7886700" y="5346700"/>
          <p14:tracePt t="8192" x="7854950" y="5327650"/>
          <p14:tracePt t="8207" x="7664450" y="5187950"/>
          <p14:tracePt t="8223" x="7467600" y="5022850"/>
          <p14:tracePt t="8239" x="7004050" y="4667250"/>
          <p14:tracePt t="8258" x="6788150" y="4514850"/>
          <p14:tracePt t="8271" x="6591300" y="4387850"/>
          <p14:tracePt t="8289" x="6330950" y="4267200"/>
          <p14:tracePt t="8305" x="6254750" y="4241800"/>
          <p14:tracePt t="8321" x="6203950" y="4241800"/>
          <p14:tracePt t="8338" x="6153150" y="4241800"/>
          <p14:tracePt t="8540" x="6127750" y="4241800"/>
          <p14:tracePt t="8541" x="6032500" y="4229100"/>
          <p14:tracePt t="8564" x="5721350" y="4152900"/>
          <p14:tracePt t="8572" x="4895850" y="3924300"/>
          <p14:tracePt t="8588" x="4495800" y="3835400"/>
          <p14:tracePt t="8607" x="3822700" y="3746500"/>
          <p14:tracePt t="8624" x="3594100" y="3733800"/>
          <p14:tracePt t="8639" x="3467100" y="3733800"/>
          <p14:tracePt t="8656" x="3327400" y="3740150"/>
          <p14:tracePt t="8848" x="3327400" y="3746500"/>
          <p14:tracePt t="8858" x="3282950" y="3778250"/>
          <p14:tracePt t="8888" x="3213100" y="3810000"/>
          <p14:tracePt t="8889" x="3111500" y="3841750"/>
          <p14:tracePt t="8905" x="2901950" y="3879850"/>
          <p14:tracePt t="8921" x="2819400" y="3892550"/>
          <p14:tracePt t="8939" x="2686050" y="3917950"/>
          <p14:tracePt t="8955" x="2635250" y="3924300"/>
          <p14:tracePt t="8972" x="2578100" y="3924300"/>
          <p14:tracePt t="8988" x="2527300" y="3924300"/>
          <p14:tracePt t="9005" x="2514600" y="3924300"/>
          <p14:tracePt t="9021" x="2508250" y="3924300"/>
          <p14:tracePt t="9073" x="2501900" y="3924300"/>
          <p14:tracePt t="11707" x="2533650" y="3898900"/>
          <p14:tracePt t="11720" x="2603500" y="3835400"/>
          <p14:tracePt t="11737" x="2698750" y="3765550"/>
          <p14:tracePt t="11739" x="2863850" y="3663950"/>
          <p14:tracePt t="11754" x="2914650" y="3625850"/>
          <p14:tracePt t="11771" x="2952750" y="3613150"/>
          <p14:tracePt t="11787" x="2984500" y="3600450"/>
          <p14:tracePt t="11804" x="2990850" y="3600450"/>
          <p14:tracePt t="14565" x="3003550" y="3600450"/>
          <p14:tracePt t="14567" x="3048000" y="3600450"/>
          <p14:tracePt t="14587" x="3263900" y="3670300"/>
          <p14:tracePt t="14605" x="3467100" y="3759200"/>
          <p14:tracePt t="14620" x="3867150" y="3981450"/>
          <p14:tracePt t="14638" x="4032250" y="4127500"/>
          <p14:tracePt t="14655" x="4184650" y="4267200"/>
          <p14:tracePt t="14655" x="4318000" y="4394200"/>
          <p14:tracePt t="14671" x="4387850" y="4470400"/>
          <p14:tracePt t="14687" x="4445000" y="4540250"/>
          <p14:tracePt t="14704" x="4495800" y="4591050"/>
          <p14:tracePt t="14955" x="4495800" y="4603750"/>
          <p14:tracePt t="14970" x="4508500" y="4622800"/>
          <p14:tracePt t="14971" x="4540250" y="4667250"/>
          <p14:tracePt t="14988" x="4845050" y="4933950"/>
          <p14:tracePt t="15022" x="4978400" y="5048250"/>
          <p14:tracePt t="15037" x="5219700" y="5238750"/>
          <p14:tracePt t="15053" x="5308600" y="5295900"/>
          <p14:tracePt t="15070" x="5410200" y="5372100"/>
          <p14:tracePt t="15088" x="5435600" y="5397500"/>
          <p14:tracePt t="15104" x="5454650" y="5410200"/>
          <p14:tracePt t="15120" x="5461000" y="5422900"/>
          <p14:tracePt t="15356" x="5448300" y="5422900"/>
          <p14:tracePt t="15359" x="5410200" y="5410200"/>
          <p14:tracePt t="15370" x="5365750" y="5384800"/>
          <p14:tracePt t="15387" x="5232400" y="5245100"/>
          <p14:tracePt t="15404" x="5168900" y="5111750"/>
          <p14:tracePt t="15421" x="5067300" y="4826000"/>
          <p14:tracePt t="15439" x="5048250" y="4737100"/>
          <p14:tracePt t="15455" x="5035550" y="4667250"/>
          <p14:tracePt t="15471" x="5022850" y="4610100"/>
          <p14:tracePt t="15487" x="5022850" y="4603750"/>
          <p14:tracePt t="15735" x="5035550" y="4603750"/>
          <p14:tracePt t="15747" x="5041900" y="4603750"/>
          <p14:tracePt t="15754" x="5054600" y="4591050"/>
          <p14:tracePt t="15770" x="5073650" y="4572000"/>
          <p14:tracePt t="15787" x="5086350" y="4572000"/>
          <p14:tracePt t="15805" x="5086350" y="4565650"/>
          <p14:tracePt t="15913" x="5080000" y="4565650"/>
          <p14:tracePt t="15919" x="5073650" y="4565650"/>
          <p14:tracePt t="15960" x="5067300" y="4565650"/>
          <p14:tracePt t="16018" x="5060950" y="4565650"/>
          <p14:tracePt t="16055" x="5054600" y="4565650"/>
          <p14:tracePt t="16090" x="5048250" y="4565650"/>
          <p14:tracePt t="16302" x="5029200" y="4565650"/>
          <p14:tracePt t="16302" x="4959350" y="4572000"/>
          <p14:tracePt t="16325" x="4813300" y="4578350"/>
          <p14:tracePt t="16338" x="4508500" y="4578350"/>
          <p14:tracePt t="16343" x="4133850" y="4546600"/>
          <p14:tracePt t="16355" x="3721100" y="4508500"/>
          <p14:tracePt t="16370" x="2990850" y="4438650"/>
          <p14:tracePt t="16388" x="2762250" y="4438650"/>
          <p14:tracePt t="16404" x="2571750" y="4419600"/>
          <p14:tracePt t="16422" x="2552700" y="4419600"/>
          <p14:tracePt t="16611" x="2540000" y="4432300"/>
          <p14:tracePt t="16622" x="2514600" y="4438650"/>
          <p14:tracePt t="16623" x="2463800" y="4438650"/>
          <p14:tracePt t="16637" x="2393950" y="4432300"/>
          <p14:tracePt t="16655" x="2120900" y="4286250"/>
          <p14:tracePt t="16671" x="1974850" y="4171950"/>
          <p14:tracePt t="16688" x="1873250" y="4083050"/>
          <p14:tracePt t="16704" x="1790700" y="3987800"/>
          <p14:tracePt t="16722" x="1778000" y="3949700"/>
          <p14:tracePt t="16737" x="1771650" y="3924300"/>
          <p14:tracePt t="17946" x="1771650" y="3930650"/>
          <p14:tracePt t="17956" x="1765300" y="3937000"/>
          <p14:tracePt t="17973" x="1765300" y="3949700"/>
          <p14:tracePt t="18983" x="1765300" y="3943350"/>
          <p14:tracePt t="18987" x="1765300" y="3930650"/>
          <p14:tracePt t="19005" x="1765300" y="3892550"/>
          <p14:tracePt t="19022" x="1765300" y="3867150"/>
          <p14:tracePt t="19038" x="1765300" y="3841750"/>
          <p14:tracePt t="19056" x="1765300" y="3765550"/>
          <p14:tracePt t="19072" x="1765300" y="3708400"/>
          <p14:tracePt t="19089" x="1765300" y="3587750"/>
          <p14:tracePt t="19105" x="1765300" y="3536950"/>
          <p14:tracePt t="19125" x="1765300" y="3492500"/>
          <p14:tracePt t="19140" x="1758950" y="3448050"/>
          <p14:tracePt t="19157" x="1758950" y="3435350"/>
          <p14:tracePt t="19172" x="1746250" y="3429000"/>
          <p14:tracePt t="19471" x="1746250" y="3416300"/>
          <p14:tracePt t="19481" x="1746250" y="3403600"/>
          <p14:tracePt t="19488" x="1746250" y="3397250"/>
          <p14:tracePt t="19505" x="1746250" y="3365500"/>
          <p14:tracePt t="19523" x="1746250" y="3346450"/>
          <p14:tracePt t="19541" x="1746250" y="3321050"/>
          <p14:tracePt t="19556" x="1746250" y="3308350"/>
          <p14:tracePt t="19572" x="1746250" y="3276600"/>
          <p14:tracePt t="19590" x="1746250" y="3270250"/>
          <p14:tracePt t="19606" x="1746250" y="3263900"/>
          <p14:tracePt t="19622" x="1746250" y="3251200"/>
          <p14:tracePt t="19638" x="1746250" y="3244850"/>
          <p14:tracePt t="19656" x="1746250" y="3238500"/>
          <p14:tracePt t="19873" x="1746250" y="3232150"/>
          <p14:tracePt t="19931" x="1746250" y="3225800"/>
          <p14:tracePt t="19967" x="1746250" y="3219450"/>
          <p14:tracePt t="19991" x="1746250" y="3213100"/>
          <p14:tracePt t="19992" x="1746250" y="3206750"/>
          <p14:tracePt t="20005" x="1739900" y="3194050"/>
          <p14:tracePt t="20022" x="1733550" y="3162300"/>
          <p14:tracePt t="20039" x="1733550" y="3143250"/>
          <p14:tracePt t="20055" x="1733550" y="3130550"/>
          <p14:tracePt t="20072" x="1733550" y="3098800"/>
          <p14:tracePt t="20089" x="1727200" y="3086100"/>
          <p14:tracePt t="20105" x="1727200" y="3073400"/>
          <p14:tracePt t="20122" x="1720850" y="3073400"/>
          <p14:tracePt t="20138" x="1720850" y="3060700"/>
          <p14:tracePt t="20155" x="1720850" y="3054350"/>
          <p14:tracePt t="20172" x="1720850" y="3048000"/>
          <p14:tracePt t="20189" x="1714500" y="3041650"/>
          <p14:tracePt t="20357" x="1714500" y="3048000"/>
          <p14:tracePt t="20368" x="1714500" y="3060700"/>
          <p14:tracePt t="20372" x="1714500" y="3073400"/>
          <p14:tracePt t="20389" x="1714500" y="3105150"/>
          <p14:tracePt t="20406" x="1714500" y="3117850"/>
          <p14:tracePt t="20422" x="1714500" y="3143250"/>
          <p14:tracePt t="20439" x="1714500" y="3206750"/>
          <p14:tracePt t="20455" x="1714500" y="3251200"/>
          <p14:tracePt t="20472" x="1708150" y="3340100"/>
          <p14:tracePt t="20488" x="1708150" y="3371850"/>
          <p14:tracePt t="20505" x="1708150" y="3403600"/>
          <p14:tracePt t="20522" x="1708150" y="3473450"/>
          <p14:tracePt t="20539" x="1708150" y="3511550"/>
          <p14:tracePt t="20555" x="1708150" y="3568700"/>
          <p14:tracePt t="20572" x="1708150" y="3600450"/>
          <p14:tracePt t="20588" x="1708150" y="3619500"/>
          <p14:tracePt t="20588" x="1708150" y="3644900"/>
          <p14:tracePt t="20606" x="1708150" y="3663950"/>
          <p14:tracePt t="20622" x="1708150" y="3689350"/>
          <p14:tracePt t="20639" x="1701800" y="3733800"/>
          <p14:tracePt t="20655" x="1701800" y="3759200"/>
          <p14:tracePt t="20672" x="1689100" y="3810000"/>
          <p14:tracePt t="20688" x="1682750" y="3841750"/>
          <p14:tracePt t="20706" x="1682750" y="3860800"/>
          <p14:tracePt t="20722" x="1676400" y="3892550"/>
          <p14:tracePt t="20739" x="1676400" y="3911600"/>
          <p14:tracePt t="20755" x="1676400" y="3937000"/>
          <p14:tracePt t="20795" x="1676400" y="3943350"/>
          <p14:tracePt t="20806" x="1676400" y="3949700"/>
          <p14:tracePt t="20830" x="1676400" y="3956050"/>
          <p14:tracePt t="20853" x="1676400" y="3962400"/>
          <p14:tracePt t="20853" x="1676400" y="3968750"/>
          <p14:tracePt t="21184" x="1682750" y="3962400"/>
          <p14:tracePt t="21195" x="1682750" y="3943350"/>
          <p14:tracePt t="21205" x="1682750" y="3860800"/>
          <p14:tracePt t="21222" x="1682750" y="3797300"/>
          <p14:tracePt t="21239" x="1682750" y="3606800"/>
          <p14:tracePt t="21255" x="1682750" y="3467100"/>
          <p14:tracePt t="21272" x="1676400" y="3321050"/>
          <p14:tracePt t="21289" x="1657350" y="3143250"/>
          <p14:tracePt t="21306" x="1638300" y="3073400"/>
          <p14:tracePt t="21322" x="1612900" y="2990850"/>
          <p14:tracePt t="21339" x="1612900" y="2971800"/>
          <p14:tracePt t="21355" x="1593850" y="2952750"/>
          <p14:tracePt t="21373" x="1593850" y="2946400"/>
          <p14:tracePt t="21412" x="1593850" y="2940050"/>
          <p14:tracePt t="21680" x="1593850" y="2952750"/>
          <p14:tracePt t="21690" x="1593850" y="2990850"/>
          <p14:tracePt t="21705" x="1593850" y="3016250"/>
          <p14:tracePt t="21722" x="1593850" y="3048000"/>
          <p14:tracePt t="21739" x="1606550" y="3155950"/>
          <p14:tracePt t="21755" x="1606550" y="3219450"/>
          <p14:tracePt t="21772" x="1612900" y="3359150"/>
          <p14:tracePt t="21789" x="1612900" y="3422650"/>
          <p14:tracePt t="21805" x="1612900" y="3505200"/>
          <p14:tracePt t="21822" x="1619250" y="3644900"/>
          <p14:tracePt t="21838" x="1619250" y="3683000"/>
          <p14:tracePt t="21855" x="1619250" y="3771900"/>
          <p14:tracePt t="21872" x="1625600" y="3816350"/>
          <p14:tracePt t="21889" x="1625600" y="3873500"/>
          <p14:tracePt t="21905" x="1625600" y="3898900"/>
          <p14:tracePt t="21922" x="1625600" y="3917950"/>
          <p14:tracePt t="21938" x="1631950" y="3943350"/>
          <p14:tracePt t="21977" x="1631950" y="3949700"/>
          <p14:tracePt t="22130" x="1631950" y="3943350"/>
          <p14:tracePt t="22141" x="1638300" y="3924300"/>
          <p14:tracePt t="22150" x="1638300" y="3898900"/>
          <p14:tracePt t="22156" x="1651000" y="3848100"/>
          <p14:tracePt t="22172" x="1657350" y="3797300"/>
          <p14:tracePt t="22189" x="1657350" y="3663950"/>
          <p14:tracePt t="22205" x="1657350" y="3594100"/>
          <p14:tracePt t="22222" x="1651000" y="3441700"/>
          <p14:tracePt t="22238" x="1644650" y="3359150"/>
          <p14:tracePt t="22256" x="1631950" y="3232150"/>
          <p14:tracePt t="22272" x="1625600" y="3168650"/>
          <p14:tracePt t="22289" x="1625600" y="3124200"/>
          <p14:tracePt t="22305" x="1612900" y="3060700"/>
          <p14:tracePt t="22322" x="1612900" y="3035300"/>
          <p14:tracePt t="22338" x="1606550" y="2997200"/>
          <p14:tracePt t="22356" x="1606550" y="2990850"/>
          <p14:tracePt t="22372" x="1606550" y="2984500"/>
          <p14:tracePt t="22389" x="1600200" y="2978150"/>
          <p14:tracePt t="22533" x="1600200" y="2990850"/>
          <p14:tracePt t="22543" x="1606550" y="3022600"/>
          <p14:tracePt t="22555" x="1612900" y="3048000"/>
          <p14:tracePt t="22572" x="1619250" y="3086100"/>
          <p14:tracePt t="22589" x="1638300" y="3175000"/>
          <p14:tracePt t="22605" x="1651000" y="3238500"/>
          <p14:tracePt t="22622" x="1676400" y="3390900"/>
          <p14:tracePt t="22638" x="1695450" y="3473450"/>
          <p14:tracePt t="22655" x="1701800" y="3556000"/>
          <p14:tracePt t="22672" x="1708150" y="3695700"/>
          <p14:tracePt t="22689" x="1714500" y="3752850"/>
          <p14:tracePt t="22705" x="1714500" y="3835400"/>
          <p14:tracePt t="22722" x="1714500" y="3867150"/>
          <p14:tracePt t="22738" x="1720850" y="3924300"/>
          <p14:tracePt t="22756" x="1727200" y="3943350"/>
          <p14:tracePt t="22772" x="1727200" y="3968750"/>
          <p14:tracePt t="22789" x="1727200" y="4000500"/>
          <p14:tracePt t="22806" x="1727200" y="4006850"/>
          <p14:tracePt t="22822" x="1727200" y="4013200"/>
          <p14:tracePt t="22921" x="1733550" y="4000500"/>
          <p14:tracePt t="22933" x="1739900" y="3981450"/>
          <p14:tracePt t="22942" x="1739900" y="3962400"/>
          <p14:tracePt t="22955" x="1739900" y="3924300"/>
          <p14:tracePt t="22972" x="1739900" y="3898900"/>
          <p14:tracePt t="22989" x="1739900" y="3835400"/>
          <p14:tracePt t="23005" x="1739900" y="3810000"/>
          <p14:tracePt t="23022" x="1739900" y="3765550"/>
          <p14:tracePt t="23038" x="1739900" y="3632200"/>
          <p14:tracePt t="23056" x="1739900" y="3556000"/>
          <p14:tracePt t="23071" x="1727200" y="3409950"/>
          <p14:tracePt t="23089" x="1720850" y="3365500"/>
          <p14:tracePt t="23105" x="1714500" y="3327400"/>
          <p14:tracePt t="23122" x="1701800" y="3257550"/>
          <p14:tracePt t="23138" x="1701800" y="3219450"/>
          <p14:tracePt t="23155" x="1695450" y="3149600"/>
          <p14:tracePt t="23172" x="1689100" y="3130550"/>
          <p14:tracePt t="23189" x="1689100" y="3098800"/>
          <p14:tracePt t="23205" x="1682750" y="3073400"/>
          <p14:tracePt t="23222" x="1682750" y="3067050"/>
          <p14:tracePt t="23239" x="1682750" y="3054350"/>
          <p14:tracePt t="23276" x="1682750" y="3048000"/>
          <p14:tracePt t="23442" x="1695450" y="3067050"/>
          <p14:tracePt t="23442" x="1739900" y="3079750"/>
          <p14:tracePt t="23471" x="1822450" y="3098800"/>
          <p14:tracePt t="23473" x="1943100" y="3111500"/>
          <p14:tracePt t="23488" x="2368550" y="3117850"/>
          <p14:tracePt t="23505" x="2565400" y="3117850"/>
          <p14:tracePt t="23522" x="2921000" y="3181350"/>
          <p14:tracePt t="23539" x="3067050" y="3219450"/>
          <p14:tracePt t="23555" x="3225800" y="3282950"/>
          <p14:tracePt t="23572" x="3263900" y="3321050"/>
          <p14:tracePt t="23588" x="3289300" y="3333750"/>
          <p14:tracePt t="23605" x="3302000" y="3346450"/>
          <p14:tracePt t="23820" x="3314700" y="3346450"/>
          <p14:tracePt t="23831" x="3340100" y="3346450"/>
          <p14:tracePt t="23839" x="3429000" y="3346450"/>
          <p14:tracePt t="23855" x="3492500" y="3346450"/>
          <p14:tracePt t="23872" x="3556000" y="3321050"/>
          <p14:tracePt t="23888" x="3670300" y="3289300"/>
          <p14:tracePt t="23906" x="3702050" y="3276600"/>
          <p14:tracePt t="23921" x="3740150" y="3251200"/>
          <p14:tracePt t="23939" x="3746500" y="3244850"/>
          <p14:tracePt t="23955" x="3752850" y="3225800"/>
          <p14:tracePt t="23972" x="3759200" y="3200400"/>
          <p14:tracePt t="23988" x="3759200" y="3187700"/>
          <p14:tracePt t="24005" x="3752850" y="3155950"/>
          <p14:tracePt t="24021" x="3740150" y="3143250"/>
          <p14:tracePt t="24039" x="3721100" y="3130550"/>
          <p14:tracePt t="24055" x="3689350" y="3105150"/>
          <p14:tracePt t="24072" x="3657600" y="3105150"/>
          <p14:tracePt t="24088" x="3594100" y="3086100"/>
          <p14:tracePt t="24106" x="3562350" y="3079750"/>
          <p14:tracePt t="24122" x="3492500" y="3079750"/>
          <p14:tracePt t="24139" x="3460750" y="3079750"/>
          <p14:tracePt t="24155" x="3422650" y="3079750"/>
          <p14:tracePt t="24172" x="3359150" y="3079750"/>
          <p14:tracePt t="24188" x="3333750" y="3092450"/>
          <p14:tracePt t="24205" x="3263900" y="3124200"/>
          <p14:tracePt t="24222" x="3232150" y="3143250"/>
          <p14:tracePt t="24239" x="3206750" y="3162300"/>
          <p14:tracePt t="24255" x="3181350" y="3187700"/>
          <p14:tracePt t="24272" x="3168650" y="3200400"/>
          <p14:tracePt t="24288" x="3149600" y="3251200"/>
          <p14:tracePt t="24306" x="3149600" y="3270250"/>
          <p14:tracePt t="24322" x="3149600" y="3289300"/>
          <p14:tracePt t="24339" x="3149600" y="3321050"/>
          <p14:tracePt t="24355" x="3149600" y="3346450"/>
          <p14:tracePt t="24372" x="3162300" y="3378200"/>
          <p14:tracePt t="24388" x="3175000" y="3397250"/>
          <p14:tracePt t="24405" x="3213100" y="3429000"/>
          <p14:tracePt t="24421" x="3238500" y="3435350"/>
          <p14:tracePt t="24439" x="3270250" y="3441700"/>
          <p14:tracePt t="24455" x="3340100" y="3454400"/>
          <p14:tracePt t="24472" x="3371850" y="3460750"/>
          <p14:tracePt t="24488" x="3441700" y="3460750"/>
          <p14:tracePt t="24505" x="3479800" y="3460750"/>
          <p14:tracePt t="24522" x="3505200" y="3460750"/>
          <p14:tracePt t="24539" x="3556000" y="3448050"/>
          <p14:tracePt t="24555" x="3587750" y="3441700"/>
          <p14:tracePt t="24572" x="3638550" y="3409950"/>
          <p14:tracePt t="24588" x="3651250" y="3397250"/>
          <p14:tracePt t="24605" x="3663950" y="3390900"/>
          <p14:tracePt t="24622" x="3695700" y="3365500"/>
          <p14:tracePt t="24639" x="3702050" y="3359150"/>
          <p14:tracePt t="24655" x="3721100" y="3333750"/>
          <p14:tracePt t="24672" x="3727450" y="3314700"/>
          <p14:tracePt t="24688" x="3740150" y="3270250"/>
          <p14:tracePt t="24705" x="3746500" y="3251200"/>
          <p14:tracePt t="24722" x="3746500" y="3232150"/>
          <p14:tracePt t="24738" x="3746500" y="3200400"/>
          <p14:tracePt t="24756" x="3746500" y="3187700"/>
          <p14:tracePt t="24772" x="3733800" y="3175000"/>
          <p14:tracePt t="24789" x="3714750" y="3143250"/>
          <p14:tracePt t="24805" x="3695700" y="3130550"/>
          <p14:tracePt t="24822" x="3657600" y="3111500"/>
          <p14:tracePt t="24838" x="3632200" y="3098800"/>
          <p14:tracePt t="24856" x="3575050" y="3086100"/>
          <p14:tracePt t="24871" x="3549650" y="3086100"/>
          <p14:tracePt t="24889" x="3517900" y="3086100"/>
          <p14:tracePt t="24905" x="3448050" y="3098800"/>
          <p14:tracePt t="24922" x="3409950" y="3111500"/>
          <p14:tracePt t="24938" x="3352800" y="3143250"/>
          <p14:tracePt t="24955" x="3321050" y="3162300"/>
          <p14:tracePt t="24971" x="3302000" y="3175000"/>
          <p14:tracePt t="24989" x="3263900" y="3206750"/>
          <p14:tracePt t="25005" x="3244850" y="3232150"/>
          <p14:tracePt t="25022" x="3225800" y="3276600"/>
          <p14:tracePt t="25038" x="3225800" y="3295650"/>
          <p14:tracePt t="25055" x="3225800" y="3333750"/>
          <p14:tracePt t="25072" x="3225800" y="3352800"/>
          <p14:tracePt t="25089" x="3225800" y="3365500"/>
          <p14:tracePt t="25105" x="3251200" y="3397250"/>
          <p14:tracePt t="25122" x="3276600" y="3416300"/>
          <p14:tracePt t="25138" x="3333750" y="3429000"/>
          <p14:tracePt t="25155" x="3365500" y="3435350"/>
          <p14:tracePt t="25172" x="3409950" y="3441700"/>
          <p14:tracePt t="25172" x="3448050" y="3441700"/>
          <p14:tracePt t="25189" x="3492500" y="3441700"/>
          <p14:tracePt t="25205" x="3524250" y="3441700"/>
          <p14:tracePt t="25222" x="3587750" y="3441700"/>
          <p14:tracePt t="25238" x="3619500" y="3441700"/>
          <p14:tracePt t="25255" x="3644900" y="3435350"/>
          <p14:tracePt t="25255" x="3663950" y="3422650"/>
          <p14:tracePt t="25272" x="3683000" y="3409950"/>
          <p14:tracePt t="25289" x="3695700" y="3397250"/>
          <p14:tracePt t="25305" x="3714750" y="3365500"/>
          <p14:tracePt t="25322" x="3721100" y="3346450"/>
          <p14:tracePt t="25338" x="3727450" y="3308350"/>
          <p14:tracePt t="25356" x="3727450" y="3282950"/>
          <p14:tracePt t="25371" x="3727450" y="3263900"/>
          <p14:tracePt t="25389" x="3721100" y="3232150"/>
          <p14:tracePt t="25405" x="3702050" y="3232150"/>
          <p14:tracePt t="25422" x="3676650" y="3219450"/>
          <p14:tracePt t="25438" x="3663950" y="3213100"/>
          <p14:tracePt t="25455" x="3644900" y="3213100"/>
          <p14:tracePt t="25472" x="3632200" y="3213100"/>
          <p14:tracePt t="25489" x="3625850" y="3213100"/>
          <p14:tracePt t="25698" x="3619500" y="3213100"/>
          <p14:tracePt t="25733" x="3619500" y="3219450"/>
          <p14:tracePt t="27010" x="3619500" y="3225800"/>
          <p14:tracePt t="27022" x="3619500" y="3244850"/>
          <p14:tracePt t="27030" x="3619500" y="3257550"/>
          <p14:tracePt t="27038" x="3619500" y="3270250"/>
          <p14:tracePt t="27055" x="3619500" y="3333750"/>
          <p14:tracePt t="27074" x="3625850" y="3384550"/>
          <p14:tracePt t="27090" x="3689350" y="3562350"/>
          <p14:tracePt t="27106" x="3733800" y="3689350"/>
          <p14:tracePt t="27123" x="3797300" y="3835400"/>
          <p14:tracePt t="27138" x="3892550" y="4038600"/>
          <p14:tracePt t="27155" x="3930650" y="4114800"/>
          <p14:tracePt t="27172" x="3994150" y="4254500"/>
          <p14:tracePt t="27190" x="4019550" y="4298950"/>
          <p14:tracePt t="27205" x="4038600" y="4324350"/>
          <p14:tracePt t="27221" x="4051300" y="4343400"/>
          <p14:tracePt t="27455" x="4051300" y="4356100"/>
          <p14:tracePt t="27459" x="4051300" y="4381500"/>
          <p14:tracePt t="27471" x="4038600" y="4406900"/>
          <p14:tracePt t="27489" x="4019550" y="4489450"/>
          <p14:tracePt t="27507" x="4019550" y="4540250"/>
          <p14:tracePt t="27521" x="4019550" y="4584700"/>
          <p14:tracePt t="27540" x="4032250" y="4699000"/>
          <p14:tracePt t="27555" x="4057650" y="4768850"/>
          <p14:tracePt t="27572" x="4121150" y="4972050"/>
          <p14:tracePt t="27588" x="4146550" y="5073650"/>
          <p14:tracePt t="27605" x="4165600" y="5156200"/>
          <p14:tracePt t="27621" x="4197350" y="5270500"/>
          <p14:tracePt t="27655" x="4203700" y="5308600"/>
          <p14:tracePt t="27655" x="4203700" y="5340350"/>
          <p14:tracePt t="27672" x="4203700" y="5346700"/>
          <p14:tracePt t="28061" x="4203700" y="5340350"/>
          <p14:tracePt t="28073" x="4203700" y="5327650"/>
          <p14:tracePt t="28088" x="4203700" y="5321300"/>
          <p14:tracePt t="28105" x="4203700" y="5308600"/>
          <p14:tracePt t="28122" x="4203700" y="5302250"/>
          <p14:tracePt t="28138" x="4197350" y="5295900"/>
          <p14:tracePt t="28155" x="4191000" y="5289550"/>
          <p14:tracePt t="28203" x="4184650" y="5289550"/>
          <p14:tracePt t="28228" x="4184650" y="5283200"/>
          <p14:tracePt t="28370" x="4178300" y="5283200"/>
          <p14:tracePt t="28388" x="4178300" y="5289550"/>
          <p14:tracePt t="28389" x="4171950" y="5302250"/>
          <p14:tracePt t="28405" x="4171950" y="5308600"/>
          <p14:tracePt t="28422" x="4171950" y="5314950"/>
          <p14:tracePt t="28438" x="4171950" y="5340350"/>
          <p14:tracePt t="28455" x="4171950" y="5346700"/>
          <p14:tracePt t="28471" x="4171950" y="5365750"/>
          <p14:tracePt t="28489" x="4171950" y="5372100"/>
          <p14:tracePt t="28505" x="4171950" y="5384800"/>
          <p14:tracePt t="28522" x="4171950" y="5397500"/>
          <p14:tracePt t="28538" x="4171950" y="5410200"/>
          <p14:tracePt t="28555" x="4171950" y="5416550"/>
          <p14:tracePt t="28571" x="4171950" y="5429250"/>
          <p14:tracePt t="28589" x="4171950" y="5435600"/>
          <p14:tracePt t="28758" x="4171950" y="5416550"/>
          <p14:tracePt t="28771" x="4171950" y="5403850"/>
          <p14:tracePt t="28777" x="4171950" y="5391150"/>
          <p14:tracePt t="28788" x="4171950" y="5365750"/>
          <p14:tracePt t="28805" x="4171950" y="5346700"/>
          <p14:tracePt t="28822" x="4165600" y="5340350"/>
          <p14:tracePt t="28838" x="4165600" y="5334000"/>
          <p14:tracePt t="28855" x="4159250" y="5327650"/>
          <p14:tracePt t="28983" x="4159250" y="5334000"/>
          <p14:tracePt t="28994" x="4159250" y="5346700"/>
          <p14:tracePt t="29006" x="4159250" y="5378450"/>
          <p14:tracePt t="29022" x="4159250" y="5397500"/>
          <p14:tracePt t="29038" x="4159250" y="5429250"/>
          <p14:tracePt t="29055" x="4159250" y="5441950"/>
          <p14:tracePt t="29149" x="4159250" y="5435600"/>
          <p14:tracePt t="29157" x="4159250" y="5416550"/>
          <p14:tracePt t="29157" x="4159250" y="5397500"/>
          <p14:tracePt t="29173" x="4159250" y="5378450"/>
          <p14:tracePt t="29188" x="4152900" y="5359400"/>
          <p14:tracePt t="29205" x="4146550" y="5346700"/>
          <p14:tracePt t="29222" x="4146550" y="5340350"/>
          <p14:tracePt t="29326" x="4146550" y="5353050"/>
          <p14:tracePt t="29326" x="4146550" y="5365750"/>
          <p14:tracePt t="29338" x="4146550" y="5378450"/>
          <p14:tracePt t="29355" x="4146550" y="5391150"/>
          <p14:tracePt t="29372" x="4146550" y="5416550"/>
          <p14:tracePt t="29388" x="4146550" y="5422900"/>
          <p14:tracePt t="29576" x="4152900" y="5429250"/>
          <p14:tracePt t="29586" x="4197350" y="5435600"/>
          <p14:tracePt t="29605" x="4311650" y="5441950"/>
          <p14:tracePt t="29622" x="4394200" y="5441950"/>
          <p14:tracePt t="29638" x="4514850" y="5441950"/>
          <p14:tracePt t="29654" x="4730750" y="5441950"/>
          <p14:tracePt t="29672" x="4813300" y="5441950"/>
          <p14:tracePt t="29688" x="4940300" y="5467350"/>
          <p14:tracePt t="29705" x="4959350" y="5467350"/>
          <p14:tracePt t="29928" x="4972050" y="5473700"/>
          <p14:tracePt t="29940" x="4997450" y="5486400"/>
          <p14:tracePt t="29940" x="5054600" y="5499100"/>
          <p14:tracePt t="29954" x="5130800" y="5511800"/>
          <p14:tracePt t="29972" x="5397500" y="5562600"/>
          <p14:tracePt t="29988" x="5549900" y="5594350"/>
          <p14:tracePt t="30005" x="5670550" y="5619750"/>
          <p14:tracePt t="30021" x="5842000" y="5651500"/>
          <p14:tracePt t="30039" x="5905500" y="5664200"/>
          <p14:tracePt t="30055" x="5975350" y="5664200"/>
          <p14:tracePt t="30072" x="5994400" y="5664200"/>
          <p14:tracePt t="30088" x="6000750" y="5664200"/>
          <p14:tracePt t="30105" x="6007100" y="5664200"/>
          <p14:tracePt t="30142" x="6013450" y="5664200"/>
          <p14:tracePt t="30143" x="6019800" y="5651500"/>
          <p14:tracePt t="30155" x="6019800" y="5645150"/>
          <p14:tracePt t="30172" x="6038850" y="5613400"/>
          <p14:tracePt t="30188" x="6051550" y="5594350"/>
          <p14:tracePt t="30205" x="6064250" y="5575300"/>
          <p14:tracePt t="30221" x="6070600" y="5537200"/>
          <p14:tracePt t="30239" x="6070600" y="5530850"/>
          <p14:tracePt t="30254" x="6070600" y="5524500"/>
          <p14:tracePt t="30254" x="6070600" y="5518150"/>
          <p14:tracePt t="30295" x="6070600" y="5505450"/>
          <p14:tracePt t="30306" x="6057900" y="5499100"/>
          <p14:tracePt t="30307" x="6045200" y="5492750"/>
          <p14:tracePt t="30321" x="6026150" y="5486400"/>
          <p14:tracePt t="30339" x="5969000" y="5480050"/>
          <p14:tracePt t="30354" x="5943600" y="5480050"/>
          <p14:tracePt t="30372" x="5905500" y="5480050"/>
          <p14:tracePt t="30388" x="5848350" y="5480050"/>
          <p14:tracePt t="30405" x="5829300" y="5480050"/>
          <p14:tracePt t="30421" x="5791200" y="5480050"/>
          <p14:tracePt t="30438" x="5778500" y="5480050"/>
          <p14:tracePt t="30454" x="5759450" y="5480050"/>
          <p14:tracePt t="30472" x="5753100" y="5480050"/>
          <p14:tracePt t="30488" x="5746750" y="5486400"/>
          <p14:tracePt t="30505" x="5740400" y="5505450"/>
          <p14:tracePt t="30521" x="5734050" y="5518150"/>
          <p14:tracePt t="30539" x="5734050" y="5562600"/>
          <p14:tracePt t="30555" x="5727700" y="5581650"/>
          <p14:tracePt t="30572" x="5727700" y="5594350"/>
          <p14:tracePt t="30588" x="5727700" y="5613400"/>
          <p14:tracePt t="30605" x="5727700" y="5632450"/>
          <p14:tracePt t="30621" x="5727700" y="5664200"/>
          <p14:tracePt t="30638" x="5734050" y="5676900"/>
          <p14:tracePt t="30654" x="5746750" y="5689600"/>
          <p14:tracePt t="30671" x="5772150" y="5715000"/>
          <p14:tracePt t="30688" x="5791200" y="5715000"/>
          <p14:tracePt t="30705" x="5835650" y="5721350"/>
          <p14:tracePt t="30722" x="5854700" y="5727700"/>
          <p14:tracePt t="30738" x="5867400" y="5727700"/>
          <p14:tracePt t="30755" x="5899150" y="5727700"/>
          <p14:tracePt t="30771" x="5911850" y="5727700"/>
          <p14:tracePt t="30788" x="5937250" y="5727700"/>
          <p14:tracePt t="30805" x="5943600" y="5721350"/>
          <p14:tracePt t="30822" x="5969000" y="5702300"/>
          <p14:tracePt t="30838" x="5975350" y="5695950"/>
          <p14:tracePt t="30855" x="5988050" y="5683250"/>
          <p14:tracePt t="30871" x="6007100" y="5651500"/>
          <p14:tracePt t="30888" x="6013450" y="5638800"/>
          <p14:tracePt t="30905" x="6019800" y="5607050"/>
          <p14:tracePt t="30923" x="6019800" y="5588000"/>
          <p14:tracePt t="30938" x="6019800" y="5575300"/>
          <p14:tracePt t="30955" x="6019800" y="5543550"/>
          <p14:tracePt t="30971" x="6013450" y="5524500"/>
          <p14:tracePt t="30988" x="5994400" y="5505450"/>
          <p14:tracePt t="31005" x="5988050" y="5492750"/>
          <p14:tracePt t="31022" x="5975350" y="5486400"/>
          <p14:tracePt t="31038" x="5949950" y="5467350"/>
          <p14:tracePt t="31055" x="5930900" y="5461000"/>
          <p14:tracePt t="31071" x="5905500" y="5454650"/>
          <p14:tracePt t="31088" x="5886450" y="5448300"/>
          <p14:tracePt t="31105" x="5873750" y="5448300"/>
          <p14:tracePt t="31105" x="5854700" y="5448300"/>
          <p14:tracePt t="31122" x="5835650" y="5448300"/>
          <p14:tracePt t="31138" x="5822950" y="5448300"/>
          <p14:tracePt t="31155" x="5797550" y="5448300"/>
          <p14:tracePt t="31171" x="5778500" y="5461000"/>
          <p14:tracePt t="31188" x="5746750" y="5492750"/>
          <p14:tracePt t="31222" x="5740400" y="5511800"/>
          <p14:tracePt t="31238" x="5734050" y="5549900"/>
          <p14:tracePt t="31255" x="5727700" y="5568950"/>
          <p14:tracePt t="31271" x="5727700" y="5588000"/>
          <p14:tracePt t="31288" x="5727700" y="5619750"/>
          <p14:tracePt t="31304" x="5727700" y="5632450"/>
          <p14:tracePt t="31322" x="5727700" y="5664200"/>
          <p14:tracePt t="31338" x="5734050" y="5676900"/>
          <p14:tracePt t="31355" x="5759450" y="5702300"/>
          <p14:tracePt t="31371" x="5765800" y="5708650"/>
          <p14:tracePt t="31388" x="5803900" y="5727700"/>
          <p14:tracePt t="31405" x="5816600" y="5727700"/>
          <p14:tracePt t="31422" x="5829300" y="5734050"/>
          <p14:tracePt t="31438" x="5861050" y="5740400"/>
          <p14:tracePt t="31455" x="5873750" y="5740400"/>
          <p14:tracePt t="31471" x="5905500" y="5740400"/>
          <p14:tracePt t="31489" x="5924550" y="5740400"/>
          <p14:tracePt t="31505" x="5943600" y="5740400"/>
          <p14:tracePt t="31522" x="5962650" y="5721350"/>
          <p14:tracePt t="31538" x="5981700" y="5702300"/>
          <p14:tracePt t="31555" x="5988050" y="5670550"/>
          <p14:tracePt t="31572" x="5994400" y="5657850"/>
          <p14:tracePt t="31588" x="5994400" y="5638800"/>
          <p14:tracePt t="31604" x="5994400" y="5607050"/>
          <p14:tracePt t="31622" x="5994400" y="5588000"/>
          <p14:tracePt t="31638" x="5988050" y="5543550"/>
          <p14:tracePt t="31655" x="5975350" y="5530850"/>
          <p14:tracePt t="31671" x="5962650" y="5518150"/>
          <p14:tracePt t="31689" x="5943600" y="5499100"/>
          <p14:tracePt t="31704" x="5937250" y="5499100"/>
          <p14:tracePt t="31721" x="5911850" y="5480050"/>
          <p14:tracePt t="31738" x="5899150" y="5480050"/>
          <p14:tracePt t="31755" x="5880100" y="5480050"/>
          <p14:tracePt t="31771" x="5854700" y="5473700"/>
          <p14:tracePt t="31788" x="5842000" y="5473700"/>
          <p14:tracePt t="31804" x="5803900" y="5473700"/>
          <p14:tracePt t="31822" x="5759450" y="5480050"/>
          <p14:tracePt t="31855" x="5740400" y="5499100"/>
          <p14:tracePt t="31871" x="5727700" y="5511800"/>
          <p14:tracePt t="31888" x="5702300" y="5556250"/>
          <p14:tracePt t="31904" x="5695950" y="5575300"/>
          <p14:tracePt t="31922" x="5689600" y="5607050"/>
          <p14:tracePt t="31939" x="5689600" y="5626100"/>
          <p14:tracePt t="31955" x="5689600" y="5651500"/>
          <p14:tracePt t="31971" x="5689600" y="5695950"/>
          <p14:tracePt t="31988" x="5695950" y="5708650"/>
          <p14:tracePt t="32005" x="5721350" y="5740400"/>
          <p14:tracePt t="32022" x="5734050" y="5746750"/>
          <p14:tracePt t="32037" x="5765800" y="5759450"/>
          <p14:tracePt t="32055" x="5784850" y="5759450"/>
          <p14:tracePt t="32070" x="5803900" y="5759450"/>
          <p14:tracePt t="32088" x="5835650" y="5759450"/>
          <p14:tracePt t="32104" x="5848350" y="5759450"/>
          <p14:tracePt t="32122" x="5873750" y="5759450"/>
          <p14:tracePt t="32137" x="5886450" y="5759450"/>
          <p14:tracePt t="32155" x="5905500" y="5753100"/>
          <p14:tracePt t="32171" x="5937250" y="5727700"/>
          <p14:tracePt t="32188" x="5949950" y="5715000"/>
          <p14:tracePt t="32204" x="5969000" y="5670550"/>
          <p14:tracePt t="32222" x="5975350" y="5651500"/>
          <p14:tracePt t="32238" x="5981700" y="5638800"/>
          <p14:tracePt t="32255" x="5988050" y="5613400"/>
          <p14:tracePt t="32272" x="5988050" y="5600700"/>
          <p14:tracePt t="32287" x="5988050" y="5575300"/>
          <p14:tracePt t="32305" x="5975350" y="5562600"/>
          <p14:tracePt t="32320" x="5969000" y="5556250"/>
          <p14:tracePt t="32320" x="5956300" y="5537200"/>
          <p14:tracePt t="32339" x="5937250" y="5530850"/>
          <p14:tracePt t="32354" x="5924550" y="5524500"/>
          <p14:tracePt t="32372" x="5899150" y="5511800"/>
          <p14:tracePt t="32387" x="5880100" y="5511800"/>
          <p14:tracePt t="32405" x="5873750" y="5511800"/>
          <p14:tracePt t="32421" x="5854700" y="5511800"/>
          <p14:tracePt t="32439" x="5842000" y="5511800"/>
          <p14:tracePt t="32454" x="5829300" y="5511800"/>
          <p14:tracePt t="32472" x="5816600" y="5518150"/>
          <p14:tracePt t="32488" x="5797550" y="5543550"/>
          <p14:tracePt t="32505" x="5791200" y="5556250"/>
          <p14:tracePt t="32521" x="5784850" y="5562600"/>
          <p14:tracePt t="32537" x="5772150" y="5581650"/>
          <p14:tracePt t="32576" x="5772150" y="5588000"/>
          <p14:tracePt t="33284" x="5765800" y="5588000"/>
          <p14:tracePt t="33292" x="5759450" y="5588000"/>
          <p14:tracePt t="33305" x="5753100" y="5588000"/>
          <p14:tracePt t="33321" x="5746750" y="5588000"/>
          <p14:tracePt t="33338" x="5734050" y="5588000"/>
          <p14:tracePt t="33354" x="5670550" y="5588000"/>
          <p14:tracePt t="33372" x="5613400" y="5575300"/>
          <p14:tracePt t="33388" x="5346700" y="5530850"/>
          <p14:tracePt t="33405" x="5143500" y="5492750"/>
          <p14:tracePt t="33421" x="4813300" y="5467350"/>
          <p14:tracePt t="33439" x="4667250" y="5454650"/>
          <p14:tracePt t="33455" x="4559300" y="5454650"/>
          <p14:tracePt t="33472" x="4387850" y="5454650"/>
          <p14:tracePt t="33489" x="4330700" y="5454650"/>
          <p14:tracePt t="33505" x="4298950" y="5454650"/>
          <p14:tracePt t="33745" x="4292600" y="5454650"/>
          <p14:tracePt t="33755" x="4279900" y="5454650"/>
          <p14:tracePt t="33771" x="4273550" y="5454650"/>
          <p14:tracePt t="33788" x="4260850" y="5454650"/>
          <p14:tracePt t="33805" x="4248150" y="5454650"/>
          <p14:tracePt t="33841" x="4241800" y="5454650"/>
          <p14:tracePt t="33842" x="4235450" y="5454650"/>
          <p14:tracePt t="33982" x="4229100" y="5448300"/>
          <p14:tracePt t="34007" x="4222750" y="5448300"/>
          <p14:tracePt t="34018" x="4222750" y="5441950"/>
          <p14:tracePt t="34022" x="4216400" y="5441950"/>
          <p14:tracePt t="34039" x="4210050" y="5435600"/>
          <p14:tracePt t="34242" x="4203700" y="5435600"/>
          <p14:tracePt t="34266" x="4197350" y="5435600"/>
          <p14:tracePt t="34277" x="4191000" y="5435600"/>
          <p14:tracePt t="34290" x="4184650" y="5435600"/>
          <p14:tracePt t="34680" x="4178300" y="5435600"/>
          <p14:tracePt t="34751" x="4171950" y="5435600"/>
          <p14:tracePt t="34755" x="4165600" y="5435600"/>
          <p14:tracePt t="34798" x="4159250" y="5435600"/>
          <p14:tracePt t="40623" x="4159250" y="5429250"/>
          <p14:tracePt t="40634" x="4210050" y="5378450"/>
          <p14:tracePt t="40655" x="4514850" y="5118100"/>
          <p14:tracePt t="40671" x="4749800" y="4895850"/>
          <p14:tracePt t="40688" x="5016500" y="4686300"/>
          <p14:tracePt t="40704" x="5416550" y="4362450"/>
          <p14:tracePt t="40721" x="5537200" y="4286250"/>
          <p14:tracePt t="40737" x="5632450" y="4229100"/>
          <p14:tracePt t="40754" x="5651500" y="4222750"/>
          <p14:tracePt t="40771" x="5657850" y="4216400"/>
          <p14:tracePt t="40788" x="5664200" y="4216400"/>
          <p14:tracePt t="40989" x="5702300" y="4165600"/>
          <p14:tracePt t="41004" x="5797550" y="4051300"/>
          <p14:tracePt t="41007" x="5943600" y="3886200"/>
          <p14:tracePt t="41021" x="6140450" y="3632200"/>
          <p14:tracePt t="41039" x="6172200" y="3581400"/>
          <p14:tracePt t="41071" x="6191250" y="3562350"/>
          <p14:tracePt t="41072" x="6197600" y="3549650"/>
          <p14:tracePt t="41356" x="6191250" y="3549650"/>
          <p14:tracePt t="41368" x="6172200" y="3549650"/>
          <p14:tracePt t="41388" x="6153150" y="3556000"/>
          <p14:tracePt t="41406" x="6146800" y="3556000"/>
          <p14:tracePt t="41422" x="6134100" y="3562350"/>
          <p14:tracePt t="41438" x="6121400" y="3568700"/>
          <p14:tracePt t="41454" x="6115050" y="3575050"/>
          <p14:tracePt t="41471" x="6096000" y="3587750"/>
          <p14:tracePt t="41489" x="6089650" y="3587750"/>
          <p14:tracePt t="41504" x="6083300" y="3587750"/>
          <p14:tracePt t="45575" x="6083300" y="3575050"/>
          <p14:tracePt t="45587" x="6089650" y="3568700"/>
          <p14:tracePt t="45589" x="6108700" y="3549650"/>
          <p14:tracePt t="45604" x="6134100" y="3517900"/>
          <p14:tracePt t="45620" x="6178550" y="3467100"/>
          <p14:tracePt t="45638" x="6197600" y="3448050"/>
          <p14:tracePt t="45654" x="6223000" y="3429000"/>
          <p14:tracePt t="45672" x="6229350" y="3422650"/>
          <p14:tracePt t="45687" x="6235700" y="3416300"/>
          <p14:tracePt t="45704" x="6242050" y="3416300"/>
          <p14:tracePt t="56238" x="6248400" y="3416300"/>
          <p14:tracePt t="56239" x="6254750" y="3416300"/>
          <p14:tracePt t="56274" x="6261100" y="3422650"/>
          <p14:tracePt t="56297" x="6261100" y="3429000"/>
          <p14:tracePt t="56303" x="6261100" y="3454400"/>
          <p14:tracePt t="56321" x="6242050" y="3505200"/>
          <p14:tracePt t="56338" x="6203950" y="3594100"/>
          <p14:tracePt t="56354" x="6102350" y="3898900"/>
          <p14:tracePt t="56371" x="6070600" y="4025900"/>
          <p14:tracePt t="56389" x="6032500" y="4197350"/>
          <p14:tracePt t="56405" x="6026150" y="4260850"/>
          <p14:tracePt t="56421" x="6019800" y="4305300"/>
          <p14:tracePt t="56438" x="6013450" y="4349750"/>
          <p14:tracePt t="56454" x="6013450" y="4362450"/>
          <p14:tracePt t="56472" x="6013450" y="4375150"/>
          <p14:tracePt t="57739" x="6007100" y="4362450"/>
          <p14:tracePt t="57751" x="6000750" y="4330700"/>
          <p14:tracePt t="57755" x="5988050" y="4267200"/>
          <p14:tracePt t="57771" x="5930900" y="3949700"/>
          <p14:tracePt t="57789" x="5905500" y="3695700"/>
          <p14:tracePt t="57806" x="5873750" y="3473450"/>
          <p14:tracePt t="57821" x="5810250" y="3117850"/>
          <p14:tracePt t="57837" x="5797550" y="3028950"/>
          <p14:tracePt t="57856" x="5772150" y="2927350"/>
          <p14:tracePt t="57871" x="5772150" y="2914650"/>
          <p14:tracePt t="58129" x="5715000" y="2863850"/>
          <p14:tracePt t="58142" x="5410200" y="2559050"/>
          <p14:tracePt t="58155" x="5213350" y="2324100"/>
          <p14:tracePt t="58171" x="5029200" y="2089150"/>
          <p14:tracePt t="58188" x="4737100" y="1695450"/>
          <p14:tracePt t="58205" x="4629150" y="1600200"/>
          <p14:tracePt t="58223" x="4476750" y="1568450"/>
          <p14:tracePt t="58239" x="4406900" y="1568450"/>
          <p14:tracePt t="58437" x="4400550" y="1581150"/>
          <p14:tracePt t="58446" x="4375150" y="1600200"/>
          <p14:tracePt t="58454" x="4330700" y="1631950"/>
          <p14:tracePt t="58471" x="4121150" y="1689100"/>
          <p14:tracePt t="58488" x="3962400" y="1689100"/>
          <p14:tracePt t="58504" x="3632200" y="1663700"/>
          <p14:tracePt t="58521" x="3492500" y="1625600"/>
          <p14:tracePt t="58537" x="3333750" y="1568450"/>
          <p14:tracePt t="58556" x="3270250" y="1543050"/>
          <p14:tracePt t="58572" x="3232150" y="1524000"/>
          <p14:tracePt t="58588" x="3187700" y="1492250"/>
          <p14:tracePt t="58604" x="3175000" y="1485900"/>
          <p14:tracePt t="58621" x="3168650" y="1479550"/>
          <p14:tracePt t="58638" x="3162300" y="1473200"/>
          <p14:tracePt t="58709" x="3155950" y="1473200"/>
          <p14:tracePt t="58732" x="3149600" y="1473200"/>
          <p14:tracePt t="59135" x="3149600" y="1460500"/>
          <p14:tracePt t="59139" x="3149600" y="1454150"/>
          <p14:tracePt t="59154" x="3149600" y="1416050"/>
          <p14:tracePt t="59171" x="3149600" y="1403350"/>
          <p14:tracePt t="59188" x="3149600" y="1384300"/>
          <p14:tracePt t="59204" x="3149600" y="1365250"/>
          <p14:tracePt t="59221" x="3149600" y="1352550"/>
          <p14:tracePt t="59277" x="3149600" y="1346200"/>
          <p14:tracePt t="59595" x="3149600" y="1333500"/>
          <p14:tracePt t="59607" x="3149600" y="1320800"/>
          <p14:tracePt t="59608" x="3155950" y="1308100"/>
          <p14:tracePt t="59621" x="3168650" y="1282700"/>
          <p14:tracePt t="59638" x="3168650" y="1257300"/>
          <p14:tracePt t="59654" x="3175000" y="1238250"/>
          <p14:tracePt t="59671" x="3175000" y="1231900"/>
          <p14:tracePt t="59926" x="3181350" y="1225550"/>
          <p14:tracePt t="59939" x="3181350" y="1219200"/>
          <p14:tracePt t="59946" x="3200400" y="1206500"/>
          <p14:tracePt t="59955" x="3225800" y="1200150"/>
          <p14:tracePt t="59971" x="3295650" y="1168400"/>
          <p14:tracePt t="59987" x="3340100" y="1155700"/>
          <p14:tracePt t="60006" x="3403600" y="1130300"/>
          <p14:tracePt t="60021" x="3435350" y="1123950"/>
          <p14:tracePt t="60039" x="3448050" y="1117600"/>
          <p14:tracePt t="60055" x="3460750" y="1117600"/>
          <p14:tracePt t="60894" x="3467100" y="1117600"/>
          <p14:tracePt t="60907" x="3479800" y="1117600"/>
          <p14:tracePt t="60919" x="3536950" y="1117600"/>
          <p14:tracePt t="60939" x="3657600" y="1123950"/>
          <p14:tracePt t="60955" x="3746500" y="1123950"/>
          <p14:tracePt t="60970" x="3860800" y="1123950"/>
          <p14:tracePt t="60988" x="4191000" y="1104900"/>
          <p14:tracePt t="61004" x="4324350" y="1085850"/>
          <p14:tracePt t="61021" x="4540250" y="1085850"/>
          <p14:tracePt t="61039" x="4616450" y="1092200"/>
          <p14:tracePt t="61056" x="4679950" y="1104900"/>
          <p14:tracePt t="61072" x="4749800" y="1123950"/>
          <p14:tracePt t="61088" x="4768850" y="1130300"/>
          <p14:tracePt t="61104" x="4781550" y="1143000"/>
          <p14:tracePt t="64784" x="4781550" y="1149350"/>
          <p14:tracePt t="64803" x="4762500" y="1168400"/>
          <p14:tracePt t="64821" x="4743450" y="1168400"/>
          <p14:tracePt t="64837" x="4724400" y="1187450"/>
          <p14:tracePt t="64854" x="4667250" y="1212850"/>
          <p14:tracePt t="64870" x="4635500" y="1219200"/>
          <p14:tracePt t="64887" x="4591050" y="1225550"/>
          <p14:tracePt t="64904" x="4572000" y="1231900"/>
          <p14:tracePt t="64921" x="4565650" y="1231900"/>
          <p14:tracePt t="64921" x="4552950" y="1231900"/>
          <p14:tracePt t="64938" x="4540250" y="1238250"/>
          <p14:tracePt t="64955" x="4533900" y="1238250"/>
          <p14:tracePt t="64970" x="4521200" y="1238250"/>
          <p14:tracePt t="64986" x="4521200" y="1244600"/>
          <p14:tracePt t="65007" x="4514850" y="1244600"/>
          <p14:tracePt t="69619" x="4502150" y="1250950"/>
          <p14:tracePt t="69622" x="4464050" y="1263650"/>
          <p14:tracePt t="69638" x="4394200" y="1282700"/>
          <p14:tracePt t="69654" x="4089400" y="1365250"/>
          <p14:tracePt t="69672" x="3892550" y="1416050"/>
          <p14:tracePt t="69688" x="3530600" y="1498600"/>
          <p14:tracePt t="69705" x="3409950" y="1517650"/>
          <p14:tracePt t="69721" x="3289300" y="1543050"/>
          <p14:tracePt t="69738" x="3251200" y="1543050"/>
          <p14:tracePt t="69755" x="3238500" y="1543050"/>
          <p14:tracePt t="69771" x="3225800" y="1549400"/>
          <p14:tracePt t="69938" x="3219450" y="1555750"/>
          <p14:tracePt t="70270" x="3206750" y="1562100"/>
          <p14:tracePt t="70280" x="3206750" y="1568450"/>
          <p14:tracePt t="70288" x="3194050" y="1574800"/>
          <p14:tracePt t="70306" x="3187700" y="1581150"/>
          <p14:tracePt t="70323" x="3181350" y="1581150"/>
          <p14:tracePt t="70339" x="3168650" y="1587500"/>
          <p14:tracePt t="70376" x="3162300" y="1593850"/>
          <p14:tracePt t="70812" x="3149600" y="1600200"/>
          <p14:tracePt t="70825" x="3143250" y="1606550"/>
          <p14:tracePt t="70836" x="3105150" y="1619250"/>
          <p14:tracePt t="70855" x="3079750" y="1625600"/>
          <p14:tracePt t="70871" x="3041650" y="1631950"/>
          <p14:tracePt t="70890" x="3028950" y="1631950"/>
          <p14:tracePt t="70904" x="3016250" y="1638300"/>
          <p14:tracePt t="74378"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7313157-4BF0-4EFC-AAC8-02BE8F297A74}" type="datetime12">
              <a:rPr lang="en-US" altLang="en-US" sz="1000" smtClean="0"/>
              <a:pPr eaLnBrk="1" hangingPunct="1">
                <a:spcBef>
                  <a:spcPct val="0"/>
                </a:spcBef>
                <a:buFontTx/>
                <a:buNone/>
              </a:pPr>
              <a:t>11:03 PM</a:t>
            </a:fld>
            <a:endParaRPr lang="en-US" altLang="en-US" sz="1000"/>
          </a:p>
        </p:txBody>
      </p:sp>
      <p:sp>
        <p:nvSpPr>
          <p:cNvPr id="33795" name="AutoShape 2"/>
          <p:cNvSpPr>
            <a:spLocks noChangeArrowheads="1"/>
          </p:cNvSpPr>
          <p:nvPr/>
        </p:nvSpPr>
        <p:spPr bwMode="auto">
          <a:xfrm>
            <a:off x="2420938" y="4532313"/>
            <a:ext cx="4878387" cy="1463675"/>
          </a:xfrm>
          <a:prstGeom prst="horizontalScroll">
            <a:avLst>
              <a:gd name="adj" fmla="val 12500"/>
            </a:avLst>
          </a:prstGeom>
          <a:solidFill>
            <a:srgbClr val="FFCCCC"/>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796" name="AutoShape 3"/>
          <p:cNvSpPr>
            <a:spLocks noChangeArrowheads="1"/>
          </p:cNvSpPr>
          <p:nvPr/>
        </p:nvSpPr>
        <p:spPr bwMode="auto">
          <a:xfrm>
            <a:off x="2366963" y="2265363"/>
            <a:ext cx="4918075" cy="1401762"/>
          </a:xfrm>
          <a:prstGeom prst="horizontalScroll">
            <a:avLst>
              <a:gd name="adj" fmla="val 12500"/>
            </a:avLst>
          </a:prstGeom>
          <a:solidFill>
            <a:srgbClr val="FFCCCC"/>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3797" name="Rectangle 4"/>
          <p:cNvSpPr>
            <a:spLocks noGrp="1" noChangeArrowheads="1"/>
          </p:cNvSpPr>
          <p:nvPr>
            <p:ph type="title"/>
          </p:nvPr>
        </p:nvSpPr>
        <p:spPr>
          <a:xfrm>
            <a:off x="685800" y="-261938"/>
            <a:ext cx="7772400" cy="1143001"/>
          </a:xfrm>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b="1"/>
              <a:t>Numerical Aperture</a:t>
            </a:r>
          </a:p>
        </p:txBody>
      </p:sp>
      <p:sp>
        <p:nvSpPr>
          <p:cNvPr id="33798" name="Rectangle 5"/>
          <p:cNvSpPr>
            <a:spLocks noGrp="1" noChangeArrowheads="1"/>
          </p:cNvSpPr>
          <p:nvPr>
            <p:ph type="body" idx="1"/>
          </p:nvPr>
        </p:nvSpPr>
        <p:spPr>
          <a:xfrm>
            <a:off x="596900" y="1270000"/>
            <a:ext cx="7772400" cy="833438"/>
          </a:xfrm>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sz="2000"/>
              <a:t>For a narrow light beam (i.e. closed illumination aperture diaphragm) the finest resolution is (at the brightest point of the visible spectrum i.e. 530 nm)…(closed condenser).</a:t>
            </a:r>
          </a:p>
        </p:txBody>
      </p:sp>
      <p:sp>
        <p:nvSpPr>
          <p:cNvPr id="33799" name="Line 6"/>
          <p:cNvSpPr>
            <a:spLocks noChangeShapeType="1"/>
          </p:cNvSpPr>
          <p:nvPr/>
        </p:nvSpPr>
        <p:spPr bwMode="auto">
          <a:xfrm>
            <a:off x="2798763" y="2978150"/>
            <a:ext cx="1084262" cy="127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800" name="Rectangle 7"/>
          <p:cNvSpPr>
            <a:spLocks noChangeArrowheads="1"/>
          </p:cNvSpPr>
          <p:nvPr/>
        </p:nvSpPr>
        <p:spPr bwMode="auto">
          <a:xfrm>
            <a:off x="3067050" y="3041650"/>
            <a:ext cx="6223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NA</a:t>
            </a:r>
          </a:p>
        </p:txBody>
      </p:sp>
      <p:sp>
        <p:nvSpPr>
          <p:cNvPr id="33801" name="Rectangle 8"/>
          <p:cNvSpPr>
            <a:spLocks noChangeArrowheads="1"/>
          </p:cNvSpPr>
          <p:nvPr/>
        </p:nvSpPr>
        <p:spPr bwMode="auto">
          <a:xfrm>
            <a:off x="2774950" y="5254625"/>
            <a:ext cx="1155700"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 2 x NA</a:t>
            </a:r>
          </a:p>
        </p:txBody>
      </p:sp>
      <p:sp>
        <p:nvSpPr>
          <p:cNvPr id="33802" name="Line 9"/>
          <p:cNvSpPr>
            <a:spLocks noChangeShapeType="1"/>
          </p:cNvSpPr>
          <p:nvPr/>
        </p:nvSpPr>
        <p:spPr bwMode="auto">
          <a:xfrm>
            <a:off x="2781300" y="5251450"/>
            <a:ext cx="1084263"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3803" name="Rectangle 10"/>
          <p:cNvSpPr>
            <a:spLocks noChangeArrowheads="1"/>
          </p:cNvSpPr>
          <p:nvPr/>
        </p:nvSpPr>
        <p:spPr bwMode="auto">
          <a:xfrm>
            <a:off x="3109913" y="4645025"/>
            <a:ext cx="404812"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a:latin typeface="Symbol" pitchFamily="18" charset="2"/>
              </a:rPr>
              <a:t></a:t>
            </a:r>
          </a:p>
        </p:txBody>
      </p:sp>
      <p:sp>
        <p:nvSpPr>
          <p:cNvPr id="33804" name="Rectangle 11"/>
          <p:cNvSpPr>
            <a:spLocks noChangeArrowheads="1"/>
          </p:cNvSpPr>
          <p:nvPr/>
        </p:nvSpPr>
        <p:spPr bwMode="auto">
          <a:xfrm>
            <a:off x="4603750" y="4903788"/>
            <a:ext cx="1019175"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u="sng">
                <a:latin typeface="Times New Roman" pitchFamily="18" charset="0"/>
              </a:rPr>
              <a:t>.00053</a:t>
            </a:r>
          </a:p>
        </p:txBody>
      </p:sp>
      <p:sp>
        <p:nvSpPr>
          <p:cNvPr id="33805" name="Rectangle 12"/>
          <p:cNvSpPr>
            <a:spLocks noChangeArrowheads="1"/>
          </p:cNvSpPr>
          <p:nvPr/>
        </p:nvSpPr>
        <p:spPr bwMode="auto">
          <a:xfrm>
            <a:off x="4527550" y="5208588"/>
            <a:ext cx="1171575"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2 x 1.00</a:t>
            </a:r>
          </a:p>
        </p:txBody>
      </p:sp>
      <p:sp>
        <p:nvSpPr>
          <p:cNvPr id="33806" name="Rectangle 13"/>
          <p:cNvSpPr>
            <a:spLocks noChangeArrowheads="1"/>
          </p:cNvSpPr>
          <p:nvPr/>
        </p:nvSpPr>
        <p:spPr bwMode="auto">
          <a:xfrm>
            <a:off x="5534025" y="5056188"/>
            <a:ext cx="1603375"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 0.265 </a:t>
            </a:r>
            <a:r>
              <a:rPr lang="en-US" altLang="en-US" sz="2400">
                <a:latin typeface="Symbol" pitchFamily="18" charset="2"/>
              </a:rPr>
              <a:t></a:t>
            </a:r>
            <a:r>
              <a:rPr lang="en-US" altLang="en-US" sz="2400">
                <a:latin typeface="Times New Roman" pitchFamily="18" charset="0"/>
              </a:rPr>
              <a:t>m</a:t>
            </a:r>
          </a:p>
        </p:txBody>
      </p:sp>
      <p:grpSp>
        <p:nvGrpSpPr>
          <p:cNvPr id="33807" name="Group 14"/>
          <p:cNvGrpSpPr>
            <a:grpSpLocks/>
          </p:cNvGrpSpPr>
          <p:nvPr/>
        </p:nvGrpSpPr>
        <p:grpSpPr bwMode="auto">
          <a:xfrm>
            <a:off x="4575175" y="2568575"/>
            <a:ext cx="2381250" cy="742950"/>
            <a:chOff x="3610" y="1978"/>
            <a:chExt cx="1500" cy="468"/>
          </a:xfrm>
        </p:grpSpPr>
        <p:sp>
          <p:nvSpPr>
            <p:cNvPr id="33813" name="Rectangle 15"/>
            <p:cNvSpPr>
              <a:spLocks noChangeArrowheads="1"/>
            </p:cNvSpPr>
            <p:nvPr/>
          </p:nvSpPr>
          <p:spPr bwMode="auto">
            <a:xfrm>
              <a:off x="3610" y="1978"/>
              <a:ext cx="642"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u="sng">
                  <a:latin typeface="Times New Roman" pitchFamily="18" charset="0"/>
                </a:rPr>
                <a:t>.00053</a:t>
              </a:r>
            </a:p>
          </p:txBody>
        </p:sp>
        <p:sp>
          <p:nvSpPr>
            <p:cNvPr id="33814" name="Rectangle 16"/>
            <p:cNvSpPr>
              <a:spLocks noChangeArrowheads="1"/>
            </p:cNvSpPr>
            <p:nvPr/>
          </p:nvSpPr>
          <p:spPr bwMode="auto">
            <a:xfrm>
              <a:off x="3735" y="2160"/>
              <a:ext cx="450"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1.00</a:t>
              </a:r>
            </a:p>
          </p:txBody>
        </p:sp>
        <p:sp>
          <p:nvSpPr>
            <p:cNvPr id="33815" name="Rectangle 17"/>
            <p:cNvSpPr>
              <a:spLocks noChangeArrowheads="1"/>
            </p:cNvSpPr>
            <p:nvPr/>
          </p:nvSpPr>
          <p:spPr bwMode="auto">
            <a:xfrm>
              <a:off x="4196" y="2074"/>
              <a:ext cx="914"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 0.53 </a:t>
              </a:r>
              <a:r>
                <a:rPr lang="en-US" altLang="en-US" sz="2400">
                  <a:latin typeface="Symbol" pitchFamily="18" charset="2"/>
                </a:rPr>
                <a:t></a:t>
              </a:r>
              <a:r>
                <a:rPr lang="en-US" altLang="en-US" sz="2400">
                  <a:latin typeface="Times New Roman" pitchFamily="18" charset="0"/>
                </a:rPr>
                <a:t>m</a:t>
              </a:r>
            </a:p>
          </p:txBody>
        </p:sp>
      </p:grpSp>
      <p:sp>
        <p:nvSpPr>
          <p:cNvPr id="33808" name="Rectangle 18"/>
          <p:cNvSpPr>
            <a:spLocks noChangeArrowheads="1"/>
          </p:cNvSpPr>
          <p:nvPr/>
        </p:nvSpPr>
        <p:spPr bwMode="auto">
          <a:xfrm>
            <a:off x="609600" y="3352800"/>
            <a:ext cx="7772400" cy="1062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endParaRPr lang="en-US" altLang="en-US" sz="2000"/>
          </a:p>
          <a:p>
            <a:pPr eaLnBrk="1" hangingPunct="1"/>
            <a:r>
              <a:rPr lang="en-US" altLang="en-US" sz="2000"/>
              <a:t>With a cone of light filling the entire aperture the theoretical resolution is…(fully open condenser)..</a:t>
            </a:r>
          </a:p>
        </p:txBody>
      </p:sp>
      <p:sp>
        <p:nvSpPr>
          <p:cNvPr id="33809" name="Rectangle 19"/>
          <p:cNvSpPr>
            <a:spLocks noChangeArrowheads="1"/>
          </p:cNvSpPr>
          <p:nvPr/>
        </p:nvSpPr>
        <p:spPr bwMode="auto">
          <a:xfrm>
            <a:off x="3170238" y="2368550"/>
            <a:ext cx="404812" cy="576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a:latin typeface="Symbol" pitchFamily="18" charset="2"/>
              </a:rPr>
              <a:t></a:t>
            </a:r>
          </a:p>
        </p:txBody>
      </p:sp>
      <p:sp>
        <p:nvSpPr>
          <p:cNvPr id="33810" name="Text Box 20"/>
          <p:cNvSpPr txBox="1">
            <a:spLocks noChangeArrowheads="1"/>
          </p:cNvSpPr>
          <p:nvPr/>
        </p:nvSpPr>
        <p:spPr bwMode="auto">
          <a:xfrm>
            <a:off x="4052888" y="2711450"/>
            <a:ext cx="390525"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400" i="1">
                <a:latin typeface="Times New Roman" pitchFamily="18" charset="0"/>
              </a:rPr>
              <a:t>=</a:t>
            </a:r>
          </a:p>
        </p:txBody>
      </p:sp>
      <p:sp>
        <p:nvSpPr>
          <p:cNvPr id="33811" name="Text Box 21"/>
          <p:cNvSpPr txBox="1">
            <a:spLocks noChangeArrowheads="1"/>
          </p:cNvSpPr>
          <p:nvPr/>
        </p:nvSpPr>
        <p:spPr bwMode="auto">
          <a:xfrm>
            <a:off x="4043363" y="5051425"/>
            <a:ext cx="390525"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400" i="1">
                <a:latin typeface="Times New Roman" pitchFamily="18" charset="0"/>
              </a:rPr>
              <a:t>=</a:t>
            </a:r>
          </a:p>
        </p:txBody>
      </p:sp>
      <p:sp>
        <p:nvSpPr>
          <p:cNvPr id="33812"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91817"/>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D530-4853-6547-BF69-9D68B4DABA1C}"/>
              </a:ext>
            </a:extLst>
          </p:cNvPr>
          <p:cNvSpPr>
            <a:spLocks noGrp="1"/>
          </p:cNvSpPr>
          <p:nvPr>
            <p:ph type="title"/>
          </p:nvPr>
        </p:nvSpPr>
        <p:spPr>
          <a:xfrm>
            <a:off x="457200" y="-111595"/>
            <a:ext cx="8229600" cy="873595"/>
          </a:xfrm>
        </p:spPr>
        <p:txBody>
          <a:bodyPr/>
          <a:lstStyle/>
          <a:p>
            <a:r>
              <a:rPr lang="en-US" sz="4000" dirty="0"/>
              <a:t>Raleigh Criterion</a:t>
            </a:r>
          </a:p>
        </p:txBody>
      </p:sp>
      <p:sp>
        <p:nvSpPr>
          <p:cNvPr id="3" name="Content Placeholder 2">
            <a:extLst>
              <a:ext uri="{FF2B5EF4-FFF2-40B4-BE49-F238E27FC236}">
                <a16:creationId xmlns:a16="http://schemas.microsoft.com/office/drawing/2014/main" id="{FA69D892-8D4F-A341-9CC0-69A106665030}"/>
              </a:ext>
            </a:extLst>
          </p:cNvPr>
          <p:cNvSpPr>
            <a:spLocks noGrp="1"/>
          </p:cNvSpPr>
          <p:nvPr>
            <p:ph idx="1"/>
          </p:nvPr>
        </p:nvSpPr>
        <p:spPr>
          <a:xfrm>
            <a:off x="457200" y="771716"/>
            <a:ext cx="8229600" cy="1348582"/>
          </a:xfrm>
        </p:spPr>
        <p:txBody>
          <a:bodyPr/>
          <a:lstStyle/>
          <a:p>
            <a:r>
              <a:rPr lang="en-US" sz="2000" dirty="0"/>
              <a:t>Rayleigh criterion is the generally accepted criterion for the minimum resolvable detail - the imaging process is said to be diffraction-limited when the first diffraction minimum of the image of one source point coincides with the maximum of another.</a:t>
            </a:r>
          </a:p>
        </p:txBody>
      </p:sp>
      <p:sp>
        <p:nvSpPr>
          <p:cNvPr id="4" name="Date Placeholder 3">
            <a:extLst>
              <a:ext uri="{FF2B5EF4-FFF2-40B4-BE49-F238E27FC236}">
                <a16:creationId xmlns:a16="http://schemas.microsoft.com/office/drawing/2014/main" id="{AE576450-4A8A-2F4B-95AE-E7D7736EFDB8}"/>
              </a:ext>
            </a:extLst>
          </p:cNvPr>
          <p:cNvSpPr>
            <a:spLocks noGrp="1"/>
          </p:cNvSpPr>
          <p:nvPr>
            <p:ph type="dt" sz="half" idx="10"/>
          </p:nvPr>
        </p:nvSpPr>
        <p:spPr/>
        <p:txBody>
          <a:bodyPr/>
          <a:lstStyle/>
          <a:p>
            <a:pPr>
              <a:defRPr/>
            </a:pPr>
            <a:fld id="{A0B5C6AC-7120-4021-8169-53C20FF766A4}" type="datetime12">
              <a:rPr lang="en-US" smtClean="0"/>
              <a:pPr>
                <a:defRPr/>
              </a:pPr>
              <a:t>11:03 PM</a:t>
            </a:fld>
            <a:endParaRPr lang="en-US"/>
          </a:p>
        </p:txBody>
      </p:sp>
      <p:pic>
        <p:nvPicPr>
          <p:cNvPr id="5" name="Picture 4">
            <a:extLst>
              <a:ext uri="{FF2B5EF4-FFF2-40B4-BE49-F238E27FC236}">
                <a16:creationId xmlns:a16="http://schemas.microsoft.com/office/drawing/2014/main" id="{E01DA265-B9B4-334B-B09A-A0630682476E}"/>
              </a:ext>
            </a:extLst>
          </p:cNvPr>
          <p:cNvPicPr>
            <a:picLocks noChangeAspect="1"/>
          </p:cNvPicPr>
          <p:nvPr/>
        </p:nvPicPr>
        <p:blipFill>
          <a:blip r:embed="rId2"/>
          <a:stretch>
            <a:fillRect/>
          </a:stretch>
        </p:blipFill>
        <p:spPr>
          <a:xfrm>
            <a:off x="533400" y="2207056"/>
            <a:ext cx="5638800" cy="2196272"/>
          </a:xfrm>
          <a:prstGeom prst="rect">
            <a:avLst/>
          </a:prstGeom>
        </p:spPr>
      </p:pic>
      <p:sp>
        <p:nvSpPr>
          <p:cNvPr id="6" name="TextBox 5">
            <a:extLst>
              <a:ext uri="{FF2B5EF4-FFF2-40B4-BE49-F238E27FC236}">
                <a16:creationId xmlns:a16="http://schemas.microsoft.com/office/drawing/2014/main" id="{993F9E01-50E0-F848-B330-C5D4348418C1}"/>
              </a:ext>
            </a:extLst>
          </p:cNvPr>
          <p:cNvSpPr txBox="1"/>
          <p:nvPr/>
        </p:nvSpPr>
        <p:spPr>
          <a:xfrm>
            <a:off x="1096183" y="4428303"/>
            <a:ext cx="3903633" cy="253916"/>
          </a:xfrm>
          <a:prstGeom prst="rect">
            <a:avLst/>
          </a:prstGeom>
          <a:noFill/>
        </p:spPr>
        <p:txBody>
          <a:bodyPr wrap="none" rtlCol="0">
            <a:spAutoFit/>
          </a:bodyPr>
          <a:lstStyle/>
          <a:p>
            <a:r>
              <a:rPr lang="en-US" sz="1050" dirty="0">
                <a:solidFill>
                  <a:srgbClr val="4242F0"/>
                </a:solidFill>
              </a:rPr>
              <a:t>http://</a:t>
            </a:r>
            <a:r>
              <a:rPr lang="en-US" sz="1050" dirty="0" err="1">
                <a:solidFill>
                  <a:srgbClr val="4242F0"/>
                </a:solidFill>
              </a:rPr>
              <a:t>hyperphysics.phy-astr.gsu.edu</a:t>
            </a:r>
            <a:r>
              <a:rPr lang="en-US" sz="1050" dirty="0">
                <a:solidFill>
                  <a:srgbClr val="4242F0"/>
                </a:solidFill>
              </a:rPr>
              <a:t>/</a:t>
            </a:r>
            <a:r>
              <a:rPr lang="en-US" sz="1050" dirty="0" err="1">
                <a:solidFill>
                  <a:srgbClr val="4242F0"/>
                </a:solidFill>
              </a:rPr>
              <a:t>hbase</a:t>
            </a:r>
            <a:r>
              <a:rPr lang="en-US" sz="1050" dirty="0">
                <a:solidFill>
                  <a:srgbClr val="4242F0"/>
                </a:solidFill>
              </a:rPr>
              <a:t>/</a:t>
            </a:r>
            <a:r>
              <a:rPr lang="en-US" sz="1050" dirty="0" err="1">
                <a:solidFill>
                  <a:srgbClr val="4242F0"/>
                </a:solidFill>
              </a:rPr>
              <a:t>phyopt</a:t>
            </a:r>
            <a:r>
              <a:rPr lang="en-US" sz="1050" dirty="0">
                <a:solidFill>
                  <a:srgbClr val="4242F0"/>
                </a:solidFill>
              </a:rPr>
              <a:t>/</a:t>
            </a:r>
            <a:r>
              <a:rPr lang="en-US" sz="1050" dirty="0" err="1">
                <a:solidFill>
                  <a:srgbClr val="4242F0"/>
                </a:solidFill>
              </a:rPr>
              <a:t>Raylei.html</a:t>
            </a:r>
            <a:endParaRPr lang="en-US" sz="1050" dirty="0">
              <a:solidFill>
                <a:srgbClr val="4242F0"/>
              </a:solidFill>
            </a:endParaRPr>
          </a:p>
        </p:txBody>
      </p:sp>
      <p:pic>
        <p:nvPicPr>
          <p:cNvPr id="7" name="Picture 6">
            <a:extLst>
              <a:ext uri="{FF2B5EF4-FFF2-40B4-BE49-F238E27FC236}">
                <a16:creationId xmlns:a16="http://schemas.microsoft.com/office/drawing/2014/main" id="{3DB0A50A-85A5-B545-A109-04A3C558D2EE}"/>
              </a:ext>
            </a:extLst>
          </p:cNvPr>
          <p:cNvPicPr>
            <a:picLocks noChangeAspect="1"/>
          </p:cNvPicPr>
          <p:nvPr/>
        </p:nvPicPr>
        <p:blipFill>
          <a:blip r:embed="rId3"/>
          <a:stretch>
            <a:fillRect/>
          </a:stretch>
        </p:blipFill>
        <p:spPr>
          <a:xfrm>
            <a:off x="6310278" y="2112052"/>
            <a:ext cx="2687067" cy="4114800"/>
          </a:xfrm>
          <a:prstGeom prst="rect">
            <a:avLst/>
          </a:prstGeom>
        </p:spPr>
      </p:pic>
      <p:sp>
        <p:nvSpPr>
          <p:cNvPr id="8" name="Rectangle 7">
            <a:extLst>
              <a:ext uri="{FF2B5EF4-FFF2-40B4-BE49-F238E27FC236}">
                <a16:creationId xmlns:a16="http://schemas.microsoft.com/office/drawing/2014/main" id="{80F013A2-EAF6-9042-AA24-0E80BEAA7D1B}"/>
              </a:ext>
            </a:extLst>
          </p:cNvPr>
          <p:cNvSpPr/>
          <p:nvPr/>
        </p:nvSpPr>
        <p:spPr>
          <a:xfrm>
            <a:off x="5681282" y="6240695"/>
            <a:ext cx="3352800" cy="577081"/>
          </a:xfrm>
          <a:prstGeom prst="rect">
            <a:avLst/>
          </a:prstGeom>
        </p:spPr>
        <p:txBody>
          <a:bodyPr wrap="square">
            <a:spAutoFit/>
          </a:bodyPr>
          <a:lstStyle/>
          <a:p>
            <a:r>
              <a:rPr lang="en-US" sz="1050" dirty="0"/>
              <a:t>By Spencer </a:t>
            </a:r>
            <a:r>
              <a:rPr lang="en-US" sz="1050" dirty="0" err="1"/>
              <a:t>Bliven</a:t>
            </a:r>
            <a:r>
              <a:rPr lang="en-US" sz="1050" dirty="0"/>
              <a:t> - Own work, Public Domain, https://</a:t>
            </a:r>
            <a:r>
              <a:rPr lang="en-US" sz="1050" dirty="0" err="1"/>
              <a:t>commons.wikimedia.org</a:t>
            </a:r>
            <a:r>
              <a:rPr lang="en-US" sz="1050" dirty="0"/>
              <a:t>/w/</a:t>
            </a:r>
            <a:r>
              <a:rPr lang="en-US" sz="1050" dirty="0" err="1"/>
              <a:t>index.php?curid</a:t>
            </a:r>
            <a:r>
              <a:rPr lang="en-US" sz="1050" dirty="0"/>
              <a:t>=31456019</a:t>
            </a:r>
          </a:p>
        </p:txBody>
      </p:sp>
      <p:grpSp>
        <p:nvGrpSpPr>
          <p:cNvPr id="16" name="Group 15">
            <a:extLst>
              <a:ext uri="{FF2B5EF4-FFF2-40B4-BE49-F238E27FC236}">
                <a16:creationId xmlns:a16="http://schemas.microsoft.com/office/drawing/2014/main" id="{9BA1E6C4-0E93-DC4A-B082-557CD9014AF4}"/>
              </a:ext>
            </a:extLst>
          </p:cNvPr>
          <p:cNvGrpSpPr/>
          <p:nvPr/>
        </p:nvGrpSpPr>
        <p:grpSpPr>
          <a:xfrm>
            <a:off x="152400" y="4716908"/>
            <a:ext cx="1594447" cy="738664"/>
            <a:chOff x="1096183" y="5066956"/>
            <a:chExt cx="1594447" cy="738664"/>
          </a:xfrm>
        </p:grpSpPr>
        <p:sp>
          <p:nvSpPr>
            <p:cNvPr id="11" name="TextBox 10">
              <a:extLst>
                <a:ext uri="{FF2B5EF4-FFF2-40B4-BE49-F238E27FC236}">
                  <a16:creationId xmlns:a16="http://schemas.microsoft.com/office/drawing/2014/main" id="{D26116DB-5526-E245-906A-0B87D2DCAFAF}"/>
                </a:ext>
              </a:extLst>
            </p:cNvPr>
            <p:cNvSpPr txBox="1"/>
            <p:nvPr/>
          </p:nvSpPr>
          <p:spPr>
            <a:xfrm>
              <a:off x="1096183" y="5257800"/>
              <a:ext cx="312906" cy="369332"/>
            </a:xfrm>
            <a:prstGeom prst="rect">
              <a:avLst/>
            </a:prstGeom>
            <a:noFill/>
          </p:spPr>
          <p:txBody>
            <a:bodyPr wrap="none" rtlCol="0">
              <a:spAutoFit/>
            </a:bodyPr>
            <a:lstStyle/>
            <a:p>
              <a:r>
                <a:rPr lang="el-GR" dirty="0"/>
                <a:t>θ</a:t>
              </a:r>
              <a:endParaRPr lang="en-US" dirty="0"/>
            </a:p>
          </p:txBody>
        </p:sp>
        <p:sp>
          <p:nvSpPr>
            <p:cNvPr id="12" name="TextBox 11">
              <a:extLst>
                <a:ext uri="{FF2B5EF4-FFF2-40B4-BE49-F238E27FC236}">
                  <a16:creationId xmlns:a16="http://schemas.microsoft.com/office/drawing/2014/main" id="{6F16E1CA-65A6-A64A-ADD9-E5C0F38024BF}"/>
                </a:ext>
              </a:extLst>
            </p:cNvPr>
            <p:cNvSpPr txBox="1"/>
            <p:nvPr/>
          </p:nvSpPr>
          <p:spPr>
            <a:xfrm>
              <a:off x="1261696" y="5257800"/>
              <a:ext cx="960519" cy="369332"/>
            </a:xfrm>
            <a:prstGeom prst="rect">
              <a:avLst/>
            </a:prstGeom>
            <a:noFill/>
          </p:spPr>
          <p:txBody>
            <a:bodyPr wrap="none" rtlCol="0">
              <a:spAutoFit/>
            </a:bodyPr>
            <a:lstStyle/>
            <a:p>
              <a:r>
                <a:rPr lang="el-GR" dirty="0"/>
                <a:t>= 1.220</a:t>
              </a:r>
              <a:endParaRPr lang="en-US" dirty="0"/>
            </a:p>
          </p:txBody>
        </p:sp>
        <p:sp>
          <p:nvSpPr>
            <p:cNvPr id="13" name="TextBox 12">
              <a:extLst>
                <a:ext uri="{FF2B5EF4-FFF2-40B4-BE49-F238E27FC236}">
                  <a16:creationId xmlns:a16="http://schemas.microsoft.com/office/drawing/2014/main" id="{19F925F8-D8EC-3945-B6FD-D8DA7A34ED0D}"/>
                </a:ext>
              </a:extLst>
            </p:cNvPr>
            <p:cNvSpPr txBox="1"/>
            <p:nvPr/>
          </p:nvSpPr>
          <p:spPr>
            <a:xfrm>
              <a:off x="2255000" y="5066956"/>
              <a:ext cx="300082" cy="369332"/>
            </a:xfrm>
            <a:prstGeom prst="rect">
              <a:avLst/>
            </a:prstGeom>
            <a:noFill/>
          </p:spPr>
          <p:txBody>
            <a:bodyPr wrap="none" rtlCol="0">
              <a:spAutoFit/>
            </a:bodyPr>
            <a:lstStyle/>
            <a:p>
              <a:r>
                <a:rPr lang="el-GR" dirty="0"/>
                <a:t>λ</a:t>
              </a:r>
            </a:p>
          </p:txBody>
        </p:sp>
        <p:sp>
          <p:nvSpPr>
            <p:cNvPr id="14" name="TextBox 13">
              <a:extLst>
                <a:ext uri="{FF2B5EF4-FFF2-40B4-BE49-F238E27FC236}">
                  <a16:creationId xmlns:a16="http://schemas.microsoft.com/office/drawing/2014/main" id="{18A11C92-2854-A64D-AF4B-F366629A0984}"/>
                </a:ext>
              </a:extLst>
            </p:cNvPr>
            <p:cNvSpPr txBox="1"/>
            <p:nvPr/>
          </p:nvSpPr>
          <p:spPr>
            <a:xfrm>
              <a:off x="2121243" y="5137345"/>
              <a:ext cx="569387" cy="369332"/>
            </a:xfrm>
            <a:prstGeom prst="rect">
              <a:avLst/>
            </a:prstGeom>
            <a:noFill/>
          </p:spPr>
          <p:txBody>
            <a:bodyPr wrap="none" rtlCol="0">
              <a:spAutoFit/>
            </a:bodyPr>
            <a:lstStyle/>
            <a:p>
              <a:r>
                <a:rPr lang="el-GR" dirty="0"/>
                <a:t>___</a:t>
              </a:r>
              <a:endParaRPr lang="en-US" dirty="0"/>
            </a:p>
          </p:txBody>
        </p:sp>
        <p:sp>
          <p:nvSpPr>
            <p:cNvPr id="15" name="TextBox 14">
              <a:extLst>
                <a:ext uri="{FF2B5EF4-FFF2-40B4-BE49-F238E27FC236}">
                  <a16:creationId xmlns:a16="http://schemas.microsoft.com/office/drawing/2014/main" id="{68811693-3107-A549-88AB-274C8A8512AF}"/>
                </a:ext>
              </a:extLst>
            </p:cNvPr>
            <p:cNvSpPr txBox="1"/>
            <p:nvPr/>
          </p:nvSpPr>
          <p:spPr>
            <a:xfrm>
              <a:off x="2229352" y="5436288"/>
              <a:ext cx="351378" cy="369332"/>
            </a:xfrm>
            <a:prstGeom prst="rect">
              <a:avLst/>
            </a:prstGeom>
            <a:noFill/>
          </p:spPr>
          <p:txBody>
            <a:bodyPr wrap="none" rtlCol="0">
              <a:spAutoFit/>
            </a:bodyPr>
            <a:lstStyle/>
            <a:p>
              <a:r>
                <a:rPr lang="en-US" dirty="0"/>
                <a:t>D</a:t>
              </a:r>
            </a:p>
          </p:txBody>
        </p:sp>
      </p:grpSp>
      <p:sp>
        <p:nvSpPr>
          <p:cNvPr id="17" name="TextBox 16">
            <a:extLst>
              <a:ext uri="{FF2B5EF4-FFF2-40B4-BE49-F238E27FC236}">
                <a16:creationId xmlns:a16="http://schemas.microsoft.com/office/drawing/2014/main" id="{A822528A-204F-9B4A-8253-C9CDEA4A54E6}"/>
              </a:ext>
            </a:extLst>
          </p:cNvPr>
          <p:cNvSpPr txBox="1"/>
          <p:nvPr/>
        </p:nvSpPr>
        <p:spPr>
          <a:xfrm>
            <a:off x="1745056" y="4641757"/>
            <a:ext cx="4586367" cy="830997"/>
          </a:xfrm>
          <a:prstGeom prst="rect">
            <a:avLst/>
          </a:prstGeom>
          <a:noFill/>
        </p:spPr>
        <p:txBody>
          <a:bodyPr wrap="square" rtlCol="0">
            <a:spAutoFit/>
          </a:bodyPr>
          <a:lstStyle/>
          <a:p>
            <a:r>
              <a:rPr lang="en-US" sz="1600" dirty="0"/>
              <a:t>where </a:t>
            </a:r>
            <a:r>
              <a:rPr lang="en-US" sz="1600" i="1" dirty="0" err="1"/>
              <a:t>θ</a:t>
            </a:r>
            <a:r>
              <a:rPr lang="en-US" sz="1600" dirty="0"/>
              <a:t> is the </a:t>
            </a:r>
            <a:r>
              <a:rPr lang="en-US" sz="1600" i="1" dirty="0"/>
              <a:t>angular resolution</a:t>
            </a:r>
            <a:r>
              <a:rPr lang="en-US" sz="1600" dirty="0"/>
              <a:t> (</a:t>
            </a:r>
            <a:r>
              <a:rPr lang="en-US" sz="1600" dirty="0">
                <a:hlinkClick r:id="rId4" tooltip="Radians"/>
              </a:rPr>
              <a:t>radians</a:t>
            </a:r>
            <a:r>
              <a:rPr lang="en-US" sz="1600" dirty="0"/>
              <a:t>), </a:t>
            </a:r>
            <a:r>
              <a:rPr lang="en-US" sz="1600" i="1" dirty="0" err="1"/>
              <a:t>λ</a:t>
            </a:r>
            <a:r>
              <a:rPr lang="en-US" sz="1600" dirty="0"/>
              <a:t> is the </a:t>
            </a:r>
            <a:r>
              <a:rPr lang="en-US" sz="1600" dirty="0">
                <a:hlinkClick r:id="rId5" tooltip="Wavelength"/>
              </a:rPr>
              <a:t>wavelength</a:t>
            </a:r>
            <a:r>
              <a:rPr lang="en-US" sz="1600" dirty="0"/>
              <a:t> of light, and </a:t>
            </a:r>
            <a:r>
              <a:rPr lang="en-US" sz="1600" i="1" dirty="0"/>
              <a:t>D</a:t>
            </a:r>
            <a:r>
              <a:rPr lang="en-US" sz="1600" dirty="0"/>
              <a:t> is the </a:t>
            </a:r>
            <a:r>
              <a:rPr lang="en-US" sz="1600" dirty="0">
                <a:hlinkClick r:id="rId6" tooltip="Diameter"/>
              </a:rPr>
              <a:t>diameter</a:t>
            </a:r>
            <a:r>
              <a:rPr lang="en-US" sz="1600" dirty="0"/>
              <a:t> of the lens' aperture.</a:t>
            </a:r>
          </a:p>
        </p:txBody>
      </p:sp>
      <p:sp>
        <p:nvSpPr>
          <p:cNvPr id="20" name="AutoShape 5" descr="{\displaystyle J_{1}(x)}">
            <a:extLst>
              <a:ext uri="{FF2B5EF4-FFF2-40B4-BE49-F238E27FC236}">
                <a16:creationId xmlns:a16="http://schemas.microsoft.com/office/drawing/2014/main" id="{31B33DC2-F8E7-3948-8AEF-384DAF152844}"/>
              </a:ext>
            </a:extLst>
          </p:cNvPr>
          <p:cNvSpPr>
            <a:spLocks noChangeAspect="1" noChangeArrowheads="1"/>
          </p:cNvSpPr>
          <p:nvPr/>
        </p:nvSpPr>
        <p:spPr bwMode="auto">
          <a:xfrm>
            <a:off x="1520348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CFFF805C-123A-734C-8496-0B588D1184B6}"/>
              </a:ext>
            </a:extLst>
          </p:cNvPr>
          <p:cNvSpPr/>
          <p:nvPr/>
        </p:nvSpPr>
        <p:spPr>
          <a:xfrm>
            <a:off x="178313" y="5531136"/>
            <a:ext cx="5993887" cy="830997"/>
          </a:xfrm>
          <a:prstGeom prst="rect">
            <a:avLst/>
          </a:prstGeom>
        </p:spPr>
        <p:txBody>
          <a:bodyPr wrap="square">
            <a:spAutoFit/>
          </a:bodyPr>
          <a:lstStyle/>
          <a:p>
            <a:r>
              <a:rPr lang="en-US" sz="1200" dirty="0">
                <a:solidFill>
                  <a:srgbClr val="222222"/>
                </a:solidFill>
                <a:latin typeface="Arial" panose="020B0604020202020204" pitchFamily="34" charset="0"/>
              </a:rPr>
              <a:t>The factor 1.220 is derived from a calculation of the position of the first dark circular ring surrounding the central </a:t>
            </a:r>
            <a:r>
              <a:rPr lang="en-US" sz="1200" dirty="0">
                <a:solidFill>
                  <a:srgbClr val="0B0080"/>
                </a:solidFill>
                <a:latin typeface="Arial" panose="020B0604020202020204" pitchFamily="34" charset="0"/>
                <a:hlinkClick r:id="rId7" tooltip="Airy disc"/>
              </a:rPr>
              <a:t>Airy disc</a:t>
            </a:r>
            <a:r>
              <a:rPr lang="en-US" sz="1200" dirty="0">
                <a:solidFill>
                  <a:srgbClr val="222222"/>
                </a:solidFill>
                <a:latin typeface="Arial" panose="020B0604020202020204" pitchFamily="34" charset="0"/>
              </a:rPr>
              <a:t> of the </a:t>
            </a:r>
            <a:r>
              <a:rPr lang="en-US" sz="1200" dirty="0">
                <a:solidFill>
                  <a:srgbClr val="0B0080"/>
                </a:solidFill>
                <a:latin typeface="Arial" panose="020B0604020202020204" pitchFamily="34" charset="0"/>
                <a:hlinkClick r:id="rId8" tooltip="Diffraction"/>
              </a:rPr>
              <a:t>diffraction</a:t>
            </a:r>
            <a:r>
              <a:rPr lang="en-US" sz="1200" dirty="0">
                <a:solidFill>
                  <a:srgbClr val="222222"/>
                </a:solidFill>
                <a:latin typeface="Arial" panose="020B0604020202020204" pitchFamily="34" charset="0"/>
              </a:rPr>
              <a:t> pattern.  </a:t>
            </a:r>
            <a:r>
              <a:rPr lang="en-US" sz="1200" dirty="0"/>
              <a:t>This number is more precisely 1.21966989... (</a:t>
            </a:r>
            <a:r>
              <a:rPr lang="en-US" sz="1200" dirty="0">
                <a:hlinkClick r:id="rId9" tooltip="On-Line Encyclopedia of Integer Sequences"/>
              </a:rPr>
              <a:t>OEIS</a:t>
            </a:r>
            <a:r>
              <a:rPr lang="en-US" sz="1200" dirty="0"/>
              <a:t>: </a:t>
            </a:r>
            <a:r>
              <a:rPr lang="en-US" sz="1200" dirty="0">
                <a:hlinkClick r:id="rId10" tooltip="oeis:A245461"/>
              </a:rPr>
              <a:t>A245461</a:t>
            </a:r>
            <a:r>
              <a:rPr lang="en-US" sz="1200" dirty="0"/>
              <a:t>), the first zero of the order-one </a:t>
            </a:r>
            <a:r>
              <a:rPr lang="en-US" sz="1200" dirty="0">
                <a:hlinkClick r:id="rId11" tooltip="Bessel function of the first kind"/>
              </a:rPr>
              <a:t>Bessel function</a:t>
            </a:r>
            <a:r>
              <a:rPr lang="en-US" sz="1200" dirty="0"/>
              <a:t>.</a:t>
            </a:r>
          </a:p>
        </p:txBody>
      </p:sp>
      <p:sp>
        <p:nvSpPr>
          <p:cNvPr id="32" name="TextBox 31">
            <a:extLst>
              <a:ext uri="{FF2B5EF4-FFF2-40B4-BE49-F238E27FC236}">
                <a16:creationId xmlns:a16="http://schemas.microsoft.com/office/drawing/2014/main" id="{093433F3-5648-DD43-93A1-73C843C59D18}"/>
              </a:ext>
            </a:extLst>
          </p:cNvPr>
          <p:cNvSpPr txBox="1"/>
          <p:nvPr/>
        </p:nvSpPr>
        <p:spPr>
          <a:xfrm>
            <a:off x="1981200" y="6382539"/>
            <a:ext cx="3371436" cy="276999"/>
          </a:xfrm>
          <a:prstGeom prst="rect">
            <a:avLst/>
          </a:prstGeom>
          <a:noFill/>
        </p:spPr>
        <p:txBody>
          <a:bodyPr wrap="none" rtlCol="0">
            <a:spAutoFit/>
          </a:bodyPr>
          <a:lstStyle/>
          <a:p>
            <a:r>
              <a:rPr lang="en-US" sz="1200" dirty="0"/>
              <a:t>https://</a:t>
            </a:r>
            <a:r>
              <a:rPr lang="en-US" sz="1200" dirty="0" err="1"/>
              <a:t>en.wikipedia.org</a:t>
            </a:r>
            <a:r>
              <a:rPr lang="en-US" sz="1200" dirty="0"/>
              <a:t>/wiki/</a:t>
            </a:r>
            <a:r>
              <a:rPr lang="en-US" sz="1200" dirty="0" err="1"/>
              <a:t>Angular_resolution</a:t>
            </a:r>
            <a:endParaRPr lang="en-US" sz="1200" dirty="0"/>
          </a:p>
        </p:txBody>
      </p:sp>
    </p:spTree>
    <p:extLst>
      <p:ext uri="{BB962C8B-B14F-4D97-AF65-F5344CB8AC3E}">
        <p14:creationId xmlns:p14="http://schemas.microsoft.com/office/powerpoint/2010/main" val="3371967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5D062E6-E4D1-4D9C-BA87-0A421F981BC8}" type="datetime12">
              <a:rPr lang="en-US" altLang="en-US" sz="1000" smtClean="0"/>
              <a:pPr eaLnBrk="1" hangingPunct="1">
                <a:spcBef>
                  <a:spcPct val="0"/>
                </a:spcBef>
                <a:buFontTx/>
                <a:buNone/>
              </a:pPr>
              <a:t>11:03 PM</a:t>
            </a:fld>
            <a:endParaRPr lang="en-US" altLang="en-US" sz="1000"/>
          </a:p>
        </p:txBody>
      </p:sp>
      <p:sp>
        <p:nvSpPr>
          <p:cNvPr id="34819" name="AutoShape 2"/>
          <p:cNvSpPr>
            <a:spLocks noChangeArrowheads="1"/>
          </p:cNvSpPr>
          <p:nvPr/>
        </p:nvSpPr>
        <p:spPr bwMode="auto">
          <a:xfrm>
            <a:off x="1277938" y="1420813"/>
            <a:ext cx="6157912" cy="793750"/>
          </a:xfrm>
          <a:prstGeom prst="horizontalScroll">
            <a:avLst>
              <a:gd name="adj" fmla="val 12500"/>
            </a:avLst>
          </a:prstGeom>
          <a:solidFill>
            <a:srgbClr val="FFCCCC"/>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4820" name="AutoShape 3"/>
          <p:cNvSpPr>
            <a:spLocks noChangeArrowheads="1"/>
          </p:cNvSpPr>
          <p:nvPr/>
        </p:nvSpPr>
        <p:spPr bwMode="auto">
          <a:xfrm>
            <a:off x="1292225" y="2933700"/>
            <a:ext cx="6157913" cy="793750"/>
          </a:xfrm>
          <a:prstGeom prst="horizontalScroll">
            <a:avLst>
              <a:gd name="adj" fmla="val 12500"/>
            </a:avLst>
          </a:prstGeom>
          <a:solidFill>
            <a:srgbClr val="FFCCCC"/>
          </a:solidFill>
          <a:ln w="381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4821" name="Rectangle 4"/>
          <p:cNvSpPr>
            <a:spLocks noGrp="1" noChangeArrowheads="1"/>
          </p:cNvSpPr>
          <p:nvPr>
            <p:ph type="title"/>
          </p:nvPr>
        </p:nvSpPr>
        <p:spPr>
          <a:xfrm>
            <a:off x="685800" y="344488"/>
            <a:ext cx="7772400" cy="606425"/>
          </a:xfrm>
        </p:spPr>
        <p:txBody>
          <a:bodyPr/>
          <a:lstStyle/>
          <a:p>
            <a:pPr eaLnBrk="1" hangingPunct="1"/>
            <a:r>
              <a:rPr lang="en-US" altLang="en-US" sz="3600"/>
              <a:t>Object Resolution</a:t>
            </a:r>
          </a:p>
        </p:txBody>
      </p:sp>
      <p:sp>
        <p:nvSpPr>
          <p:cNvPr id="34822" name="Rectangle 5"/>
          <p:cNvSpPr>
            <a:spLocks noGrp="1" noChangeArrowheads="1"/>
          </p:cNvSpPr>
          <p:nvPr>
            <p:ph type="body" idx="1"/>
          </p:nvPr>
        </p:nvSpPr>
        <p:spPr>
          <a:xfrm>
            <a:off x="1457325" y="1117600"/>
            <a:ext cx="6146800" cy="1647825"/>
          </a:xfrm>
        </p:spPr>
        <p:txBody>
          <a:bodyPr/>
          <a:lstStyle/>
          <a:p>
            <a:pPr eaLnBrk="1" hangingPunct="1"/>
            <a:r>
              <a:rPr lang="en-US" altLang="en-US" sz="2400"/>
              <a:t>Example:</a:t>
            </a:r>
          </a:p>
          <a:p>
            <a:pPr eaLnBrk="1" hangingPunct="1">
              <a:buFontTx/>
              <a:buNone/>
            </a:pPr>
            <a:r>
              <a:rPr lang="en-US" altLang="en-US" sz="2400"/>
              <a:t>40 x 1.3 N.A. objective at 530 nm light</a:t>
            </a:r>
          </a:p>
        </p:txBody>
      </p:sp>
      <p:sp>
        <p:nvSpPr>
          <p:cNvPr id="34823" name="Rectangle 6"/>
          <p:cNvSpPr>
            <a:spLocks noChangeArrowheads="1"/>
          </p:cNvSpPr>
          <p:nvPr/>
        </p:nvSpPr>
        <p:spPr bwMode="auto">
          <a:xfrm>
            <a:off x="3176588" y="2606675"/>
            <a:ext cx="993775"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 2 x NA</a:t>
            </a:r>
          </a:p>
        </p:txBody>
      </p:sp>
      <p:sp>
        <p:nvSpPr>
          <p:cNvPr id="34824" name="Line 7"/>
          <p:cNvSpPr>
            <a:spLocks noChangeShapeType="1"/>
          </p:cNvSpPr>
          <p:nvPr/>
        </p:nvSpPr>
        <p:spPr bwMode="auto">
          <a:xfrm>
            <a:off x="3182938" y="2603500"/>
            <a:ext cx="108426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825" name="Rectangle 8"/>
          <p:cNvSpPr>
            <a:spLocks noChangeArrowheads="1"/>
          </p:cNvSpPr>
          <p:nvPr/>
        </p:nvSpPr>
        <p:spPr bwMode="auto">
          <a:xfrm>
            <a:off x="3511550" y="2068513"/>
            <a:ext cx="376238" cy="515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a:latin typeface="Symbol" pitchFamily="18" charset="2"/>
              </a:rPr>
              <a:t></a:t>
            </a:r>
          </a:p>
        </p:txBody>
      </p:sp>
      <p:sp>
        <p:nvSpPr>
          <p:cNvPr id="34826" name="Rectangle 9"/>
          <p:cNvSpPr>
            <a:spLocks noChangeArrowheads="1"/>
          </p:cNvSpPr>
          <p:nvPr/>
        </p:nvSpPr>
        <p:spPr bwMode="auto">
          <a:xfrm>
            <a:off x="5005388" y="2255838"/>
            <a:ext cx="879475"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u="sng">
                <a:latin typeface="Times New Roman" pitchFamily="18" charset="0"/>
              </a:rPr>
              <a:t>.00053</a:t>
            </a:r>
          </a:p>
        </p:txBody>
      </p:sp>
      <p:sp>
        <p:nvSpPr>
          <p:cNvPr id="34827" name="Rectangle 10"/>
          <p:cNvSpPr>
            <a:spLocks noChangeArrowheads="1"/>
          </p:cNvSpPr>
          <p:nvPr/>
        </p:nvSpPr>
        <p:spPr bwMode="auto">
          <a:xfrm>
            <a:off x="4929188" y="2560638"/>
            <a:ext cx="879475"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2 x 1.3</a:t>
            </a:r>
          </a:p>
        </p:txBody>
      </p:sp>
      <p:sp>
        <p:nvSpPr>
          <p:cNvPr id="34828" name="Rectangle 11"/>
          <p:cNvSpPr>
            <a:spLocks noChangeArrowheads="1"/>
          </p:cNvSpPr>
          <p:nvPr/>
        </p:nvSpPr>
        <p:spPr bwMode="auto">
          <a:xfrm>
            <a:off x="5935663" y="2408238"/>
            <a:ext cx="1238250"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 0.20 </a:t>
            </a:r>
            <a:r>
              <a:rPr lang="en-US" altLang="en-US" sz="2000">
                <a:latin typeface="Symbol" pitchFamily="18" charset="2"/>
              </a:rPr>
              <a:t></a:t>
            </a:r>
            <a:r>
              <a:rPr lang="en-US" altLang="en-US" sz="2000">
                <a:latin typeface="Times New Roman" pitchFamily="18" charset="0"/>
              </a:rPr>
              <a:t>m</a:t>
            </a:r>
          </a:p>
        </p:txBody>
      </p:sp>
      <p:sp>
        <p:nvSpPr>
          <p:cNvPr id="34829" name="Text Box 12"/>
          <p:cNvSpPr txBox="1">
            <a:spLocks noChangeArrowheads="1"/>
          </p:cNvSpPr>
          <p:nvPr/>
        </p:nvSpPr>
        <p:spPr bwMode="auto">
          <a:xfrm>
            <a:off x="4462463" y="2433638"/>
            <a:ext cx="35560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000" i="1">
                <a:latin typeface="Times New Roman" pitchFamily="18" charset="0"/>
              </a:rPr>
              <a:t>=</a:t>
            </a:r>
          </a:p>
        </p:txBody>
      </p:sp>
      <p:sp>
        <p:nvSpPr>
          <p:cNvPr id="34830" name="Rectangle 13"/>
          <p:cNvSpPr>
            <a:spLocks noChangeArrowheads="1"/>
          </p:cNvSpPr>
          <p:nvPr/>
        </p:nvSpPr>
        <p:spPr bwMode="auto">
          <a:xfrm>
            <a:off x="1949450" y="3111500"/>
            <a:ext cx="5114925"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2400">
                <a:latin typeface="Times New Roman" pitchFamily="18" charset="0"/>
              </a:rPr>
              <a:t>40 x 0.65 N.A. objective at 530 nm light</a:t>
            </a:r>
            <a:endParaRPr lang="en-US" altLang="en-US" sz="2000">
              <a:latin typeface="Times New Roman" pitchFamily="18" charset="0"/>
            </a:endParaRPr>
          </a:p>
        </p:txBody>
      </p:sp>
      <p:sp>
        <p:nvSpPr>
          <p:cNvPr id="34831" name="Rectangle 14"/>
          <p:cNvSpPr>
            <a:spLocks noChangeArrowheads="1"/>
          </p:cNvSpPr>
          <p:nvPr/>
        </p:nvSpPr>
        <p:spPr bwMode="auto">
          <a:xfrm>
            <a:off x="3503613" y="4175125"/>
            <a:ext cx="993775"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 2 x NA</a:t>
            </a:r>
          </a:p>
        </p:txBody>
      </p:sp>
      <p:sp>
        <p:nvSpPr>
          <p:cNvPr id="34832" name="Line 15"/>
          <p:cNvSpPr>
            <a:spLocks noChangeShapeType="1"/>
          </p:cNvSpPr>
          <p:nvPr/>
        </p:nvSpPr>
        <p:spPr bwMode="auto">
          <a:xfrm>
            <a:off x="3509963" y="4171950"/>
            <a:ext cx="108426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4833" name="Rectangle 16"/>
          <p:cNvSpPr>
            <a:spLocks noChangeArrowheads="1"/>
          </p:cNvSpPr>
          <p:nvPr/>
        </p:nvSpPr>
        <p:spPr bwMode="auto">
          <a:xfrm>
            <a:off x="3838575" y="3622675"/>
            <a:ext cx="376238"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a:latin typeface="Symbol" pitchFamily="18" charset="2"/>
              </a:rPr>
              <a:t></a:t>
            </a:r>
          </a:p>
        </p:txBody>
      </p:sp>
      <p:sp>
        <p:nvSpPr>
          <p:cNvPr id="34834" name="Rectangle 17"/>
          <p:cNvSpPr>
            <a:spLocks noChangeArrowheads="1"/>
          </p:cNvSpPr>
          <p:nvPr/>
        </p:nvSpPr>
        <p:spPr bwMode="auto">
          <a:xfrm>
            <a:off x="5332413" y="3824288"/>
            <a:ext cx="879475"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u="sng">
                <a:latin typeface="Times New Roman" pitchFamily="18" charset="0"/>
              </a:rPr>
              <a:t>.00053</a:t>
            </a:r>
          </a:p>
        </p:txBody>
      </p:sp>
      <p:sp>
        <p:nvSpPr>
          <p:cNvPr id="34835" name="Rectangle 18"/>
          <p:cNvSpPr>
            <a:spLocks noChangeArrowheads="1"/>
          </p:cNvSpPr>
          <p:nvPr/>
        </p:nvSpPr>
        <p:spPr bwMode="auto">
          <a:xfrm>
            <a:off x="5256213" y="4129088"/>
            <a:ext cx="879475"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2 x .65</a:t>
            </a:r>
          </a:p>
        </p:txBody>
      </p:sp>
      <p:sp>
        <p:nvSpPr>
          <p:cNvPr id="34836" name="Rectangle 19"/>
          <p:cNvSpPr>
            <a:spLocks noChangeArrowheads="1"/>
          </p:cNvSpPr>
          <p:nvPr/>
        </p:nvSpPr>
        <p:spPr bwMode="auto">
          <a:xfrm>
            <a:off x="6262688" y="3976688"/>
            <a:ext cx="1365250" cy="39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a:latin typeface="Times New Roman" pitchFamily="18" charset="0"/>
              </a:rPr>
              <a:t>= 0.405 </a:t>
            </a:r>
            <a:r>
              <a:rPr lang="en-US" altLang="en-US" sz="2000">
                <a:latin typeface="Symbol" pitchFamily="18" charset="2"/>
              </a:rPr>
              <a:t></a:t>
            </a:r>
            <a:r>
              <a:rPr lang="en-US" altLang="en-US" sz="2000">
                <a:latin typeface="Times New Roman" pitchFamily="18" charset="0"/>
              </a:rPr>
              <a:t>m</a:t>
            </a:r>
          </a:p>
        </p:txBody>
      </p:sp>
      <p:sp>
        <p:nvSpPr>
          <p:cNvPr id="34837" name="Text Box 20"/>
          <p:cNvSpPr txBox="1">
            <a:spLocks noChangeArrowheads="1"/>
          </p:cNvSpPr>
          <p:nvPr/>
        </p:nvSpPr>
        <p:spPr bwMode="auto">
          <a:xfrm>
            <a:off x="4789488" y="4002088"/>
            <a:ext cx="355600"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en-US" altLang="en-US" sz="2000" i="1">
                <a:latin typeface="Times New Roman" pitchFamily="18" charset="0"/>
              </a:rPr>
              <a:t>=</a:t>
            </a:r>
          </a:p>
        </p:txBody>
      </p:sp>
      <p:sp>
        <p:nvSpPr>
          <p:cNvPr id="34838" name="Text Box 21"/>
          <p:cNvSpPr txBox="1">
            <a:spLocks noChangeArrowheads="1"/>
          </p:cNvSpPr>
          <p:nvPr/>
        </p:nvSpPr>
        <p:spPr bwMode="auto">
          <a:xfrm>
            <a:off x="1474788" y="4792663"/>
            <a:ext cx="5835650" cy="1200150"/>
          </a:xfrm>
          <a:prstGeom prst="rect">
            <a:avLst/>
          </a:prstGeom>
          <a:noFill/>
          <a:ln w="127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R=</a:t>
            </a:r>
            <a:r>
              <a:rPr lang="en-US" altLang="en-US" sz="2400" i="1">
                <a:latin typeface="Symbol" pitchFamily="18" charset="2"/>
              </a:rPr>
              <a:t>l</a:t>
            </a:r>
            <a:r>
              <a:rPr lang="en-US" altLang="en-US" sz="2400" i="1">
                <a:latin typeface="Times New Roman" pitchFamily="18" charset="0"/>
              </a:rPr>
              <a:t>/(2NA)					1</a:t>
            </a:r>
          </a:p>
          <a:p>
            <a:pPr>
              <a:spcBef>
                <a:spcPct val="0"/>
              </a:spcBef>
              <a:buFontTx/>
              <a:buNone/>
            </a:pPr>
            <a:r>
              <a:rPr lang="en-US" altLang="en-US" sz="2400" i="1">
                <a:latin typeface="Times New Roman" pitchFamily="18" charset="0"/>
              </a:rPr>
              <a:t>R=0.61 </a:t>
            </a:r>
            <a:r>
              <a:rPr lang="en-US" altLang="en-US" sz="2400" i="1">
                <a:latin typeface="Symbol" pitchFamily="18" charset="2"/>
              </a:rPr>
              <a:t>l</a:t>
            </a:r>
            <a:r>
              <a:rPr lang="en-US" altLang="en-US" sz="2400" i="1">
                <a:latin typeface="Times New Roman" pitchFamily="18" charset="0"/>
              </a:rPr>
              <a:t>/NA					2</a:t>
            </a:r>
          </a:p>
          <a:p>
            <a:pPr>
              <a:spcBef>
                <a:spcPct val="0"/>
              </a:spcBef>
              <a:buFontTx/>
              <a:buNone/>
            </a:pPr>
            <a:r>
              <a:rPr lang="en-US" altLang="en-US" sz="2400" i="1">
                <a:latin typeface="Times New Roman" pitchFamily="18" charset="0"/>
              </a:rPr>
              <a:t>R=1.22 </a:t>
            </a:r>
            <a:r>
              <a:rPr lang="en-US" altLang="en-US" sz="2400" i="1">
                <a:latin typeface="Symbol" pitchFamily="18" charset="2"/>
              </a:rPr>
              <a:t>l</a:t>
            </a:r>
            <a:r>
              <a:rPr lang="en-US" altLang="en-US" sz="2400" i="1">
                <a:latin typeface="Times New Roman" pitchFamily="18" charset="0"/>
              </a:rPr>
              <a:t>/(NA(obj) + NA(cond))		3</a:t>
            </a:r>
          </a:p>
        </p:txBody>
      </p:sp>
    </p:spTree>
  </p:cSld>
  <p:clrMapOvr>
    <a:masterClrMapping/>
  </p:clrMapOvr>
  <mc:AlternateContent xmlns:mc="http://schemas.openxmlformats.org/markup-compatibility/2006" xmlns:p14="http://schemas.microsoft.com/office/powerpoint/2010/main">
    <mc:Choice Requires="p14">
      <p:transition spd="slow" p14:dur="2000" advTm="84357"/>
    </mc:Choice>
    <mc:Fallback xmlns="">
      <p:transition spd="slow" advTm="84357"/>
    </mc:Fallback>
  </mc:AlternateContent>
  <p:extLst>
    <p:ext uri="{3A86A75C-4F4B-4683-9AE1-C65F6400EC91}">
      <p14:laserTraceLst xmlns:p14="http://schemas.microsoft.com/office/powerpoint/2010/main">
        <p14:tracePtLst>
          <p14:tracePt t="18679" x="6756400" y="5435600"/>
          <p14:tracePt t="18831" x="6737350" y="5435600"/>
          <p14:tracePt t="18833" x="6705600" y="5422900"/>
          <p14:tracePt t="18862" x="6623050" y="5397500"/>
          <p14:tracePt t="18863" x="6318250" y="5264150"/>
          <p14:tracePt t="18880" x="6165850" y="5181600"/>
          <p14:tracePt t="18896" x="5930900" y="5003800"/>
          <p14:tracePt t="18914" x="5848350" y="4921250"/>
          <p14:tracePt t="18929" x="5784850" y="4845050"/>
          <p14:tracePt t="18947" x="5708650" y="4737100"/>
          <p14:tracePt t="18962" x="5695950" y="4724400"/>
          <p14:tracePt t="18979" x="5689600" y="4718050"/>
          <p14:tracePt t="19161" x="5683250" y="4718050"/>
          <p14:tracePt t="19162" x="5645150" y="4705350"/>
          <p14:tracePt t="19162" x="5568950" y="4686300"/>
          <p14:tracePt t="19197" x="5346700" y="4584700"/>
          <p14:tracePt t="19198" x="5035550" y="4419600"/>
          <p14:tracePt t="19212" x="4699000" y="4191000"/>
          <p14:tracePt t="19229" x="4184650" y="3702050"/>
          <p14:tracePt t="19245" x="4013200" y="3467100"/>
          <p14:tracePt t="19262" x="3822700" y="3124200"/>
          <p14:tracePt t="19280" x="3790950" y="3048000"/>
          <p14:tracePt t="19296" x="3771900" y="2997200"/>
          <p14:tracePt t="19312" x="3771900" y="2990850"/>
          <p14:tracePt t="19492" x="3752850" y="2978150"/>
          <p14:tracePt t="19494" x="3721100" y="2946400"/>
          <p14:tracePt t="19513" x="3511550" y="2616200"/>
          <p14:tracePt t="19530" x="3378200" y="2343150"/>
          <p14:tracePt t="19546" x="3187700" y="1873250"/>
          <p14:tracePt t="19563" x="3143250" y="1727200"/>
          <p14:tracePt t="19579" x="3111500" y="1651000"/>
          <p14:tracePt t="19596" x="3079750" y="1574800"/>
          <p14:tracePt t="19612" x="3073400" y="1555750"/>
          <p14:tracePt t="19629" x="3060700" y="1549400"/>
          <p14:tracePt t="19647" x="3048000" y="1549400"/>
          <p14:tracePt t="19662" x="3041650" y="1543050"/>
          <p14:tracePt t="19679" x="3009900" y="1536700"/>
          <p14:tracePt t="19695" x="2990850" y="1536700"/>
          <p14:tracePt t="19713" x="2946400" y="1530350"/>
          <p14:tracePt t="19729" x="2933700" y="1524000"/>
          <p14:tracePt t="19746" x="2914650" y="1524000"/>
          <p14:tracePt t="19762" x="2870200" y="1524000"/>
          <p14:tracePt t="19779" x="2844800" y="1524000"/>
          <p14:tracePt t="19795" x="2781300" y="1524000"/>
          <p14:tracePt t="19813" x="2743200" y="1536700"/>
          <p14:tracePt t="19829" x="2724150" y="1549400"/>
          <p14:tracePt t="19846" x="2667000" y="1581150"/>
          <p14:tracePt t="19862" x="2641600" y="1587500"/>
          <p14:tracePt t="19879" x="2597150" y="1612900"/>
          <p14:tracePt t="19895" x="2584450" y="1619250"/>
          <p14:tracePt t="19913" x="2552700" y="1644650"/>
          <p14:tracePt t="19929" x="2540000" y="1657350"/>
          <p14:tracePt t="19946" x="2527300" y="1670050"/>
          <p14:tracePt t="19962" x="2495550" y="1701800"/>
          <p14:tracePt t="19979" x="2489200" y="1714500"/>
          <p14:tracePt t="19995" x="2470150" y="1733550"/>
          <p14:tracePt t="19995" x="2470150" y="1752600"/>
          <p14:tracePt t="20013" x="2463800" y="1765300"/>
          <p14:tracePt t="20028" x="2457450" y="1784350"/>
          <p14:tracePt t="20046" x="2457450" y="1816100"/>
          <p14:tracePt t="20062" x="2457450" y="1835150"/>
          <p14:tracePt t="20079" x="2457450" y="1873250"/>
          <p14:tracePt t="20096" x="2457450" y="1898650"/>
          <p14:tracePt t="20112" x="2476500" y="1917700"/>
          <p14:tracePt t="20129" x="2533650" y="1968500"/>
          <p14:tracePt t="20146" x="2590800" y="1987550"/>
          <p14:tracePt t="20162" x="2698750" y="2032000"/>
          <p14:tracePt t="20179" x="2743200" y="2044700"/>
          <p14:tracePt t="20195" x="2800350" y="2044700"/>
          <p14:tracePt t="20195" x="2857500" y="2044700"/>
          <p14:tracePt t="20213" x="2927350" y="2044700"/>
          <p14:tracePt t="20228" x="2997200" y="2038350"/>
          <p14:tracePt t="20246" x="3143250" y="1981200"/>
          <p14:tracePt t="20262" x="3206750" y="1943100"/>
          <p14:tracePt t="20279" x="3263900" y="1898650"/>
          <p14:tracePt t="20295" x="3333750" y="1809750"/>
          <p14:tracePt t="20312" x="3359150" y="1758950"/>
          <p14:tracePt t="20328" x="3371850" y="1657350"/>
          <p14:tracePt t="20346" x="3371850" y="1625600"/>
          <p14:tracePt t="20362" x="3365500" y="1587500"/>
          <p14:tracePt t="20362" x="3333750" y="1555750"/>
          <p14:tracePt t="20380" x="3295650" y="1530350"/>
          <p14:tracePt t="20395" x="3244850" y="1511300"/>
          <p14:tracePt t="20412" x="3130550" y="1485900"/>
          <p14:tracePt t="20429" x="3060700" y="1479550"/>
          <p14:tracePt t="20446" x="2927350" y="1485900"/>
          <p14:tracePt t="20462" x="2857500" y="1504950"/>
          <p14:tracePt t="20479" x="2813050" y="1511300"/>
          <p14:tracePt t="20495" x="2705100" y="1549400"/>
          <p14:tracePt t="20513" x="2660650" y="1574800"/>
          <p14:tracePt t="20528" x="2578100" y="1625600"/>
          <p14:tracePt t="20546" x="2552700" y="1651000"/>
          <p14:tracePt t="20562" x="2533650" y="1682750"/>
          <p14:tracePt t="20562" x="2520950" y="1733550"/>
          <p14:tracePt t="20579" x="2501900" y="1778000"/>
          <p14:tracePt t="20595" x="2495550" y="1828800"/>
          <p14:tracePt t="20612" x="2495550" y="1898650"/>
          <p14:tracePt t="20629" x="2495550" y="1924050"/>
          <p14:tracePt t="20646" x="2508250" y="1955800"/>
          <p14:tracePt t="20662" x="2520950" y="1962150"/>
          <p14:tracePt t="20679" x="2527300" y="1968500"/>
          <p14:tracePt t="20695" x="2552700" y="1981200"/>
          <p14:tracePt t="20713" x="2559050" y="1981200"/>
          <p14:tracePt t="20729" x="2565400" y="1981200"/>
          <p14:tracePt t="20862" x="2571750" y="1981200"/>
          <p14:tracePt t="21171" x="2578100" y="1974850"/>
          <p14:tracePt t="21181" x="2597150" y="1962150"/>
          <p14:tracePt t="21195" x="2609850" y="1949450"/>
          <p14:tracePt t="21197" x="2635250" y="1930400"/>
          <p14:tracePt t="21212" x="2647950" y="1917700"/>
          <p14:tracePt t="21212" x="2667000" y="1911350"/>
          <p14:tracePt t="21229" x="2679700" y="1911350"/>
          <p14:tracePt t="21245" x="2679700" y="1905000"/>
          <p14:tracePt t="21262" x="2686050" y="1905000"/>
          <p14:tracePt t="22908" x="2679700" y="1911350"/>
          <p14:tracePt t="22910" x="2673350" y="1949450"/>
          <p14:tracePt t="22931" x="2635250" y="2070100"/>
          <p14:tracePt t="22948" x="2622550" y="2184400"/>
          <p14:tracePt t="22963" x="2622550" y="2451100"/>
          <p14:tracePt t="22980" x="2654300" y="2609850"/>
          <p14:tracePt t="22996" x="2692400" y="2781300"/>
          <p14:tracePt t="23013" x="2800350" y="3073400"/>
          <p14:tracePt t="23029" x="2832100" y="3181350"/>
          <p14:tracePt t="23047" x="2921000" y="3352800"/>
          <p14:tracePt t="23063" x="2965450" y="3416300"/>
          <p14:tracePt t="23080" x="2997200" y="3473450"/>
          <p14:tracePt t="23096" x="3067050" y="3543300"/>
          <p14:tracePt t="23113" x="3092450" y="3568700"/>
          <p14:tracePt t="23131" x="3130550" y="3587750"/>
          <p14:tracePt t="23147" x="3143250" y="3587750"/>
          <p14:tracePt t="23163" x="3155950" y="3587750"/>
          <p14:tracePt t="23163" x="3175000" y="3587750"/>
          <p14:tracePt t="23181" x="3200400" y="3587750"/>
          <p14:tracePt t="23196" x="3225800" y="3587750"/>
          <p14:tracePt t="23215" x="3302000" y="3562350"/>
          <p14:tracePt t="23229" x="3333750" y="3543300"/>
          <p14:tracePt t="23246" x="3390900" y="3517900"/>
          <p14:tracePt t="23263" x="3422650" y="3505200"/>
          <p14:tracePt t="23280" x="3435350" y="3498850"/>
          <p14:tracePt t="23298" x="3467100" y="3486150"/>
          <p14:tracePt t="23334" x="3473450" y="3486150"/>
          <p14:tracePt t="24161" x="3473450" y="3473450"/>
          <p14:tracePt t="24163" x="3473450" y="3467100"/>
          <p14:tracePt t="24179" x="3467100" y="3441700"/>
          <p14:tracePt t="24197" x="3460750" y="3429000"/>
          <p14:tracePt t="24213" x="3448050" y="3422650"/>
          <p14:tracePt t="24230" x="3422650" y="3397250"/>
          <p14:tracePt t="24246" x="3409950" y="3384550"/>
          <p14:tracePt t="24263" x="3390900" y="3378200"/>
          <p14:tracePt t="24279" x="3384550" y="3378200"/>
          <p14:tracePt t="24297" x="3378200" y="3371850"/>
          <p14:tracePt t="24313" x="3359150" y="3371850"/>
          <p14:tracePt t="24330" x="3352800" y="3371850"/>
          <p14:tracePt t="24346" x="3327400" y="3371850"/>
          <p14:tracePt t="24363" x="3321050" y="3371850"/>
          <p14:tracePt t="24379" x="3314700" y="3371850"/>
          <p14:tracePt t="24397" x="3302000" y="3371850"/>
          <p14:tracePt t="24413" x="3295650" y="3371850"/>
          <p14:tracePt t="24430" x="3282950" y="3378200"/>
          <p14:tracePt t="24446" x="3270250" y="3384550"/>
          <p14:tracePt t="24463" x="3257550" y="3384550"/>
          <p14:tracePt t="24480" x="3225800" y="3384550"/>
          <p14:tracePt t="24497" x="3206750" y="3384550"/>
          <p14:tracePt t="24513" x="3168650" y="3384550"/>
          <p14:tracePt t="24530" x="3149600" y="3384550"/>
          <p14:tracePt t="24546" x="3124200" y="3384550"/>
          <p14:tracePt t="24563" x="3111500" y="3384550"/>
          <p14:tracePt t="24579" x="3098800" y="3384550"/>
          <p14:tracePt t="24596" x="3092450" y="3384550"/>
          <p14:tracePt t="24613" x="3092450" y="3390900"/>
          <p14:tracePt t="24656" x="3092450" y="3397250"/>
          <p14:tracePt t="24671" x="3092450" y="3403600"/>
          <p14:tracePt t="24681" x="3092450" y="3409950"/>
          <p14:tracePt t="24696" x="3092450" y="3416300"/>
          <p14:tracePt t="24697" x="3092450" y="3422650"/>
          <p14:tracePt t="24713" x="3092450" y="3429000"/>
          <p14:tracePt t="24752" x="3092450" y="3435350"/>
          <p14:tracePt t="24765" x="3092450" y="3441700"/>
          <p14:tracePt t="24789" x="3092450" y="3448050"/>
          <p14:tracePt t="24824" x="3092450" y="3454400"/>
          <p14:tracePt t="24954" x="3086100" y="3454400"/>
          <p14:tracePt t="26690" x="3098800" y="3454400"/>
          <p14:tracePt t="26700" x="3111500" y="3454400"/>
          <p14:tracePt t="26714" x="3149600" y="3454400"/>
          <p14:tracePt t="26730" x="3181350" y="3448050"/>
          <p14:tracePt t="26747" x="3238500" y="3441700"/>
          <p14:tracePt t="26763" x="3251200" y="3441700"/>
          <p14:tracePt t="26780" x="3276600" y="3441700"/>
          <p14:tracePt t="26832" x="3282950" y="3441700"/>
          <p14:tracePt t="26914" x="3295650" y="3441700"/>
          <p14:tracePt t="26930" x="3302000" y="3441700"/>
          <p14:tracePt t="26933" x="3314700" y="3441700"/>
          <p14:tracePt t="26949" x="3352800" y="3441700"/>
          <p14:tracePt t="26963" x="3378200" y="3441700"/>
          <p14:tracePt t="26981" x="3479800" y="3441700"/>
          <p14:tracePt t="26999" x="3575050" y="3454400"/>
          <p14:tracePt t="27016" x="3879850" y="3511550"/>
          <p14:tracePt t="27034" x="4070350" y="3543300"/>
          <p14:tracePt t="27047" x="4241800" y="3568700"/>
          <p14:tracePt t="27064" x="4508500" y="3606800"/>
          <p14:tracePt t="27082" x="4584700" y="3613150"/>
          <p14:tracePt t="27100" x="4648200" y="3613150"/>
          <p14:tracePt t="27114" x="4724400" y="3600450"/>
          <p14:tracePt t="27305" x="4743450" y="3613150"/>
          <p14:tracePt t="27317" x="4806950" y="3651250"/>
          <p14:tracePt t="27323" x="4927600" y="3721100"/>
          <p14:tracePt t="27332" x="5162550" y="3810000"/>
          <p14:tracePt t="27349" x="5435600" y="3924300"/>
          <p14:tracePt t="27349" x="5740400" y="4038600"/>
          <p14:tracePt t="27364" x="6007100" y="4133850"/>
          <p14:tracePt t="27380" x="6413500" y="4241800"/>
          <p14:tracePt t="27413" x="6534150" y="4279900"/>
          <p14:tracePt t="27415" x="6623050" y="4298950"/>
          <p14:tracePt t="27432" x="6731000" y="4349750"/>
          <p14:tracePt t="27447" x="6756400" y="4362450"/>
          <p14:tracePt t="27464" x="6769100" y="4375150"/>
          <p14:tracePt t="27480" x="6781800" y="4387850"/>
          <p14:tracePt t="27497" x="6781800" y="4394200"/>
          <p14:tracePt t="27542" x="6788150" y="4406900"/>
          <p14:tracePt t="27544" x="6794500" y="4413250"/>
          <p14:tracePt t="27564" x="6813550" y="4438650"/>
          <p14:tracePt t="27582" x="6832600" y="4451350"/>
          <p14:tracePt t="27598" x="6870700" y="4457700"/>
          <p14:tracePt t="27615" x="6883400" y="4457700"/>
          <p14:tracePt t="27631" x="6896100" y="4451350"/>
          <p14:tracePt t="27648" x="6927850" y="4432300"/>
          <p14:tracePt t="27664" x="6959600" y="4400550"/>
          <p14:tracePt t="27680" x="7023100" y="4324350"/>
          <p14:tracePt t="27697" x="7061200" y="4286250"/>
          <p14:tracePt t="27715" x="7080250" y="4260850"/>
          <p14:tracePt t="27731" x="7099300" y="4235450"/>
          <p14:tracePt t="27747" x="7099300" y="4216400"/>
          <p14:tracePt t="27764" x="7099300" y="4184650"/>
          <p14:tracePt t="27780" x="7099300" y="4171950"/>
          <p14:tracePt t="27797" x="7092950" y="4146550"/>
          <p14:tracePt t="27813" x="7086600" y="4133850"/>
          <p14:tracePt t="27830" x="7080250" y="4114800"/>
          <p14:tracePt t="27847" x="7042150" y="4064000"/>
          <p14:tracePt t="27864" x="7023100" y="4032250"/>
          <p14:tracePt t="27880" x="6959600" y="3981450"/>
          <p14:tracePt t="27898" x="6915150" y="3962400"/>
          <p14:tracePt t="27913" x="6877050" y="3949700"/>
          <p14:tracePt t="27931" x="6807200" y="3943350"/>
          <p14:tracePt t="27947" x="6769100" y="3943350"/>
          <p14:tracePt t="27964" x="6692900" y="3949700"/>
          <p14:tracePt t="27980" x="6642100" y="3968750"/>
          <p14:tracePt t="27997" x="6591300" y="3994150"/>
          <p14:tracePt t="28013" x="6470650" y="4070350"/>
          <p14:tracePt t="28031" x="6432550" y="4095750"/>
          <p14:tracePt t="28047" x="6375400" y="4127500"/>
          <p14:tracePt t="28064" x="6362700" y="4146550"/>
          <p14:tracePt t="28080" x="6350000" y="4210050"/>
          <p14:tracePt t="28097" x="6350000" y="4241800"/>
          <p14:tracePt t="28114" x="6350000" y="4279900"/>
          <p14:tracePt t="28130" x="6375400" y="4362450"/>
          <p14:tracePt t="28147" x="6400800" y="4400550"/>
          <p14:tracePt t="28164" x="6477000" y="4495800"/>
          <p14:tracePt t="28180" x="6515100" y="4540250"/>
          <p14:tracePt t="28197" x="6546850" y="4559300"/>
          <p14:tracePt t="28213" x="6648450" y="4597400"/>
          <p14:tracePt t="28231" x="6699250" y="4603750"/>
          <p14:tracePt t="28247" x="6794500" y="4603750"/>
          <p14:tracePt t="28264" x="6838950" y="4603750"/>
          <p14:tracePt t="28280" x="6877050" y="4603750"/>
          <p14:tracePt t="28297" x="6946900" y="4559300"/>
          <p14:tracePt t="28313" x="6978650" y="4527550"/>
          <p14:tracePt t="28330" x="7061200" y="4445000"/>
          <p14:tracePt t="28347" x="7099300" y="4394200"/>
          <p14:tracePt t="28364" x="7137400" y="4356100"/>
          <p14:tracePt t="28380" x="7188200" y="4260850"/>
          <p14:tracePt t="28397" x="7200900" y="4222750"/>
          <p14:tracePt t="28414" x="7213600" y="4152900"/>
          <p14:tracePt t="28430" x="7213600" y="4108450"/>
          <p14:tracePt t="28447" x="7181850" y="4032250"/>
          <p14:tracePt t="28464" x="7150100" y="4000500"/>
          <p14:tracePt t="28480" x="7099300" y="3975100"/>
          <p14:tracePt t="28497" x="6978650" y="3956050"/>
          <p14:tracePt t="28513" x="6934200" y="3956050"/>
          <p14:tracePt t="28530" x="6845300" y="3956050"/>
          <p14:tracePt t="28548" x="6800850" y="3956050"/>
          <p14:tracePt t="28563" x="6762750" y="3956050"/>
          <p14:tracePt t="28581" x="6648450" y="3981450"/>
          <p14:tracePt t="28597" x="6604000" y="4000500"/>
          <p14:tracePt t="28614" x="6540500" y="4057650"/>
          <p14:tracePt t="28630" x="6515100" y="4089400"/>
          <p14:tracePt t="28647" x="6508750" y="4108450"/>
          <p14:tracePt t="28663" x="6496050" y="4184650"/>
          <p14:tracePt t="28681" x="6496050" y="4229100"/>
          <p14:tracePt t="28697" x="6521450" y="4318000"/>
          <p14:tracePt t="28714" x="6540500" y="4362450"/>
          <p14:tracePt t="28730" x="6629400" y="4432300"/>
          <p14:tracePt t="28748" x="6680200" y="4451350"/>
          <p14:tracePt t="28763" x="6737350" y="4464050"/>
          <p14:tracePt t="28781" x="6864350" y="4464050"/>
          <p14:tracePt t="28797" x="6921500" y="4451350"/>
          <p14:tracePt t="28814" x="7029450" y="4413250"/>
          <p14:tracePt t="28830" x="7067550" y="4387850"/>
          <p14:tracePt t="28847" x="7099300" y="4362450"/>
          <p14:tracePt t="28863" x="7137400" y="4305300"/>
          <p14:tracePt t="28881" x="7143750" y="4286250"/>
          <p14:tracePt t="28897" x="7143750" y="4235450"/>
          <p14:tracePt t="28914" x="7143750" y="4203700"/>
          <p14:tracePt t="28930" x="7143750" y="4184650"/>
          <p14:tracePt t="28947" x="7105650" y="4152900"/>
          <p14:tracePt t="28963" x="7080250" y="4140200"/>
          <p14:tracePt t="28980" x="7029450" y="4140200"/>
          <p14:tracePt t="28997" x="7004050" y="4140200"/>
          <p14:tracePt t="29014" x="6978650" y="4140200"/>
          <p14:tracePt t="29030" x="6953250" y="4146550"/>
          <p14:tracePt t="29047" x="6946900" y="4152900"/>
          <p14:tracePt t="29064" x="6946900" y="4159250"/>
          <p14:tracePt t="29103" x="6946900" y="4165600"/>
          <p14:tracePt t="29105" x="6946900" y="4171950"/>
          <p14:tracePt t="29114" x="6946900" y="4178300"/>
          <p14:tracePt t="29130" x="6946900" y="4191000"/>
          <p14:tracePt t="29147" x="6946900" y="4203700"/>
          <p14:tracePt t="29163" x="6953250" y="4216400"/>
          <p14:tracePt t="29181" x="6965950" y="4235450"/>
          <p14:tracePt t="29197" x="6972300" y="4235450"/>
          <p14:tracePt t="29214" x="6978650" y="4241800"/>
          <p14:tracePt t="29230" x="6991350" y="4248150"/>
          <p14:tracePt t="29267" x="6997700" y="4248150"/>
          <p14:tracePt t="29681" x="6997700" y="4254500"/>
          <p14:tracePt t="29752" x="6991350" y="4254500"/>
          <p14:tracePt t="29775" x="6985000" y="4260850"/>
          <p14:tracePt t="29799" x="6972300" y="4260850"/>
          <p14:tracePt t="29823" x="6959600" y="4260850"/>
          <p14:tracePt t="29847" x="6953250" y="4260850"/>
          <p14:tracePt t="29871" x="6946900" y="4260850"/>
          <p14:tracePt t="29881" x="6940550" y="4260850"/>
          <p14:tracePt t="29988" x="6940550" y="4267200"/>
          <p14:tracePt t="30024" x="6940550" y="4273550"/>
          <p14:tracePt t="30120" x="6934200" y="4273550"/>
          <p14:tracePt t="31288" x="6934200" y="4267200"/>
          <p14:tracePt t="31298" x="6934200" y="4229100"/>
          <p14:tracePt t="31313" x="6940550" y="4171950"/>
          <p14:tracePt t="31315" x="6953250" y="4051300"/>
          <p14:tracePt t="31330" x="6959600" y="3867150"/>
          <p14:tracePt t="31347" x="6991350" y="3397250"/>
          <p14:tracePt t="31366" x="6991350" y="3225800"/>
          <p14:tracePt t="31380" x="6985000" y="3060700"/>
          <p14:tracePt t="31397" x="6972300" y="3009900"/>
          <p14:tracePt t="31413" x="6927850" y="2965450"/>
          <p14:tracePt t="31431" x="6908800" y="2952750"/>
          <p14:tracePt t="31447" x="6896100" y="2940050"/>
          <p14:tracePt t="31464" x="6870700" y="2927350"/>
          <p14:tracePt t="31480" x="6864350" y="2921000"/>
          <p14:tracePt t="31497" x="6858000" y="2921000"/>
          <p14:tracePt t="31549" x="6845300" y="2921000"/>
          <p14:tracePt t="31563" x="6832600" y="2914650"/>
          <p14:tracePt t="31580" x="6813550" y="2901950"/>
          <p14:tracePt t="31583" x="6743700" y="2876550"/>
          <p14:tracePt t="31596" x="6705600" y="2863850"/>
          <p14:tracePt t="31615" x="6642100" y="2832100"/>
          <p14:tracePt t="31632" x="6616700" y="2813050"/>
          <p14:tracePt t="31647" x="6597650" y="2800350"/>
          <p14:tracePt t="31663" x="6578600" y="2774950"/>
          <p14:tracePt t="31682" x="6565900" y="2774950"/>
          <p14:tracePt t="31697" x="6565900" y="2768600"/>
          <p14:tracePt t="31973" x="6565900" y="2762250"/>
          <p14:tracePt t="31985" x="6565900" y="2755900"/>
          <p14:tracePt t="34491" x="6559550" y="2755900"/>
          <p14:tracePt t="34504" x="6553200" y="2743200"/>
          <p14:tracePt t="34515" x="6515100" y="2717800"/>
          <p14:tracePt t="34530" x="6483350" y="2698750"/>
          <p14:tracePt t="34546" x="6381750" y="2660650"/>
          <p14:tracePt t="34563" x="6330950" y="2647950"/>
          <p14:tracePt t="34580" x="6286500" y="2635250"/>
          <p14:tracePt t="34596" x="6216650" y="2622550"/>
          <p14:tracePt t="34614" x="6203950" y="2622550"/>
          <p14:tracePt t="34847" x="6178550" y="2622550"/>
          <p14:tracePt t="34848" x="6134100" y="2622550"/>
          <p14:tracePt t="34864" x="5956300" y="2622550"/>
          <p14:tracePt t="34882" x="5759450" y="2647950"/>
          <p14:tracePt t="34898" x="5537200" y="2667000"/>
          <p14:tracePt t="34914" x="5232400" y="2673350"/>
          <p14:tracePt t="34930" x="5118100" y="2686050"/>
          <p14:tracePt t="34947" x="5048250" y="2692400"/>
          <p14:tracePt t="34963" x="4972050" y="2698750"/>
          <p14:tracePt t="34996" x="4953000" y="2705100"/>
          <p14:tracePt t="34998" x="4946650" y="2730500"/>
          <p14:tracePt t="35246" x="4940300" y="2730500"/>
          <p14:tracePt t="35271" x="4933950" y="2730500"/>
          <p14:tracePt t="35295" x="4927600" y="2730500"/>
          <p14:tracePt t="35306" x="4921250" y="2730500"/>
          <p14:tracePt t="35344" x="4914900" y="2730500"/>
          <p14:tracePt t="35709" x="4902200" y="2730500"/>
          <p14:tracePt t="35711" x="4876800" y="2730500"/>
          <p14:tracePt t="35730" x="4794250" y="2730500"/>
          <p14:tracePt t="35748" x="4749800" y="2724150"/>
          <p14:tracePt t="35763" x="4673600" y="2692400"/>
          <p14:tracePt t="35782" x="4660900" y="2673350"/>
          <p14:tracePt t="35796" x="4654550" y="2667000"/>
          <p14:tracePt t="35840" x="4660900" y="2660650"/>
          <p14:tracePt t="35863" x="4756150" y="2616200"/>
          <p14:tracePt t="35866" x="4953000" y="2540000"/>
          <p14:tracePt t="35880" x="5111750" y="2489200"/>
          <p14:tracePt t="35896" x="5454650" y="2432050"/>
          <p14:tracePt t="35914" x="5568950" y="2419350"/>
          <p14:tracePt t="35930" x="5715000" y="2419350"/>
          <p14:tracePt t="35948" x="5753100" y="2419350"/>
          <p14:tracePt t="35965" x="5772150" y="2419350"/>
          <p14:tracePt t="36466" x="5765800" y="2419350"/>
          <p14:tracePt t="36467" x="5753100" y="2419350"/>
          <p14:tracePt t="36480" x="5708650" y="2419350"/>
          <p14:tracePt t="36497" x="5435600" y="2419350"/>
          <p14:tracePt t="36513" x="5137150" y="2419350"/>
          <p14:tracePt t="36531" x="4832350" y="2406650"/>
          <p14:tracePt t="36546" x="4343400" y="2374900"/>
          <p14:tracePt t="36564" x="4191000" y="2349500"/>
          <p14:tracePt t="36580" x="4019550" y="2317750"/>
          <p14:tracePt t="36597" x="3975100" y="2311400"/>
          <p14:tracePt t="36614" x="3962400" y="2311400"/>
          <p14:tracePt t="36867" x="3956050" y="2311400"/>
          <p14:tracePt t="36879" x="3949700" y="2311400"/>
          <p14:tracePt t="36884" x="3937000" y="2311400"/>
          <p14:tracePt t="36897" x="3930650" y="2311400"/>
          <p14:tracePt t="36913" x="3911600" y="2311400"/>
          <p14:tracePt t="36930" x="3905250" y="2311400"/>
          <p14:tracePt t="36946" x="3898900" y="2311400"/>
          <p14:tracePt t="37077" x="3892550" y="2324100"/>
          <p14:tracePt t="37085" x="3886200" y="2349500"/>
          <p14:tracePt t="37095" x="3886200" y="2368550"/>
          <p14:tracePt t="37112" x="3860800" y="2432050"/>
          <p14:tracePt t="37129" x="3841750" y="2489200"/>
          <p14:tracePt t="37145" x="3822700" y="2597150"/>
          <p14:tracePt t="37163" x="3822700" y="2667000"/>
          <p14:tracePt t="37179" x="3822700" y="2724150"/>
          <p14:tracePt t="37196" x="3822700" y="2813050"/>
          <p14:tracePt t="37212" x="3822700" y="2832100"/>
          <p14:tracePt t="37229" x="3829050" y="2857500"/>
          <p14:tracePt t="37267" x="3829050" y="2863850"/>
          <p14:tracePt t="37362" x="3835400" y="2863850"/>
          <p14:tracePt t="37386" x="3841750" y="2863850"/>
          <p14:tracePt t="37397" x="3848100" y="2863850"/>
          <p14:tracePt t="37421" x="3854450" y="2863850"/>
          <p14:tracePt t="37447" x="3860800" y="2863850"/>
          <p14:tracePt t="37449" x="3867150" y="2863850"/>
          <p14:tracePt t="37562" x="3854450" y="2857500"/>
          <p14:tracePt t="37579" x="3848100" y="2851150"/>
          <p14:tracePt t="37581" x="3829050" y="2851150"/>
          <p14:tracePt t="37595" x="3790950" y="2838450"/>
          <p14:tracePt t="37612" x="3771900" y="2838450"/>
          <p14:tracePt t="37629" x="3752850" y="2838450"/>
          <p14:tracePt t="37629" x="3733800" y="2838450"/>
          <p14:tracePt t="37646" x="3714750" y="2838450"/>
          <p14:tracePt t="37662" x="3702050" y="2838450"/>
          <p14:tracePt t="37679" x="3683000" y="2838450"/>
          <p14:tracePt t="37696" x="3670300" y="2838450"/>
          <p14:tracePt t="37713" x="3644900" y="2838450"/>
          <p14:tracePt t="37729" x="3638550" y="2838450"/>
          <p14:tracePt t="37746" x="3632200" y="2844800"/>
          <p14:tracePt t="37762" x="3632200" y="2851150"/>
          <p14:tracePt t="37779" x="3632200" y="2857500"/>
          <p14:tracePt t="37795" x="3632200" y="2870200"/>
          <p14:tracePt t="37813" x="3638550" y="2889250"/>
          <p14:tracePt t="37829" x="3638550" y="2895600"/>
          <p14:tracePt t="37846" x="3670300" y="2914650"/>
          <p14:tracePt t="37862" x="3689350" y="2927350"/>
          <p14:tracePt t="37879" x="3746500" y="2933700"/>
          <p14:tracePt t="37895" x="3771900" y="2933700"/>
          <p14:tracePt t="37912" x="3797300" y="2933700"/>
          <p14:tracePt t="37928" x="3854450" y="2933700"/>
          <p14:tracePt t="37946" x="3886200" y="2914650"/>
          <p14:tracePt t="37962" x="3930650" y="2889250"/>
          <p14:tracePt t="37979" x="3943350" y="2870200"/>
          <p14:tracePt t="37995" x="3956050" y="2863850"/>
          <p14:tracePt t="37995" x="3956050" y="2857500"/>
          <p14:tracePt t="38013" x="3962400" y="2838450"/>
          <p14:tracePt t="38029" x="3962400" y="2832100"/>
          <p14:tracePt t="38046" x="3962400" y="2806700"/>
          <p14:tracePt t="38062" x="3956050" y="2781300"/>
          <p14:tracePt t="38079" x="3943350" y="2762250"/>
          <p14:tracePt t="38095" x="3879850" y="2724150"/>
          <p14:tracePt t="38112" x="3835400" y="2711450"/>
          <p14:tracePt t="38128" x="3727450" y="2705100"/>
          <p14:tracePt t="38146" x="3683000" y="2705100"/>
          <p14:tracePt t="38162" x="3619500" y="2705100"/>
          <p14:tracePt t="38180" x="3600450" y="2717800"/>
          <p14:tracePt t="38195" x="3587750" y="2724150"/>
          <p14:tracePt t="38212" x="3568700" y="2749550"/>
          <p14:tracePt t="38230" x="3568700" y="2755900"/>
          <p14:tracePt t="38247" x="3562350" y="2787650"/>
          <p14:tracePt t="38263" x="3562350" y="2800350"/>
          <p14:tracePt t="38280" x="3568700" y="2813050"/>
          <p14:tracePt t="38296" x="3600450" y="2844800"/>
          <p14:tracePt t="38313" x="3619500" y="2863850"/>
          <p14:tracePt t="38330" x="3683000" y="2876550"/>
          <p14:tracePt t="38347" x="3721100" y="2876550"/>
          <p14:tracePt t="38363" x="3790950" y="2870200"/>
          <p14:tracePt t="38381" x="3822700" y="2857500"/>
          <p14:tracePt t="38396" x="3848100" y="2838450"/>
          <p14:tracePt t="38413" x="3867150" y="2813050"/>
          <p14:tracePt t="38429" x="3867150" y="2800350"/>
          <p14:tracePt t="38446" x="3867150" y="2781300"/>
          <p14:tracePt t="38463" x="3860800" y="2755900"/>
          <p14:tracePt t="38480" x="3829050" y="2736850"/>
          <p14:tracePt t="38496" x="3746500" y="2717800"/>
          <p14:tracePt t="38513" x="3702050" y="2717800"/>
          <p14:tracePt t="38530" x="3638550" y="2717800"/>
          <p14:tracePt t="38547" x="3619500" y="2736850"/>
          <p14:tracePt t="38563" x="3600450" y="2762250"/>
          <p14:tracePt t="38581" x="3594100" y="2774950"/>
          <p14:tracePt t="38596" x="3594100" y="2800350"/>
          <p14:tracePt t="38613" x="3600450" y="2838450"/>
          <p14:tracePt t="38629" x="3619500" y="2863850"/>
          <p14:tracePt t="38647" x="3689350" y="2895600"/>
          <p14:tracePt t="38663" x="3727450" y="2901950"/>
          <p14:tracePt t="38680" x="3778250" y="2908300"/>
          <p14:tracePt t="38696" x="3892550" y="2908300"/>
          <p14:tracePt t="38714" x="3968750" y="2908300"/>
          <p14:tracePt t="38730" x="4108450" y="2908300"/>
          <p14:tracePt t="38747" x="4184650" y="2908300"/>
          <p14:tracePt t="38763" x="4248150" y="2908300"/>
          <p14:tracePt t="38780" x="4362450" y="2914650"/>
          <p14:tracePt t="38796" x="4413250" y="2927350"/>
          <p14:tracePt t="38813" x="4527550" y="2933700"/>
          <p14:tracePt t="38829" x="4597400" y="2933700"/>
          <p14:tracePt t="38846" x="4660900" y="2933700"/>
          <p14:tracePt t="38863" x="4775200" y="2921000"/>
          <p14:tracePt t="38880" x="4813300" y="2895600"/>
          <p14:tracePt t="38896" x="4819650" y="2876550"/>
          <p14:tracePt t="39065" x="4826000" y="2876550"/>
          <p14:tracePt t="39067" x="4845050" y="2876550"/>
          <p14:tracePt t="39079" x="4889500" y="2876550"/>
          <p14:tracePt t="39097" x="5162550" y="2857500"/>
          <p14:tracePt t="39113" x="5416550" y="2819400"/>
          <p14:tracePt t="39130" x="5689600" y="2787650"/>
          <p14:tracePt t="39146" x="6140450" y="2736850"/>
          <p14:tracePt t="39163" x="6286500" y="2730500"/>
          <p14:tracePt t="39180" x="6445250" y="2730500"/>
          <p14:tracePt t="39198" x="6477000" y="2730500"/>
          <p14:tracePt t="39213" x="6502400" y="2730500"/>
          <p14:tracePt t="39213" x="6508750" y="2730500"/>
          <p14:tracePt t="39372" x="6527800" y="2730500"/>
          <p14:tracePt t="39382" x="6565900" y="2730500"/>
          <p14:tracePt t="39397" x="6578600" y="2730500"/>
          <p14:tracePt t="39412" x="6597650" y="2717800"/>
          <p14:tracePt t="39429" x="6616700" y="2705100"/>
          <p14:tracePt t="39445" x="6629400" y="2698750"/>
          <p14:tracePt t="39462" x="6629400" y="2692400"/>
          <p14:tracePt t="39478" x="6635750" y="2692400"/>
          <p14:tracePt t="41606" x="6635750" y="2711450"/>
          <p14:tracePt t="41617" x="6616700" y="2774950"/>
          <p14:tracePt t="41628" x="6597650" y="3073400"/>
          <p14:tracePt t="41646" x="6597650" y="3308350"/>
          <p14:tracePt t="41662" x="6692900" y="3689350"/>
          <p14:tracePt t="41679" x="6756400" y="3822700"/>
          <p14:tracePt t="41695" x="6851650" y="3994150"/>
          <p14:tracePt t="41712" x="6877050" y="4051300"/>
          <p14:tracePt t="41728" x="6921500" y="4121150"/>
          <p14:tracePt t="41748" x="6934200" y="4133850"/>
          <p14:tracePt t="41762" x="6934200" y="4140200"/>
          <p14:tracePt t="41779" x="6934200" y="4146550"/>
          <p14:tracePt t="41879" x="6940550" y="4152900"/>
          <p14:tracePt t="41889" x="6940550" y="4165600"/>
          <p14:tracePt t="41898" x="6953250" y="4197350"/>
          <p14:tracePt t="41913" x="6953250" y="4210050"/>
          <p14:tracePt t="41928" x="6959600" y="4229100"/>
          <p14:tracePt t="41946" x="6965950" y="4235450"/>
          <p14:tracePt t="45116" x="6940550" y="4216400"/>
          <p14:tracePt t="45127" x="6762750" y="4070350"/>
          <p14:tracePt t="45148" x="6578600" y="3924300"/>
          <p14:tracePt t="45163" x="6178550" y="3594100"/>
          <p14:tracePt t="45179" x="6007100" y="3435350"/>
          <p14:tracePt t="45197" x="5797550" y="3244850"/>
          <p14:tracePt t="45212" x="5740400" y="3187700"/>
          <p14:tracePt t="45231" x="5645150" y="3143250"/>
          <p14:tracePt t="45247" x="5626100" y="3143250"/>
          <p14:tracePt t="45472" x="5530850" y="3117850"/>
          <p14:tracePt t="45481" x="4838700" y="2787650"/>
          <p14:tracePt t="45497" x="4457700" y="2565400"/>
          <p14:tracePt t="45514" x="4089400" y="2336800"/>
          <p14:tracePt t="45530" x="3600450" y="2006600"/>
          <p14:tracePt t="45546" x="3454400" y="1892300"/>
          <p14:tracePt t="45565" x="3321050" y="1809750"/>
          <p14:tracePt t="45579" x="3289300" y="1803400"/>
          <p14:tracePt t="45597" x="3270250" y="1803400"/>
          <p14:tracePt t="45755" x="3263900" y="1803400"/>
          <p14:tracePt t="45767" x="3251200" y="1816100"/>
          <p14:tracePt t="45768" x="3219450" y="1828800"/>
          <p14:tracePt t="45779" x="3162300" y="1841500"/>
          <p14:tracePt t="45796" x="3098800" y="1847850"/>
          <p14:tracePt t="45813" x="2933700" y="1847850"/>
          <p14:tracePt t="45830" x="2857500" y="1847850"/>
          <p14:tracePt t="45846" x="2730500" y="1847850"/>
          <p14:tracePt t="45864" x="2705100" y="1847850"/>
          <p14:tracePt t="45879" x="2673350" y="1841500"/>
          <p14:tracePt t="45897" x="2673350" y="1835150"/>
          <p14:tracePt t="45912" x="2667000" y="1835150"/>
          <p14:tracePt t="45930" x="2654300" y="1822450"/>
          <p14:tracePt t="45946" x="2641600" y="1822450"/>
          <p14:tracePt t="45963" x="2609850" y="1816100"/>
          <p14:tracePt t="45979" x="2590800" y="1816100"/>
          <p14:tracePt t="45996" x="2565400" y="1816100"/>
          <p14:tracePt t="46012" x="2508250" y="1816100"/>
          <p14:tracePt t="46030" x="2470150" y="1822450"/>
          <p14:tracePt t="46046" x="2425700" y="1835150"/>
          <p14:tracePt t="46063" x="2406650" y="1841500"/>
          <p14:tracePt t="46079" x="2393950" y="1847850"/>
          <p14:tracePt t="46096" x="2368550" y="1854200"/>
          <p14:tracePt t="46112" x="2368550" y="1860550"/>
          <p14:tracePt t="46129" x="2362200" y="1866900"/>
          <p14:tracePt t="46146" x="2362200" y="1873250"/>
          <p14:tracePt t="46163" x="2362200" y="1885950"/>
          <p14:tracePt t="46179" x="2362200" y="1898650"/>
          <p14:tracePt t="46218" x="2362200" y="1905000"/>
          <p14:tracePt t="46220" x="2362200" y="1911350"/>
          <p14:tracePt t="46229" x="2362200" y="1917700"/>
          <p14:tracePt t="46264" x="2368550" y="1924050"/>
          <p14:tracePt t="46286" x="2374900" y="1924050"/>
          <p14:tracePt t="46299" x="2381250" y="1924050"/>
          <p14:tracePt t="46301" x="2387600" y="1924050"/>
          <p14:tracePt t="46335" x="2393950" y="1924050"/>
          <p14:tracePt t="46358" x="2400300" y="1924050"/>
          <p14:tracePt t="46369" x="2406650" y="1924050"/>
          <p14:tracePt t="46380" x="2425700" y="1924050"/>
          <p14:tracePt t="46396" x="2432050" y="1924050"/>
          <p14:tracePt t="46412" x="2451100" y="1930400"/>
          <p14:tracePt t="46429" x="2463800" y="1930400"/>
          <p14:tracePt t="46446" x="2470150" y="1930400"/>
          <p14:tracePt t="46463" x="2495550" y="1930400"/>
          <p14:tracePt t="46479" x="2514600" y="1936750"/>
          <p14:tracePt t="46496" x="2552700" y="1936750"/>
          <p14:tracePt t="46512" x="2571750" y="1936750"/>
          <p14:tracePt t="46529" x="2609850" y="1930400"/>
          <p14:tracePt t="46546" x="2641600" y="1917700"/>
          <p14:tracePt t="46563" x="2660650" y="1911350"/>
          <p14:tracePt t="46580" x="2698750" y="1892300"/>
          <p14:tracePt t="46596" x="2711450" y="1879600"/>
          <p14:tracePt t="46613" x="2724150" y="1860550"/>
          <p14:tracePt t="46629" x="2730500" y="1854200"/>
          <p14:tracePt t="46646" x="2743200" y="1835150"/>
          <p14:tracePt t="46662" x="2762250" y="1778000"/>
          <p14:tracePt t="46680" x="2774950" y="1752600"/>
          <p14:tracePt t="46696" x="2781300" y="1720850"/>
          <p14:tracePt t="46696" x="2781300" y="1695450"/>
          <p14:tracePt t="46713" x="2781300" y="1676400"/>
          <p14:tracePt t="46729" x="2774950" y="1651000"/>
          <p14:tracePt t="46746" x="2717800" y="1593850"/>
          <p14:tracePt t="46762" x="2673350" y="1574800"/>
          <p14:tracePt t="46779" x="2578100" y="1555750"/>
          <p14:tracePt t="46796" x="2514600" y="1543050"/>
          <p14:tracePt t="46813" x="2463800" y="1543050"/>
          <p14:tracePt t="46830" x="2362200" y="1543050"/>
          <p14:tracePt t="46847" x="2324100" y="1562100"/>
          <p14:tracePt t="46862" x="2273300" y="1593850"/>
          <p14:tracePt t="46880" x="2254250" y="1612900"/>
          <p14:tracePt t="46896" x="2235200" y="1631950"/>
          <p14:tracePt t="46913" x="2190750" y="1689100"/>
          <p14:tracePt t="46929" x="2178050" y="1727200"/>
          <p14:tracePt t="46946" x="2159000" y="1797050"/>
          <p14:tracePt t="46962" x="2159000" y="1835150"/>
          <p14:tracePt t="46979" x="2159000" y="1905000"/>
          <p14:tracePt t="46996" x="2159000" y="1930400"/>
          <p14:tracePt t="47013" x="2159000" y="1962150"/>
          <p14:tracePt t="47029" x="2203450" y="2012950"/>
          <p14:tracePt t="47046" x="2235200" y="2038350"/>
          <p14:tracePt t="47062" x="2305050" y="2070100"/>
          <p14:tracePt t="47080" x="2349500" y="2082800"/>
          <p14:tracePt t="47096" x="2393950" y="2089150"/>
          <p14:tracePt t="47113" x="2508250" y="2089150"/>
          <p14:tracePt t="47129" x="2565400" y="2089150"/>
          <p14:tracePt t="47146" x="2628900" y="2089150"/>
          <p14:tracePt t="47162" x="2736850" y="2070100"/>
          <p14:tracePt t="47195" x="2825750" y="2051050"/>
          <p14:tracePt t="47197" x="2870200" y="2038350"/>
          <p14:tracePt t="47213" x="2908300" y="2025650"/>
          <p14:tracePt t="47229" x="2971800" y="1981200"/>
          <p14:tracePt t="47246" x="2984500" y="1962150"/>
          <p14:tracePt t="47262" x="3003550" y="1936750"/>
          <p14:tracePt t="47280" x="3022600" y="1885950"/>
          <p14:tracePt t="47296" x="3022600" y="1841500"/>
          <p14:tracePt t="47313" x="3022600" y="1765300"/>
          <p14:tracePt t="47329" x="3016250" y="1720850"/>
          <p14:tracePt t="47346" x="2978150" y="1651000"/>
          <p14:tracePt t="47363" x="2946400" y="1625600"/>
          <p14:tracePt t="47379" x="2895600" y="1600200"/>
          <p14:tracePt t="47396" x="2787650" y="1555750"/>
          <p14:tracePt t="47413" x="2717800" y="1555750"/>
          <p14:tracePt t="47429" x="2578100" y="1549400"/>
          <p14:tracePt t="47446" x="2527300" y="1549400"/>
          <p14:tracePt t="47462" x="2482850" y="1549400"/>
          <p14:tracePt t="47480" x="2413000" y="1549400"/>
          <p14:tracePt t="47496" x="2374900" y="1568450"/>
          <p14:tracePt t="47513" x="2317750" y="1619250"/>
          <p14:tracePt t="47529" x="2292350" y="1638300"/>
          <p14:tracePt t="47546" x="2266950" y="1695450"/>
          <p14:tracePt t="47562" x="2254250" y="1739900"/>
          <p14:tracePt t="47579" x="2241550" y="1778000"/>
          <p14:tracePt t="47596" x="2222500" y="1835150"/>
          <p14:tracePt t="47613" x="2222500" y="1854200"/>
          <p14:tracePt t="47629" x="2222500" y="1885950"/>
          <p14:tracePt t="47646" x="2222500" y="1905000"/>
          <p14:tracePt t="47662" x="2228850" y="1924050"/>
          <p14:tracePt t="47679" x="2254250" y="1955800"/>
          <p14:tracePt t="47696" x="2273300" y="1974850"/>
          <p14:tracePt t="47713" x="2343150" y="2006600"/>
          <p14:tracePt t="47729" x="2381250" y="2025650"/>
          <p14:tracePt t="47746" x="2419350" y="2032000"/>
          <p14:tracePt t="47762" x="2489200" y="2044700"/>
          <p14:tracePt t="47780" x="2520950" y="2051050"/>
          <p14:tracePt t="47796" x="2584450" y="2051050"/>
          <p14:tracePt t="47813" x="2616200" y="2051050"/>
          <p14:tracePt t="47829" x="2647950" y="2051050"/>
          <p14:tracePt t="47847" x="2717800" y="2032000"/>
          <p14:tracePt t="47862" x="2749550" y="2025650"/>
          <p14:tracePt t="47879" x="2825750" y="1987550"/>
          <p14:tracePt t="47896" x="2844800" y="1968500"/>
          <p14:tracePt t="47913" x="2870200" y="1955800"/>
          <p14:tracePt t="47929" x="2895600" y="1930400"/>
          <p14:tracePt t="47946" x="2901950" y="1911350"/>
          <p14:tracePt t="47962" x="2914650" y="1866900"/>
          <p14:tracePt t="47979" x="2921000" y="1828800"/>
          <p14:tracePt t="47996" x="2914650" y="1739900"/>
          <p14:tracePt t="48013" x="2895600" y="1701800"/>
          <p14:tracePt t="48029" x="2857500" y="1663700"/>
          <p14:tracePt t="48046" x="2787650" y="1606550"/>
          <p14:tracePt t="48062" x="2749550" y="1587500"/>
          <p14:tracePt t="48079" x="2667000" y="1568450"/>
          <p14:tracePt t="48097" x="2635250" y="1568450"/>
          <p14:tracePt t="48112" x="2597150" y="1568450"/>
          <p14:tracePt t="48129" x="2514600" y="1587500"/>
          <p14:tracePt t="48146" x="2476500" y="1606550"/>
          <p14:tracePt t="48163" x="2425700" y="1631950"/>
          <p14:tracePt t="48179" x="2393950" y="1651000"/>
          <p14:tracePt t="48196" x="2374900" y="1670050"/>
          <p14:tracePt t="48212" x="2349500" y="1714500"/>
          <p14:tracePt t="48230" x="2336800" y="1739900"/>
          <p14:tracePt t="48246" x="2336800" y="1790700"/>
          <p14:tracePt t="48263" x="2336800" y="1809750"/>
          <p14:tracePt t="48279" x="2336800" y="1841500"/>
          <p14:tracePt t="48297" x="2336800" y="1854200"/>
          <p14:tracePt t="48312" x="2349500" y="1866900"/>
          <p14:tracePt t="48330" x="2387600" y="1892300"/>
          <p14:tracePt t="48346" x="2413000" y="1892300"/>
          <p14:tracePt t="48363" x="2470150" y="1911350"/>
          <p14:tracePt t="48379" x="2501900" y="1917700"/>
          <p14:tracePt t="48396" x="2527300" y="1924050"/>
          <p14:tracePt t="48412" x="2578100" y="1930400"/>
          <p14:tracePt t="48430" x="2597150" y="1930400"/>
          <p14:tracePt t="48446" x="2635250" y="1930400"/>
          <p14:tracePt t="48463" x="2647950" y="1930400"/>
          <p14:tracePt t="48479" x="2667000" y="1930400"/>
          <p14:tracePt t="48496" x="2711450" y="1924050"/>
          <p14:tracePt t="48512" x="2724150" y="1924050"/>
          <p14:tracePt t="48529" x="2762250" y="1892300"/>
          <p14:tracePt t="48546" x="2768600" y="1879600"/>
          <p14:tracePt t="48563" x="2781300" y="1866900"/>
          <p14:tracePt t="48579" x="2800350" y="1828800"/>
          <p14:tracePt t="48596" x="2813050" y="1809750"/>
          <p14:tracePt t="48612" x="2813050" y="1765300"/>
          <p14:tracePt t="48629" x="2813050" y="1739900"/>
          <p14:tracePt t="48646" x="2813050" y="1720850"/>
          <p14:tracePt t="48646" x="2813050" y="1701800"/>
          <p14:tracePt t="48663" x="2813050" y="1676400"/>
          <p14:tracePt t="48679" x="2800350" y="1657350"/>
          <p14:tracePt t="48696" x="2762250" y="1625600"/>
          <p14:tracePt t="48712" x="2736850" y="1606550"/>
          <p14:tracePt t="48729" x="2686050" y="1593850"/>
          <p14:tracePt t="48746" x="2654300" y="1593850"/>
          <p14:tracePt t="48763" x="2635250" y="1593850"/>
          <p14:tracePt t="48779" x="2584450" y="1593850"/>
          <p14:tracePt t="48796" x="2559050" y="1593850"/>
          <p14:tracePt t="48812" x="2501900" y="1625600"/>
          <p14:tracePt t="48830" x="2470150" y="1651000"/>
          <p14:tracePt t="48846" x="2451100" y="1663700"/>
          <p14:tracePt t="48863" x="2413000" y="1701800"/>
          <p14:tracePt t="48879" x="2400300" y="1720850"/>
          <p14:tracePt t="48896" x="2393950" y="1758950"/>
          <p14:tracePt t="48912" x="2387600" y="1778000"/>
          <p14:tracePt t="48929" x="2387600" y="1803400"/>
          <p14:tracePt t="48945" x="2387600" y="1841500"/>
          <p14:tracePt t="48963" x="2387600" y="1860550"/>
          <p14:tracePt t="48979" x="2387600" y="1892300"/>
          <p14:tracePt t="48996" x="2393950" y="1905000"/>
          <p14:tracePt t="49012" x="2432050" y="1943100"/>
          <p14:tracePt t="49030" x="2457450" y="1962150"/>
          <p14:tracePt t="49045" x="2476500" y="1974850"/>
          <p14:tracePt t="49063" x="2533650" y="1981200"/>
          <p14:tracePt t="49079" x="2571750" y="1981200"/>
          <p14:tracePt t="49096" x="2622550" y="1981200"/>
          <p14:tracePt t="49112" x="2647950" y="1981200"/>
          <p14:tracePt t="49129" x="2673350" y="1974850"/>
          <p14:tracePt t="49146" x="2717800" y="1949450"/>
          <p14:tracePt t="49163" x="2736850" y="1943100"/>
          <p14:tracePt t="49179" x="2774950" y="1924050"/>
          <p14:tracePt t="49196" x="2787650" y="1905000"/>
          <p14:tracePt t="49212" x="2813050" y="1879600"/>
          <p14:tracePt t="49230" x="2819400" y="1873250"/>
          <p14:tracePt t="49246" x="2819400" y="1866900"/>
          <p14:tracePt t="49263" x="2825750" y="1860550"/>
          <p14:tracePt t="49279" x="2825750" y="1854200"/>
          <p14:tracePt t="49296" x="2825750" y="1847850"/>
          <p14:tracePt t="49296" x="2825750" y="1835150"/>
          <p14:tracePt t="49313" x="2825750" y="1828800"/>
          <p14:tracePt t="49329" x="2825750" y="1822450"/>
          <p14:tracePt t="49346" x="2825750" y="1797050"/>
          <p14:tracePt t="49362" x="2819400" y="1797050"/>
          <p14:tracePt t="49379" x="2806700" y="1784350"/>
          <p14:tracePt t="49396" x="2806700" y="1778000"/>
          <p14:tracePt t="49412" x="2800350" y="1771650"/>
          <p14:tracePt t="49429" x="2787650" y="1765300"/>
          <p14:tracePt t="49446" x="2781300" y="1758950"/>
          <p14:tracePt t="49463" x="2762250" y="1746250"/>
          <p14:tracePt t="49479" x="2755900" y="1739900"/>
          <p14:tracePt t="49496" x="2749550" y="1733550"/>
          <p14:tracePt t="49512" x="2730500" y="1720850"/>
          <p14:tracePt t="49529" x="2724150" y="1720850"/>
          <p14:tracePt t="49546" x="2698750" y="1708150"/>
          <p14:tracePt t="49563" x="2692400" y="1701800"/>
          <p14:tracePt t="49579" x="2679700" y="1701800"/>
          <p14:tracePt t="49596" x="2667000" y="1695450"/>
          <p14:tracePt t="49613" x="2660650" y="1689100"/>
          <p14:tracePt t="49629" x="2641600" y="1689100"/>
          <p14:tracePt t="49646" x="2635250" y="1682750"/>
          <p14:tracePt t="49662" x="2609850" y="1682750"/>
          <p14:tracePt t="49680" x="2597150" y="1682750"/>
          <p14:tracePt t="49695" x="2584450" y="1682750"/>
          <p14:tracePt t="49713" x="2565400" y="1682750"/>
          <p14:tracePt t="49729" x="2552700" y="1682750"/>
          <p14:tracePt t="49746" x="2527300" y="1682750"/>
          <p14:tracePt t="49762" x="2520950" y="1682750"/>
          <p14:tracePt t="49779" x="2508250" y="1682750"/>
          <p14:tracePt t="49796" x="2489200" y="1682750"/>
          <p14:tracePt t="49813" x="2482850" y="1682750"/>
          <p14:tracePt t="49829" x="2463800" y="1682750"/>
          <p14:tracePt t="49846" x="2451100" y="1682750"/>
          <p14:tracePt t="49862" x="2438400" y="1695450"/>
          <p14:tracePt t="49880" x="2438400" y="1701800"/>
          <p14:tracePt t="49896" x="2432050" y="1708150"/>
          <p14:tracePt t="49913" x="2432050" y="1720850"/>
          <p14:tracePt t="49929" x="2425700" y="1733550"/>
          <p14:tracePt t="49946" x="2425700" y="1752600"/>
          <p14:tracePt t="49963" x="2425700" y="1758950"/>
          <p14:tracePt t="49979" x="2425700" y="1778000"/>
          <p14:tracePt t="49996" x="2425700" y="1803400"/>
          <p14:tracePt t="50013" x="2425700" y="1816100"/>
          <p14:tracePt t="50029" x="2425700" y="1841500"/>
          <p14:tracePt t="50047" x="2425700" y="1847850"/>
          <p14:tracePt t="50062" x="2425700" y="1854200"/>
          <p14:tracePt t="50079" x="2432050" y="1866900"/>
          <p14:tracePt t="50095" x="2438400" y="1873250"/>
          <p14:tracePt t="50113" x="2451100" y="1879600"/>
          <p14:tracePt t="50129" x="2451100" y="1885950"/>
          <p14:tracePt t="50146" x="2457450" y="1885950"/>
          <p14:tracePt t="50162" x="2463800" y="1885950"/>
          <p14:tracePt t="50179" x="2463800" y="1892300"/>
          <p14:tracePt t="50195" x="2476500" y="1898650"/>
          <p14:tracePt t="50234" x="2489200" y="1898650"/>
          <p14:tracePt t="50248" x="2495550" y="1905000"/>
          <p14:tracePt t="50249" x="2501900" y="1911350"/>
          <p14:tracePt t="50262" x="2514600" y="1911350"/>
          <p14:tracePt t="50279" x="2540000" y="1917700"/>
          <p14:tracePt t="50295" x="2552700" y="1924050"/>
          <p14:tracePt t="50313" x="2571750" y="1924050"/>
          <p14:tracePt t="50329" x="2597150" y="1930400"/>
          <p14:tracePt t="50346" x="2609850" y="1930400"/>
          <p14:tracePt t="50363" x="2635250" y="1930400"/>
          <p14:tracePt t="50380" x="2641600" y="1930400"/>
          <p14:tracePt t="50395" x="2654300" y="1930400"/>
          <p14:tracePt t="50413" x="2660650" y="1930400"/>
          <p14:tracePt t="50447" x="2667000" y="1930400"/>
          <p14:tracePt t="54182" x="2679700" y="1930400"/>
          <p14:tracePt t="54183" x="2686050" y="1930400"/>
          <p14:tracePt t="54198" x="2692400" y="1930400"/>
          <p14:tracePt t="54212" x="2705100" y="1917700"/>
          <p14:tracePt t="54230" x="2711450" y="1917700"/>
          <p14:tracePt t="56511" x="2724150" y="1911350"/>
          <p14:tracePt t="56513" x="2724150" y="1905000"/>
          <p14:tracePt t="56530" x="2736850" y="1873250"/>
          <p14:tracePt t="56547" x="2743200" y="1866900"/>
          <p14:tracePt t="56562" x="2743200" y="1860550"/>
          <p14:tracePt t="56580" x="2743200" y="1854200"/>
          <p14:tracePt t="56595" x="2743200" y="1847850"/>
          <p14:tracePt t="56612" x="2736850" y="1841500"/>
          <p14:tracePt t="56629" x="2736850" y="1835150"/>
          <p14:tracePt t="56645" x="2730500" y="1835150"/>
          <p14:tracePt t="56663" x="2724150" y="1835150"/>
          <p14:tracePt t="56710" x="2717800" y="1835150"/>
          <p14:tracePt t="56735" x="2717800" y="1828800"/>
          <p14:tracePt t="56783" x="2711450" y="1828800"/>
          <p14:tracePt t="57433" x="2711450" y="1822450"/>
          <p14:tracePt t="57434" x="2705100" y="1816100"/>
          <p14:tracePt t="57447" x="2698750" y="1803400"/>
          <p14:tracePt t="57463" x="2692400" y="1797050"/>
          <p14:tracePt t="57478" x="2679700" y="1784350"/>
          <p14:tracePt t="57497" x="2673350" y="1784350"/>
          <p14:tracePt t="57513" x="2667000" y="1778000"/>
          <p14:tracePt t="57529" x="2660650" y="1771650"/>
          <p14:tracePt t="57545" x="2654300" y="1765300"/>
          <p14:tracePt t="57562" x="2647950" y="1765300"/>
          <p14:tracePt t="57579" x="2635250" y="1758950"/>
          <p14:tracePt t="57597" x="2616200" y="1752600"/>
          <p14:tracePt t="57612" x="2603500" y="1746250"/>
          <p14:tracePt t="57629" x="2590800" y="1746250"/>
          <p14:tracePt t="57645" x="2571750" y="1746250"/>
          <p14:tracePt t="57663" x="2565400" y="1746250"/>
          <p14:tracePt t="57678" x="2546350" y="1746250"/>
          <p14:tracePt t="57696" x="2527300" y="1746250"/>
          <p14:tracePt t="57712" x="2501900" y="1746250"/>
          <p14:tracePt t="57729" x="2489200" y="1746250"/>
          <p14:tracePt t="57746" x="2470150" y="1746250"/>
          <p14:tracePt t="57762" x="2457450" y="1758950"/>
          <p14:tracePt t="57778" x="2444750" y="1758950"/>
          <p14:tracePt t="57796" x="2438400" y="1771650"/>
          <p14:tracePt t="57834" x="2432050" y="1771650"/>
          <p14:tracePt t="57847" x="2425700" y="1778000"/>
          <p14:tracePt t="57848" x="2425700" y="1784350"/>
          <p14:tracePt t="57862" x="2425700" y="1790700"/>
          <p14:tracePt t="57878" x="2425700" y="1809750"/>
          <p14:tracePt t="57896" x="2419350" y="1822450"/>
          <p14:tracePt t="57912" x="2419350" y="1841500"/>
          <p14:tracePt t="57929" x="2419350" y="1847850"/>
          <p14:tracePt t="57945" x="2419350" y="1860550"/>
          <p14:tracePt t="57962" x="2419350" y="1866900"/>
          <p14:tracePt t="57979" x="2419350" y="1873250"/>
          <p14:tracePt t="57996" x="2419350" y="1879600"/>
          <p14:tracePt t="58036" x="2419350" y="1885950"/>
          <p14:tracePt t="58094" x="2419350" y="1892300"/>
          <p14:tracePt t="59880" x="2425700" y="1892300"/>
          <p14:tracePt t="59891" x="2438400" y="1892300"/>
          <p14:tracePt t="59899" x="2451100" y="1892300"/>
          <p14:tracePt t="59913" x="2508250" y="1892300"/>
          <p14:tracePt t="59929" x="2533650" y="1892300"/>
          <p14:tracePt t="59946" x="2565400" y="1892300"/>
          <p14:tracePt t="59963" x="2628900" y="1892300"/>
          <p14:tracePt t="59980" x="2667000" y="1892300"/>
          <p14:tracePt t="59996" x="2736850" y="1898650"/>
          <p14:tracePt t="60015" x="2762250" y="1905000"/>
          <p14:tracePt t="60030" x="2800350" y="1905000"/>
          <p14:tracePt t="60049" x="2806700" y="1905000"/>
          <p14:tracePt t="60065" x="2813050" y="1905000"/>
          <p14:tracePt t="60105" x="2813050" y="1911350"/>
          <p14:tracePt t="60199" x="2819400" y="1911350"/>
          <p14:tracePt t="60222" x="2825750" y="1911350"/>
          <p14:tracePt t="60228" x="2838450" y="1911350"/>
          <p14:tracePt t="60246" x="2851150" y="1911350"/>
          <p14:tracePt t="60263" x="2857500" y="1911350"/>
          <p14:tracePt t="60279" x="2876550" y="1911350"/>
          <p14:tracePt t="60318" x="2882900" y="1911350"/>
          <p14:tracePt t="60873" x="2876550" y="1911350"/>
          <p14:tracePt t="60885" x="2870200" y="1911350"/>
          <p14:tracePt t="60897" x="2844800" y="1911350"/>
          <p14:tracePt t="60899" x="2825750" y="1905000"/>
          <p14:tracePt t="60913" x="2794000" y="1898650"/>
          <p14:tracePt t="60929" x="2711450" y="1892300"/>
          <p14:tracePt t="60946" x="2673350" y="1885950"/>
          <p14:tracePt t="60963" x="2622550" y="1879600"/>
          <p14:tracePt t="60979" x="2590800" y="1879600"/>
          <p14:tracePt t="60996" x="2578100" y="1879600"/>
          <p14:tracePt t="61013" x="2565400" y="1879600"/>
          <p14:tracePt t="61641" x="2565400" y="1873250"/>
          <p14:tracePt t="61665" x="2559050" y="1866900"/>
          <p14:tracePt t="61667" x="2552700" y="1860550"/>
          <p14:tracePt t="61680" x="2552700" y="1854200"/>
          <p14:tracePt t="61696" x="2546350" y="1841500"/>
          <p14:tracePt t="61713" x="2546350" y="1835150"/>
          <p14:tracePt t="61748" x="2540000" y="1828800"/>
          <p14:tracePt t="61749" x="2540000" y="1822450"/>
          <p14:tracePt t="61785" x="2533650" y="1822450"/>
          <p14:tracePt t="61807" x="2533650" y="1816100"/>
          <p14:tracePt t="61810" x="2527300" y="1816100"/>
          <p14:tracePt t="61854" x="2520950" y="1816100"/>
          <p14:tracePt t="61879" x="2514600" y="1816100"/>
          <p14:tracePt t="61880" x="2508250" y="1809750"/>
          <p14:tracePt t="61936" x="2501900" y="1809750"/>
          <p14:tracePt t="62031" x="2495550" y="1809750"/>
          <p14:tracePt t="62068" x="2489200" y="1809750"/>
          <p14:tracePt t="62090" x="2482850" y="1809750"/>
          <p14:tracePt t="65233" x="2495550" y="1809750"/>
          <p14:tracePt t="65239" x="2527300" y="1809750"/>
          <p14:tracePt t="65247" x="2584450" y="1816100"/>
          <p14:tracePt t="65262" x="2667000" y="1828800"/>
          <p14:tracePt t="65281" x="2971800" y="1847850"/>
          <p14:tracePt t="65296" x="3206750" y="1860550"/>
          <p14:tracePt t="65313" x="3409950" y="1892300"/>
          <p14:tracePt t="65328" x="3727450" y="1943100"/>
          <p14:tracePt t="65348" x="3816350" y="1955800"/>
          <p14:tracePt t="65361" x="3917950" y="1974850"/>
          <p14:tracePt t="65381" x="3937000" y="1974850"/>
          <p14:tracePt t="65613" x="3994150" y="1974850"/>
          <p14:tracePt t="65629" x="4089400" y="1974850"/>
          <p14:tracePt t="65634" x="4241800" y="1974850"/>
          <p14:tracePt t="65646" x="4813300" y="1962150"/>
          <p14:tracePt t="65664" x="5130800" y="1949450"/>
          <p14:tracePt t="65680" x="5715000" y="1936750"/>
          <p14:tracePt t="65698" x="5962650" y="1924050"/>
          <p14:tracePt t="65713" x="6159500" y="1924050"/>
          <p14:tracePt t="65729" x="6413500" y="1924050"/>
          <p14:tracePt t="65746" x="6477000" y="1924050"/>
          <p14:tracePt t="65762" x="6534150" y="1930400"/>
          <p14:tracePt t="65779" x="6540500" y="1930400"/>
          <p14:tracePt t="65815" x="6508750" y="1930400"/>
          <p14:tracePt t="65979" x="6515100" y="1930400"/>
          <p14:tracePt t="65991" x="6534150" y="1930400"/>
          <p14:tracePt t="65997" x="6584950" y="1930400"/>
          <p14:tracePt t="66013" x="6769100" y="1898650"/>
          <p14:tracePt t="66030" x="6940550" y="1879600"/>
          <p14:tracePt t="66045" x="7200900" y="1854200"/>
          <p14:tracePt t="66063" x="7289800" y="1841500"/>
          <p14:tracePt t="66080" x="7346950" y="1841500"/>
          <p14:tracePt t="66097" x="7416800" y="1841500"/>
          <p14:tracePt t="66112" x="7435850" y="1841500"/>
          <p14:tracePt t="66130" x="7448550" y="1841500"/>
          <p14:tracePt t="66535" x="7454900" y="1841500"/>
          <p14:tracePt t="66546" x="7467600" y="1841500"/>
          <p14:tracePt t="66555" x="7493000" y="1841500"/>
          <p14:tracePt t="66563" x="7518400" y="1841500"/>
          <p14:tracePt t="66579" x="7581900" y="1841500"/>
          <p14:tracePt t="66596" x="7607300" y="1841500"/>
          <p14:tracePt t="66612" x="7639050" y="1841500"/>
          <p14:tracePt t="66629" x="7658100" y="1841500"/>
          <p14:tracePt t="66646" x="7664450" y="1841500"/>
          <p14:tracePt t="67756"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C979C26-0F12-4CD7-9B72-3B69B220F4AB}" type="datetime12">
              <a:rPr lang="en-US" altLang="en-US" sz="1000" smtClean="0"/>
              <a:pPr eaLnBrk="1" hangingPunct="1">
                <a:spcBef>
                  <a:spcPct val="0"/>
                </a:spcBef>
                <a:buFontTx/>
                <a:buNone/>
              </a:pPr>
              <a:t>11:03 PM</a:t>
            </a:fld>
            <a:endParaRPr lang="en-US" altLang="en-US" sz="1000"/>
          </a:p>
        </p:txBody>
      </p:sp>
      <p:sp>
        <p:nvSpPr>
          <p:cNvPr id="35843" name="Rectangle 2"/>
          <p:cNvSpPr>
            <a:spLocks noGrp="1" noChangeArrowheads="1"/>
          </p:cNvSpPr>
          <p:nvPr>
            <p:ph type="title"/>
          </p:nvPr>
        </p:nvSpPr>
        <p:spPr/>
        <p:txBody>
          <a:bodyPr/>
          <a:lstStyle/>
          <a:p>
            <a:pPr eaLnBrk="1" hangingPunct="1"/>
            <a:endParaRPr lang="en-US" altLang="en-US"/>
          </a:p>
        </p:txBody>
      </p:sp>
      <p:pic>
        <p:nvPicPr>
          <p:cNvPr id="35844" name="Picture 3" descr="micr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81263" cy="279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pic>
      <p:pic>
        <p:nvPicPr>
          <p:cNvPr id="35845" name="Picture 4" descr="micr013"/>
          <p:cNvPicPr>
            <a:picLocks noChangeAspect="1" noChangeArrowheads="1"/>
          </p:cNvPicPr>
          <p:nvPr/>
        </p:nvPicPr>
        <p:blipFill>
          <a:blip r:embed="rId4">
            <a:extLst>
              <a:ext uri="{28A0092B-C50C-407E-A947-70E740481C1C}">
                <a14:useLocalDpi xmlns:a14="http://schemas.microsoft.com/office/drawing/2010/main" val="0"/>
              </a:ext>
            </a:extLst>
          </a:blip>
          <a:srcRect l="4396" r="3847"/>
          <a:stretch>
            <a:fillRect/>
          </a:stretch>
        </p:blipFill>
        <p:spPr bwMode="auto">
          <a:xfrm>
            <a:off x="6845300" y="3873500"/>
            <a:ext cx="2120900" cy="255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5" descr="micr010"/>
          <p:cNvPicPr>
            <a:picLocks noChangeAspect="1" noChangeArrowheads="1"/>
          </p:cNvPicPr>
          <p:nvPr/>
        </p:nvPicPr>
        <p:blipFill>
          <a:blip r:embed="rId5">
            <a:extLst>
              <a:ext uri="{28A0092B-C50C-407E-A947-70E740481C1C}">
                <a14:useLocalDpi xmlns:a14="http://schemas.microsoft.com/office/drawing/2010/main" val="0"/>
              </a:ext>
            </a:extLst>
          </a:blip>
          <a:srcRect l="3833" r="4381"/>
          <a:stretch>
            <a:fillRect/>
          </a:stretch>
        </p:blipFill>
        <p:spPr bwMode="auto">
          <a:xfrm>
            <a:off x="2305050" y="1587500"/>
            <a:ext cx="212883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pic>
      <p:pic>
        <p:nvPicPr>
          <p:cNvPr id="35847" name="Picture 6" descr="micr011"/>
          <p:cNvPicPr>
            <a:picLocks noChangeAspect="1" noChangeArrowheads="1"/>
          </p:cNvPicPr>
          <p:nvPr/>
        </p:nvPicPr>
        <p:blipFill>
          <a:blip r:embed="rId6">
            <a:extLst>
              <a:ext uri="{28A0092B-C50C-407E-A947-70E740481C1C}">
                <a14:useLocalDpi xmlns:a14="http://schemas.microsoft.com/office/drawing/2010/main" val="0"/>
              </a:ext>
            </a:extLst>
          </a:blip>
          <a:srcRect l="2124" r="2655"/>
          <a:stretch>
            <a:fillRect/>
          </a:stretch>
        </p:blipFill>
        <p:spPr bwMode="auto">
          <a:xfrm>
            <a:off x="4522788" y="2520950"/>
            <a:ext cx="2278062"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0000"/>
                </a:solidFill>
                <a:miter lim="800000"/>
                <a:headEnd/>
                <a:tailEnd/>
              </a14:hiddenLine>
            </a:ext>
          </a:extLst>
        </p:spPr>
      </p:pic>
      <p:sp>
        <p:nvSpPr>
          <p:cNvPr id="35848" name="Text Box 7"/>
          <p:cNvSpPr txBox="1">
            <a:spLocks noChangeArrowheads="1"/>
          </p:cNvSpPr>
          <p:nvPr/>
        </p:nvSpPr>
        <p:spPr bwMode="auto">
          <a:xfrm>
            <a:off x="573088" y="4443413"/>
            <a:ext cx="3678237" cy="1069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1600" b="1" i="1">
                <a:solidFill>
                  <a:srgbClr val="FF3300"/>
                </a:solidFill>
                <a:latin typeface="Times New Roman" pitchFamily="18" charset="0"/>
              </a:rPr>
              <a:t>Images reproduced from:</a:t>
            </a:r>
          </a:p>
          <a:p>
            <a:pPr>
              <a:spcBef>
                <a:spcPct val="50000"/>
              </a:spcBef>
              <a:buFontTx/>
              <a:buNone/>
            </a:pPr>
            <a:r>
              <a:rPr lang="en-US" altLang="en-US" sz="1600" b="1" i="1">
                <a:solidFill>
                  <a:srgbClr val="FF3300"/>
                </a:solidFill>
                <a:latin typeface="Times New Roman" pitchFamily="18" charset="0"/>
                <a:hlinkClick r:id="rId7"/>
              </a:rPr>
              <a:t>http://micro.magnet.fsu.edu/</a:t>
            </a:r>
            <a:endParaRPr lang="en-US" altLang="en-US" sz="1600" b="1" i="1">
              <a:solidFill>
                <a:srgbClr val="FF3300"/>
              </a:solidFill>
              <a:latin typeface="Times New Roman" pitchFamily="18" charset="0"/>
            </a:endParaRPr>
          </a:p>
          <a:p>
            <a:pPr>
              <a:spcBef>
                <a:spcPct val="50000"/>
              </a:spcBef>
              <a:buFontTx/>
              <a:buNone/>
            </a:pPr>
            <a:r>
              <a:rPr lang="en-US" altLang="en-US" sz="1600" b="1" i="1">
                <a:solidFill>
                  <a:srgbClr val="FF3300"/>
                </a:solidFill>
                <a:latin typeface="Times New Roman" pitchFamily="18" charset="0"/>
              </a:rPr>
              <a:t>Please go to this site and do the tutorials</a:t>
            </a:r>
          </a:p>
        </p:txBody>
      </p:sp>
    </p:spTree>
  </p:cSld>
  <p:clrMapOvr>
    <a:masterClrMapping/>
  </p:clrMapOvr>
  <mc:AlternateContent xmlns:mc="http://schemas.openxmlformats.org/markup-compatibility/2006" xmlns:p14="http://schemas.microsoft.com/office/powerpoint/2010/main">
    <mc:Choice Requires="p14">
      <p:transition spd="slow" p14:dur="2000" advTm="42342"/>
    </mc:Choice>
    <mc:Fallback xmlns="">
      <p:transition spd="slow" advTm="4234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0EAF7F2-A169-434F-A583-47EAEAD5245D}" type="datetime12">
              <a:rPr lang="en-US" altLang="en-US" sz="1000" smtClean="0"/>
              <a:pPr eaLnBrk="1" hangingPunct="1">
                <a:spcBef>
                  <a:spcPct val="0"/>
                </a:spcBef>
                <a:buFontTx/>
                <a:buNone/>
              </a:pPr>
              <a:t>11:03 PM</a:t>
            </a:fld>
            <a:endParaRPr lang="en-US" altLang="en-US" sz="1000"/>
          </a:p>
        </p:txBody>
      </p:sp>
      <p:sp>
        <p:nvSpPr>
          <p:cNvPr id="36867" name="Rectangle 2"/>
          <p:cNvSpPr>
            <a:spLocks noGrp="1" noChangeArrowheads="1"/>
          </p:cNvSpPr>
          <p:nvPr>
            <p:ph type="title"/>
          </p:nvPr>
        </p:nvSpPr>
        <p:spPr>
          <a:xfrm>
            <a:off x="1624013" y="261938"/>
            <a:ext cx="6218237" cy="685800"/>
          </a:xfrm>
          <a:noFill/>
          <a:extLst>
            <a:ext uri="{91240B29-F687-4f45-9708-019B960494DF}">
              <a14:hiddenLine xmlns:a14="http://schemas.microsoft.com/office/drawing/2010/main" xmlns="" w="12700">
                <a:solidFill>
                  <a:schemeClr val="tx1"/>
                </a:solidFill>
                <a:miter lim="800000"/>
                <a:headEnd/>
                <a:tailEnd/>
              </a14:hiddenLine>
            </a:ext>
          </a:extLst>
        </p:spPr>
        <p:txBody>
          <a:bodyPr lIns="73025" tIns="36512" rIns="73025" bIns="36512"/>
          <a:lstStyle/>
          <a:p>
            <a:pPr defTabSz="585788" eaLnBrk="1" hangingPunct="1"/>
            <a:r>
              <a:rPr lang="en-US" altLang="en-US" sz="4000" b="1"/>
              <a:t>Microscope Objectives</a:t>
            </a:r>
          </a:p>
        </p:txBody>
      </p:sp>
      <p:sp>
        <p:nvSpPr>
          <p:cNvPr id="36868" name="Oval 3"/>
          <p:cNvSpPr>
            <a:spLocks noChangeArrowheads="1"/>
          </p:cNvSpPr>
          <p:nvPr/>
        </p:nvSpPr>
        <p:spPr bwMode="auto">
          <a:xfrm>
            <a:off x="4414838" y="4979988"/>
            <a:ext cx="1838325" cy="536575"/>
          </a:xfrm>
          <a:prstGeom prst="ellipse">
            <a:avLst/>
          </a:prstGeom>
          <a:gradFill rotWithShape="0">
            <a:gsLst>
              <a:gs pos="0">
                <a:srgbClr val="EAEAEA"/>
              </a:gs>
              <a:gs pos="100000">
                <a:srgbClr val="6C6C6C"/>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69" name="Rectangle 4"/>
          <p:cNvSpPr>
            <a:spLocks noChangeArrowheads="1"/>
          </p:cNvSpPr>
          <p:nvPr/>
        </p:nvSpPr>
        <p:spPr bwMode="auto">
          <a:xfrm>
            <a:off x="2847975" y="5688013"/>
            <a:ext cx="4879975" cy="536575"/>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0" name="Rectangle 5"/>
          <p:cNvSpPr>
            <a:spLocks noChangeArrowheads="1"/>
          </p:cNvSpPr>
          <p:nvPr/>
        </p:nvSpPr>
        <p:spPr bwMode="auto">
          <a:xfrm>
            <a:off x="3271838" y="5268913"/>
            <a:ext cx="4032250" cy="193675"/>
          </a:xfrm>
          <a:prstGeom prst="rect">
            <a:avLst/>
          </a:prstGeom>
          <a:solidFill>
            <a:srgbClr val="DADADA"/>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1" name="Rectangle 6"/>
          <p:cNvSpPr>
            <a:spLocks noChangeArrowheads="1"/>
          </p:cNvSpPr>
          <p:nvPr/>
        </p:nvSpPr>
        <p:spPr bwMode="auto">
          <a:xfrm>
            <a:off x="3754438" y="5472113"/>
            <a:ext cx="3097212" cy="20955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2" name="AutoShape 7"/>
          <p:cNvSpPr>
            <a:spLocks noChangeArrowheads="1"/>
          </p:cNvSpPr>
          <p:nvPr/>
        </p:nvSpPr>
        <p:spPr bwMode="auto">
          <a:xfrm rot="10800000" flipH="1" flipV="1">
            <a:off x="3911600" y="1835150"/>
            <a:ext cx="2827338" cy="7016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gradFill rotWithShape="0">
            <a:gsLst>
              <a:gs pos="0">
                <a:srgbClr val="919191"/>
              </a:gs>
              <a:gs pos="50000">
                <a:srgbClr val="F4F4F4"/>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873" name="AutoShape 8"/>
          <p:cNvSpPr>
            <a:spLocks noChangeArrowheads="1"/>
          </p:cNvSpPr>
          <p:nvPr/>
        </p:nvSpPr>
        <p:spPr bwMode="auto">
          <a:xfrm rot="10800000" flipH="1" flipV="1">
            <a:off x="4630738" y="4065588"/>
            <a:ext cx="1404937" cy="9017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gradFill rotWithShape="0">
            <a:gsLst>
              <a:gs pos="0">
                <a:srgbClr val="919191"/>
              </a:gs>
              <a:gs pos="100000">
                <a:srgbClr val="D3D3D3"/>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874" name="Rectangle 9"/>
          <p:cNvSpPr>
            <a:spLocks noChangeArrowheads="1"/>
          </p:cNvSpPr>
          <p:nvPr/>
        </p:nvSpPr>
        <p:spPr bwMode="auto">
          <a:xfrm>
            <a:off x="4630738" y="3235325"/>
            <a:ext cx="1404937" cy="817563"/>
          </a:xfrm>
          <a:prstGeom prst="rect">
            <a:avLst/>
          </a:prstGeom>
          <a:gradFill rotWithShape="0">
            <a:gsLst>
              <a:gs pos="0">
                <a:srgbClr val="919191"/>
              </a:gs>
              <a:gs pos="50000">
                <a:srgbClr val="F4F4F4"/>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5" name="Rectangle 10"/>
          <p:cNvSpPr>
            <a:spLocks noChangeArrowheads="1"/>
          </p:cNvSpPr>
          <p:nvPr/>
        </p:nvSpPr>
        <p:spPr bwMode="auto">
          <a:xfrm>
            <a:off x="4637088" y="2549525"/>
            <a:ext cx="1409700" cy="992188"/>
          </a:xfrm>
          <a:prstGeom prst="rect">
            <a:avLst/>
          </a:prstGeom>
          <a:gradFill rotWithShape="0">
            <a:gsLst>
              <a:gs pos="0">
                <a:srgbClr val="919191"/>
              </a:gs>
              <a:gs pos="50000">
                <a:srgbClr val="F4F4F4"/>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6876" name="Rectangle 11"/>
          <p:cNvSpPr>
            <a:spLocks noChangeArrowheads="1"/>
          </p:cNvSpPr>
          <p:nvPr/>
        </p:nvSpPr>
        <p:spPr bwMode="auto">
          <a:xfrm>
            <a:off x="1717675" y="5391150"/>
            <a:ext cx="1138238"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Specimen</a:t>
            </a:r>
          </a:p>
        </p:txBody>
      </p:sp>
      <p:sp>
        <p:nvSpPr>
          <p:cNvPr id="36877" name="Rectangle 12"/>
          <p:cNvSpPr>
            <a:spLocks noChangeArrowheads="1"/>
          </p:cNvSpPr>
          <p:nvPr/>
        </p:nvSpPr>
        <p:spPr bwMode="auto">
          <a:xfrm>
            <a:off x="1922463" y="5116513"/>
            <a:ext cx="113665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Coverslip</a:t>
            </a:r>
          </a:p>
        </p:txBody>
      </p:sp>
      <p:sp>
        <p:nvSpPr>
          <p:cNvPr id="36878" name="Rectangle 13"/>
          <p:cNvSpPr>
            <a:spLocks noChangeArrowheads="1"/>
          </p:cNvSpPr>
          <p:nvPr/>
        </p:nvSpPr>
        <p:spPr bwMode="auto">
          <a:xfrm>
            <a:off x="3560763" y="4697413"/>
            <a:ext cx="466725"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Oil</a:t>
            </a:r>
          </a:p>
        </p:txBody>
      </p:sp>
      <p:sp>
        <p:nvSpPr>
          <p:cNvPr id="36879" name="Rectangle 14"/>
          <p:cNvSpPr>
            <a:spLocks noChangeArrowheads="1"/>
          </p:cNvSpPr>
          <p:nvPr/>
        </p:nvSpPr>
        <p:spPr bwMode="auto">
          <a:xfrm>
            <a:off x="6265863" y="2627313"/>
            <a:ext cx="1335087" cy="65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Microscope</a:t>
            </a:r>
          </a:p>
          <a:p>
            <a:pPr>
              <a:spcBef>
                <a:spcPct val="0"/>
              </a:spcBef>
              <a:buFontTx/>
              <a:buNone/>
            </a:pPr>
            <a:r>
              <a:rPr lang="en-US" altLang="en-US" sz="1900" b="1">
                <a:latin typeface="Times New Roman" pitchFamily="18" charset="0"/>
              </a:rPr>
              <a:t>Objective</a:t>
            </a:r>
          </a:p>
        </p:txBody>
      </p:sp>
      <p:sp>
        <p:nvSpPr>
          <p:cNvPr id="36880" name="Rectangle 15"/>
          <p:cNvSpPr>
            <a:spLocks noChangeArrowheads="1"/>
          </p:cNvSpPr>
          <p:nvPr/>
        </p:nvSpPr>
        <p:spPr bwMode="auto">
          <a:xfrm>
            <a:off x="7364413" y="4705350"/>
            <a:ext cx="709612"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Stage</a:t>
            </a:r>
          </a:p>
        </p:txBody>
      </p:sp>
      <p:sp>
        <p:nvSpPr>
          <p:cNvPr id="36881" name="Rectangle 16"/>
          <p:cNvSpPr>
            <a:spLocks noChangeArrowheads="1"/>
          </p:cNvSpPr>
          <p:nvPr/>
        </p:nvSpPr>
        <p:spPr bwMode="auto">
          <a:xfrm>
            <a:off x="4757738" y="2830513"/>
            <a:ext cx="1279525" cy="65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025" tIns="36512" rIns="73025" bIns="36512">
            <a:spAutoFit/>
          </a:bodyPr>
          <a:lstStyle>
            <a:lvl1pPr defTabSz="585788" eaLnBrk="0" hangingPunct="0">
              <a:spcBef>
                <a:spcPct val="20000"/>
              </a:spcBef>
              <a:buChar char="•"/>
              <a:defRPr sz="3200">
                <a:solidFill>
                  <a:schemeClr val="tx1"/>
                </a:solidFill>
                <a:latin typeface="Arial" charset="0"/>
              </a:defRPr>
            </a:lvl1pPr>
            <a:lvl2pPr marL="742950" indent="-285750" defTabSz="585788" eaLnBrk="0" hangingPunct="0">
              <a:spcBef>
                <a:spcPct val="20000"/>
              </a:spcBef>
              <a:buChar char="–"/>
              <a:defRPr sz="2800">
                <a:solidFill>
                  <a:schemeClr val="tx1"/>
                </a:solidFill>
                <a:latin typeface="Arial" charset="0"/>
              </a:defRPr>
            </a:lvl2pPr>
            <a:lvl3pPr marL="1143000" indent="-228600" defTabSz="585788" eaLnBrk="0" hangingPunct="0">
              <a:spcBef>
                <a:spcPct val="20000"/>
              </a:spcBef>
              <a:buChar char="•"/>
              <a:defRPr sz="2400">
                <a:solidFill>
                  <a:schemeClr val="tx1"/>
                </a:solidFill>
                <a:latin typeface="Arial" charset="0"/>
              </a:defRPr>
            </a:lvl3pPr>
            <a:lvl4pPr marL="1600200" indent="-228600" defTabSz="585788" eaLnBrk="0" hangingPunct="0">
              <a:spcBef>
                <a:spcPct val="20000"/>
              </a:spcBef>
              <a:buChar char="–"/>
              <a:defRPr sz="2000">
                <a:solidFill>
                  <a:schemeClr val="tx1"/>
                </a:solidFill>
                <a:latin typeface="Arial" charset="0"/>
              </a:defRPr>
            </a:lvl4pPr>
            <a:lvl5pPr marL="2057400" indent="-228600" defTabSz="585788" eaLnBrk="0" hangingPunct="0">
              <a:spcBef>
                <a:spcPct val="20000"/>
              </a:spcBef>
              <a:buChar char="»"/>
              <a:defRPr sz="2000">
                <a:solidFill>
                  <a:schemeClr val="tx1"/>
                </a:solidFill>
                <a:latin typeface="Arial" charset="0"/>
              </a:defRPr>
            </a:lvl5pPr>
            <a:lvl6pPr marL="2514600" indent="-228600" defTabSz="585788" eaLnBrk="0" fontAlgn="base" hangingPunct="0">
              <a:spcBef>
                <a:spcPct val="20000"/>
              </a:spcBef>
              <a:spcAft>
                <a:spcPct val="0"/>
              </a:spcAft>
              <a:buChar char="»"/>
              <a:defRPr sz="2000">
                <a:solidFill>
                  <a:schemeClr val="tx1"/>
                </a:solidFill>
                <a:latin typeface="Arial" charset="0"/>
              </a:defRPr>
            </a:lvl6pPr>
            <a:lvl7pPr marL="2971800" indent="-228600" defTabSz="585788" eaLnBrk="0" fontAlgn="base" hangingPunct="0">
              <a:spcBef>
                <a:spcPct val="20000"/>
              </a:spcBef>
              <a:spcAft>
                <a:spcPct val="0"/>
              </a:spcAft>
              <a:buChar char="»"/>
              <a:defRPr sz="2000">
                <a:solidFill>
                  <a:schemeClr val="tx1"/>
                </a:solidFill>
                <a:latin typeface="Arial" charset="0"/>
              </a:defRPr>
            </a:lvl7pPr>
            <a:lvl8pPr marL="3429000" indent="-228600" defTabSz="585788" eaLnBrk="0" fontAlgn="base" hangingPunct="0">
              <a:spcBef>
                <a:spcPct val="20000"/>
              </a:spcBef>
              <a:spcAft>
                <a:spcPct val="0"/>
              </a:spcAft>
              <a:buChar char="»"/>
              <a:defRPr sz="2000">
                <a:solidFill>
                  <a:schemeClr val="tx1"/>
                </a:solidFill>
                <a:latin typeface="Arial" charset="0"/>
              </a:defRPr>
            </a:lvl8pPr>
            <a:lvl9pPr marL="3886200" indent="-228600" defTabSz="5857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900" b="1">
                <a:latin typeface="Times New Roman" pitchFamily="18" charset="0"/>
              </a:rPr>
              <a:t>60x</a:t>
            </a:r>
            <a:r>
              <a:rPr lang="en-US" altLang="en-US" sz="1900">
                <a:latin typeface="Times New Roman" pitchFamily="18" charset="0"/>
              </a:rPr>
              <a:t> 1.4 NA</a:t>
            </a:r>
          </a:p>
          <a:p>
            <a:pPr>
              <a:spcBef>
                <a:spcPct val="0"/>
              </a:spcBef>
              <a:buFontTx/>
              <a:buNone/>
            </a:pPr>
            <a:r>
              <a:rPr lang="en-US" altLang="en-US" sz="1900">
                <a:latin typeface="Times New Roman" pitchFamily="18" charset="0"/>
              </a:rPr>
              <a:t>PlanApo</a:t>
            </a:r>
          </a:p>
        </p:txBody>
      </p:sp>
      <p:sp>
        <p:nvSpPr>
          <p:cNvPr id="36882" name="Freeform 17"/>
          <p:cNvSpPr>
            <a:spLocks/>
          </p:cNvSpPr>
          <p:nvPr/>
        </p:nvSpPr>
        <p:spPr bwMode="auto">
          <a:xfrm>
            <a:off x="7024688" y="5440363"/>
            <a:ext cx="414337" cy="252412"/>
          </a:xfrm>
          <a:custGeom>
            <a:avLst/>
            <a:gdLst>
              <a:gd name="T0" fmla="*/ 2147483647 w 261"/>
              <a:gd name="T1" fmla="*/ 0 h 159"/>
              <a:gd name="T2" fmla="*/ 2147483647 w 261"/>
              <a:gd name="T3" fmla="*/ 2147483647 h 159"/>
              <a:gd name="T4" fmla="*/ 0 w 261"/>
              <a:gd name="T5" fmla="*/ 2147483647 h 159"/>
              <a:gd name="T6" fmla="*/ 0 w 261"/>
              <a:gd name="T7" fmla="*/ 2147483647 h 159"/>
              <a:gd name="T8" fmla="*/ 2147483647 w 261"/>
              <a:gd name="T9" fmla="*/ 2147483647 h 159"/>
              <a:gd name="T10" fmla="*/ 2147483647 w 261"/>
              <a:gd name="T11" fmla="*/ 2147483647 h 159"/>
              <a:gd name="T12" fmla="*/ 2147483647 w 261"/>
              <a:gd name="T13" fmla="*/ 2147483647 h 159"/>
              <a:gd name="T14" fmla="*/ 2147483647 w 261"/>
              <a:gd name="T15" fmla="*/ 2147483647 h 159"/>
              <a:gd name="T16" fmla="*/ 2147483647 w 261"/>
              <a:gd name="T17" fmla="*/ 2147483647 h 159"/>
              <a:gd name="T18" fmla="*/ 2147483647 w 261"/>
              <a:gd name="T19" fmla="*/ 2147483647 h 159"/>
              <a:gd name="T20" fmla="*/ 2147483647 w 261"/>
              <a:gd name="T21" fmla="*/ 2147483647 h 159"/>
              <a:gd name="T22" fmla="*/ 2147483647 w 261"/>
              <a:gd name="T23" fmla="*/ 2147483647 h 159"/>
              <a:gd name="T24" fmla="*/ 2147483647 w 261"/>
              <a:gd name="T25" fmla="*/ 2147483647 h 159"/>
              <a:gd name="T26" fmla="*/ 2147483647 w 261"/>
              <a:gd name="T27" fmla="*/ 2147483647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1" h="159">
                <a:moveTo>
                  <a:pt x="58" y="0"/>
                </a:moveTo>
                <a:lnTo>
                  <a:pt x="29" y="43"/>
                </a:lnTo>
                <a:lnTo>
                  <a:pt x="0" y="86"/>
                </a:lnTo>
                <a:lnTo>
                  <a:pt x="0" y="129"/>
                </a:lnTo>
                <a:lnTo>
                  <a:pt x="43" y="158"/>
                </a:lnTo>
                <a:lnTo>
                  <a:pt x="87" y="144"/>
                </a:lnTo>
                <a:lnTo>
                  <a:pt x="130" y="144"/>
                </a:lnTo>
                <a:lnTo>
                  <a:pt x="173" y="144"/>
                </a:lnTo>
                <a:lnTo>
                  <a:pt x="217" y="144"/>
                </a:lnTo>
                <a:lnTo>
                  <a:pt x="217" y="101"/>
                </a:lnTo>
                <a:lnTo>
                  <a:pt x="260" y="86"/>
                </a:lnTo>
                <a:lnTo>
                  <a:pt x="231" y="43"/>
                </a:lnTo>
                <a:lnTo>
                  <a:pt x="202" y="14"/>
                </a:lnTo>
                <a:lnTo>
                  <a:pt x="106" y="1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883" name="Freeform 18"/>
          <p:cNvSpPr>
            <a:spLocks/>
          </p:cNvSpPr>
          <p:nvPr/>
        </p:nvSpPr>
        <p:spPr bwMode="auto">
          <a:xfrm>
            <a:off x="3154363" y="5440363"/>
            <a:ext cx="412750" cy="252412"/>
          </a:xfrm>
          <a:custGeom>
            <a:avLst/>
            <a:gdLst>
              <a:gd name="T0" fmla="*/ 2147483647 w 260"/>
              <a:gd name="T1" fmla="*/ 0 h 159"/>
              <a:gd name="T2" fmla="*/ 2147483647 w 260"/>
              <a:gd name="T3" fmla="*/ 2147483647 h 159"/>
              <a:gd name="T4" fmla="*/ 0 w 260"/>
              <a:gd name="T5" fmla="*/ 2147483647 h 159"/>
              <a:gd name="T6" fmla="*/ 0 w 260"/>
              <a:gd name="T7" fmla="*/ 2147483647 h 159"/>
              <a:gd name="T8" fmla="*/ 2147483647 w 260"/>
              <a:gd name="T9" fmla="*/ 2147483647 h 159"/>
              <a:gd name="T10" fmla="*/ 2147483647 w 260"/>
              <a:gd name="T11" fmla="*/ 2147483647 h 159"/>
              <a:gd name="T12" fmla="*/ 2147483647 w 260"/>
              <a:gd name="T13" fmla="*/ 2147483647 h 159"/>
              <a:gd name="T14" fmla="*/ 2147483647 w 260"/>
              <a:gd name="T15" fmla="*/ 2147483647 h 159"/>
              <a:gd name="T16" fmla="*/ 2147483647 w 260"/>
              <a:gd name="T17" fmla="*/ 2147483647 h 159"/>
              <a:gd name="T18" fmla="*/ 2147483647 w 260"/>
              <a:gd name="T19" fmla="*/ 2147483647 h 159"/>
              <a:gd name="T20" fmla="*/ 2147483647 w 260"/>
              <a:gd name="T21" fmla="*/ 2147483647 h 159"/>
              <a:gd name="T22" fmla="*/ 2147483647 w 260"/>
              <a:gd name="T23" fmla="*/ 2147483647 h 159"/>
              <a:gd name="T24" fmla="*/ 2147483647 w 260"/>
              <a:gd name="T25" fmla="*/ 2147483647 h 159"/>
              <a:gd name="T26" fmla="*/ 2147483647 w 260"/>
              <a:gd name="T27" fmla="*/ 2147483647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0" h="159">
                <a:moveTo>
                  <a:pt x="58" y="0"/>
                </a:moveTo>
                <a:lnTo>
                  <a:pt x="29" y="43"/>
                </a:lnTo>
                <a:lnTo>
                  <a:pt x="0" y="86"/>
                </a:lnTo>
                <a:lnTo>
                  <a:pt x="0" y="129"/>
                </a:lnTo>
                <a:lnTo>
                  <a:pt x="43" y="158"/>
                </a:lnTo>
                <a:lnTo>
                  <a:pt x="86" y="144"/>
                </a:lnTo>
                <a:lnTo>
                  <a:pt x="130" y="144"/>
                </a:lnTo>
                <a:lnTo>
                  <a:pt x="173" y="144"/>
                </a:lnTo>
                <a:lnTo>
                  <a:pt x="216" y="144"/>
                </a:lnTo>
                <a:lnTo>
                  <a:pt x="216" y="101"/>
                </a:lnTo>
                <a:lnTo>
                  <a:pt x="259" y="86"/>
                </a:lnTo>
                <a:lnTo>
                  <a:pt x="230" y="43"/>
                </a:lnTo>
                <a:lnTo>
                  <a:pt x="201" y="14"/>
                </a:lnTo>
                <a:lnTo>
                  <a:pt x="106" y="1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884" name="Arc 19"/>
          <p:cNvSpPr>
            <a:spLocks/>
          </p:cNvSpPr>
          <p:nvPr/>
        </p:nvSpPr>
        <p:spPr bwMode="auto">
          <a:xfrm rot="-1740000">
            <a:off x="4056063" y="4662488"/>
            <a:ext cx="549275" cy="4841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01" y="0"/>
                  <a:pt x="21560" y="9627"/>
                  <a:pt x="21599" y="21529"/>
                </a:cubicBezTo>
              </a:path>
              <a:path w="21600" h="21600" stroke="0" extrusionOk="0">
                <a:moveTo>
                  <a:pt x="0" y="0"/>
                </a:moveTo>
                <a:cubicBezTo>
                  <a:pt x="11901" y="0"/>
                  <a:pt x="21560" y="9627"/>
                  <a:pt x="21599" y="21529"/>
                </a:cubicBezTo>
                <a:lnTo>
                  <a:pt x="0" y="21600"/>
                </a:lnTo>
                <a:lnTo>
                  <a:pt x="0" y="0"/>
                </a:lnTo>
                <a:close/>
              </a:path>
            </a:pathLst>
          </a:custGeom>
          <a:noFill/>
          <a:ln w="12700" cap="rnd">
            <a:solidFill>
              <a:schemeClr val="tx1"/>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885" name="Line 20"/>
          <p:cNvSpPr>
            <a:spLocks noChangeShapeType="1"/>
          </p:cNvSpPr>
          <p:nvPr/>
        </p:nvSpPr>
        <p:spPr bwMode="auto">
          <a:xfrm>
            <a:off x="2878138" y="5576888"/>
            <a:ext cx="1220787"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886" name="Line 21"/>
          <p:cNvSpPr>
            <a:spLocks noChangeShapeType="1"/>
          </p:cNvSpPr>
          <p:nvPr/>
        </p:nvSpPr>
        <p:spPr bwMode="auto">
          <a:xfrm flipH="1">
            <a:off x="7602538" y="5081588"/>
            <a:ext cx="58737" cy="5349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887" name="Line 22"/>
          <p:cNvSpPr>
            <a:spLocks noChangeShapeType="1"/>
          </p:cNvSpPr>
          <p:nvPr/>
        </p:nvSpPr>
        <p:spPr bwMode="auto">
          <a:xfrm>
            <a:off x="4635500" y="3581400"/>
            <a:ext cx="1397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888" name="Line 23"/>
          <p:cNvSpPr>
            <a:spLocks noChangeShapeType="1"/>
          </p:cNvSpPr>
          <p:nvPr/>
        </p:nvSpPr>
        <p:spPr bwMode="auto">
          <a:xfrm>
            <a:off x="4635500" y="3492500"/>
            <a:ext cx="13843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6889" name="Text Box 24"/>
          <p:cNvSpPr txBox="1">
            <a:spLocks noChangeArrowheads="1"/>
          </p:cNvSpPr>
          <p:nvPr/>
        </p:nvSpPr>
        <p:spPr bwMode="auto">
          <a:xfrm>
            <a:off x="209550" y="1633538"/>
            <a:ext cx="3292475" cy="3287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pPr>
            <a:r>
              <a:rPr lang="en-US" altLang="en-US" sz="1800" b="1" u="sng">
                <a:latin typeface="Times New Roman" pitchFamily="18" charset="0"/>
              </a:rPr>
              <a:t>Standard Coverglass Thickness</a:t>
            </a:r>
          </a:p>
          <a:p>
            <a:pPr algn="just">
              <a:spcBef>
                <a:spcPct val="0"/>
              </a:spcBef>
              <a:buFontTx/>
              <a:buNone/>
            </a:pPr>
            <a:r>
              <a:rPr lang="en-US" altLang="en-US" sz="2400">
                <a:latin typeface="Times New Roman" pitchFamily="18" charset="0"/>
              </a:rPr>
              <a:t>#00 =   0.060  -  0.08</a:t>
            </a:r>
          </a:p>
          <a:p>
            <a:pPr algn="just">
              <a:spcBef>
                <a:spcPct val="0"/>
              </a:spcBef>
              <a:buFontTx/>
              <a:buNone/>
            </a:pPr>
            <a:r>
              <a:rPr lang="en-US" altLang="en-US" sz="2400">
                <a:latin typeface="Times New Roman" pitchFamily="18" charset="0"/>
              </a:rPr>
              <a:t>#0   =   0.080  -  0.120</a:t>
            </a:r>
          </a:p>
          <a:p>
            <a:pPr algn="just">
              <a:spcBef>
                <a:spcPct val="0"/>
              </a:spcBef>
              <a:buFontTx/>
              <a:buNone/>
            </a:pPr>
            <a:r>
              <a:rPr lang="en-US" altLang="en-US" sz="2400">
                <a:latin typeface="Times New Roman" pitchFamily="18" charset="0"/>
              </a:rPr>
              <a:t>#1   =   0.130  -  0.170</a:t>
            </a:r>
          </a:p>
          <a:p>
            <a:pPr algn="just">
              <a:spcBef>
                <a:spcPct val="0"/>
              </a:spcBef>
              <a:buFontTx/>
              <a:buNone/>
            </a:pPr>
            <a:r>
              <a:rPr lang="en-US" altLang="en-US" sz="2400">
                <a:latin typeface="Times New Roman" pitchFamily="18" charset="0"/>
              </a:rPr>
              <a:t>#1.5 =  0.160  -  0.190</a:t>
            </a:r>
          </a:p>
          <a:p>
            <a:pPr algn="just">
              <a:spcBef>
                <a:spcPct val="0"/>
              </a:spcBef>
              <a:buFontTx/>
              <a:buNone/>
            </a:pPr>
            <a:r>
              <a:rPr lang="en-US" altLang="en-US" sz="2400">
                <a:latin typeface="Times New Roman" pitchFamily="18" charset="0"/>
              </a:rPr>
              <a:t>#2   =   0.170  -  0.250</a:t>
            </a:r>
          </a:p>
          <a:p>
            <a:pPr algn="just">
              <a:spcBef>
                <a:spcPct val="0"/>
              </a:spcBef>
              <a:buFontTx/>
              <a:buNone/>
            </a:pPr>
            <a:r>
              <a:rPr lang="en-US" altLang="en-US" sz="2400">
                <a:latin typeface="Times New Roman" pitchFamily="18" charset="0"/>
              </a:rPr>
              <a:t>#3   =   0.280  -  0.320</a:t>
            </a:r>
          </a:p>
          <a:p>
            <a:pPr algn="just">
              <a:spcBef>
                <a:spcPct val="0"/>
              </a:spcBef>
              <a:buFontTx/>
              <a:buNone/>
            </a:pPr>
            <a:r>
              <a:rPr lang="en-US" altLang="en-US" sz="2400">
                <a:latin typeface="Times New Roman" pitchFamily="18" charset="0"/>
              </a:rPr>
              <a:t>#4   =   0.380  -  0.420</a:t>
            </a:r>
          </a:p>
          <a:p>
            <a:pPr algn="just">
              <a:spcBef>
                <a:spcPct val="0"/>
              </a:spcBef>
              <a:buFontTx/>
              <a:buNone/>
            </a:pPr>
            <a:r>
              <a:rPr lang="en-US" altLang="en-US" sz="2400">
                <a:latin typeface="Times New Roman" pitchFamily="18" charset="0"/>
              </a:rPr>
              <a:t>#5   =   0.500 -   0.60 mm</a:t>
            </a:r>
          </a:p>
        </p:txBody>
      </p:sp>
      <p:sp>
        <p:nvSpPr>
          <p:cNvPr id="36890"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
        <p:nvSpPr>
          <p:cNvPr id="3" name="TextBox 2">
            <a:extLst>
              <a:ext uri="{FF2B5EF4-FFF2-40B4-BE49-F238E27FC236}">
                <a16:creationId xmlns:a16="http://schemas.microsoft.com/office/drawing/2014/main" id="{0B04C2D3-5602-6544-B402-7F7FC4120C8B}"/>
              </a:ext>
            </a:extLst>
          </p:cNvPr>
          <p:cNvSpPr txBox="1"/>
          <p:nvPr/>
        </p:nvSpPr>
        <p:spPr>
          <a:xfrm>
            <a:off x="200451" y="1204822"/>
            <a:ext cx="3288080" cy="369332"/>
          </a:xfrm>
          <a:prstGeom prst="rect">
            <a:avLst/>
          </a:prstGeom>
          <a:noFill/>
        </p:spPr>
        <p:txBody>
          <a:bodyPr wrap="none" rtlCol="0">
            <a:spAutoFit/>
          </a:bodyPr>
          <a:lstStyle/>
          <a:p>
            <a:r>
              <a:rPr lang="en-US" dirty="0">
                <a:solidFill>
                  <a:srgbClr val="FF0000"/>
                </a:solidFill>
              </a:rPr>
              <a:t>Cover</a:t>
            </a:r>
            <a:r>
              <a:rPr lang="el-GR" dirty="0">
                <a:solidFill>
                  <a:srgbClr val="FF0000"/>
                </a:solidFill>
              </a:rPr>
              <a:t> </a:t>
            </a:r>
            <a:r>
              <a:rPr lang="en-US" dirty="0">
                <a:solidFill>
                  <a:srgbClr val="FF0000"/>
                </a:solidFill>
              </a:rPr>
              <a:t>slips  are not all equal!!!</a:t>
            </a:r>
          </a:p>
        </p:txBody>
      </p:sp>
    </p:spTree>
  </p:cSld>
  <p:clrMapOvr>
    <a:masterClrMapping/>
  </p:clrMapOvr>
  <p:transition advTm="87198"/>
  <p:extLst>
    <p:ext uri="{3A86A75C-4F4B-4683-9AE1-C65F6400EC91}">
      <p14:laserTraceLst xmlns:p14="http://schemas.microsoft.com/office/powerpoint/2010/main">
        <p14:tracePtLst>
          <p14:tracePt t="9083" x="7664450" y="1841500"/>
          <p14:tracePt t="9475" x="7639050" y="1841500"/>
          <p14:tracePt t="9476" x="7569200" y="1854200"/>
          <p14:tracePt t="9488" x="7353300" y="1917700"/>
          <p14:tracePt t="9505" x="6419850" y="2178050"/>
          <p14:tracePt t="9521" x="5873750" y="2336800"/>
          <p14:tracePt t="9538" x="5397500" y="2508250"/>
          <p14:tracePt t="9555" x="4673600" y="2768600"/>
          <p14:tracePt t="9574" x="4489450" y="2832100"/>
          <p14:tracePt t="9588" x="4387850" y="2857500"/>
          <p14:tracePt t="9605" x="4292600" y="2863850"/>
          <p14:tracePt t="9817" x="4267200" y="2863850"/>
          <p14:tracePt t="9829" x="4203700" y="2863850"/>
          <p14:tracePt t="9840" x="3606800" y="2927350"/>
          <p14:tracePt t="9855" x="3219450" y="2940050"/>
          <p14:tracePt t="9872" x="2851150" y="2940050"/>
          <p14:tracePt t="9888" x="2374900" y="2940050"/>
          <p14:tracePt t="9906" x="2241550" y="2927350"/>
          <p14:tracePt t="9921" x="2133600" y="2895600"/>
          <p14:tracePt t="9954" x="2120900" y="2889250"/>
          <p14:tracePt t="10148" x="2114550" y="2889250"/>
          <p14:tracePt t="10159" x="2095500" y="2889250"/>
          <p14:tracePt t="10188" x="2089150" y="2882900"/>
          <p14:tracePt t="10189" x="2051050" y="2825750"/>
          <p14:tracePt t="10207" x="2038350" y="2774950"/>
          <p14:tracePt t="10222" x="2025650" y="2711450"/>
          <p14:tracePt t="10240" x="2006600" y="2552700"/>
          <p14:tracePt t="10255" x="2000250" y="2482850"/>
          <p14:tracePt t="10272" x="1981200" y="2419350"/>
          <p14:tracePt t="10288" x="1962150" y="2368550"/>
          <p14:tracePt t="10305" x="1955800" y="2362200"/>
          <p14:tracePt t="10321" x="1949450" y="2362200"/>
          <p14:tracePt t="10562" x="1949450" y="2355850"/>
          <p14:tracePt t="10575" x="1943100" y="2343150"/>
          <p14:tracePt t="10588" x="1936750" y="2336800"/>
          <p14:tracePt t="10590" x="1930400" y="2317750"/>
          <p14:tracePt t="10606" x="1917700" y="2266950"/>
          <p14:tracePt t="10621" x="1911350" y="2247900"/>
          <p14:tracePt t="10638" x="1905000" y="2228850"/>
          <p14:tracePt t="10638" x="1898650" y="2203450"/>
          <p14:tracePt t="10671" x="1885950" y="2184400"/>
          <p14:tracePt t="10672" x="1885950" y="2171700"/>
          <p14:tracePt t="10688" x="1873250" y="2152650"/>
          <p14:tracePt t="10705" x="1873250" y="2146300"/>
          <p14:tracePt t="10880" x="1866900" y="2146300"/>
          <p14:tracePt t="12145" x="1860550" y="2146300"/>
          <p14:tracePt t="12160" x="1854200" y="2146300"/>
          <p14:tracePt t="12162" x="1847850" y="2146300"/>
          <p14:tracePt t="12173" x="1835150" y="2133600"/>
          <p14:tracePt t="12188" x="1797050" y="2127250"/>
          <p14:tracePt t="12204" x="1758950" y="2114550"/>
          <p14:tracePt t="12221" x="1720850" y="2108200"/>
          <p14:tracePt t="12239" x="1638300" y="2101850"/>
          <p14:tracePt t="12255" x="1593850" y="2101850"/>
          <p14:tracePt t="12271" x="1498600" y="2101850"/>
          <p14:tracePt t="12288" x="1454150" y="2101850"/>
          <p14:tracePt t="12306" x="1416050" y="2101850"/>
          <p14:tracePt t="12321" x="1320800" y="2108200"/>
          <p14:tracePt t="12338" x="1276350" y="2120900"/>
          <p14:tracePt t="12355" x="1212850" y="2146300"/>
          <p14:tracePt t="12372" x="1181100" y="2165350"/>
          <p14:tracePt t="12388" x="1130300" y="2197100"/>
          <p14:tracePt t="12407" x="1104900" y="2222500"/>
          <p14:tracePt t="12421" x="1073150" y="2254250"/>
          <p14:tracePt t="12438" x="990600" y="2355850"/>
          <p14:tracePt t="12455" x="952500" y="2406650"/>
          <p14:tracePt t="12472" x="920750" y="2451100"/>
          <p14:tracePt t="12488" x="869950" y="2514600"/>
          <p14:tracePt t="12506" x="863600" y="2527300"/>
          <p14:tracePt t="12521" x="857250" y="2552700"/>
          <p14:tracePt t="12773" x="857250" y="2546350"/>
          <p14:tracePt t="12774" x="850900" y="2527300"/>
          <p14:tracePt t="12788" x="838200" y="2514600"/>
          <p14:tracePt t="12806" x="838200" y="2476500"/>
          <p14:tracePt t="12821" x="831850" y="2463800"/>
          <p14:tracePt t="12838" x="819150" y="2432050"/>
          <p14:tracePt t="12855" x="819150" y="2425700"/>
          <p14:tracePt t="12872" x="819150" y="2413000"/>
          <p14:tracePt t="12888" x="812800" y="2393950"/>
          <p14:tracePt t="12905" x="806450" y="2381250"/>
          <p14:tracePt t="12921" x="806450" y="2355850"/>
          <p14:tracePt t="12939" x="800100" y="2343150"/>
          <p14:tracePt t="12954" x="793750" y="2330450"/>
          <p14:tracePt t="12972" x="787400" y="2317750"/>
          <p14:tracePt t="12988" x="787400" y="2305050"/>
          <p14:tracePt t="13005" x="787400" y="2292350"/>
          <p14:tracePt t="13021" x="781050" y="2286000"/>
          <p14:tracePt t="13038" x="774700" y="2273300"/>
          <p14:tracePt t="13114" x="774700" y="2266950"/>
          <p14:tracePt t="13493" x="774700" y="2260600"/>
          <p14:tracePt t="13495" x="774700" y="2254250"/>
          <p14:tracePt t="13505" x="774700" y="2241550"/>
          <p14:tracePt t="13540" x="774700" y="2228850"/>
          <p14:tracePt t="13541" x="768350" y="2228850"/>
          <p14:tracePt t="13554" x="768350" y="2222500"/>
          <p14:tracePt t="13571" x="762000" y="2216150"/>
          <p14:tracePt t="13612" x="755650" y="2209800"/>
          <p14:tracePt t="13989" x="749300" y="2216150"/>
          <p14:tracePt t="14012" x="749300" y="2228850"/>
          <p14:tracePt t="14025" x="749300" y="2241550"/>
          <p14:tracePt t="14038" x="749300" y="2254250"/>
          <p14:tracePt t="14039" x="749300" y="2266950"/>
          <p14:tracePt t="14055" x="749300" y="2279650"/>
          <p14:tracePt t="14055" x="749300" y="2298700"/>
          <p14:tracePt t="14072" x="749300" y="2317750"/>
          <p14:tracePt t="14088" x="749300" y="2336800"/>
          <p14:tracePt t="14104" x="749300" y="2381250"/>
          <p14:tracePt t="14122" x="749300" y="2413000"/>
          <p14:tracePt t="14138" x="749300" y="2514600"/>
          <p14:tracePt t="14155" x="749300" y="2578100"/>
          <p14:tracePt t="14171" x="736600" y="2667000"/>
          <p14:tracePt t="14189" x="717550" y="2863850"/>
          <p14:tracePt t="14204" x="711200" y="2959100"/>
          <p14:tracePt t="14222" x="679450" y="3143250"/>
          <p14:tracePt t="14238" x="673100" y="3232150"/>
          <p14:tracePt t="14255" x="660400" y="3308350"/>
          <p14:tracePt t="14271" x="641350" y="3454400"/>
          <p14:tracePt t="14289" x="635000" y="3536950"/>
          <p14:tracePt t="14305" x="635000" y="3657600"/>
          <p14:tracePt t="14322" x="635000" y="3714750"/>
          <p14:tracePt t="14338" x="635000" y="3797300"/>
          <p14:tracePt t="14355" x="635000" y="3816350"/>
          <p14:tracePt t="14371" x="628650" y="3822700"/>
          <p14:tracePt t="14591" x="628650" y="3841750"/>
          <p14:tracePt t="14604" x="609600" y="3917950"/>
          <p14:tracePt t="14621" x="603250" y="3981450"/>
          <p14:tracePt t="14638" x="590550" y="4127500"/>
          <p14:tracePt t="14655" x="590550" y="4197350"/>
          <p14:tracePt t="14671" x="590550" y="4343400"/>
          <p14:tracePt t="14688" x="590550" y="4394200"/>
          <p14:tracePt t="14706" x="609600" y="4502150"/>
          <p14:tracePt t="14722" x="622300" y="4559300"/>
          <p14:tracePt t="14738" x="628650" y="4603750"/>
          <p14:tracePt t="14755" x="628650" y="4699000"/>
          <p14:tracePt t="14771" x="628650" y="4743450"/>
          <p14:tracePt t="14788" x="641350" y="4800600"/>
          <p14:tracePt t="14805" x="641350" y="4813300"/>
          <p14:tracePt t="14821" x="641350" y="4819650"/>
          <p14:tracePt t="14838" x="641350" y="4826000"/>
          <p14:tracePt t="14874" x="641350" y="4832350"/>
          <p14:tracePt t="14877" x="647700" y="4838700"/>
          <p14:tracePt t="14888" x="647700" y="4845050"/>
          <p14:tracePt t="14904" x="654050" y="4857750"/>
          <p14:tracePt t="14922" x="654050" y="4876800"/>
          <p14:tracePt t="14958" x="654050" y="4883150"/>
          <p14:tracePt t="14981" x="660400" y="4883150"/>
          <p14:tracePt t="14993" x="660400" y="4889500"/>
          <p14:tracePt t="15005" x="660400" y="4902200"/>
          <p14:tracePt t="15021" x="666750" y="4902200"/>
          <p14:tracePt t="16353" x="673100" y="4902200"/>
          <p14:tracePt t="16400" x="673100" y="4895850"/>
          <p14:tracePt t="16423" x="679450" y="4889500"/>
          <p14:tracePt t="16425" x="679450" y="4876800"/>
          <p14:tracePt t="16438" x="685800" y="4870450"/>
          <p14:tracePt t="16454" x="685800" y="4857750"/>
          <p14:tracePt t="16471" x="685800" y="4851400"/>
          <p14:tracePt t="16506" x="685800" y="4845050"/>
          <p14:tracePt t="16521" x="685800" y="4826000"/>
          <p14:tracePt t="16522" x="685800" y="4787900"/>
          <p14:tracePt t="16538" x="679450" y="4572000"/>
          <p14:tracePt t="16554" x="666750" y="4318000"/>
          <p14:tracePt t="16571" x="641350" y="4032250"/>
          <p14:tracePt t="16588" x="641350" y="3575050"/>
          <p14:tracePt t="16605" x="641350" y="3416300"/>
          <p14:tracePt t="16621" x="641350" y="3225800"/>
          <p14:tracePt t="16638" x="641350" y="3181350"/>
          <p14:tracePt t="16654" x="641350" y="3155950"/>
          <p14:tracePt t="16671" x="641350" y="3136900"/>
          <p14:tracePt t="16884" x="641350" y="3124200"/>
          <p14:tracePt t="16886" x="654050" y="3092450"/>
          <p14:tracePt t="16904" x="673100" y="2946400"/>
          <p14:tracePt t="16922" x="679450" y="2857500"/>
          <p14:tracePt t="16937" x="692150" y="2762250"/>
          <p14:tracePt t="16955" x="692150" y="2590800"/>
          <p14:tracePt t="16971" x="692150" y="2533650"/>
          <p14:tracePt t="16988" x="692150" y="2444750"/>
          <p14:tracePt t="17004" x="692150" y="2425700"/>
          <p14:tracePt t="17021" x="692150" y="2406650"/>
          <p14:tracePt t="17038" x="692150" y="2387600"/>
          <p14:tracePt t="17055" x="692150" y="2374900"/>
          <p14:tracePt t="17071" x="692150" y="2362200"/>
          <p14:tracePt t="17088" x="692150" y="2355850"/>
          <p14:tracePt t="17104" x="692150" y="2349500"/>
          <p14:tracePt t="17203" x="692150" y="2324100"/>
          <p14:tracePt t="17221" x="692150" y="2305050"/>
          <p14:tracePt t="17223" x="698500" y="2266950"/>
          <p14:tracePt t="17238" x="711200" y="2203450"/>
          <p14:tracePt t="17255" x="711200" y="2190750"/>
          <p14:tracePt t="17271" x="711200" y="2171700"/>
          <p14:tracePt t="17487" x="711200" y="2178050"/>
          <p14:tracePt t="17488" x="711200" y="2190750"/>
          <p14:tracePt t="17504" x="711200" y="2209800"/>
          <p14:tracePt t="17522" x="711200" y="2266950"/>
          <p14:tracePt t="17537" x="717550" y="2330450"/>
          <p14:tracePt t="17555" x="717550" y="2527300"/>
          <p14:tracePt t="17571" x="717550" y="2647950"/>
          <p14:tracePt t="17588" x="717550" y="2774950"/>
          <p14:tracePt t="17604" x="730250" y="2997200"/>
          <p14:tracePt t="17621" x="736600" y="3105150"/>
          <p14:tracePt t="17637" x="755650" y="3282950"/>
          <p14:tracePt t="17655" x="755650" y="3365500"/>
          <p14:tracePt t="17671" x="768350" y="3498850"/>
          <p14:tracePt t="17688" x="774700" y="3549650"/>
          <p14:tracePt t="17704" x="774700" y="3575050"/>
          <p14:tracePt t="17721" x="774700" y="3600450"/>
          <p14:tracePt t="18101" x="774700" y="3613150"/>
          <p14:tracePt t="18106" x="774700" y="3644900"/>
          <p14:tracePt t="18121" x="762000" y="3733800"/>
          <p14:tracePt t="18137" x="762000" y="3790950"/>
          <p14:tracePt t="18154" x="755650" y="3854450"/>
          <p14:tracePt t="18171" x="755650" y="3994150"/>
          <p14:tracePt t="18188" x="755650" y="4051300"/>
          <p14:tracePt t="18204" x="755650" y="4171950"/>
          <p14:tracePt t="18221" x="755650" y="4216400"/>
          <p14:tracePt t="18238" x="755650" y="4305300"/>
          <p14:tracePt t="18255" x="755650" y="4349750"/>
          <p14:tracePt t="18272" x="755650" y="4394200"/>
          <p14:tracePt t="18287" x="755650" y="4457700"/>
          <p14:tracePt t="18305" x="755650" y="4476750"/>
          <p14:tracePt t="18321" x="755650" y="4489450"/>
          <p14:tracePt t="18321" x="755650" y="4495800"/>
          <p14:tracePt t="18339" x="755650" y="4502150"/>
          <p14:tracePt t="18373" x="755650" y="4514850"/>
          <p14:tracePt t="18374" x="755650" y="4527550"/>
          <p14:tracePt t="18388" x="755650" y="4540250"/>
          <p14:tracePt t="18405" x="762000" y="4565650"/>
          <p14:tracePt t="18421" x="762000" y="4578350"/>
          <p14:tracePt t="18438" x="762000" y="4584700"/>
          <p14:tracePt t="18480" x="762000" y="4591050"/>
          <p14:tracePt t="18491" x="762000" y="4603750"/>
          <p14:tracePt t="18502" x="768350" y="4610100"/>
          <p14:tracePt t="18504" x="768350" y="4616450"/>
          <p14:tracePt t="18521" x="774700" y="4629150"/>
          <p14:tracePt t="19284" x="774700" y="4641850"/>
          <p14:tracePt t="19293" x="774700" y="4648200"/>
          <p14:tracePt t="19304" x="774700" y="4660900"/>
          <p14:tracePt t="19321" x="774700" y="4667250"/>
          <p14:tracePt t="19338" x="774700" y="4673600"/>
          <p14:tracePt t="19379" x="774700" y="4679950"/>
          <p14:tracePt t="19402" x="774700" y="4692650"/>
          <p14:tracePt t="19426" x="774700" y="4699000"/>
          <p14:tracePt t="19437" x="774700" y="4705350"/>
          <p14:tracePt t="19454" x="774700" y="4711700"/>
          <p14:tracePt t="21424" x="774700" y="4692650"/>
          <p14:tracePt t="21436" x="787400" y="4603750"/>
          <p14:tracePt t="21457" x="800100" y="4381500"/>
          <p14:tracePt t="21473" x="800100" y="4203700"/>
          <p14:tracePt t="21489" x="800100" y="3835400"/>
          <p14:tracePt t="21507" x="800100" y="3676650"/>
          <p14:tracePt t="21523" x="800100" y="3581400"/>
          <p14:tracePt t="21541" x="800100" y="3448050"/>
          <p14:tracePt t="21557" x="793750" y="3422650"/>
          <p14:tracePt t="21575" x="793750" y="3409950"/>
          <p14:tracePt t="21791" x="793750" y="3397250"/>
          <p14:tracePt t="21797" x="800100" y="3365500"/>
          <p14:tracePt t="21807" x="812800" y="3282950"/>
          <p14:tracePt t="21823" x="946150" y="2838450"/>
          <p14:tracePt t="21840" x="1041400" y="2571750"/>
          <p14:tracePt t="21858" x="1123950" y="2324100"/>
          <p14:tracePt t="21873" x="1200150" y="2057400"/>
          <p14:tracePt t="21891" x="1206500" y="2012950"/>
          <p14:tracePt t="21908" x="1206500" y="1962150"/>
          <p14:tracePt t="21923" x="1206500" y="1955800"/>
          <p14:tracePt t="21940" x="1206500" y="1949450"/>
          <p14:tracePt t="24355" x="1206500" y="1955800"/>
          <p14:tracePt t="24357" x="1206500" y="1987550"/>
          <p14:tracePt t="24373" x="1225550" y="2063750"/>
          <p14:tracePt t="24389" x="1428750" y="2470150"/>
          <p14:tracePt t="24408" x="1619250" y="2736850"/>
          <p14:tracePt t="24422" x="2101850" y="3295650"/>
          <p14:tracePt t="24440" x="2355850" y="3549650"/>
          <p14:tracePt t="24456" x="2794000" y="4013200"/>
          <p14:tracePt t="24475" x="2978150" y="4203700"/>
          <p14:tracePt t="24490" x="3149600" y="4368800"/>
          <p14:tracePt t="24506" x="3435350" y="4648200"/>
          <p14:tracePt t="24522" x="3524250" y="4743450"/>
          <p14:tracePt t="24541" x="3625850" y="4845050"/>
          <p14:tracePt t="24557" x="3644900" y="4851400"/>
          <p14:tracePt t="24573" x="3651250" y="4851400"/>
          <p14:tracePt t="24780" x="3651250" y="4876800"/>
          <p14:tracePt t="24792" x="3651250" y="5010150"/>
          <p14:tracePt t="24806" x="3651250" y="5086350"/>
          <p14:tracePt t="24822" x="3651250" y="5156200"/>
          <p14:tracePt t="24822" x="3657600" y="5213350"/>
          <p14:tracePt t="24840" x="3670300" y="5264150"/>
          <p14:tracePt t="24856" x="3683000" y="5308600"/>
          <p14:tracePt t="24873" x="3714750" y="5384800"/>
          <p14:tracePt t="24889" x="3733800" y="5403850"/>
          <p14:tracePt t="24906" x="3733800" y="5416550"/>
          <p14:tracePt t="24922" x="3746500" y="5422900"/>
          <p14:tracePt t="24994" x="3752850" y="5422900"/>
          <p14:tracePt t="25007" x="3759200" y="5422900"/>
          <p14:tracePt t="25008" x="3765550" y="5422900"/>
          <p14:tracePt t="25042" x="3771900" y="5422900"/>
          <p14:tracePt t="25056" x="3771900" y="5416550"/>
          <p14:tracePt t="25057" x="3778250" y="5410200"/>
          <p14:tracePt t="25073" x="3784600" y="5403850"/>
          <p14:tracePt t="25090" x="3790950" y="5403850"/>
          <p14:tracePt t="25108" x="3790950" y="5397500"/>
          <p14:tracePt t="25172" x="3778250" y="5397500"/>
          <p14:tracePt t="25182" x="3752850" y="5397500"/>
          <p14:tracePt t="25195" x="3689350" y="5397500"/>
          <p14:tracePt t="25206" x="3663950" y="5397500"/>
          <p14:tracePt t="25224" x="3638550" y="5397500"/>
          <p14:tracePt t="25239" x="3587750" y="5416550"/>
          <p14:tracePt t="25256" x="3568700" y="5422900"/>
          <p14:tracePt t="25273" x="3530600" y="5435600"/>
          <p14:tracePt t="25289" x="3511550" y="5435600"/>
          <p14:tracePt t="25306" x="3498850" y="5435600"/>
          <p14:tracePt t="25322" x="3473450" y="5435600"/>
          <p14:tracePt t="25372" x="3467100" y="5435600"/>
          <p14:tracePt t="25432" x="3473450" y="5435600"/>
          <p14:tracePt t="25433" x="3530600" y="5422900"/>
          <p14:tracePt t="25456" x="3575050" y="5410200"/>
          <p14:tracePt t="25474" x="3683000" y="5384800"/>
          <p14:tracePt t="25489" x="3733800" y="5378450"/>
          <p14:tracePt t="25508" x="3784600" y="5365750"/>
          <p14:tracePt t="25522" x="3829050" y="5359400"/>
          <p14:tracePt t="25539" x="3848100" y="5353050"/>
          <p14:tracePt t="25557" x="3860800" y="5346700"/>
          <p14:tracePt t="25598" x="3867150" y="5346700"/>
          <p14:tracePt t="25656" x="3848100" y="5340350"/>
          <p14:tracePt t="25658" x="3829050" y="5340350"/>
          <p14:tracePt t="25674" x="3803650" y="5340350"/>
          <p14:tracePt t="25689" x="3740150" y="5340350"/>
          <p14:tracePt t="25707" x="3714750" y="5340350"/>
          <p14:tracePt t="25724" x="3670300" y="5340350"/>
          <p14:tracePt t="25739" x="3657600" y="5340350"/>
          <p14:tracePt t="25757" x="3651250" y="5340350"/>
          <p14:tracePt t="25773" x="3644900" y="5340350"/>
          <p14:tracePt t="25857" x="3651250" y="5340350"/>
          <p14:tracePt t="25858" x="3663950" y="5340350"/>
          <p14:tracePt t="25873" x="3670300" y="5340350"/>
          <p14:tracePt t="25890" x="3683000" y="5340350"/>
          <p14:tracePt t="25906" x="3689350" y="5340350"/>
          <p14:tracePt t="32534" x="3683000" y="5327650"/>
          <p14:tracePt t="32545" x="3638550" y="5295900"/>
          <p14:tracePt t="32555" x="3498850" y="5105400"/>
          <p14:tracePt t="32572" x="3416300" y="4953000"/>
          <p14:tracePt t="32590" x="3333750" y="4667250"/>
          <p14:tracePt t="32606" x="3314700" y="4584700"/>
          <p14:tracePt t="32622" x="3295650" y="4540250"/>
          <p14:tracePt t="32853" x="3257550" y="4502150"/>
          <p14:tracePt t="32857" x="3175000" y="4413250"/>
          <p14:tracePt t="32872" x="2857500" y="3994150"/>
          <p14:tracePt t="32891" x="2724150" y="3752850"/>
          <p14:tracePt t="32906" x="2622550" y="3549650"/>
          <p14:tracePt t="32923" x="2514600" y="3276600"/>
          <p14:tracePt t="32939" x="2495550" y="3219450"/>
          <p14:tracePt t="32957" x="2482850" y="3194050"/>
          <p14:tracePt t="33183" x="2470150" y="3194050"/>
          <p14:tracePt t="33196" x="2451100" y="3181350"/>
          <p14:tracePt t="33206" x="2298700" y="3048000"/>
          <p14:tracePt t="33223" x="2152650" y="2908300"/>
          <p14:tracePt t="33240" x="1898650" y="2660650"/>
          <p14:tracePt t="33256" x="1809750" y="2565400"/>
          <p14:tracePt t="33274" x="1752600" y="2508250"/>
          <p14:tracePt t="33290" x="1670050" y="2444750"/>
          <p14:tracePt t="33306" x="1663700" y="2438400"/>
          <p14:tracePt t="33322" x="1657350" y="2438400"/>
          <p14:tracePt t="33598" x="1657350" y="2432050"/>
          <p14:tracePt t="33610" x="1657350" y="2413000"/>
          <p14:tracePt t="33611" x="1657350" y="2400300"/>
          <p14:tracePt t="33622" x="1657350" y="2381250"/>
          <p14:tracePt t="33640" x="1657350" y="2362200"/>
          <p14:tracePt t="33655" x="1657350" y="2336800"/>
          <p14:tracePt t="33674" x="1657350" y="2324100"/>
          <p14:tracePt t="33689" x="1657350" y="2317750"/>
          <p14:tracePt t="33728" x="1651000" y="2317750"/>
          <p14:tracePt t="33729" x="1651000" y="2311400"/>
          <p14:tracePt t="33764" x="1651000" y="2305050"/>
          <p14:tracePt t="33795" x="1651000" y="2298700"/>
          <p14:tracePt t="33870" x="1651000" y="2292350"/>
          <p14:tracePt t="33871" x="1651000" y="2286000"/>
          <p14:tracePt t="33889" x="1651000" y="2260600"/>
          <p14:tracePt t="33906" x="1651000" y="2241550"/>
          <p14:tracePt t="33922" x="1651000" y="2216150"/>
          <p14:tracePt t="33939" x="1651000" y="2165350"/>
          <p14:tracePt t="33955" x="1651000" y="2127250"/>
          <p14:tracePt t="33973" x="1651000" y="2082800"/>
          <p14:tracePt t="33988" x="1651000" y="2076450"/>
          <p14:tracePt t="34006" x="1651000" y="2070100"/>
          <p14:tracePt t="35253" x="1651000" y="2076450"/>
          <p14:tracePt t="35277" x="1651000" y="2082800"/>
          <p14:tracePt t="35301" x="1651000" y="2089150"/>
          <p14:tracePt t="35359" x="1644650" y="2095500"/>
          <p14:tracePt t="35372" x="1638300" y="2101850"/>
          <p14:tracePt t="35372" x="1638300" y="2114550"/>
          <p14:tracePt t="35395" x="1631950" y="2114550"/>
          <p14:tracePt t="35407" x="1625600" y="2120900"/>
          <p14:tracePt t="35429" x="1625600" y="2127250"/>
          <p14:tracePt t="35489" x="1612900" y="2127250"/>
          <p14:tracePt t="35490" x="1606550" y="2127250"/>
          <p14:tracePt t="35505" x="1593850" y="2133600"/>
          <p14:tracePt t="35523" x="1568450" y="2133600"/>
          <p14:tracePt t="35538" x="1555750" y="2139950"/>
          <p14:tracePt t="35555" x="1517650" y="2146300"/>
          <p14:tracePt t="35572" x="1504950" y="2152650"/>
          <p14:tracePt t="35589" x="1498600" y="2152650"/>
          <p14:tracePt t="35605" x="1485900" y="2152650"/>
          <p14:tracePt t="35690" x="1479550" y="2159000"/>
          <p14:tracePt t="35714" x="1473200" y="2159000"/>
          <p14:tracePt t="35725" x="1466850" y="2165350"/>
          <p14:tracePt t="35772" x="1473200" y="2165350"/>
          <p14:tracePt t="35775" x="1498600" y="2165350"/>
          <p14:tracePt t="35789" x="1517650" y="2171700"/>
          <p14:tracePt t="35807" x="1562100" y="2178050"/>
          <p14:tracePt t="35823" x="1581150" y="2178050"/>
          <p14:tracePt t="35839" x="1625600" y="2178050"/>
          <p14:tracePt t="35856" x="1651000" y="2178050"/>
          <p14:tracePt t="35872" x="1695450" y="2178050"/>
          <p14:tracePt t="35889" x="1803400" y="2178050"/>
          <p14:tracePt t="35905" x="1860550" y="2178050"/>
          <p14:tracePt t="35922" x="1993900" y="2159000"/>
          <p14:tracePt t="35938" x="2063750" y="2146300"/>
          <p14:tracePt t="35956" x="2120900" y="2139950"/>
          <p14:tracePt t="35972" x="2216150" y="2139950"/>
          <p14:tracePt t="35989" x="2260600" y="2139950"/>
          <p14:tracePt t="36005" x="2330450" y="2139950"/>
          <p14:tracePt t="36022" x="2355850" y="2139950"/>
          <p14:tracePt t="36039" x="2400300" y="2139950"/>
          <p14:tracePt t="36056" x="2419350" y="2133600"/>
          <p14:tracePt t="36072" x="2438400" y="2127250"/>
          <p14:tracePt t="36089" x="2463800" y="2120900"/>
          <p14:tracePt t="36105" x="2470150" y="2120900"/>
          <p14:tracePt t="36122" x="2482850" y="2114550"/>
          <p14:tracePt t="36139" x="2495550" y="2108200"/>
          <p14:tracePt t="36197" x="2501900" y="2108200"/>
          <p14:tracePt t="36206" x="2508250" y="2108200"/>
          <p14:tracePt t="36222" x="2514600" y="2108200"/>
          <p14:tracePt t="36239" x="2520950" y="2108200"/>
          <p14:tracePt t="36255" x="2527300" y="2108200"/>
          <p14:tracePt t="36272" x="2533650" y="2108200"/>
          <p14:tracePt t="36341" x="2501900" y="2114550"/>
          <p14:tracePt t="36342" x="2432050" y="2120900"/>
          <p14:tracePt t="36355" x="2324100" y="2133600"/>
          <p14:tracePt t="36372" x="2006600" y="2171700"/>
          <p14:tracePt t="36388" x="1854200" y="2190750"/>
          <p14:tracePt t="36406" x="1765300" y="2203450"/>
          <p14:tracePt t="36422" x="1638300" y="2222500"/>
          <p14:tracePt t="36439" x="1600200" y="2228850"/>
          <p14:tracePt t="36455" x="1555750" y="2228850"/>
          <p14:tracePt t="36472" x="1549400" y="2228850"/>
          <p14:tracePt t="36488" x="1543050" y="2228850"/>
          <p14:tracePt t="36506" x="1536700" y="2228850"/>
          <p14:tracePt t="36637" x="1549400" y="2228850"/>
          <p14:tracePt t="36638" x="1568450" y="2228850"/>
          <p14:tracePt t="36656" x="1619250" y="2228850"/>
          <p14:tracePt t="36672" x="1682750" y="2228850"/>
          <p14:tracePt t="36688" x="1758950" y="2228850"/>
          <p14:tracePt t="36706" x="1993900" y="2241550"/>
          <p14:tracePt t="36722" x="2127250" y="2254250"/>
          <p14:tracePt t="36739" x="2324100" y="2266950"/>
          <p14:tracePt t="36755" x="2393950" y="2266950"/>
          <p14:tracePt t="36772" x="2476500" y="2273300"/>
          <p14:tracePt t="36789" x="2495550" y="2273300"/>
          <p14:tracePt t="36806" x="2508250" y="2273300"/>
          <p14:tracePt t="36822" x="2514600" y="2273300"/>
          <p14:tracePt t="36861" x="2514600" y="2279650"/>
          <p14:tracePt t="36874" x="2520950" y="2279650"/>
          <p14:tracePt t="37003" x="2514600" y="2279650"/>
          <p14:tracePt t="37004" x="2495550" y="2279650"/>
          <p14:tracePt t="37022" x="2419350" y="2279650"/>
          <p14:tracePt t="37039" x="2355850" y="2286000"/>
          <p14:tracePt t="37055" x="2286000" y="2298700"/>
          <p14:tracePt t="37055" x="2197100" y="2311400"/>
          <p14:tracePt t="37073" x="2108200" y="2336800"/>
          <p14:tracePt t="37088" x="2019300" y="2355850"/>
          <p14:tracePt t="37106" x="1866900" y="2393950"/>
          <p14:tracePt t="37122" x="1803400" y="2406650"/>
          <p14:tracePt t="37139" x="1701800" y="2425700"/>
          <p14:tracePt t="37155" x="1663700" y="2438400"/>
          <p14:tracePt t="37172" x="1631950" y="2444750"/>
          <p14:tracePt t="37188" x="1593850" y="2457450"/>
          <p14:tracePt t="37206" x="1587500" y="2457450"/>
          <p14:tracePt t="37222" x="1574800" y="2470150"/>
          <p14:tracePt t="37239" x="1568450" y="2470150"/>
          <p14:tracePt t="37255" x="1568450" y="2476500"/>
          <p14:tracePt t="37272" x="1568450" y="2482850"/>
          <p14:tracePt t="37288" x="1568450" y="2489200"/>
          <p14:tracePt t="37306" x="1568450" y="2495550"/>
          <p14:tracePt t="37345" x="1568450" y="2501900"/>
          <p14:tracePt t="37368" x="1568450" y="2508250"/>
          <p14:tracePt t="37379" x="1568450" y="2514600"/>
          <p14:tracePt t="37415" x="1581150" y="2514600"/>
          <p14:tracePt t="37426" x="1619250" y="2514600"/>
          <p14:tracePt t="37439" x="1644650" y="2514600"/>
          <p14:tracePt t="37455" x="1689100" y="2514600"/>
          <p14:tracePt t="37472" x="1828800" y="2514600"/>
          <p14:tracePt t="37488" x="1911350" y="2520950"/>
          <p14:tracePt t="37506" x="2152650" y="2546350"/>
          <p14:tracePt t="37524" x="2260600" y="2559050"/>
          <p14:tracePt t="37539" x="2368550" y="2578100"/>
          <p14:tracePt t="37555" x="2514600" y="2616200"/>
          <p14:tracePt t="37572" x="2590800" y="2635250"/>
          <p14:tracePt t="37588" x="2679700" y="2667000"/>
          <p14:tracePt t="37606" x="2711450" y="2679700"/>
          <p14:tracePt t="37622" x="2724150" y="2686050"/>
          <p14:tracePt t="37639" x="2736850" y="2692400"/>
          <p14:tracePt t="38043" x="2730500" y="2692400"/>
          <p14:tracePt t="38066" x="2717800" y="2692400"/>
          <p14:tracePt t="38075" x="2698750" y="2705100"/>
          <p14:tracePt t="38075" x="2673350" y="2711450"/>
          <p14:tracePt t="38090" x="2628900" y="2717800"/>
          <p14:tracePt t="38106" x="2559050" y="2730500"/>
          <p14:tracePt t="38123" x="2381250" y="2762250"/>
          <p14:tracePt t="38139" x="2260600" y="2787650"/>
          <p14:tracePt t="38157" x="2012950" y="2844800"/>
          <p14:tracePt t="38173" x="1936750" y="2876550"/>
          <p14:tracePt t="38190" x="1854200" y="2901950"/>
          <p14:tracePt t="38206" x="1739900" y="2965450"/>
          <p14:tracePt t="38223" x="1701800" y="3003550"/>
          <p14:tracePt t="38239" x="1651000" y="3048000"/>
          <p14:tracePt t="38257" x="1625600" y="3073400"/>
          <p14:tracePt t="38273" x="1612900" y="3079750"/>
          <p14:tracePt t="38290" x="1606550" y="3086100"/>
          <p14:tracePt t="38505" x="1612900" y="3086100"/>
          <p14:tracePt t="38515" x="1619250" y="3086100"/>
          <p14:tracePt t="38523" x="1625600" y="3086100"/>
          <p14:tracePt t="38540" x="1638300" y="3086100"/>
          <p14:tracePt t="38557" x="1657350" y="3086100"/>
          <p14:tracePt t="38573" x="1727200" y="3073400"/>
          <p14:tracePt t="38590" x="1790700" y="3067050"/>
          <p14:tracePt t="38606" x="1981200" y="3048000"/>
          <p14:tracePt t="38623" x="2108200" y="3041650"/>
          <p14:tracePt t="38639" x="2216150" y="3041650"/>
          <p14:tracePt t="38656" x="2419350" y="3041650"/>
          <p14:tracePt t="38673" x="2501900" y="3041650"/>
          <p14:tracePt t="38690" x="2654300" y="3041650"/>
          <p14:tracePt t="38706" x="2711450" y="3041650"/>
          <p14:tracePt t="38723" x="2755900" y="3035300"/>
          <p14:tracePt t="38739" x="2819400" y="3035300"/>
          <p14:tracePt t="38757" x="2832100" y="3035300"/>
          <p14:tracePt t="38773" x="2851150" y="3035300"/>
          <p14:tracePt t="39012" x="2844800" y="3035300"/>
          <p14:tracePt t="39024" x="2806700" y="3041650"/>
          <p14:tracePt t="39025" x="2736850" y="3060700"/>
          <p14:tracePt t="39039" x="2635250" y="3079750"/>
          <p14:tracePt t="39057" x="2349500" y="3130550"/>
          <p14:tracePt t="39073" x="2209800" y="3155950"/>
          <p14:tracePt t="39090" x="2108200" y="3168650"/>
          <p14:tracePt t="39106" x="1981200" y="3200400"/>
          <p14:tracePt t="39123" x="1943100" y="3206750"/>
          <p14:tracePt t="39139" x="1917700" y="3206750"/>
          <p14:tracePt t="39320" x="1911350" y="3213100"/>
          <p14:tracePt t="39331" x="1898650" y="3219450"/>
          <p14:tracePt t="39340" x="1873250" y="3238500"/>
          <p14:tracePt t="39356" x="1854200" y="3244850"/>
          <p14:tracePt t="39373" x="1835150" y="3257550"/>
          <p14:tracePt t="39389" x="1816100" y="3263900"/>
          <p14:tracePt t="39407" x="1816100" y="3270250"/>
          <p14:tracePt t="39449" x="1816100" y="3276600"/>
          <p14:tracePt t="39461" x="1847850" y="3282950"/>
          <p14:tracePt t="39461" x="1911350" y="3282950"/>
          <p14:tracePt t="39474" x="2000250" y="3282950"/>
          <p14:tracePt t="39489" x="2127250" y="3282950"/>
          <p14:tracePt t="39506" x="2552700" y="3295650"/>
          <p14:tracePt t="39522" x="2724150" y="3314700"/>
          <p14:tracePt t="39540" x="2940050" y="3365500"/>
          <p14:tracePt t="39557" x="2997200" y="3390900"/>
          <p14:tracePt t="39573" x="3022600" y="3409950"/>
          <p14:tracePt t="39589" x="3041650" y="3416300"/>
          <p14:tracePt t="39607" x="3048000" y="3416300"/>
          <p14:tracePt t="39623" x="3048000" y="3422650"/>
          <p14:tracePt t="39662" x="3041650" y="3422650"/>
          <p14:tracePt t="39664" x="3035300" y="3422650"/>
          <p14:tracePt t="39689" x="3022600" y="3409950"/>
          <p14:tracePt t="39840" x="3009900" y="3409950"/>
          <p14:tracePt t="39841" x="2997200" y="3409950"/>
          <p14:tracePt t="39856" x="2971800" y="3409950"/>
          <p14:tracePt t="39873" x="2838450" y="3435350"/>
          <p14:tracePt t="39889" x="2717800" y="3460750"/>
          <p14:tracePt t="39906" x="2444750" y="3505200"/>
          <p14:tracePt t="39922" x="2336800" y="3536950"/>
          <p14:tracePt t="39940" x="2254250" y="3568700"/>
          <p14:tracePt t="39956" x="2120900" y="3625850"/>
          <p14:tracePt t="39973" x="2076450" y="3651250"/>
          <p14:tracePt t="39989" x="2000250" y="3689350"/>
          <p14:tracePt t="40007" x="1968500" y="3695700"/>
          <p14:tracePt t="40022" x="1949450" y="3702050"/>
          <p14:tracePt t="40022" x="1924050" y="3702050"/>
          <p14:tracePt t="40040" x="1905000" y="3702050"/>
          <p14:tracePt t="40056" x="1879600" y="3695700"/>
          <p14:tracePt t="40073" x="1841500" y="3689350"/>
          <p14:tracePt t="40089" x="1822450" y="3683000"/>
          <p14:tracePt t="40106" x="1803400" y="3676650"/>
          <p14:tracePt t="40123" x="1765300" y="3670300"/>
          <p14:tracePt t="40140" x="1752600" y="3670300"/>
          <p14:tracePt t="40156" x="1727200" y="3657600"/>
          <p14:tracePt t="40173" x="1714500" y="3657600"/>
          <p14:tracePt t="40371" x="1708150" y="3657600"/>
          <p14:tracePt t="40389" x="1682750" y="3657600"/>
          <p14:tracePt t="40392" x="1593850" y="3657600"/>
          <p14:tracePt t="40407" x="1517650" y="3644900"/>
          <p14:tracePt t="40423" x="1422400" y="3606800"/>
          <p14:tracePt t="40440" x="1174750" y="3390900"/>
          <p14:tracePt t="40456" x="1079500" y="3200400"/>
          <p14:tracePt t="40473" x="933450" y="2787650"/>
          <p14:tracePt t="40489" x="914400" y="2584450"/>
          <p14:tracePt t="40506" x="901700" y="2387600"/>
          <p14:tracePt t="40522" x="869950" y="2171700"/>
          <p14:tracePt t="40540" x="857250" y="2120900"/>
          <p14:tracePt t="40556" x="819150" y="2070100"/>
          <p14:tracePt t="40574" x="806450" y="2057400"/>
          <p14:tracePt t="40589" x="793750" y="2051050"/>
          <p14:tracePt t="40606" x="781050" y="2044700"/>
          <p14:tracePt t="40692" x="781050" y="2051050"/>
          <p14:tracePt t="40693" x="781050" y="2057400"/>
          <p14:tracePt t="40706" x="781050" y="2063750"/>
          <p14:tracePt t="40880" x="774700" y="2063750"/>
          <p14:tracePt t="40888" x="768350" y="2095500"/>
          <p14:tracePt t="40906" x="762000" y="2114550"/>
          <p14:tracePt t="40923" x="742950" y="2190750"/>
          <p14:tracePt t="40939" x="736600" y="2241550"/>
          <p14:tracePt t="40956" x="736600" y="2298700"/>
          <p14:tracePt t="40973" x="736600" y="2406650"/>
          <p14:tracePt t="40990" x="736600" y="2457450"/>
          <p14:tracePt t="41006" x="736600" y="2565400"/>
          <p14:tracePt t="41023" x="736600" y="2622550"/>
          <p14:tracePt t="41039" x="736600" y="2762250"/>
          <p14:tracePt t="41057" x="736600" y="2832100"/>
          <p14:tracePt t="41073" x="736600" y="2914650"/>
          <p14:tracePt t="41090" x="736600" y="3098800"/>
          <p14:tracePt t="41106" x="736600" y="3175000"/>
          <p14:tracePt t="41123" x="736600" y="3302000"/>
          <p14:tracePt t="41139" x="736600" y="3346450"/>
          <p14:tracePt t="41156" x="736600" y="3371850"/>
          <p14:tracePt t="41173" x="736600" y="3390900"/>
          <p14:tracePt t="41388" x="736600" y="3403600"/>
          <p14:tracePt t="41389" x="736600" y="3435350"/>
          <p14:tracePt t="41406" x="736600" y="3479800"/>
          <p14:tracePt t="41423" x="685800" y="3714750"/>
          <p14:tracePt t="41439" x="654050" y="3905250"/>
          <p14:tracePt t="41456" x="628650" y="4184650"/>
          <p14:tracePt t="41473" x="628650" y="4279900"/>
          <p14:tracePt t="41489" x="628650" y="4349750"/>
          <p14:tracePt t="41506" x="628650" y="4445000"/>
          <p14:tracePt t="41523" x="628650" y="4489450"/>
          <p14:tracePt t="41539" x="628650" y="4533900"/>
          <p14:tracePt t="41556" x="628650" y="4552950"/>
          <p14:tracePt t="41573" x="628650" y="4572000"/>
          <p14:tracePt t="41611" x="628650" y="4578350"/>
          <p14:tracePt t="41623" x="628650" y="4597400"/>
          <p14:tracePt t="41639" x="635000" y="4616450"/>
          <p14:tracePt t="41640" x="641350" y="4635500"/>
          <p14:tracePt t="41656" x="654050" y="4686300"/>
          <p14:tracePt t="41672" x="654050" y="4705350"/>
          <p14:tracePt t="41690" x="654050" y="4724400"/>
          <p14:tracePt t="41706" x="660400" y="4762500"/>
          <p14:tracePt t="41723" x="666750" y="4775200"/>
          <p14:tracePt t="41739" x="666750" y="4787900"/>
          <p14:tracePt t="41756" x="666750" y="4794250"/>
          <p14:tracePt t="44211" x="666750" y="4756150"/>
          <p14:tracePt t="44225" x="666750" y="4679950"/>
          <p14:tracePt t="44226" x="666750" y="4533900"/>
          <p14:tracePt t="44238" x="666750" y="4292600"/>
          <p14:tracePt t="44257" x="666750" y="3797300"/>
          <p14:tracePt t="44272" x="666750" y="3638550"/>
          <p14:tracePt t="44290" x="666750" y="3530600"/>
          <p14:tracePt t="44305" x="666750" y="3403600"/>
          <p14:tracePt t="44322" x="666750" y="3384550"/>
          <p14:tracePt t="44338" x="666750" y="3371850"/>
          <p14:tracePt t="44357" x="673100" y="3365500"/>
          <p14:tracePt t="44590" x="673100" y="3321050"/>
          <p14:tracePt t="44602" x="717550" y="3035300"/>
          <p14:tracePt t="44625" x="774700" y="2559050"/>
          <p14:tracePt t="44640" x="806450" y="2336800"/>
          <p14:tracePt t="44655" x="825500" y="2101850"/>
          <p14:tracePt t="44674" x="825500" y="2057400"/>
          <p14:tracePt t="44688" x="825500" y="2032000"/>
          <p14:tracePt t="44706" x="825500" y="2019300"/>
          <p14:tracePt t="44780" x="831850" y="2019300"/>
          <p14:tracePt t="44981" x="831850" y="2025650"/>
          <p14:tracePt t="45017" x="838200" y="2032000"/>
          <p14:tracePt t="45039" x="838200" y="2044700"/>
          <p14:tracePt t="45041" x="838200" y="2051050"/>
          <p14:tracePt t="45075" x="838200" y="2063750"/>
          <p14:tracePt t="45097" x="838200" y="2070100"/>
          <p14:tracePt t="45105" x="838200" y="2082800"/>
          <p14:tracePt t="45122" x="838200" y="2095500"/>
          <p14:tracePt t="45138" x="838200" y="2108200"/>
          <p14:tracePt t="45155" x="838200" y="2127250"/>
          <p14:tracePt t="45171" x="838200" y="2133600"/>
          <p14:tracePt t="45205" x="838200" y="2139950"/>
          <p14:tracePt t="48584" x="838200" y="2146300"/>
          <p14:tracePt t="48596" x="838200" y="2152650"/>
          <p14:tracePt t="48605" x="838200" y="2171700"/>
          <p14:tracePt t="48621" x="838200" y="2190750"/>
          <p14:tracePt t="48638" x="838200" y="2197100"/>
          <p14:tracePt t="48654" x="838200" y="2216150"/>
          <p14:tracePt t="48673" x="838200" y="2235200"/>
          <p14:tracePt t="48689" x="838200" y="2286000"/>
          <p14:tracePt t="48705" x="838200" y="2336800"/>
          <p14:tracePt t="48721" x="838200" y="2457450"/>
          <p14:tracePt t="48740" x="838200" y="2520950"/>
          <p14:tracePt t="48754" x="838200" y="2578100"/>
          <p14:tracePt t="48773" x="844550" y="2686050"/>
          <p14:tracePt t="48788" x="850900" y="2736850"/>
          <p14:tracePt t="48805" x="857250" y="2825750"/>
          <p14:tracePt t="48821" x="863600" y="2863850"/>
          <p14:tracePt t="48838" x="863600" y="2895600"/>
          <p14:tracePt t="48854" x="869950" y="2940050"/>
          <p14:tracePt t="48872" x="869950" y="2946400"/>
          <p14:tracePt t="49152" x="869950" y="2971800"/>
          <p14:tracePt t="49171" x="869950" y="3016250"/>
          <p14:tracePt t="49172" x="869950" y="3136900"/>
          <p14:tracePt t="49188" x="863600" y="3187700"/>
          <p14:tracePt t="49205" x="863600" y="3244850"/>
          <p14:tracePt t="49222" x="863600" y="3327400"/>
          <p14:tracePt t="49238" x="863600" y="3365500"/>
          <p14:tracePt t="49254" x="863600" y="3416300"/>
          <p14:tracePt t="49272" x="863600" y="3460750"/>
          <p14:tracePt t="49288" x="863600" y="3543300"/>
          <p14:tracePt t="49307" x="863600" y="3568700"/>
          <p14:tracePt t="49321" x="863600" y="3594100"/>
          <p14:tracePt t="49338" x="863600" y="3644900"/>
          <p14:tracePt t="49354" x="863600" y="3663950"/>
          <p14:tracePt t="49371" x="863600" y="3683000"/>
          <p14:tracePt t="49388" x="869950" y="3702050"/>
          <p14:tracePt t="49405" x="869950" y="3714750"/>
          <p14:tracePt t="49624" x="869950" y="3721100"/>
          <p14:tracePt t="49649" x="869950" y="3733800"/>
          <p14:tracePt t="49656" x="869950" y="3746500"/>
          <p14:tracePt t="49671" x="869950" y="3822700"/>
          <p14:tracePt t="49691" x="863600" y="3886200"/>
          <p14:tracePt t="49704" x="863600" y="4006850"/>
          <p14:tracePt t="49722" x="863600" y="4057650"/>
          <p14:tracePt t="49738" x="863600" y="4146550"/>
          <p14:tracePt t="49757" x="863600" y="4178300"/>
          <p14:tracePt t="49771" x="863600" y="4222750"/>
          <p14:tracePt t="49790" x="863600" y="4286250"/>
          <p14:tracePt t="49804" x="863600" y="4311650"/>
          <p14:tracePt t="49822" x="863600" y="4362450"/>
          <p14:tracePt t="49838" x="869950" y="4381500"/>
          <p14:tracePt t="49855" x="869950" y="4394200"/>
          <p14:tracePt t="49871" x="869950" y="4413250"/>
          <p14:tracePt t="49888" x="869950" y="4419600"/>
          <p14:tracePt t="49905" x="869950" y="4438650"/>
          <p14:tracePt t="49922" x="876300" y="4457700"/>
          <p14:tracePt t="49938" x="876300" y="4470400"/>
          <p14:tracePt t="49955" x="882650" y="4489450"/>
          <p14:tracePt t="49971" x="882650" y="4502150"/>
          <p14:tracePt t="49988" x="882650" y="4508500"/>
          <p14:tracePt t="50004" x="882650" y="4514850"/>
          <p14:tracePt t="50022" x="882650" y="4521200"/>
          <p14:tracePt t="50287" x="882650" y="4533900"/>
          <p14:tracePt t="50289" x="889000" y="4552950"/>
          <p14:tracePt t="50304" x="901700" y="4584700"/>
          <p14:tracePt t="50321" x="965200" y="4679950"/>
          <p14:tracePt t="50338" x="1022350" y="4730750"/>
          <p14:tracePt t="50355" x="1155700" y="4813300"/>
          <p14:tracePt t="50371" x="1238250" y="4851400"/>
          <p14:tracePt t="50388" x="1314450" y="4876800"/>
          <p14:tracePt t="50404" x="1441450" y="4902200"/>
          <p14:tracePt t="50422" x="1485900" y="4902200"/>
          <p14:tracePt t="50438" x="1549400" y="4921250"/>
          <p14:tracePt t="50455" x="1568450" y="4927600"/>
          <p14:tracePt t="50471" x="1593850" y="4933950"/>
          <p14:tracePt t="50512" x="1600200" y="4933950"/>
          <p14:tracePt t="50760" x="1600200" y="4940300"/>
          <p14:tracePt t="50771" x="1600200" y="4953000"/>
          <p14:tracePt t="50776" x="1600200" y="4959350"/>
          <p14:tracePt t="50788" x="1600200" y="4965700"/>
          <p14:tracePt t="50805" x="1600200" y="4972050"/>
          <p14:tracePt t="55962" x="1606550" y="4978400"/>
          <p14:tracePt t="55973" x="1612900" y="4984750"/>
          <p14:tracePt t="55988" x="1631950" y="4991100"/>
          <p14:tracePt t="55990" x="1670050" y="4991100"/>
          <p14:tracePt t="56005" x="1809750" y="5029200"/>
          <p14:tracePt t="56022" x="1949450" y="5067300"/>
          <p14:tracePt t="56038" x="2146300" y="5118100"/>
          <p14:tracePt t="56056" x="2578100" y="5219700"/>
          <p14:tracePt t="56074" x="2781300" y="5238750"/>
          <p14:tracePt t="56089" x="3073400" y="5251450"/>
          <p14:tracePt t="56105" x="3175000" y="5251450"/>
          <p14:tracePt t="56122" x="3257550" y="5251450"/>
          <p14:tracePt t="56138" x="3340100" y="5251450"/>
          <p14:tracePt t="56156" x="3359150" y="5251450"/>
          <p14:tracePt t="56388" x="3403600" y="5251450"/>
          <p14:tracePt t="56389" x="3479800" y="5238750"/>
          <p14:tracePt t="56405" x="3854450" y="5168900"/>
          <p14:tracePt t="56425" x="4121150" y="5111750"/>
          <p14:tracePt t="56438" x="4394200" y="5048250"/>
          <p14:tracePt t="56456" x="4959350" y="4965700"/>
          <p14:tracePt t="56472" x="5213350" y="4953000"/>
          <p14:tracePt t="56489" x="5391150" y="4953000"/>
          <p14:tracePt t="56505" x="5600700" y="4953000"/>
          <p14:tracePt t="56522" x="5651500" y="4972050"/>
          <p14:tracePt t="56538" x="5689600" y="4972050"/>
          <p14:tracePt t="56765" x="5702300" y="4972050"/>
          <p14:tracePt t="56794" x="5708650" y="4972050"/>
          <p14:tracePt t="56824" x="5715000" y="4965700"/>
          <p14:tracePt t="57983" x="5721350" y="4959350"/>
          <p14:tracePt t="57995" x="5727700" y="4959350"/>
          <p14:tracePt t="58006" x="5740400" y="4940300"/>
          <p14:tracePt t="58022" x="5753100" y="4933950"/>
          <p14:tracePt t="58039" x="5765800" y="4908550"/>
          <p14:tracePt t="58056" x="5772150" y="4902200"/>
          <p14:tracePt t="58072" x="5772150" y="4895850"/>
          <p14:tracePt t="58088" x="5772150" y="4883150"/>
          <p14:tracePt t="58125" x="5778500" y="4876800"/>
          <p14:tracePt t="58384" x="5784850" y="4870450"/>
          <p14:tracePt t="58392" x="5797550" y="4851400"/>
          <p14:tracePt t="58406" x="5816600" y="4819650"/>
          <p14:tracePt t="58421" x="5829300" y="4787900"/>
          <p14:tracePt t="58455" x="5842000" y="4749800"/>
          <p14:tracePt t="58457" x="5848350" y="4724400"/>
          <p14:tracePt t="58474" x="5854700" y="4711700"/>
          <p14:tracePt t="58488" x="5854700" y="4699000"/>
          <p14:tracePt t="58527" x="5854700" y="4692650"/>
          <p14:tracePt t="58846" x="5854700" y="4679950"/>
          <p14:tracePt t="58854" x="5854700" y="4629150"/>
          <p14:tracePt t="58872" x="5848350" y="4591050"/>
          <p14:tracePt t="58889" x="5835650" y="4495800"/>
          <p14:tracePt t="58905" x="5835650" y="4451350"/>
          <p14:tracePt t="58922" x="5835650" y="4394200"/>
          <p14:tracePt t="58938" x="5835650" y="4362450"/>
          <p14:tracePt t="58976" x="5835650" y="4356100"/>
          <p14:tracePt t="59284" x="5829300" y="4349750"/>
          <p14:tracePt t="59295" x="5816600" y="4343400"/>
          <p14:tracePt t="59305" x="5803900" y="4330700"/>
          <p14:tracePt t="59322" x="5797550" y="4324350"/>
          <p14:tracePt t="59413" x="5791200" y="4324350"/>
          <p14:tracePt t="59449" x="5784850" y="4324350"/>
          <p14:tracePt t="59709" x="5784850" y="4330700"/>
          <p14:tracePt t="59711" x="5784850" y="4337050"/>
          <p14:tracePt t="59742" x="5784850" y="4343400"/>
          <p14:tracePt t="60501" x="5784850" y="4356100"/>
          <p14:tracePt t="60503" x="5784850" y="4368800"/>
          <p14:tracePt t="60522" x="5784850" y="4387850"/>
          <p14:tracePt t="60539" x="5784850" y="4413250"/>
          <p14:tracePt t="60555" x="5784850" y="4470400"/>
          <p14:tracePt t="60572" x="5784850" y="4489450"/>
          <p14:tracePt t="60588" x="5784850" y="4508500"/>
          <p14:tracePt t="60605" x="5784850" y="4514850"/>
          <p14:tracePt t="60891" x="5784850" y="4527550"/>
          <p14:tracePt t="60898" x="5784850" y="4540250"/>
          <p14:tracePt t="60906" x="5784850" y="4559300"/>
          <p14:tracePt t="60923" x="5784850" y="4597400"/>
          <p14:tracePt t="60939" x="5784850" y="4616450"/>
          <p14:tracePt t="60955" x="5784850" y="4635500"/>
          <p14:tracePt t="60972" x="5784850" y="4711700"/>
          <p14:tracePt t="60990" x="5784850" y="4756150"/>
          <p14:tracePt t="61005" x="5784850" y="4870450"/>
          <p14:tracePt t="61021" x="5784850" y="4921250"/>
          <p14:tracePt t="61038" x="5784850" y="4959350"/>
          <p14:tracePt t="61055" x="5784850" y="4997450"/>
          <p14:tracePt t="61072" x="5784850" y="5003800"/>
          <p14:tracePt t="61088" x="5784850" y="5016500"/>
          <p14:tracePt t="61107" x="5784850" y="5022850"/>
          <p14:tracePt t="61123" x="5791200" y="5035550"/>
          <p14:tracePt t="61140" x="5791200" y="5048250"/>
          <p14:tracePt t="61155" x="5803900" y="5060950"/>
          <p14:tracePt t="61172" x="5810250" y="5086350"/>
          <p14:tracePt t="61189" x="5810250" y="5105400"/>
          <p14:tracePt t="61205" x="5810250" y="5111750"/>
          <p14:tracePt t="61222" x="5816600" y="5137150"/>
          <p14:tracePt t="61239" x="5822950" y="5149850"/>
          <p14:tracePt t="61255" x="5822950" y="5156200"/>
          <p14:tracePt t="62027" x="5822950" y="5162550"/>
          <p14:tracePt t="62049" x="5816600" y="5168900"/>
          <p14:tracePt t="62061" x="5816600" y="5181600"/>
          <p14:tracePt t="62072" x="5810250" y="5194300"/>
          <p14:tracePt t="62082" x="5803900" y="5219700"/>
          <p14:tracePt t="62089" x="5791200" y="5276850"/>
          <p14:tracePt t="62105" x="5746750" y="5473700"/>
          <p14:tracePt t="62122" x="5740400" y="5588000"/>
          <p14:tracePt t="62138" x="5727700" y="5676900"/>
          <p14:tracePt t="62155" x="5727700" y="5772150"/>
          <p14:tracePt t="62171" x="5727700" y="5784850"/>
          <p14:tracePt t="62653" x="5727700" y="5791200"/>
          <p14:tracePt t="62654" x="5727700" y="5797550"/>
          <p14:tracePt t="62675" x="5727700" y="5803900"/>
          <p14:tracePt t="62783" x="5727700" y="5810250"/>
          <p14:tracePt t="63030" x="5721350" y="5810250"/>
          <p14:tracePt t="63078" x="5715000" y="5810250"/>
          <p14:tracePt t="63090" x="5708650" y="5810250"/>
          <p14:tracePt t="63091" x="5695950" y="5822950"/>
          <p14:tracePt t="63106" x="5683250" y="5842000"/>
          <p14:tracePt t="63121" x="5632450" y="5886450"/>
          <p14:tracePt t="63138" x="5607050" y="5911850"/>
          <p14:tracePt t="63155" x="5588000" y="5937250"/>
          <p14:tracePt t="63155" x="5575300" y="5943600"/>
          <p14:tracePt t="63172" x="5562600" y="5949950"/>
          <p14:tracePt t="63478" x="5562600" y="5937250"/>
          <p14:tracePt t="63490" x="5543550" y="5861050"/>
          <p14:tracePt t="63505" x="5530850" y="5816600"/>
          <p14:tracePt t="63521" x="5524500" y="5772150"/>
          <p14:tracePt t="63538" x="5499100" y="5715000"/>
          <p14:tracePt t="63556" x="5492750" y="5702300"/>
          <p14:tracePt t="63572" x="5473700" y="5695950"/>
          <p14:tracePt t="63588" x="5467350" y="5695950"/>
          <p14:tracePt t="63605" x="5461000" y="5695950"/>
          <p14:tracePt t="63645" x="5454650" y="5695950"/>
          <p14:tracePt t="63657" x="5448300" y="5695950"/>
          <p14:tracePt t="63715" x="5441950" y="5695950"/>
          <p14:tracePt t="63728" x="5441950" y="5702300"/>
          <p14:tracePt t="63953" x="5435600" y="5695950"/>
          <p14:tracePt t="63977" x="5435600" y="5689600"/>
          <p14:tracePt t="63989" x="5429250" y="5689600"/>
          <p14:tracePt t="64004" x="5429250" y="5683250"/>
          <p14:tracePt t="64022" x="5429250" y="5676900"/>
          <p14:tracePt t="64024" x="5422900" y="5670550"/>
          <p14:tracePt t="64038" x="5416550" y="5670550"/>
          <p14:tracePt t="64055" x="5403850" y="5657850"/>
          <p14:tracePt t="64072" x="5391150" y="5651500"/>
          <p14:tracePt t="64087" x="5378450" y="5651500"/>
          <p14:tracePt t="64087" x="5372100" y="5651500"/>
          <p14:tracePt t="64105" x="5365750" y="5651500"/>
          <p14:tracePt t="64200" x="5372100" y="5651500"/>
          <p14:tracePt t="64212" x="5391150" y="5651500"/>
          <p14:tracePt t="64224" x="5422900" y="5651500"/>
          <p14:tracePt t="64238" x="5429250" y="5645150"/>
          <p14:tracePt t="64254" x="5435600" y="5638800"/>
          <p14:tracePt t="64272" x="5435600" y="5632450"/>
          <p14:tracePt t="64288" x="5429250" y="5626100"/>
          <p14:tracePt t="64305" x="5397500" y="5619750"/>
          <p14:tracePt t="64321" x="5384800" y="5619750"/>
          <p14:tracePt t="64337" x="5359400" y="5619750"/>
          <p14:tracePt t="64839" x="5365750" y="5619750"/>
          <p14:tracePt t="64849" x="5372100" y="5600700"/>
          <p14:tracePt t="64855" x="5384800" y="5581650"/>
          <p14:tracePt t="64870" x="5422900" y="5505450"/>
          <p14:tracePt t="64888" x="5448300" y="5435600"/>
          <p14:tracePt t="64905" x="5518150" y="5207000"/>
          <p14:tracePt t="64922" x="5543550" y="5073650"/>
          <p14:tracePt t="64938" x="5562600" y="4953000"/>
          <p14:tracePt t="64955" x="5575300" y="4730750"/>
          <p14:tracePt t="64971" x="5575300" y="4654550"/>
          <p14:tracePt t="64988" x="5575300" y="4495800"/>
          <p14:tracePt t="65004" x="5575300" y="4425950"/>
          <p14:tracePt t="65022" x="5575300" y="4387850"/>
          <p14:tracePt t="65038" x="5568950" y="4318000"/>
          <p14:tracePt t="65055" x="5562600" y="4311650"/>
          <p14:tracePt t="65253" x="5562600" y="4286250"/>
          <p14:tracePt t="65254" x="5562600" y="4222750"/>
          <p14:tracePt t="65271" x="5562600" y="4019550"/>
          <p14:tracePt t="65289" x="5556250" y="3841750"/>
          <p14:tracePt t="65305" x="5537200" y="3689350"/>
          <p14:tracePt t="65322" x="5499100" y="3467100"/>
          <p14:tracePt t="65337" x="5473700" y="3397250"/>
          <p14:tracePt t="65355" x="5448300" y="3340100"/>
          <p14:tracePt t="65370" x="5435600" y="3314700"/>
          <p14:tracePt t="65388" x="5429250" y="3314700"/>
          <p14:tracePt t="65405" x="5429250" y="3302000"/>
          <p14:tracePt t="67734" x="5429250" y="3282950"/>
          <p14:tracePt t="67739" x="5429250" y="3238500"/>
          <p14:tracePt t="67755" x="5403850" y="2832100"/>
          <p14:tracePt t="67771" x="5391150" y="2533650"/>
          <p14:tracePt t="67790" x="5391150" y="2228850"/>
          <p14:tracePt t="67804" x="5378450" y="1854200"/>
          <p14:tracePt t="67822" x="5365750" y="1778000"/>
          <p14:tracePt t="67838" x="5334000" y="1708150"/>
          <p14:tracePt t="67857" x="5327650" y="1701800"/>
          <p14:tracePt t="67871" x="5321300" y="1695450"/>
          <p14:tracePt t="67888" x="5321300" y="1689100"/>
          <p14:tracePt t="68409" x="5321300" y="1695450"/>
          <p14:tracePt t="68421" x="5321300" y="1720850"/>
          <p14:tracePt t="68423" x="5314950" y="1752600"/>
          <p14:tracePt t="68438" x="5295900" y="1822450"/>
          <p14:tracePt t="68455" x="5283200" y="2114550"/>
          <p14:tracePt t="68472" x="5283200" y="2343150"/>
          <p14:tracePt t="68489" x="5283200" y="2755900"/>
          <p14:tracePt t="68504" x="5295900" y="2914650"/>
          <p14:tracePt t="68521" x="5308600" y="3035300"/>
          <p14:tracePt t="68538" x="5334000" y="3200400"/>
          <p14:tracePt t="68556" x="5340350" y="3251200"/>
          <p14:tracePt t="68571" x="5353050" y="3308350"/>
          <p14:tracePt t="68588" x="5359400" y="3321050"/>
          <p14:tracePt t="68607" x="5359400" y="3340100"/>
          <p14:tracePt t="68621" x="5359400" y="3346450"/>
          <p14:tracePt t="68638" x="5359400" y="3352800"/>
          <p14:tracePt t="68655" x="5359400" y="3371850"/>
          <p14:tracePt t="68673" x="5359400" y="3384550"/>
          <p14:tracePt t="68688" x="5359400" y="3403600"/>
          <p14:tracePt t="68704" x="5359400" y="3416300"/>
          <p14:tracePt t="68952" x="5359400" y="3422650"/>
          <p14:tracePt t="68963" x="5359400" y="3441700"/>
          <p14:tracePt t="68974" x="5359400" y="3536950"/>
          <p14:tracePt t="68988" x="5359400" y="3606800"/>
          <p14:tracePt t="69005" x="5353050" y="3683000"/>
          <p14:tracePt t="69022" x="5353050" y="3873500"/>
          <p14:tracePt t="69038" x="5353050" y="3981450"/>
          <p14:tracePt t="69055" x="5353050" y="4171950"/>
          <p14:tracePt t="69071" x="5359400" y="4260850"/>
          <p14:tracePt t="69088" x="5365750" y="4337050"/>
          <p14:tracePt t="69104" x="5365750" y="4457700"/>
          <p14:tracePt t="69121" x="5372100" y="4502150"/>
          <p14:tracePt t="69138" x="5372100" y="4559300"/>
          <p14:tracePt t="69155" x="5372100" y="4565650"/>
          <p14:tracePt t="69389" x="5372100" y="4584700"/>
          <p14:tracePt t="69404" x="5365750" y="4610100"/>
          <p14:tracePt t="69406" x="5346700" y="4673600"/>
          <p14:tracePt t="69421" x="5321300" y="4826000"/>
          <p14:tracePt t="69438" x="5321300" y="4914900"/>
          <p14:tracePt t="69454" x="5321300" y="5003800"/>
          <p14:tracePt t="69471" x="5327650" y="5149850"/>
          <p14:tracePt t="69488" x="5334000" y="5207000"/>
          <p14:tracePt t="69506" x="5346700" y="5321300"/>
          <p14:tracePt t="69521" x="5346700" y="5378450"/>
          <p14:tracePt t="69538" x="5346700" y="5429250"/>
          <p14:tracePt t="69554" x="5359400" y="5492750"/>
          <p14:tracePt t="69572" x="5359400" y="5511800"/>
          <p14:tracePt t="69587" x="5359400" y="5549900"/>
          <p14:tracePt t="69605" x="5359400" y="5568950"/>
          <p14:tracePt t="69621" x="5359400" y="5607050"/>
          <p14:tracePt t="69638" x="5365750" y="5619750"/>
          <p14:tracePt t="69654" x="5365750" y="5632450"/>
          <p14:tracePt t="69671" x="5365750" y="5651500"/>
          <p14:tracePt t="69688" x="5372100" y="5657850"/>
          <p14:tracePt t="69705" x="5372100" y="5670550"/>
          <p14:tracePt t="69886" x="5372100" y="5676900"/>
          <p14:tracePt t="69945" x="5378450" y="5676900"/>
          <p14:tracePt t="69954" x="5378450" y="5683250"/>
          <p14:tracePt t="73920" x="5384800" y="5664200"/>
          <p14:tracePt t="73922" x="5391150" y="5638800"/>
          <p14:tracePt t="73939" x="5422900" y="5556250"/>
          <p14:tracePt t="73957" x="5429250" y="5530850"/>
          <p14:tracePt t="73975" x="5435600" y="5518150"/>
          <p14:tracePt t="73990" x="5448300" y="5505450"/>
          <p14:tracePt t="74006" x="5454650" y="5499100"/>
          <p14:tracePt t="74049" x="5461000" y="5499100"/>
          <p14:tracePt t="74488" x="5467350" y="5499100"/>
          <p14:tracePt t="74489" x="5473700" y="5505450"/>
          <p14:tracePt t="74506" x="5499100" y="5518150"/>
          <p14:tracePt t="74524" x="5524500" y="5530850"/>
          <p14:tracePt t="74539" x="5549900" y="5543550"/>
          <p14:tracePt t="74557" x="5626100" y="5549900"/>
          <p14:tracePt t="74573" x="5651500" y="5549900"/>
          <p14:tracePt t="74590" x="5695950" y="5549900"/>
          <p14:tracePt t="74606" x="5715000" y="5549900"/>
          <p14:tracePt t="74623" x="5746750" y="5543550"/>
          <p14:tracePt t="74642" x="5765800" y="5537200"/>
          <p14:tracePt t="74656" x="5778500" y="5537200"/>
          <p14:tracePt t="74673" x="5803900" y="5537200"/>
          <p14:tracePt t="74690" x="5810250" y="5537200"/>
          <p14:tracePt t="74706" x="5816600" y="5537200"/>
          <p14:tracePt t="74706" x="5822950" y="5530850"/>
          <p14:tracePt t="75007" x="5829300" y="5511800"/>
          <p14:tracePt t="75022" x="5829300" y="5499100"/>
          <p14:tracePt t="75039" x="5835650" y="5486400"/>
          <p14:tracePt t="75041" x="5842000" y="5461000"/>
          <p14:tracePt t="75056" x="5842000" y="5454650"/>
          <p14:tracePt t="75073" x="5854700" y="5441950"/>
          <p14:tracePt t="75090" x="5854700" y="5435600"/>
          <p14:tracePt t="75432" x="5854700" y="5441950"/>
          <p14:tracePt t="75437" x="5848350" y="5454650"/>
          <p14:tracePt t="75479" x="5835650" y="5461000"/>
          <p14:tracePt t="75491" x="5835650" y="5467350"/>
          <p14:tracePt t="75491" x="5829300" y="5473700"/>
          <p14:tracePt t="75527" x="5822950" y="5480050"/>
          <p14:tracePt t="75645" x="5816600" y="5480050"/>
          <p14:tracePt t="77867" x="5816600" y="5492750"/>
          <p14:tracePt t="77890" x="5816600" y="5499100"/>
          <p14:tracePt t="77892" x="5816600" y="5511800"/>
          <p14:tracePt t="77906" x="5816600" y="5524500"/>
          <p14:tracePt t="77923" x="5810250" y="5549900"/>
          <p14:tracePt t="77939" x="5810250" y="5568950"/>
          <p14:tracePt t="77973" x="5803900" y="5581650"/>
          <p14:tracePt t="77974" x="5803900" y="5594350"/>
          <p14:tracePt t="77990" x="5803900" y="5600700"/>
          <p14:tracePt t="81791" x="5803900" y="5594350"/>
          <p14:tracePt t="81806" x="5803900" y="5581650"/>
          <p14:tracePt t="81807" x="5810250" y="5575300"/>
          <p14:tracePt t="81822" x="5816600" y="5562600"/>
          <p14:tracePt t="81822" x="5816600" y="5537200"/>
          <p14:tracePt t="81840" x="5835650" y="5505450"/>
          <p14:tracePt t="81857" x="5873750" y="5441950"/>
          <p14:tracePt t="81873" x="6000750" y="5238750"/>
          <p14:tracePt t="81889" x="6070600" y="5143500"/>
          <p14:tracePt t="81908" x="6159500" y="5029200"/>
          <p14:tracePt t="81922" x="6197600" y="4997450"/>
          <p14:tracePt t="81940" x="6216650" y="4984750"/>
          <p14:tracePt t="81956" x="6229350" y="4978400"/>
          <p14:tracePt t="82158" x="6242050" y="4972050"/>
          <p14:tracePt t="82162" x="6261100" y="4953000"/>
          <p14:tracePt t="82174" x="6292850" y="4927600"/>
          <p14:tracePt t="82189" x="6388100" y="4857750"/>
          <p14:tracePt t="82207" x="6445250" y="4826000"/>
          <p14:tracePt t="82222" x="6489700" y="4800600"/>
          <p14:tracePt t="82239" x="6553200" y="4762500"/>
          <p14:tracePt t="82256" x="6565900" y="4749800"/>
          <p14:tracePt t="82273" x="6578600" y="4749800"/>
          <p14:tracePt t="84872" x="0" y="0"/>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1F1A912-6B66-48C1-9253-38E3A888108B}" type="datetime12">
              <a:rPr lang="en-US" altLang="en-US" sz="1000" smtClean="0"/>
              <a:pPr eaLnBrk="1" hangingPunct="1">
                <a:spcBef>
                  <a:spcPct val="0"/>
                </a:spcBef>
                <a:buFontTx/>
                <a:buNone/>
              </a:pPr>
              <a:t>11:03 PM</a:t>
            </a:fld>
            <a:endParaRPr lang="en-US" altLang="en-US" sz="1000"/>
          </a:p>
        </p:txBody>
      </p:sp>
      <p:sp>
        <p:nvSpPr>
          <p:cNvPr id="37891" name="Rectangle 2"/>
          <p:cNvSpPr>
            <a:spLocks noChangeArrowheads="1"/>
          </p:cNvSpPr>
          <p:nvPr/>
        </p:nvSpPr>
        <p:spPr bwMode="auto">
          <a:xfrm>
            <a:off x="3657600" y="4171950"/>
            <a:ext cx="3371850" cy="800100"/>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2" name="Rectangle 3"/>
          <p:cNvSpPr>
            <a:spLocks noChangeArrowheads="1"/>
          </p:cNvSpPr>
          <p:nvPr/>
        </p:nvSpPr>
        <p:spPr bwMode="auto">
          <a:xfrm>
            <a:off x="2470150" y="-41275"/>
            <a:ext cx="4529138" cy="82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4800" b="1">
                <a:latin typeface="Times New Roman" pitchFamily="18" charset="0"/>
              </a:rPr>
              <a:t>Refractive Index</a:t>
            </a:r>
          </a:p>
        </p:txBody>
      </p:sp>
      <p:sp>
        <p:nvSpPr>
          <p:cNvPr id="37893" name="Rectangle 4"/>
          <p:cNvSpPr>
            <a:spLocks noChangeArrowheads="1"/>
          </p:cNvSpPr>
          <p:nvPr/>
        </p:nvSpPr>
        <p:spPr bwMode="auto">
          <a:xfrm>
            <a:off x="4183063" y="2582863"/>
            <a:ext cx="87630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Objective</a:t>
            </a:r>
          </a:p>
        </p:txBody>
      </p:sp>
      <p:sp>
        <p:nvSpPr>
          <p:cNvPr id="37894" name="Oval 5"/>
          <p:cNvSpPr>
            <a:spLocks noChangeArrowheads="1"/>
          </p:cNvSpPr>
          <p:nvPr/>
        </p:nvSpPr>
        <p:spPr bwMode="auto">
          <a:xfrm>
            <a:off x="765175" y="3135313"/>
            <a:ext cx="2879725" cy="1277937"/>
          </a:xfrm>
          <a:prstGeom prst="ellipse">
            <a:avLst/>
          </a:prstGeom>
          <a:gradFill rotWithShape="0">
            <a:gsLst>
              <a:gs pos="0">
                <a:srgbClr val="EAEAEA"/>
              </a:gs>
              <a:gs pos="100000">
                <a:srgbClr val="6C6C6C"/>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5" name="Rectangle 6"/>
          <p:cNvSpPr>
            <a:spLocks noChangeArrowheads="1"/>
          </p:cNvSpPr>
          <p:nvPr/>
        </p:nvSpPr>
        <p:spPr bwMode="auto">
          <a:xfrm>
            <a:off x="347663" y="4821238"/>
            <a:ext cx="3654425" cy="690562"/>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6" name="Rectangle 7"/>
          <p:cNvSpPr>
            <a:spLocks noChangeArrowheads="1"/>
          </p:cNvSpPr>
          <p:nvPr/>
        </p:nvSpPr>
        <p:spPr bwMode="auto">
          <a:xfrm>
            <a:off x="666750" y="3760788"/>
            <a:ext cx="3022600" cy="433387"/>
          </a:xfrm>
          <a:prstGeom prst="rect">
            <a:avLst/>
          </a:prstGeom>
          <a:solidFill>
            <a:srgbClr val="DADADA"/>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7" name="Rectangle 8"/>
          <p:cNvSpPr>
            <a:spLocks noChangeArrowheads="1"/>
          </p:cNvSpPr>
          <p:nvPr/>
        </p:nvSpPr>
        <p:spPr bwMode="auto">
          <a:xfrm>
            <a:off x="854075" y="4186238"/>
            <a:ext cx="2635250" cy="622300"/>
          </a:xfrm>
          <a:prstGeom prst="rect">
            <a:avLst/>
          </a:prstGeom>
          <a:solidFill>
            <a:srgbClr val="DADADA"/>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898" name="AutoShape 9"/>
          <p:cNvSpPr>
            <a:spLocks noChangeArrowheads="1"/>
          </p:cNvSpPr>
          <p:nvPr/>
        </p:nvSpPr>
        <p:spPr bwMode="auto">
          <a:xfrm rot="10800000" flipH="1" flipV="1">
            <a:off x="739775" y="2249488"/>
            <a:ext cx="2954338" cy="9636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35 w 21600"/>
              <a:gd name="T13" fmla="*/ 3935 h 21600"/>
              <a:gd name="T14" fmla="*/ 17665 w 21600"/>
              <a:gd name="T15" fmla="*/ 17665 h 21600"/>
            </a:gdLst>
            <a:ahLst/>
            <a:cxnLst>
              <a:cxn ang="T8">
                <a:pos x="T0" y="T1"/>
              </a:cxn>
              <a:cxn ang="T9">
                <a:pos x="T2" y="T3"/>
              </a:cxn>
              <a:cxn ang="T10">
                <a:pos x="T4" y="T5"/>
              </a:cxn>
              <a:cxn ang="T11">
                <a:pos x="T6" y="T7"/>
              </a:cxn>
            </a:cxnLst>
            <a:rect l="T12" t="T13" r="T14" b="T15"/>
            <a:pathLst>
              <a:path w="21600" h="21600">
                <a:moveTo>
                  <a:pt x="0" y="0"/>
                </a:moveTo>
                <a:lnTo>
                  <a:pt x="4270" y="21600"/>
                </a:lnTo>
                <a:lnTo>
                  <a:pt x="17330" y="21600"/>
                </a:lnTo>
                <a:lnTo>
                  <a:pt x="21600" y="0"/>
                </a:lnTo>
                <a:lnTo>
                  <a:pt x="0" y="0"/>
                </a:lnTo>
                <a:close/>
              </a:path>
            </a:pathLst>
          </a:custGeom>
          <a:gradFill rotWithShape="0">
            <a:gsLst>
              <a:gs pos="0">
                <a:srgbClr val="858585"/>
              </a:gs>
              <a:gs pos="100000">
                <a:srgbClr val="676767"/>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899" name="Line 10"/>
          <p:cNvSpPr>
            <a:spLocks noChangeShapeType="1"/>
          </p:cNvSpPr>
          <p:nvPr/>
        </p:nvSpPr>
        <p:spPr bwMode="auto">
          <a:xfrm flipV="1">
            <a:off x="5067300" y="2716213"/>
            <a:ext cx="439738" cy="174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00" name="Rectangle 11"/>
          <p:cNvSpPr>
            <a:spLocks noChangeArrowheads="1"/>
          </p:cNvSpPr>
          <p:nvPr/>
        </p:nvSpPr>
        <p:spPr bwMode="auto">
          <a:xfrm>
            <a:off x="157163" y="4422775"/>
            <a:ext cx="62230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n=1.52</a:t>
            </a:r>
          </a:p>
        </p:txBody>
      </p:sp>
      <p:sp>
        <p:nvSpPr>
          <p:cNvPr id="37901" name="Rectangle 12"/>
          <p:cNvSpPr>
            <a:spLocks noChangeArrowheads="1"/>
          </p:cNvSpPr>
          <p:nvPr/>
        </p:nvSpPr>
        <p:spPr bwMode="auto">
          <a:xfrm>
            <a:off x="244475" y="2649538"/>
            <a:ext cx="83185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1.52</a:t>
            </a:r>
          </a:p>
        </p:txBody>
      </p:sp>
      <p:sp>
        <p:nvSpPr>
          <p:cNvPr id="37902" name="Rectangle 13"/>
          <p:cNvSpPr>
            <a:spLocks noChangeArrowheads="1"/>
          </p:cNvSpPr>
          <p:nvPr/>
        </p:nvSpPr>
        <p:spPr bwMode="auto">
          <a:xfrm>
            <a:off x="103188" y="3325813"/>
            <a:ext cx="887412"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1.52</a:t>
            </a:r>
          </a:p>
        </p:txBody>
      </p:sp>
      <p:sp>
        <p:nvSpPr>
          <p:cNvPr id="37903" name="Freeform 14"/>
          <p:cNvSpPr>
            <a:spLocks/>
          </p:cNvSpPr>
          <p:nvPr/>
        </p:nvSpPr>
        <p:spPr bwMode="auto">
          <a:xfrm>
            <a:off x="838200" y="4197350"/>
            <a:ext cx="2606675" cy="669925"/>
          </a:xfrm>
          <a:custGeom>
            <a:avLst/>
            <a:gdLst>
              <a:gd name="T0" fmla="*/ 2147483647 w 1642"/>
              <a:gd name="T1" fmla="*/ 2147483647 h 422"/>
              <a:gd name="T2" fmla="*/ 2147483647 w 1642"/>
              <a:gd name="T3" fmla="*/ 2147483647 h 422"/>
              <a:gd name="T4" fmla="*/ 2147483647 w 1642"/>
              <a:gd name="T5" fmla="*/ 2147483647 h 422"/>
              <a:gd name="T6" fmla="*/ 2147483647 w 1642"/>
              <a:gd name="T7" fmla="*/ 2147483647 h 422"/>
              <a:gd name="T8" fmla="*/ 2147483647 w 1642"/>
              <a:gd name="T9" fmla="*/ 2147483647 h 422"/>
              <a:gd name="T10" fmla="*/ 2147483647 w 1642"/>
              <a:gd name="T11" fmla="*/ 2147483647 h 422"/>
              <a:gd name="T12" fmla="*/ 2147483647 w 1642"/>
              <a:gd name="T13" fmla="*/ 0 h 422"/>
              <a:gd name="T14" fmla="*/ 2147483647 w 1642"/>
              <a:gd name="T15" fmla="*/ 0 h 422"/>
              <a:gd name="T16" fmla="*/ 2147483647 w 1642"/>
              <a:gd name="T17" fmla="*/ 2147483647 h 422"/>
              <a:gd name="T18" fmla="*/ 2147483647 w 1642"/>
              <a:gd name="T19" fmla="*/ 2147483647 h 422"/>
              <a:gd name="T20" fmla="*/ 2147483647 w 1642"/>
              <a:gd name="T21" fmla="*/ 2147483647 h 422"/>
              <a:gd name="T22" fmla="*/ 2147483647 w 1642"/>
              <a:gd name="T23" fmla="*/ 2147483647 h 422"/>
              <a:gd name="T24" fmla="*/ 2147483647 w 1642"/>
              <a:gd name="T25" fmla="*/ 2147483647 h 422"/>
              <a:gd name="T26" fmla="*/ 2147483647 w 1642"/>
              <a:gd name="T27" fmla="*/ 0 h 422"/>
              <a:gd name="T28" fmla="*/ 2147483647 w 1642"/>
              <a:gd name="T29" fmla="*/ 2147483647 h 422"/>
              <a:gd name="T30" fmla="*/ 2147483647 w 1642"/>
              <a:gd name="T31" fmla="*/ 2147483647 h 422"/>
              <a:gd name="T32" fmla="*/ 2147483647 w 1642"/>
              <a:gd name="T33" fmla="*/ 2147483647 h 422"/>
              <a:gd name="T34" fmla="*/ 2147483647 w 1642"/>
              <a:gd name="T35" fmla="*/ 2147483647 h 422"/>
              <a:gd name="T36" fmla="*/ 2147483647 w 1642"/>
              <a:gd name="T37" fmla="*/ 2147483647 h 422"/>
              <a:gd name="T38" fmla="*/ 2147483647 w 1642"/>
              <a:gd name="T39" fmla="*/ 2147483647 h 422"/>
              <a:gd name="T40" fmla="*/ 2147483647 w 1642"/>
              <a:gd name="T41" fmla="*/ 2147483647 h 422"/>
              <a:gd name="T42" fmla="*/ 2147483647 w 1642"/>
              <a:gd name="T43" fmla="*/ 2147483647 h 422"/>
              <a:gd name="T44" fmla="*/ 2147483647 w 1642"/>
              <a:gd name="T45" fmla="*/ 2147483647 h 422"/>
              <a:gd name="T46" fmla="*/ 2147483647 w 1642"/>
              <a:gd name="T47" fmla="*/ 2147483647 h 422"/>
              <a:gd name="T48" fmla="*/ 2147483647 w 1642"/>
              <a:gd name="T49" fmla="*/ 2147483647 h 422"/>
              <a:gd name="T50" fmla="*/ 2147483647 w 1642"/>
              <a:gd name="T51" fmla="*/ 2147483647 h 422"/>
              <a:gd name="T52" fmla="*/ 2147483647 w 1642"/>
              <a:gd name="T53" fmla="*/ 2147483647 h 422"/>
              <a:gd name="T54" fmla="*/ 2147483647 w 1642"/>
              <a:gd name="T55" fmla="*/ 2147483647 h 422"/>
              <a:gd name="T56" fmla="*/ 2147483647 w 1642"/>
              <a:gd name="T57" fmla="*/ 2147483647 h 422"/>
              <a:gd name="T58" fmla="*/ 2147483647 w 1642"/>
              <a:gd name="T59" fmla="*/ 2147483647 h 422"/>
              <a:gd name="T60" fmla="*/ 2147483647 w 1642"/>
              <a:gd name="T61" fmla="*/ 2147483647 h 422"/>
              <a:gd name="T62" fmla="*/ 2147483647 w 1642"/>
              <a:gd name="T63" fmla="*/ 2147483647 h 422"/>
              <a:gd name="T64" fmla="*/ 2147483647 w 1642"/>
              <a:gd name="T65" fmla="*/ 2147483647 h 422"/>
              <a:gd name="T66" fmla="*/ 2147483647 w 1642"/>
              <a:gd name="T67" fmla="*/ 2147483647 h 422"/>
              <a:gd name="T68" fmla="*/ 2147483647 w 1642"/>
              <a:gd name="T69" fmla="*/ 2147483647 h 422"/>
              <a:gd name="T70" fmla="*/ 2147483647 w 1642"/>
              <a:gd name="T71" fmla="*/ 2147483647 h 422"/>
              <a:gd name="T72" fmla="*/ 2147483647 w 1642"/>
              <a:gd name="T73" fmla="*/ 2147483647 h 422"/>
              <a:gd name="T74" fmla="*/ 2147483647 w 1642"/>
              <a:gd name="T75" fmla="*/ 2147483647 h 422"/>
              <a:gd name="T76" fmla="*/ 2147483647 w 1642"/>
              <a:gd name="T77" fmla="*/ 2147483647 h 422"/>
              <a:gd name="T78" fmla="*/ 2147483647 w 1642"/>
              <a:gd name="T79" fmla="*/ 2147483647 h 422"/>
              <a:gd name="T80" fmla="*/ 2147483647 w 1642"/>
              <a:gd name="T81" fmla="*/ 2147483647 h 422"/>
              <a:gd name="T82" fmla="*/ 2147483647 w 1642"/>
              <a:gd name="T83" fmla="*/ 2147483647 h 422"/>
              <a:gd name="T84" fmla="*/ 2147483647 w 1642"/>
              <a:gd name="T85" fmla="*/ 2147483647 h 422"/>
              <a:gd name="T86" fmla="*/ 2147483647 w 1642"/>
              <a:gd name="T87" fmla="*/ 2147483647 h 422"/>
              <a:gd name="T88" fmla="*/ 2147483647 w 1642"/>
              <a:gd name="T89" fmla="*/ 2147483647 h 422"/>
              <a:gd name="T90" fmla="*/ 2147483647 w 1642"/>
              <a:gd name="T91" fmla="*/ 2147483647 h 422"/>
              <a:gd name="T92" fmla="*/ 2147483647 w 1642"/>
              <a:gd name="T93" fmla="*/ 2147483647 h 422"/>
              <a:gd name="T94" fmla="*/ 2147483647 w 1642"/>
              <a:gd name="T95" fmla="*/ 2147483647 h 422"/>
              <a:gd name="T96" fmla="*/ 2147483647 w 1642"/>
              <a:gd name="T97" fmla="*/ 2147483647 h 422"/>
              <a:gd name="T98" fmla="*/ 2147483647 w 1642"/>
              <a:gd name="T99" fmla="*/ 2147483647 h 422"/>
              <a:gd name="T100" fmla="*/ 2147483647 w 1642"/>
              <a:gd name="T101" fmla="*/ 2147483647 h 422"/>
              <a:gd name="T102" fmla="*/ 2147483647 w 1642"/>
              <a:gd name="T103" fmla="*/ 2147483647 h 422"/>
              <a:gd name="T104" fmla="*/ 0 w 1642"/>
              <a:gd name="T105" fmla="*/ 2147483647 h 4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42" h="422">
                <a:moveTo>
                  <a:pt x="0" y="189"/>
                </a:moveTo>
                <a:lnTo>
                  <a:pt x="11" y="131"/>
                </a:lnTo>
                <a:lnTo>
                  <a:pt x="32" y="87"/>
                </a:lnTo>
                <a:lnTo>
                  <a:pt x="43" y="44"/>
                </a:lnTo>
                <a:lnTo>
                  <a:pt x="75" y="44"/>
                </a:lnTo>
                <a:lnTo>
                  <a:pt x="107" y="15"/>
                </a:lnTo>
                <a:lnTo>
                  <a:pt x="139" y="15"/>
                </a:lnTo>
                <a:lnTo>
                  <a:pt x="172" y="15"/>
                </a:lnTo>
                <a:lnTo>
                  <a:pt x="204" y="15"/>
                </a:lnTo>
                <a:lnTo>
                  <a:pt x="236" y="15"/>
                </a:lnTo>
                <a:lnTo>
                  <a:pt x="268" y="15"/>
                </a:lnTo>
                <a:lnTo>
                  <a:pt x="300" y="15"/>
                </a:lnTo>
                <a:lnTo>
                  <a:pt x="332" y="0"/>
                </a:lnTo>
                <a:lnTo>
                  <a:pt x="365" y="0"/>
                </a:lnTo>
                <a:lnTo>
                  <a:pt x="397" y="0"/>
                </a:lnTo>
                <a:lnTo>
                  <a:pt x="429" y="0"/>
                </a:lnTo>
                <a:lnTo>
                  <a:pt x="461" y="15"/>
                </a:lnTo>
                <a:lnTo>
                  <a:pt x="547" y="15"/>
                </a:lnTo>
                <a:lnTo>
                  <a:pt x="526" y="73"/>
                </a:lnTo>
                <a:lnTo>
                  <a:pt x="558" y="73"/>
                </a:lnTo>
                <a:lnTo>
                  <a:pt x="601" y="15"/>
                </a:lnTo>
                <a:lnTo>
                  <a:pt x="676" y="29"/>
                </a:lnTo>
                <a:lnTo>
                  <a:pt x="665" y="58"/>
                </a:lnTo>
                <a:lnTo>
                  <a:pt x="697" y="44"/>
                </a:lnTo>
                <a:lnTo>
                  <a:pt x="729" y="44"/>
                </a:lnTo>
                <a:lnTo>
                  <a:pt x="772" y="15"/>
                </a:lnTo>
                <a:lnTo>
                  <a:pt x="804" y="15"/>
                </a:lnTo>
                <a:lnTo>
                  <a:pt x="837" y="0"/>
                </a:lnTo>
                <a:lnTo>
                  <a:pt x="869" y="15"/>
                </a:lnTo>
                <a:lnTo>
                  <a:pt x="901" y="15"/>
                </a:lnTo>
                <a:lnTo>
                  <a:pt x="944" y="15"/>
                </a:lnTo>
                <a:lnTo>
                  <a:pt x="976" y="15"/>
                </a:lnTo>
                <a:lnTo>
                  <a:pt x="1008" y="15"/>
                </a:lnTo>
                <a:lnTo>
                  <a:pt x="1040" y="15"/>
                </a:lnTo>
                <a:lnTo>
                  <a:pt x="1073" y="15"/>
                </a:lnTo>
                <a:lnTo>
                  <a:pt x="1105" y="29"/>
                </a:lnTo>
                <a:lnTo>
                  <a:pt x="1137" y="58"/>
                </a:lnTo>
                <a:lnTo>
                  <a:pt x="1180" y="44"/>
                </a:lnTo>
                <a:lnTo>
                  <a:pt x="1212" y="44"/>
                </a:lnTo>
                <a:lnTo>
                  <a:pt x="1244" y="29"/>
                </a:lnTo>
                <a:lnTo>
                  <a:pt x="1276" y="29"/>
                </a:lnTo>
                <a:lnTo>
                  <a:pt x="1309" y="29"/>
                </a:lnTo>
                <a:lnTo>
                  <a:pt x="1341" y="29"/>
                </a:lnTo>
                <a:lnTo>
                  <a:pt x="1373" y="29"/>
                </a:lnTo>
                <a:lnTo>
                  <a:pt x="1405" y="73"/>
                </a:lnTo>
                <a:lnTo>
                  <a:pt x="1437" y="87"/>
                </a:lnTo>
                <a:lnTo>
                  <a:pt x="1469" y="73"/>
                </a:lnTo>
                <a:lnTo>
                  <a:pt x="1502" y="44"/>
                </a:lnTo>
                <a:lnTo>
                  <a:pt x="1534" y="44"/>
                </a:lnTo>
                <a:lnTo>
                  <a:pt x="1566" y="44"/>
                </a:lnTo>
                <a:lnTo>
                  <a:pt x="1598" y="58"/>
                </a:lnTo>
                <a:lnTo>
                  <a:pt x="1620" y="116"/>
                </a:lnTo>
                <a:lnTo>
                  <a:pt x="1641" y="160"/>
                </a:lnTo>
                <a:lnTo>
                  <a:pt x="1641" y="203"/>
                </a:lnTo>
                <a:lnTo>
                  <a:pt x="1641" y="247"/>
                </a:lnTo>
                <a:lnTo>
                  <a:pt x="1641" y="290"/>
                </a:lnTo>
                <a:lnTo>
                  <a:pt x="1609" y="305"/>
                </a:lnTo>
                <a:lnTo>
                  <a:pt x="1577" y="319"/>
                </a:lnTo>
                <a:lnTo>
                  <a:pt x="1544" y="348"/>
                </a:lnTo>
                <a:lnTo>
                  <a:pt x="1512" y="363"/>
                </a:lnTo>
                <a:lnTo>
                  <a:pt x="1480" y="377"/>
                </a:lnTo>
                <a:lnTo>
                  <a:pt x="1448" y="377"/>
                </a:lnTo>
                <a:lnTo>
                  <a:pt x="1416" y="377"/>
                </a:lnTo>
                <a:lnTo>
                  <a:pt x="1384" y="377"/>
                </a:lnTo>
                <a:lnTo>
                  <a:pt x="1341" y="377"/>
                </a:lnTo>
                <a:lnTo>
                  <a:pt x="1309" y="377"/>
                </a:lnTo>
                <a:lnTo>
                  <a:pt x="1276" y="363"/>
                </a:lnTo>
                <a:lnTo>
                  <a:pt x="1233" y="363"/>
                </a:lnTo>
                <a:lnTo>
                  <a:pt x="1201" y="348"/>
                </a:lnTo>
                <a:lnTo>
                  <a:pt x="1169" y="348"/>
                </a:lnTo>
                <a:lnTo>
                  <a:pt x="1126" y="348"/>
                </a:lnTo>
                <a:lnTo>
                  <a:pt x="1094" y="363"/>
                </a:lnTo>
                <a:lnTo>
                  <a:pt x="1062" y="377"/>
                </a:lnTo>
                <a:lnTo>
                  <a:pt x="1030" y="392"/>
                </a:lnTo>
                <a:lnTo>
                  <a:pt x="997" y="406"/>
                </a:lnTo>
                <a:lnTo>
                  <a:pt x="944" y="392"/>
                </a:lnTo>
                <a:lnTo>
                  <a:pt x="912" y="363"/>
                </a:lnTo>
                <a:lnTo>
                  <a:pt x="879" y="334"/>
                </a:lnTo>
                <a:lnTo>
                  <a:pt x="847" y="334"/>
                </a:lnTo>
                <a:lnTo>
                  <a:pt x="804" y="334"/>
                </a:lnTo>
                <a:lnTo>
                  <a:pt x="772" y="348"/>
                </a:lnTo>
                <a:lnTo>
                  <a:pt x="740" y="348"/>
                </a:lnTo>
                <a:lnTo>
                  <a:pt x="708" y="363"/>
                </a:lnTo>
                <a:lnTo>
                  <a:pt x="676" y="363"/>
                </a:lnTo>
                <a:lnTo>
                  <a:pt x="633" y="363"/>
                </a:lnTo>
                <a:lnTo>
                  <a:pt x="590" y="377"/>
                </a:lnTo>
                <a:lnTo>
                  <a:pt x="547" y="377"/>
                </a:lnTo>
                <a:lnTo>
                  <a:pt x="515" y="392"/>
                </a:lnTo>
                <a:lnTo>
                  <a:pt x="483" y="406"/>
                </a:lnTo>
                <a:lnTo>
                  <a:pt x="450" y="421"/>
                </a:lnTo>
                <a:lnTo>
                  <a:pt x="408" y="377"/>
                </a:lnTo>
                <a:lnTo>
                  <a:pt x="375" y="363"/>
                </a:lnTo>
                <a:lnTo>
                  <a:pt x="343" y="363"/>
                </a:lnTo>
                <a:lnTo>
                  <a:pt x="311" y="363"/>
                </a:lnTo>
                <a:lnTo>
                  <a:pt x="279" y="363"/>
                </a:lnTo>
                <a:lnTo>
                  <a:pt x="247" y="377"/>
                </a:lnTo>
                <a:lnTo>
                  <a:pt x="215" y="377"/>
                </a:lnTo>
                <a:lnTo>
                  <a:pt x="182" y="377"/>
                </a:lnTo>
                <a:lnTo>
                  <a:pt x="150" y="377"/>
                </a:lnTo>
                <a:lnTo>
                  <a:pt x="118" y="377"/>
                </a:lnTo>
                <a:lnTo>
                  <a:pt x="86" y="377"/>
                </a:lnTo>
                <a:lnTo>
                  <a:pt x="54" y="363"/>
                </a:lnTo>
                <a:lnTo>
                  <a:pt x="43" y="319"/>
                </a:lnTo>
                <a:lnTo>
                  <a:pt x="32" y="276"/>
                </a:lnTo>
                <a:lnTo>
                  <a:pt x="32" y="218"/>
                </a:lnTo>
                <a:lnTo>
                  <a:pt x="0" y="203"/>
                </a:lnTo>
                <a:lnTo>
                  <a:pt x="0" y="189"/>
                </a:lnTo>
              </a:path>
            </a:pathLst>
          </a:custGeom>
          <a:solidFill>
            <a:srgbClr val="DADAD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04" name="Rectangle 15"/>
          <p:cNvSpPr>
            <a:spLocks noChangeArrowheads="1"/>
          </p:cNvSpPr>
          <p:nvPr/>
        </p:nvSpPr>
        <p:spPr bwMode="auto">
          <a:xfrm>
            <a:off x="5138738" y="4835525"/>
            <a:ext cx="3654425" cy="690563"/>
          </a:xfrm>
          <a:prstGeom prst="rect">
            <a:avLst/>
          </a:prstGeom>
          <a:solidFill>
            <a:srgbClr val="676767"/>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905" name="Rectangle 16"/>
          <p:cNvSpPr>
            <a:spLocks noChangeArrowheads="1"/>
          </p:cNvSpPr>
          <p:nvPr/>
        </p:nvSpPr>
        <p:spPr bwMode="auto">
          <a:xfrm>
            <a:off x="5437188" y="3756025"/>
            <a:ext cx="3022600" cy="407988"/>
          </a:xfrm>
          <a:prstGeom prst="rect">
            <a:avLst/>
          </a:prstGeom>
          <a:solidFill>
            <a:srgbClr val="DADADA"/>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906" name="Rectangle 17"/>
          <p:cNvSpPr>
            <a:spLocks noChangeArrowheads="1"/>
          </p:cNvSpPr>
          <p:nvPr/>
        </p:nvSpPr>
        <p:spPr bwMode="auto">
          <a:xfrm>
            <a:off x="5646738" y="4200525"/>
            <a:ext cx="2635250" cy="622300"/>
          </a:xfrm>
          <a:prstGeom prst="rect">
            <a:avLst/>
          </a:prstGeom>
          <a:solidFill>
            <a:srgbClr val="51DC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7907" name="AutoShape 18"/>
          <p:cNvSpPr>
            <a:spLocks noChangeArrowheads="1"/>
          </p:cNvSpPr>
          <p:nvPr/>
        </p:nvSpPr>
        <p:spPr bwMode="auto">
          <a:xfrm rot="10800000" flipH="1" flipV="1">
            <a:off x="5532438" y="2263775"/>
            <a:ext cx="2954337" cy="9636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861 w 21600"/>
              <a:gd name="T13" fmla="*/ 3861 h 21600"/>
              <a:gd name="T14" fmla="*/ 17739 w 21600"/>
              <a:gd name="T15" fmla="*/ 17739 h 21600"/>
            </a:gdLst>
            <a:ahLst/>
            <a:cxnLst>
              <a:cxn ang="T8">
                <a:pos x="T0" y="T1"/>
              </a:cxn>
              <a:cxn ang="T9">
                <a:pos x="T2" y="T3"/>
              </a:cxn>
              <a:cxn ang="T10">
                <a:pos x="T4" y="T5"/>
              </a:cxn>
              <a:cxn ang="T11">
                <a:pos x="T6" y="T7"/>
              </a:cxn>
            </a:cxnLst>
            <a:rect l="T12" t="T13" r="T14" b="T15"/>
            <a:pathLst>
              <a:path w="21600" h="21600">
                <a:moveTo>
                  <a:pt x="0" y="0"/>
                </a:moveTo>
                <a:lnTo>
                  <a:pt x="4122" y="21600"/>
                </a:lnTo>
                <a:lnTo>
                  <a:pt x="17478" y="21600"/>
                </a:lnTo>
                <a:lnTo>
                  <a:pt x="21600" y="0"/>
                </a:lnTo>
                <a:lnTo>
                  <a:pt x="0" y="0"/>
                </a:lnTo>
                <a:close/>
              </a:path>
            </a:pathLst>
          </a:custGeom>
          <a:gradFill rotWithShape="0">
            <a:gsLst>
              <a:gs pos="0">
                <a:srgbClr val="858585"/>
              </a:gs>
              <a:gs pos="100000">
                <a:srgbClr val="676767"/>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08" name="Rectangle 19"/>
          <p:cNvSpPr>
            <a:spLocks noChangeArrowheads="1"/>
          </p:cNvSpPr>
          <p:nvPr/>
        </p:nvSpPr>
        <p:spPr bwMode="auto">
          <a:xfrm>
            <a:off x="4141788" y="4386263"/>
            <a:ext cx="86360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Specimen</a:t>
            </a:r>
          </a:p>
        </p:txBody>
      </p:sp>
      <p:sp>
        <p:nvSpPr>
          <p:cNvPr id="37909" name="Line 20"/>
          <p:cNvSpPr>
            <a:spLocks noChangeShapeType="1"/>
          </p:cNvSpPr>
          <p:nvPr/>
        </p:nvSpPr>
        <p:spPr bwMode="auto">
          <a:xfrm flipV="1">
            <a:off x="5651500" y="3449638"/>
            <a:ext cx="439738" cy="174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10" name="Rectangle 21"/>
          <p:cNvSpPr>
            <a:spLocks noChangeArrowheads="1"/>
          </p:cNvSpPr>
          <p:nvPr/>
        </p:nvSpPr>
        <p:spPr bwMode="auto">
          <a:xfrm>
            <a:off x="4141788" y="3889375"/>
            <a:ext cx="86360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Coverslip</a:t>
            </a:r>
          </a:p>
        </p:txBody>
      </p:sp>
      <p:sp>
        <p:nvSpPr>
          <p:cNvPr id="37911" name="Rectangle 22"/>
          <p:cNvSpPr>
            <a:spLocks noChangeArrowheads="1"/>
          </p:cNvSpPr>
          <p:nvPr/>
        </p:nvSpPr>
        <p:spPr bwMode="auto">
          <a:xfrm>
            <a:off x="3717925" y="3317875"/>
            <a:ext cx="35560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Oil</a:t>
            </a:r>
          </a:p>
        </p:txBody>
      </p:sp>
      <p:sp>
        <p:nvSpPr>
          <p:cNvPr id="37912" name="Rectangle 23"/>
          <p:cNvSpPr>
            <a:spLocks noChangeArrowheads="1"/>
          </p:cNvSpPr>
          <p:nvPr/>
        </p:nvSpPr>
        <p:spPr bwMode="auto">
          <a:xfrm>
            <a:off x="8385175" y="4349750"/>
            <a:ext cx="62230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n=1.33</a:t>
            </a:r>
          </a:p>
        </p:txBody>
      </p:sp>
      <p:sp>
        <p:nvSpPr>
          <p:cNvPr id="37913" name="Rectangle 24"/>
          <p:cNvSpPr>
            <a:spLocks noChangeArrowheads="1"/>
          </p:cNvSpPr>
          <p:nvPr/>
        </p:nvSpPr>
        <p:spPr bwMode="auto">
          <a:xfrm>
            <a:off x="8413750" y="3781425"/>
            <a:ext cx="74295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1.52</a:t>
            </a:r>
          </a:p>
        </p:txBody>
      </p:sp>
      <p:sp>
        <p:nvSpPr>
          <p:cNvPr id="37914" name="Rectangle 25"/>
          <p:cNvSpPr>
            <a:spLocks noChangeArrowheads="1"/>
          </p:cNvSpPr>
          <p:nvPr/>
        </p:nvSpPr>
        <p:spPr bwMode="auto">
          <a:xfrm>
            <a:off x="8145463" y="3297238"/>
            <a:ext cx="79375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1.0</a:t>
            </a:r>
          </a:p>
        </p:txBody>
      </p:sp>
      <p:sp>
        <p:nvSpPr>
          <p:cNvPr id="37915" name="Rectangle 26"/>
          <p:cNvSpPr>
            <a:spLocks noChangeArrowheads="1"/>
          </p:cNvSpPr>
          <p:nvPr/>
        </p:nvSpPr>
        <p:spPr bwMode="auto">
          <a:xfrm>
            <a:off x="8258175" y="2740025"/>
            <a:ext cx="809625"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 = 1.5</a:t>
            </a:r>
          </a:p>
        </p:txBody>
      </p:sp>
      <p:sp>
        <p:nvSpPr>
          <p:cNvPr id="37916" name="Freeform 27"/>
          <p:cNvSpPr>
            <a:spLocks/>
          </p:cNvSpPr>
          <p:nvPr/>
        </p:nvSpPr>
        <p:spPr bwMode="auto">
          <a:xfrm>
            <a:off x="5680075" y="4213225"/>
            <a:ext cx="2554288" cy="598488"/>
          </a:xfrm>
          <a:custGeom>
            <a:avLst/>
            <a:gdLst>
              <a:gd name="T0" fmla="*/ 2147483647 w 1609"/>
              <a:gd name="T1" fmla="*/ 2147483647 h 377"/>
              <a:gd name="T2" fmla="*/ 2147483647 w 1609"/>
              <a:gd name="T3" fmla="*/ 2147483647 h 377"/>
              <a:gd name="T4" fmla="*/ 2147483647 w 1609"/>
              <a:gd name="T5" fmla="*/ 2147483647 h 377"/>
              <a:gd name="T6" fmla="*/ 2147483647 w 1609"/>
              <a:gd name="T7" fmla="*/ 2147483647 h 377"/>
              <a:gd name="T8" fmla="*/ 2147483647 w 1609"/>
              <a:gd name="T9" fmla="*/ 2147483647 h 377"/>
              <a:gd name="T10" fmla="*/ 2147483647 w 1609"/>
              <a:gd name="T11" fmla="*/ 0 h 377"/>
              <a:gd name="T12" fmla="*/ 2147483647 w 1609"/>
              <a:gd name="T13" fmla="*/ 0 h 377"/>
              <a:gd name="T14" fmla="*/ 2147483647 w 1609"/>
              <a:gd name="T15" fmla="*/ 2147483647 h 377"/>
              <a:gd name="T16" fmla="*/ 2147483647 w 1609"/>
              <a:gd name="T17" fmla="*/ 2147483647 h 377"/>
              <a:gd name="T18" fmla="*/ 2147483647 w 1609"/>
              <a:gd name="T19" fmla="*/ 2147483647 h 377"/>
              <a:gd name="T20" fmla="*/ 2147483647 w 1609"/>
              <a:gd name="T21" fmla="*/ 2147483647 h 377"/>
              <a:gd name="T22" fmla="*/ 2147483647 w 1609"/>
              <a:gd name="T23" fmla="*/ 2147483647 h 377"/>
              <a:gd name="T24" fmla="*/ 2147483647 w 1609"/>
              <a:gd name="T25" fmla="*/ 0 h 377"/>
              <a:gd name="T26" fmla="*/ 2147483647 w 1609"/>
              <a:gd name="T27" fmla="*/ 2147483647 h 377"/>
              <a:gd name="T28" fmla="*/ 2147483647 w 1609"/>
              <a:gd name="T29" fmla="*/ 2147483647 h 377"/>
              <a:gd name="T30" fmla="*/ 2147483647 w 1609"/>
              <a:gd name="T31" fmla="*/ 2147483647 h 377"/>
              <a:gd name="T32" fmla="*/ 2147483647 w 1609"/>
              <a:gd name="T33" fmla="*/ 2147483647 h 377"/>
              <a:gd name="T34" fmla="*/ 2147483647 w 1609"/>
              <a:gd name="T35" fmla="*/ 2147483647 h 377"/>
              <a:gd name="T36" fmla="*/ 2147483647 w 1609"/>
              <a:gd name="T37" fmla="*/ 2147483647 h 377"/>
              <a:gd name="T38" fmla="*/ 2147483647 w 1609"/>
              <a:gd name="T39" fmla="*/ 2147483647 h 377"/>
              <a:gd name="T40" fmla="*/ 2147483647 w 1609"/>
              <a:gd name="T41" fmla="*/ 2147483647 h 377"/>
              <a:gd name="T42" fmla="*/ 2147483647 w 1609"/>
              <a:gd name="T43" fmla="*/ 2147483647 h 377"/>
              <a:gd name="T44" fmla="*/ 2147483647 w 1609"/>
              <a:gd name="T45" fmla="*/ 2147483647 h 377"/>
              <a:gd name="T46" fmla="*/ 2147483647 w 1609"/>
              <a:gd name="T47" fmla="*/ 2147483647 h 377"/>
              <a:gd name="T48" fmla="*/ 2147483647 w 1609"/>
              <a:gd name="T49" fmla="*/ 2147483647 h 377"/>
              <a:gd name="T50" fmla="*/ 2147483647 w 1609"/>
              <a:gd name="T51" fmla="*/ 2147483647 h 377"/>
              <a:gd name="T52" fmla="*/ 2147483647 w 1609"/>
              <a:gd name="T53" fmla="*/ 2147483647 h 377"/>
              <a:gd name="T54" fmla="*/ 2147483647 w 1609"/>
              <a:gd name="T55" fmla="*/ 2147483647 h 377"/>
              <a:gd name="T56" fmla="*/ 2147483647 w 1609"/>
              <a:gd name="T57" fmla="*/ 2147483647 h 377"/>
              <a:gd name="T58" fmla="*/ 2147483647 w 1609"/>
              <a:gd name="T59" fmla="*/ 2147483647 h 377"/>
              <a:gd name="T60" fmla="*/ 2147483647 w 1609"/>
              <a:gd name="T61" fmla="*/ 2147483647 h 377"/>
              <a:gd name="T62" fmla="*/ 2147483647 w 1609"/>
              <a:gd name="T63" fmla="*/ 2147483647 h 377"/>
              <a:gd name="T64" fmla="*/ 2147483647 w 1609"/>
              <a:gd name="T65" fmla="*/ 2147483647 h 377"/>
              <a:gd name="T66" fmla="*/ 2147483647 w 1609"/>
              <a:gd name="T67" fmla="*/ 2147483647 h 377"/>
              <a:gd name="T68" fmla="*/ 2147483647 w 1609"/>
              <a:gd name="T69" fmla="*/ 2147483647 h 377"/>
              <a:gd name="T70" fmla="*/ 2147483647 w 1609"/>
              <a:gd name="T71" fmla="*/ 2147483647 h 377"/>
              <a:gd name="T72" fmla="*/ 2147483647 w 1609"/>
              <a:gd name="T73" fmla="*/ 2147483647 h 377"/>
              <a:gd name="T74" fmla="*/ 2147483647 w 1609"/>
              <a:gd name="T75" fmla="*/ 2147483647 h 377"/>
              <a:gd name="T76" fmla="*/ 2147483647 w 1609"/>
              <a:gd name="T77" fmla="*/ 2147483647 h 377"/>
              <a:gd name="T78" fmla="*/ 2147483647 w 1609"/>
              <a:gd name="T79" fmla="*/ 2147483647 h 377"/>
              <a:gd name="T80" fmla="*/ 2147483647 w 1609"/>
              <a:gd name="T81" fmla="*/ 2147483647 h 377"/>
              <a:gd name="T82" fmla="*/ 2147483647 w 1609"/>
              <a:gd name="T83" fmla="*/ 2147483647 h 377"/>
              <a:gd name="T84" fmla="*/ 2147483647 w 1609"/>
              <a:gd name="T85" fmla="*/ 2147483647 h 377"/>
              <a:gd name="T86" fmla="*/ 2147483647 w 1609"/>
              <a:gd name="T87" fmla="*/ 2147483647 h 377"/>
              <a:gd name="T88" fmla="*/ 2147483647 w 1609"/>
              <a:gd name="T89" fmla="*/ 2147483647 h 377"/>
              <a:gd name="T90" fmla="*/ 2147483647 w 1609"/>
              <a:gd name="T91" fmla="*/ 2147483647 h 377"/>
              <a:gd name="T92" fmla="*/ 2147483647 w 1609"/>
              <a:gd name="T93" fmla="*/ 2147483647 h 377"/>
              <a:gd name="T94" fmla="*/ 0 w 1609"/>
              <a:gd name="T95" fmla="*/ 2147483647 h 3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9" h="377">
                <a:moveTo>
                  <a:pt x="0" y="87"/>
                </a:moveTo>
                <a:lnTo>
                  <a:pt x="11" y="43"/>
                </a:lnTo>
                <a:lnTo>
                  <a:pt x="43" y="43"/>
                </a:lnTo>
                <a:lnTo>
                  <a:pt x="75" y="14"/>
                </a:lnTo>
                <a:lnTo>
                  <a:pt x="107" y="14"/>
                </a:lnTo>
                <a:lnTo>
                  <a:pt x="140" y="14"/>
                </a:lnTo>
                <a:lnTo>
                  <a:pt x="172" y="14"/>
                </a:lnTo>
                <a:lnTo>
                  <a:pt x="204" y="14"/>
                </a:lnTo>
                <a:lnTo>
                  <a:pt x="236" y="14"/>
                </a:lnTo>
                <a:lnTo>
                  <a:pt x="268" y="14"/>
                </a:lnTo>
                <a:lnTo>
                  <a:pt x="300" y="0"/>
                </a:lnTo>
                <a:lnTo>
                  <a:pt x="333" y="0"/>
                </a:lnTo>
                <a:lnTo>
                  <a:pt x="365" y="0"/>
                </a:lnTo>
                <a:lnTo>
                  <a:pt x="397" y="0"/>
                </a:lnTo>
                <a:lnTo>
                  <a:pt x="429" y="14"/>
                </a:lnTo>
                <a:lnTo>
                  <a:pt x="515" y="14"/>
                </a:lnTo>
                <a:lnTo>
                  <a:pt x="494" y="72"/>
                </a:lnTo>
                <a:lnTo>
                  <a:pt x="526" y="72"/>
                </a:lnTo>
                <a:lnTo>
                  <a:pt x="569" y="14"/>
                </a:lnTo>
                <a:lnTo>
                  <a:pt x="644" y="29"/>
                </a:lnTo>
                <a:lnTo>
                  <a:pt x="633" y="58"/>
                </a:lnTo>
                <a:lnTo>
                  <a:pt x="665" y="43"/>
                </a:lnTo>
                <a:lnTo>
                  <a:pt x="697" y="43"/>
                </a:lnTo>
                <a:lnTo>
                  <a:pt x="740" y="14"/>
                </a:lnTo>
                <a:lnTo>
                  <a:pt x="772" y="14"/>
                </a:lnTo>
                <a:lnTo>
                  <a:pt x="805" y="0"/>
                </a:lnTo>
                <a:lnTo>
                  <a:pt x="837" y="14"/>
                </a:lnTo>
                <a:lnTo>
                  <a:pt x="869" y="14"/>
                </a:lnTo>
                <a:lnTo>
                  <a:pt x="912" y="14"/>
                </a:lnTo>
                <a:lnTo>
                  <a:pt x="944" y="14"/>
                </a:lnTo>
                <a:lnTo>
                  <a:pt x="976" y="14"/>
                </a:lnTo>
                <a:lnTo>
                  <a:pt x="1008" y="14"/>
                </a:lnTo>
                <a:lnTo>
                  <a:pt x="1041" y="14"/>
                </a:lnTo>
                <a:lnTo>
                  <a:pt x="1073" y="29"/>
                </a:lnTo>
                <a:lnTo>
                  <a:pt x="1105" y="58"/>
                </a:lnTo>
                <a:lnTo>
                  <a:pt x="1148" y="43"/>
                </a:lnTo>
                <a:lnTo>
                  <a:pt x="1180" y="43"/>
                </a:lnTo>
                <a:lnTo>
                  <a:pt x="1212" y="29"/>
                </a:lnTo>
                <a:lnTo>
                  <a:pt x="1244" y="29"/>
                </a:lnTo>
                <a:lnTo>
                  <a:pt x="1277" y="29"/>
                </a:lnTo>
                <a:lnTo>
                  <a:pt x="1309" y="29"/>
                </a:lnTo>
                <a:lnTo>
                  <a:pt x="1341" y="29"/>
                </a:lnTo>
                <a:lnTo>
                  <a:pt x="1373" y="72"/>
                </a:lnTo>
                <a:lnTo>
                  <a:pt x="1405" y="87"/>
                </a:lnTo>
                <a:lnTo>
                  <a:pt x="1437" y="72"/>
                </a:lnTo>
                <a:lnTo>
                  <a:pt x="1470" y="43"/>
                </a:lnTo>
                <a:lnTo>
                  <a:pt x="1502" y="43"/>
                </a:lnTo>
                <a:lnTo>
                  <a:pt x="1534" y="43"/>
                </a:lnTo>
                <a:lnTo>
                  <a:pt x="1566" y="58"/>
                </a:lnTo>
                <a:lnTo>
                  <a:pt x="1588" y="116"/>
                </a:lnTo>
                <a:lnTo>
                  <a:pt x="1609" y="159"/>
                </a:lnTo>
                <a:lnTo>
                  <a:pt x="1609" y="203"/>
                </a:lnTo>
                <a:lnTo>
                  <a:pt x="1609" y="246"/>
                </a:lnTo>
                <a:lnTo>
                  <a:pt x="1609" y="290"/>
                </a:lnTo>
                <a:lnTo>
                  <a:pt x="1577" y="304"/>
                </a:lnTo>
                <a:lnTo>
                  <a:pt x="1545" y="319"/>
                </a:lnTo>
                <a:lnTo>
                  <a:pt x="1512" y="348"/>
                </a:lnTo>
                <a:lnTo>
                  <a:pt x="1480" y="362"/>
                </a:lnTo>
                <a:lnTo>
                  <a:pt x="1448" y="377"/>
                </a:lnTo>
                <a:lnTo>
                  <a:pt x="1416" y="377"/>
                </a:lnTo>
                <a:lnTo>
                  <a:pt x="1384" y="377"/>
                </a:lnTo>
                <a:lnTo>
                  <a:pt x="1352" y="377"/>
                </a:lnTo>
                <a:lnTo>
                  <a:pt x="1309" y="377"/>
                </a:lnTo>
                <a:lnTo>
                  <a:pt x="1277" y="377"/>
                </a:lnTo>
                <a:lnTo>
                  <a:pt x="1244" y="362"/>
                </a:lnTo>
                <a:lnTo>
                  <a:pt x="1201" y="362"/>
                </a:lnTo>
                <a:lnTo>
                  <a:pt x="1169" y="348"/>
                </a:lnTo>
                <a:lnTo>
                  <a:pt x="1137" y="348"/>
                </a:lnTo>
                <a:lnTo>
                  <a:pt x="1094" y="348"/>
                </a:lnTo>
                <a:lnTo>
                  <a:pt x="1062" y="362"/>
                </a:lnTo>
                <a:lnTo>
                  <a:pt x="880" y="362"/>
                </a:lnTo>
                <a:lnTo>
                  <a:pt x="847" y="333"/>
                </a:lnTo>
                <a:lnTo>
                  <a:pt x="815" y="333"/>
                </a:lnTo>
                <a:lnTo>
                  <a:pt x="772" y="333"/>
                </a:lnTo>
                <a:lnTo>
                  <a:pt x="740" y="348"/>
                </a:lnTo>
                <a:lnTo>
                  <a:pt x="708" y="348"/>
                </a:lnTo>
                <a:lnTo>
                  <a:pt x="676" y="362"/>
                </a:lnTo>
                <a:lnTo>
                  <a:pt x="644" y="362"/>
                </a:lnTo>
                <a:lnTo>
                  <a:pt x="601" y="362"/>
                </a:lnTo>
                <a:lnTo>
                  <a:pt x="558" y="377"/>
                </a:lnTo>
                <a:lnTo>
                  <a:pt x="515" y="377"/>
                </a:lnTo>
                <a:lnTo>
                  <a:pt x="376" y="377"/>
                </a:lnTo>
                <a:lnTo>
                  <a:pt x="343" y="362"/>
                </a:lnTo>
                <a:lnTo>
                  <a:pt x="311" y="362"/>
                </a:lnTo>
                <a:lnTo>
                  <a:pt x="279" y="362"/>
                </a:lnTo>
                <a:lnTo>
                  <a:pt x="247" y="362"/>
                </a:lnTo>
                <a:lnTo>
                  <a:pt x="215" y="377"/>
                </a:lnTo>
                <a:lnTo>
                  <a:pt x="183" y="377"/>
                </a:lnTo>
                <a:lnTo>
                  <a:pt x="150" y="377"/>
                </a:lnTo>
                <a:lnTo>
                  <a:pt x="118" y="377"/>
                </a:lnTo>
                <a:lnTo>
                  <a:pt x="86" y="377"/>
                </a:lnTo>
                <a:lnTo>
                  <a:pt x="54" y="377"/>
                </a:lnTo>
                <a:lnTo>
                  <a:pt x="22" y="362"/>
                </a:lnTo>
                <a:lnTo>
                  <a:pt x="11" y="319"/>
                </a:lnTo>
                <a:lnTo>
                  <a:pt x="0" y="275"/>
                </a:lnTo>
                <a:lnTo>
                  <a:pt x="0" y="217"/>
                </a:lnTo>
              </a:path>
            </a:pathLst>
          </a:custGeom>
          <a:solidFill>
            <a:schemeClr val="accent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17" name="Rectangle 28"/>
          <p:cNvSpPr>
            <a:spLocks noChangeArrowheads="1"/>
          </p:cNvSpPr>
          <p:nvPr/>
        </p:nvSpPr>
        <p:spPr bwMode="auto">
          <a:xfrm>
            <a:off x="5894388" y="4414838"/>
            <a:ext cx="862012" cy="28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500" b="1">
                <a:solidFill>
                  <a:schemeClr val="bg1"/>
                </a:solidFill>
                <a:latin typeface="Times New Roman" pitchFamily="18" charset="0"/>
              </a:rPr>
              <a:t>Water</a:t>
            </a:r>
          </a:p>
        </p:txBody>
      </p:sp>
      <p:sp>
        <p:nvSpPr>
          <p:cNvPr id="37918" name="Freeform 29"/>
          <p:cNvSpPr>
            <a:spLocks/>
          </p:cNvSpPr>
          <p:nvPr/>
        </p:nvSpPr>
        <p:spPr bwMode="auto">
          <a:xfrm>
            <a:off x="7192963" y="2136775"/>
            <a:ext cx="984250" cy="2509838"/>
          </a:xfrm>
          <a:custGeom>
            <a:avLst/>
            <a:gdLst>
              <a:gd name="T0" fmla="*/ 2147483647 w 620"/>
              <a:gd name="T1" fmla="*/ 0 h 1581"/>
              <a:gd name="T2" fmla="*/ 2147483647 w 620"/>
              <a:gd name="T3" fmla="*/ 2147483647 h 1581"/>
              <a:gd name="T4" fmla="*/ 2147483647 w 620"/>
              <a:gd name="T5" fmla="*/ 2147483647 h 1581"/>
              <a:gd name="T6" fmla="*/ 2147483647 w 620"/>
              <a:gd name="T7" fmla="*/ 2147483647 h 1581"/>
              <a:gd name="T8" fmla="*/ 0 w 620"/>
              <a:gd name="T9" fmla="*/ 2147483647 h 15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0" h="1581">
                <a:moveTo>
                  <a:pt x="620" y="0"/>
                </a:moveTo>
                <a:lnTo>
                  <a:pt x="293" y="710"/>
                </a:lnTo>
                <a:lnTo>
                  <a:pt x="139" y="1041"/>
                </a:lnTo>
                <a:lnTo>
                  <a:pt x="35" y="1316"/>
                </a:lnTo>
                <a:lnTo>
                  <a:pt x="0" y="1581"/>
                </a:lnTo>
              </a:path>
            </a:pathLst>
          </a:custGeom>
          <a:noFill/>
          <a:ln w="50800" cap="rnd" cmpd="sng">
            <a:solidFill>
              <a:schemeClr val="hlink"/>
            </a:solidFill>
            <a:prstDash val="solid"/>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19" name="Freeform 30"/>
          <p:cNvSpPr>
            <a:spLocks/>
          </p:cNvSpPr>
          <p:nvPr/>
        </p:nvSpPr>
        <p:spPr bwMode="auto">
          <a:xfrm>
            <a:off x="5675313" y="2165350"/>
            <a:ext cx="1428750" cy="2481263"/>
          </a:xfrm>
          <a:custGeom>
            <a:avLst/>
            <a:gdLst>
              <a:gd name="T0" fmla="*/ 0 w 900"/>
              <a:gd name="T1" fmla="*/ 0 h 1563"/>
              <a:gd name="T2" fmla="*/ 2147483647 w 900"/>
              <a:gd name="T3" fmla="*/ 2147483647 h 1563"/>
              <a:gd name="T4" fmla="*/ 2147483647 w 900"/>
              <a:gd name="T5" fmla="*/ 2147483647 h 1563"/>
              <a:gd name="T6" fmla="*/ 2147483647 w 900"/>
              <a:gd name="T7" fmla="*/ 2147483647 h 1563"/>
              <a:gd name="T8" fmla="*/ 2147483647 w 900"/>
              <a:gd name="T9" fmla="*/ 2147483647 h 15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0" h="1563">
                <a:moveTo>
                  <a:pt x="0" y="0"/>
                </a:moveTo>
                <a:lnTo>
                  <a:pt x="330" y="675"/>
                </a:lnTo>
                <a:lnTo>
                  <a:pt x="513" y="1012"/>
                </a:lnTo>
                <a:lnTo>
                  <a:pt x="759" y="1258"/>
                </a:lnTo>
                <a:lnTo>
                  <a:pt x="900" y="1563"/>
                </a:lnTo>
              </a:path>
            </a:pathLst>
          </a:custGeom>
          <a:noFill/>
          <a:ln w="50800" cap="rnd" cmpd="sng">
            <a:solidFill>
              <a:schemeClr val="hlink"/>
            </a:solidFill>
            <a:prstDash val="solid"/>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920" name="Line 31"/>
          <p:cNvSpPr>
            <a:spLocks noChangeShapeType="1"/>
          </p:cNvSpPr>
          <p:nvPr/>
        </p:nvSpPr>
        <p:spPr bwMode="auto">
          <a:xfrm>
            <a:off x="1216025" y="2119313"/>
            <a:ext cx="879475" cy="2514600"/>
          </a:xfrm>
          <a:prstGeom prst="line">
            <a:avLst/>
          </a:prstGeom>
          <a:noFill/>
          <a:ln w="2540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21" name="Line 32"/>
          <p:cNvSpPr>
            <a:spLocks noChangeShapeType="1"/>
          </p:cNvSpPr>
          <p:nvPr/>
        </p:nvSpPr>
        <p:spPr bwMode="auto">
          <a:xfrm flipH="1">
            <a:off x="2147888" y="2149475"/>
            <a:ext cx="1100137" cy="2528888"/>
          </a:xfrm>
          <a:prstGeom prst="line">
            <a:avLst/>
          </a:prstGeom>
          <a:noFill/>
          <a:ln w="25400">
            <a:solidFill>
              <a:schemeClr val="hlink"/>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22" name="Rectangle 33"/>
          <p:cNvSpPr>
            <a:spLocks noChangeArrowheads="1"/>
          </p:cNvSpPr>
          <p:nvPr/>
        </p:nvSpPr>
        <p:spPr bwMode="auto">
          <a:xfrm>
            <a:off x="0" y="3808413"/>
            <a:ext cx="622300"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n=1.52</a:t>
            </a:r>
          </a:p>
        </p:txBody>
      </p:sp>
      <p:sp>
        <p:nvSpPr>
          <p:cNvPr id="37923" name="Rectangle 34"/>
          <p:cNvSpPr>
            <a:spLocks noChangeArrowheads="1"/>
          </p:cNvSpPr>
          <p:nvPr/>
        </p:nvSpPr>
        <p:spPr bwMode="auto">
          <a:xfrm>
            <a:off x="5219700" y="3352800"/>
            <a:ext cx="395288" cy="266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lvl1pPr defTabSz="330200" eaLnBrk="0" hangingPunct="0">
              <a:spcBef>
                <a:spcPct val="20000"/>
              </a:spcBef>
              <a:buChar char="•"/>
              <a:defRPr sz="3200">
                <a:solidFill>
                  <a:schemeClr val="tx1"/>
                </a:solidFill>
                <a:latin typeface="Arial" charset="0"/>
              </a:defRPr>
            </a:lvl1pPr>
            <a:lvl2pPr marL="742950" indent="-285750" defTabSz="330200" eaLnBrk="0" hangingPunct="0">
              <a:spcBef>
                <a:spcPct val="20000"/>
              </a:spcBef>
              <a:buChar char="–"/>
              <a:defRPr sz="2800">
                <a:solidFill>
                  <a:schemeClr val="tx1"/>
                </a:solidFill>
                <a:latin typeface="Arial" charset="0"/>
              </a:defRPr>
            </a:lvl2pPr>
            <a:lvl3pPr marL="1143000" indent="-228600" defTabSz="330200" eaLnBrk="0" hangingPunct="0">
              <a:spcBef>
                <a:spcPct val="20000"/>
              </a:spcBef>
              <a:buChar char="•"/>
              <a:defRPr sz="2400">
                <a:solidFill>
                  <a:schemeClr val="tx1"/>
                </a:solidFill>
                <a:latin typeface="Arial" charset="0"/>
              </a:defRPr>
            </a:lvl3pPr>
            <a:lvl4pPr marL="1600200" indent="-228600" defTabSz="330200" eaLnBrk="0" hangingPunct="0">
              <a:spcBef>
                <a:spcPct val="20000"/>
              </a:spcBef>
              <a:buChar char="–"/>
              <a:defRPr sz="2000">
                <a:solidFill>
                  <a:schemeClr val="tx1"/>
                </a:solidFill>
                <a:latin typeface="Arial" charset="0"/>
              </a:defRPr>
            </a:lvl4pPr>
            <a:lvl5pPr marL="2057400" indent="-228600" defTabSz="330200" eaLnBrk="0" hangingPunct="0">
              <a:spcBef>
                <a:spcPct val="20000"/>
              </a:spcBef>
              <a:buChar char="»"/>
              <a:defRPr sz="2000">
                <a:solidFill>
                  <a:schemeClr val="tx1"/>
                </a:solidFill>
                <a:latin typeface="Arial" charset="0"/>
              </a:defRPr>
            </a:lvl5pPr>
            <a:lvl6pPr marL="2514600" indent="-228600" defTabSz="330200" eaLnBrk="0" fontAlgn="base" hangingPunct="0">
              <a:spcBef>
                <a:spcPct val="20000"/>
              </a:spcBef>
              <a:spcAft>
                <a:spcPct val="0"/>
              </a:spcAft>
              <a:buChar char="»"/>
              <a:defRPr sz="2000">
                <a:solidFill>
                  <a:schemeClr val="tx1"/>
                </a:solidFill>
                <a:latin typeface="Arial" charset="0"/>
              </a:defRPr>
            </a:lvl6pPr>
            <a:lvl7pPr marL="2971800" indent="-228600" defTabSz="330200" eaLnBrk="0" fontAlgn="base" hangingPunct="0">
              <a:spcBef>
                <a:spcPct val="20000"/>
              </a:spcBef>
              <a:spcAft>
                <a:spcPct val="0"/>
              </a:spcAft>
              <a:buChar char="»"/>
              <a:defRPr sz="2000">
                <a:solidFill>
                  <a:schemeClr val="tx1"/>
                </a:solidFill>
                <a:latin typeface="Arial" charset="0"/>
              </a:defRPr>
            </a:lvl7pPr>
            <a:lvl8pPr marL="3429000" indent="-228600" defTabSz="330200" eaLnBrk="0" fontAlgn="base" hangingPunct="0">
              <a:spcBef>
                <a:spcPct val="20000"/>
              </a:spcBef>
              <a:spcAft>
                <a:spcPct val="0"/>
              </a:spcAft>
              <a:buChar char="»"/>
              <a:defRPr sz="2000">
                <a:solidFill>
                  <a:schemeClr val="tx1"/>
                </a:solidFill>
                <a:latin typeface="Arial" charset="0"/>
              </a:defRPr>
            </a:lvl8pPr>
            <a:lvl9pPr marL="3886200" indent="-228600" defTabSz="3302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b="1">
                <a:latin typeface="Times New Roman" pitchFamily="18" charset="0"/>
              </a:rPr>
              <a:t>Air</a:t>
            </a:r>
          </a:p>
        </p:txBody>
      </p:sp>
      <p:sp>
        <p:nvSpPr>
          <p:cNvPr id="37924" name="Line 35"/>
          <p:cNvSpPr>
            <a:spLocks noChangeShapeType="1"/>
          </p:cNvSpPr>
          <p:nvPr/>
        </p:nvSpPr>
        <p:spPr bwMode="auto">
          <a:xfrm flipV="1">
            <a:off x="3730625" y="3994150"/>
            <a:ext cx="336550" cy="158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25" name="Line 36"/>
          <p:cNvSpPr>
            <a:spLocks noChangeShapeType="1"/>
          </p:cNvSpPr>
          <p:nvPr/>
        </p:nvSpPr>
        <p:spPr bwMode="auto">
          <a:xfrm flipV="1">
            <a:off x="5010150" y="4006850"/>
            <a:ext cx="377825" cy="142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26" name="Line 37"/>
          <p:cNvSpPr>
            <a:spLocks noChangeShapeType="1"/>
          </p:cNvSpPr>
          <p:nvPr/>
        </p:nvSpPr>
        <p:spPr bwMode="auto">
          <a:xfrm flipV="1">
            <a:off x="3730625" y="4508500"/>
            <a:ext cx="336550" cy="158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27" name="Line 38"/>
          <p:cNvSpPr>
            <a:spLocks noChangeShapeType="1"/>
          </p:cNvSpPr>
          <p:nvPr/>
        </p:nvSpPr>
        <p:spPr bwMode="auto">
          <a:xfrm flipV="1">
            <a:off x="4984750" y="4506913"/>
            <a:ext cx="377825" cy="142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28" name="Line 39"/>
          <p:cNvSpPr>
            <a:spLocks noChangeShapeType="1"/>
          </p:cNvSpPr>
          <p:nvPr/>
        </p:nvSpPr>
        <p:spPr bwMode="auto">
          <a:xfrm flipV="1">
            <a:off x="3665538" y="2700338"/>
            <a:ext cx="438150" cy="174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29" name="Line 40"/>
          <p:cNvSpPr>
            <a:spLocks noChangeShapeType="1"/>
          </p:cNvSpPr>
          <p:nvPr/>
        </p:nvSpPr>
        <p:spPr bwMode="auto">
          <a:xfrm flipV="1">
            <a:off x="3348038" y="3446463"/>
            <a:ext cx="336550" cy="158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7930" name="TextBox 1"/>
          <p:cNvSpPr txBox="1">
            <a:spLocks noChangeArrowheads="1"/>
          </p:cNvSpPr>
          <p:nvPr/>
        </p:nvSpPr>
        <p:spPr bwMode="auto">
          <a:xfrm>
            <a:off x="1304925" y="5726113"/>
            <a:ext cx="1363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Matched RI</a:t>
            </a:r>
          </a:p>
        </p:txBody>
      </p:sp>
      <p:sp>
        <p:nvSpPr>
          <p:cNvPr id="37931" name="TextBox 43"/>
          <p:cNvSpPr txBox="1">
            <a:spLocks noChangeArrowheads="1"/>
          </p:cNvSpPr>
          <p:nvPr/>
        </p:nvSpPr>
        <p:spPr bwMode="auto">
          <a:xfrm>
            <a:off x="6170613" y="5718175"/>
            <a:ext cx="18002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Mis-Matched RI</a:t>
            </a:r>
          </a:p>
        </p:txBody>
      </p:sp>
      <p:sp>
        <p:nvSpPr>
          <p:cNvPr id="37932" name="Rectangle 16"/>
          <p:cNvSpPr>
            <a:spLocks noChangeArrowheads="1"/>
          </p:cNvSpPr>
          <p:nvPr/>
        </p:nvSpPr>
        <p:spPr bwMode="auto">
          <a:xfrm>
            <a:off x="0" y="838200"/>
            <a:ext cx="9144000" cy="4286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06293"/>
  <p:extLst>
    <p:ext uri="{3A86A75C-4F4B-4683-9AE1-C65F6400EC91}">
      <p14:laserTraceLst xmlns:p14="http://schemas.microsoft.com/office/powerpoint/2010/main">
        <p14:tracePtLst>
          <p14:tracePt t="713" x="6578600" y="4749800"/>
          <p14:tracePt t="879" x="6578600" y="4743450"/>
          <p14:tracePt t="887" x="6584950" y="4730750"/>
          <p14:tracePt t="908" x="6597650" y="4705350"/>
          <p14:tracePt t="933" x="6604000" y="4705350"/>
          <p14:tracePt t="986" x="6584950" y="4718050"/>
          <p14:tracePt t="998" x="6388100" y="4819650"/>
          <p14:tracePt t="1022" x="6140450" y="4895850"/>
          <p14:tracePt t="1034" x="5562600" y="5054600"/>
          <p14:tracePt t="1066" x="5321300" y="5099050"/>
          <p14:tracePt t="1069" x="5137150" y="5143500"/>
          <p14:tracePt t="1099" x="5105400" y="5143500"/>
          <p14:tracePt t="1133" x="5124450" y="5130800"/>
          <p14:tracePt t="1316" x="5118100" y="5130800"/>
          <p14:tracePt t="1341" x="5060950" y="5130800"/>
          <p14:tracePt t="1353" x="4940300" y="5130800"/>
          <p14:tracePt t="1354" x="4781550" y="5130800"/>
          <p14:tracePt t="1381" x="4584700" y="5130800"/>
          <p14:tracePt t="1383" x="4406900" y="5130800"/>
          <p14:tracePt t="1400" x="4178300" y="5130800"/>
          <p14:tracePt t="1415" x="4114800" y="5130800"/>
          <p14:tracePt t="1433" x="4064000" y="5130800"/>
          <p14:tracePt t="1623" x="4051300" y="5130800"/>
          <p14:tracePt t="1636" x="4019550" y="5130800"/>
          <p14:tracePt t="1638" x="3949700" y="5130800"/>
          <p14:tracePt t="1648" x="3841750" y="5130800"/>
          <p14:tracePt t="1665" x="3657600" y="5099050"/>
          <p14:tracePt t="1682" x="3359150" y="5022850"/>
          <p14:tracePt t="1699" x="3276600" y="4991100"/>
          <p14:tracePt t="1715" x="3219450" y="4959350"/>
          <p14:tracePt t="1732" x="3206750" y="4953000"/>
          <p14:tracePt t="1921" x="3194050" y="4953000"/>
          <p14:tracePt t="1923" x="3175000" y="4953000"/>
          <p14:tracePt t="1932" x="3143250" y="4946650"/>
          <p14:tracePt t="1948" x="3098800" y="4927600"/>
          <p14:tracePt t="1965" x="2997200" y="4889500"/>
          <p14:tracePt t="1982" x="2959100" y="4870450"/>
          <p14:tracePt t="1999" x="2901950" y="4826000"/>
          <p14:tracePt t="2015" x="2889250" y="4806950"/>
          <p14:tracePt t="2032" x="2876550" y="4794250"/>
          <p14:tracePt t="2048" x="2870200" y="4781550"/>
          <p14:tracePt t="2829" x="2870200" y="4762500"/>
          <p14:tracePt t="2834" x="2857500" y="4743450"/>
          <p14:tracePt t="2849" x="2832100" y="4692650"/>
          <p14:tracePt t="2865" x="2813050" y="4660900"/>
          <p14:tracePt t="2882" x="2787650" y="4629150"/>
          <p14:tracePt t="2898" x="2730500" y="4572000"/>
          <p14:tracePt t="2915" x="2698750" y="4559300"/>
          <p14:tracePt t="2932" x="2635250" y="4540250"/>
          <p14:tracePt t="2950" x="2597150" y="4533900"/>
          <p14:tracePt t="2965" x="2552700" y="4533900"/>
          <p14:tracePt t="2982" x="2476500" y="4533900"/>
          <p14:tracePt t="2999" x="2438400" y="4533900"/>
          <p14:tracePt t="3016" x="2368550" y="4533900"/>
          <p14:tracePt t="3033" x="2349500" y="4533900"/>
          <p14:tracePt t="3050" x="2330450" y="4533900"/>
          <p14:tracePt t="3066" x="2298700" y="4533900"/>
          <p14:tracePt t="3083" x="2286000" y="4533900"/>
          <p14:tracePt t="3099" x="2266950" y="4546600"/>
          <p14:tracePt t="3116" x="2260600" y="4552950"/>
          <p14:tracePt t="3132" x="2254250" y="4559300"/>
          <p14:tracePt t="3197" x="2260600" y="4559300"/>
          <p14:tracePt t="3216" x="2266950" y="4559300"/>
          <p14:tracePt t="3217" x="2273300" y="4565650"/>
          <p14:tracePt t="3232" x="2279650" y="4565650"/>
          <p14:tracePt t="4344" x="2273300" y="4565650"/>
          <p14:tracePt t="4352" x="2247900" y="4565650"/>
          <p14:tracePt t="4366" x="2044700" y="4565650"/>
          <p14:tracePt t="4382" x="1778000" y="4565650"/>
          <p14:tracePt t="4399" x="1168400" y="4622800"/>
          <p14:tracePt t="4416" x="927100" y="4660900"/>
          <p14:tracePt t="4433" x="781050" y="4667250"/>
          <p14:tracePt t="4449" x="628650" y="4686300"/>
          <p14:tracePt t="4466" x="584200" y="4692650"/>
          <p14:tracePt t="4482" x="565150" y="4692650"/>
          <p14:tracePt t="4500" x="565150" y="4699000"/>
          <p14:tracePt t="4699" x="546100" y="4699000"/>
          <p14:tracePt t="4701" x="527050" y="4699000"/>
          <p14:tracePt t="4716" x="508000" y="4699000"/>
          <p14:tracePt t="4733" x="469900" y="4699000"/>
          <p14:tracePt t="4749" x="457200" y="4699000"/>
          <p14:tracePt t="4766" x="431800" y="4686300"/>
          <p14:tracePt t="4782" x="425450" y="4686300"/>
          <p14:tracePt t="4801" x="412750" y="4679950"/>
          <p14:tracePt t="4840" x="400050" y="4679950"/>
          <p14:tracePt t="4865" x="387350" y="4673600"/>
          <p14:tracePt t="4888" x="381000" y="4667250"/>
          <p14:tracePt t="4911" x="368300" y="4667250"/>
          <p14:tracePt t="4934" x="361950" y="4667250"/>
          <p14:tracePt t="4936" x="349250" y="4667250"/>
          <p14:tracePt t="4974" x="342900" y="4667250"/>
          <p14:tracePt t="4995" x="336550" y="4667250"/>
          <p14:tracePt t="4996" x="330200" y="4667250"/>
          <p14:tracePt t="5017" x="323850" y="4667250"/>
          <p14:tracePt t="5033" x="317500" y="4667250"/>
          <p14:tracePt t="5049" x="311150" y="4667250"/>
          <p14:tracePt t="5067" x="311150" y="4673600"/>
          <p14:tracePt t="5082" x="311150" y="4679950"/>
          <p14:tracePt t="5099" x="349250" y="4692650"/>
          <p14:tracePt t="5117" x="393700" y="4692650"/>
          <p14:tracePt t="5133" x="533400" y="4679950"/>
          <p14:tracePt t="5149" x="609600" y="4648200"/>
          <p14:tracePt t="5166" x="673100" y="4603750"/>
          <p14:tracePt t="5182" x="762000" y="4540250"/>
          <p14:tracePt t="5200" x="768350" y="4521200"/>
          <p14:tracePt t="5216" x="781050" y="4495800"/>
          <p14:tracePt t="5233" x="781050" y="4489450"/>
          <p14:tracePt t="5249" x="781050" y="4476750"/>
          <p14:tracePt t="5266" x="762000" y="4457700"/>
          <p14:tracePt t="5282" x="742950" y="4451350"/>
          <p14:tracePt t="5299" x="673100" y="4432300"/>
          <p14:tracePt t="5317" x="641350" y="4432300"/>
          <p14:tracePt t="5334" x="577850" y="4432300"/>
          <p14:tracePt t="5349" x="552450" y="4432300"/>
          <p14:tracePt t="5366" x="520700" y="4438650"/>
          <p14:tracePt t="5382" x="463550" y="4457700"/>
          <p14:tracePt t="5399" x="431800" y="4483100"/>
          <p14:tracePt t="5416" x="381000" y="4540250"/>
          <p14:tracePt t="5434" x="361950" y="4572000"/>
          <p14:tracePt t="5450" x="349250" y="4610100"/>
          <p14:tracePt t="5466" x="349250" y="4660900"/>
          <p14:tracePt t="5482" x="361950" y="4686300"/>
          <p14:tracePt t="5499" x="482600" y="4730750"/>
          <p14:tracePt t="5516" x="565150" y="4730750"/>
          <p14:tracePt t="5532" x="825500" y="4699000"/>
          <p14:tracePt t="5551" x="939800" y="4660900"/>
          <p14:tracePt t="5566" x="1022350" y="4610100"/>
          <p14:tracePt t="5583" x="1092200" y="4546600"/>
          <p14:tracePt t="5599" x="1104900" y="4527550"/>
          <p14:tracePt t="5616" x="1098550" y="4470400"/>
          <p14:tracePt t="5632" x="1066800" y="4445000"/>
          <p14:tracePt t="5650" x="1016000" y="4432300"/>
          <p14:tracePt t="5666" x="768350" y="4432300"/>
          <p14:tracePt t="5683" x="577850" y="4464050"/>
          <p14:tracePt t="5699" x="292100" y="4552950"/>
          <p14:tracePt t="5716" x="215900" y="4584700"/>
          <p14:tracePt t="5732" x="177800" y="4610100"/>
          <p14:tracePt t="5749" x="152400" y="4673600"/>
          <p14:tracePt t="5766" x="158750" y="4699000"/>
          <p14:tracePt t="5783" x="273050" y="4756150"/>
          <p14:tracePt t="5799" x="368300" y="4762500"/>
          <p14:tracePt t="5816" x="469900" y="4762500"/>
          <p14:tracePt t="5832" x="679450" y="4724400"/>
          <p14:tracePt t="5850" x="749300" y="4686300"/>
          <p14:tracePt t="5866" x="819150" y="4603750"/>
          <p14:tracePt t="5883" x="819150" y="4572000"/>
          <p14:tracePt t="5899" x="793750" y="4483100"/>
          <p14:tracePt t="5916" x="730250" y="4451350"/>
          <p14:tracePt t="5932" x="628650" y="4438650"/>
          <p14:tracePt t="5949" x="304800" y="4451350"/>
          <p14:tracePt t="5965" x="171450" y="4495800"/>
          <p14:tracePt t="5983" x="44450" y="4565650"/>
          <p14:tracePt t="5999" x="19050" y="4610100"/>
          <p14:tracePt t="6016" x="19050" y="4654550"/>
          <p14:tracePt t="6032" x="76200" y="4730750"/>
          <p14:tracePt t="6050" x="133350" y="4749800"/>
          <p14:tracePt t="6066" x="311150" y="4762500"/>
          <p14:tracePt t="6083" x="406400" y="4743450"/>
          <p14:tracePt t="6099" x="488950" y="4718050"/>
          <p14:tracePt t="6116" x="603250" y="4635500"/>
          <p14:tracePt t="6132" x="628650" y="4584700"/>
          <p14:tracePt t="6149" x="635000" y="4521200"/>
          <p14:tracePt t="6166" x="615950" y="4489450"/>
          <p14:tracePt t="6182" x="571500" y="4476750"/>
          <p14:tracePt t="6182" x="501650" y="4476750"/>
          <p14:tracePt t="6199" x="425450" y="4476750"/>
          <p14:tracePt t="6216" x="342900" y="4502150"/>
          <p14:tracePt t="6232" x="266700" y="4591050"/>
          <p14:tracePt t="6265" x="254000" y="4635500"/>
          <p14:tracePt t="6267" x="279400" y="4711700"/>
          <p14:tracePt t="6283" x="336550" y="4730750"/>
          <p14:tracePt t="6299" x="406400" y="4737100"/>
          <p14:tracePt t="6316" x="577850" y="4730750"/>
          <p14:tracePt t="6332" x="673100" y="4699000"/>
          <p14:tracePt t="6349" x="819150" y="4635500"/>
          <p14:tracePt t="6365" x="857250" y="4616450"/>
          <p14:tracePt t="6383" x="876300" y="4597400"/>
          <p14:tracePt t="6399" x="895350" y="4584700"/>
          <p14:tracePt t="6416" x="901700" y="4578350"/>
          <p14:tracePt t="6432" x="914400" y="4578350"/>
          <p14:tracePt t="6450" x="933450" y="4578350"/>
          <p14:tracePt t="6466" x="946150" y="4578350"/>
          <p14:tracePt t="6482" x="984250" y="4572000"/>
          <p14:tracePt t="6499" x="1009650" y="4565650"/>
          <p14:tracePt t="6516" x="1060450" y="4552950"/>
          <p14:tracePt t="6532" x="1085850" y="4552950"/>
          <p14:tracePt t="6549" x="1136650" y="4546600"/>
          <p14:tracePt t="6566" x="1149350" y="4546600"/>
          <p14:tracePt t="6583" x="1162050" y="4546600"/>
          <p14:tracePt t="6599" x="1168400" y="4540250"/>
          <p14:tracePt t="6616" x="1174750" y="4540250"/>
          <p14:tracePt t="6632" x="1181100" y="4540250"/>
          <p14:tracePt t="7239" x="1181100" y="4546600"/>
          <p14:tracePt t="7263" x="1181100" y="4552950"/>
          <p14:tracePt t="7265" x="1181100" y="4559300"/>
          <p14:tracePt t="7282" x="1181100" y="4565650"/>
          <p14:tracePt t="7345" x="1187450" y="4572000"/>
          <p14:tracePt t="7370" x="1187450" y="4578350"/>
          <p14:tracePt t="7416" x="1187450" y="4584700"/>
          <p14:tracePt t="10915" x="1200150" y="4584700"/>
          <p14:tracePt t="10922" x="1212850" y="4584700"/>
          <p14:tracePt t="10933" x="1225550" y="4584700"/>
          <p14:tracePt t="10950" x="1276350" y="4559300"/>
          <p14:tracePt t="10967" x="1308100" y="4533900"/>
          <p14:tracePt t="10983" x="1365250" y="4508500"/>
          <p14:tracePt t="11000" x="1384300" y="4495800"/>
          <p14:tracePt t="11016" x="1428750" y="4489450"/>
          <p14:tracePt t="11034" x="1447800" y="4489450"/>
          <p14:tracePt t="11050" x="1460500" y="4489450"/>
          <p14:tracePt t="11067" x="1485900" y="4489450"/>
          <p14:tracePt t="11105" x="1492250" y="4489450"/>
          <p14:tracePt t="11116" x="1498600" y="4489450"/>
          <p14:tracePt t="11118" x="1504950" y="4483100"/>
          <p14:tracePt t="11134" x="1511300" y="4483100"/>
          <p14:tracePt t="11150" x="1517650" y="4483100"/>
          <p14:tracePt t="11329" x="1536700" y="4483100"/>
          <p14:tracePt t="11331" x="1562100" y="4483100"/>
          <p14:tracePt t="11350" x="1644650" y="4483100"/>
          <p14:tracePt t="11369" x="1695450" y="4495800"/>
          <p14:tracePt t="11383" x="1822450" y="4521200"/>
          <p14:tracePt t="11401" x="1873250" y="4533900"/>
          <p14:tracePt t="11418" x="1962150" y="4559300"/>
          <p14:tracePt t="11436" x="1981200" y="4572000"/>
          <p14:tracePt t="11452" x="2000250" y="4584700"/>
          <p14:tracePt t="11466" x="2025650" y="4591050"/>
          <p14:tracePt t="11485" x="2032000" y="4597400"/>
          <p14:tracePt t="11500" x="2038350" y="4597400"/>
          <p14:tracePt t="11517" x="2044700" y="4597400"/>
          <p14:tracePt t="11533" x="2044700" y="4603750"/>
          <p14:tracePt t="11590" x="2044700" y="4610100"/>
          <p14:tracePt t="11600" x="2051050" y="4610100"/>
          <p14:tracePt t="11616" x="2051050" y="4616450"/>
          <p14:tracePt t="11619" x="2057400" y="4622800"/>
          <p14:tracePt t="11633" x="2063750" y="4635500"/>
          <p14:tracePt t="11650" x="2070100" y="4635500"/>
          <p14:tracePt t="11666" x="2070100" y="4641850"/>
          <p14:tracePt t="11666" x="2076450" y="4648200"/>
          <p14:tracePt t="13846" x="2089150" y="4660900"/>
          <p14:tracePt t="13856" x="2101850" y="4699000"/>
          <p14:tracePt t="13866" x="2127250" y="4889500"/>
          <p14:tracePt t="13884" x="2127250" y="5080000"/>
          <p14:tracePt t="13902" x="2127250" y="5314950"/>
          <p14:tracePt t="13916" x="2127250" y="5683250"/>
          <p14:tracePt t="13933" x="2127250" y="5791200"/>
          <p14:tracePt t="13950" x="2146300" y="5956300"/>
          <p14:tracePt t="13967" x="2165350" y="6013450"/>
          <p14:tracePt t="13983" x="2203450" y="6076950"/>
          <p14:tracePt t="14001" x="2209800" y="6096000"/>
          <p14:tracePt t="14018" x="2222500" y="6102350"/>
          <p14:tracePt t="14033" x="2235200" y="6115050"/>
          <p14:tracePt t="14050" x="2241550" y="6115050"/>
          <p14:tracePt t="14066" x="2247900" y="6115050"/>
          <p14:tracePt t="14083" x="2279650" y="6121400"/>
          <p14:tracePt t="14102" x="2298700" y="6121400"/>
          <p14:tracePt t="14116" x="2336800" y="6121400"/>
          <p14:tracePt t="14133" x="2355850" y="6121400"/>
          <p14:tracePt t="14150" x="2387600" y="6102350"/>
          <p14:tracePt t="14166" x="2393950" y="6096000"/>
          <p14:tracePt t="14183" x="2432050" y="6070600"/>
          <p14:tracePt t="14200" x="2451100" y="6051550"/>
          <p14:tracePt t="14219" x="2476500" y="6032500"/>
          <p14:tracePt t="14233" x="2520950" y="6007100"/>
          <p14:tracePt t="14251" x="2533650" y="5994400"/>
          <p14:tracePt t="14267" x="2552700" y="5981700"/>
          <p14:tracePt t="14267" x="2552700" y="5975350"/>
          <p14:tracePt t="14286" x="2559050" y="5962650"/>
          <p14:tracePt t="14300" x="2559050" y="5930900"/>
          <p14:tracePt t="14316" x="2559050" y="5880100"/>
          <p14:tracePt t="14333" x="2559050" y="5854700"/>
          <p14:tracePt t="14349" x="2540000" y="5816600"/>
          <p14:tracePt t="14369" x="2527300" y="5797550"/>
          <p14:tracePt t="14383" x="2508250" y="5778500"/>
          <p14:tracePt t="14402" x="2508250" y="5765800"/>
          <p14:tracePt t="14416" x="2495550" y="5753100"/>
          <p14:tracePt t="14433" x="2476500" y="5734050"/>
          <p14:tracePt t="14452" x="2470150" y="5727700"/>
          <p14:tracePt t="14468" x="2457450" y="5721350"/>
          <p14:tracePt t="14484" x="2444750" y="5715000"/>
          <p14:tracePt t="14522" x="2438400" y="5715000"/>
          <p14:tracePt t="14544" x="2425700" y="5715000"/>
          <p14:tracePt t="14568" x="2419350" y="5715000"/>
          <p14:tracePt t="14570" x="2413000" y="5715000"/>
          <p14:tracePt t="14583" x="2406650" y="5715000"/>
          <p14:tracePt t="14600" x="2400300" y="5715000"/>
          <p14:tracePt t="14720" x="2387600" y="5702300"/>
          <p14:tracePt t="14744" x="2381250" y="5695950"/>
          <p14:tracePt t="14747" x="2381250" y="5689600"/>
          <p14:tracePt t="14766" x="2374900" y="5670550"/>
          <p14:tracePt t="14784" x="2368550" y="5651500"/>
          <p14:tracePt t="14800" x="2355850" y="5568950"/>
          <p14:tracePt t="14817" x="2343150" y="5505450"/>
          <p14:tracePt t="14833" x="2317750" y="5429250"/>
          <p14:tracePt t="14850" x="2286000" y="5321300"/>
          <p14:tracePt t="14866" x="2273300" y="5289550"/>
          <p14:tracePt t="14883" x="2260600" y="5264150"/>
          <p14:tracePt t="15237" x="2260600" y="5251450"/>
          <p14:tracePt t="15251" x="2260600" y="5226050"/>
          <p14:tracePt t="15266" x="2260600" y="5181600"/>
          <p14:tracePt t="15268" x="2260600" y="5124450"/>
          <p14:tracePt t="15283" x="2260600" y="5022850"/>
          <p14:tracePt t="15300" x="2260600" y="4978400"/>
          <p14:tracePt t="15316" x="2260600" y="4953000"/>
          <p14:tracePt t="15333" x="2254250" y="4908550"/>
          <p14:tracePt t="15350" x="2247900" y="4889500"/>
          <p14:tracePt t="15366" x="2247900" y="4857750"/>
          <p14:tracePt t="15383" x="2247900" y="4851400"/>
          <p14:tracePt t="15400" x="2247900" y="4832350"/>
          <p14:tracePt t="15416" x="2247900" y="4813300"/>
          <p14:tracePt t="15433" x="2247900" y="4806950"/>
          <p14:tracePt t="15450" x="2247900" y="4800600"/>
          <p14:tracePt t="15490" x="2247900" y="4794250"/>
          <p14:tracePt t="15499" x="2241550" y="4794250"/>
          <p14:tracePt t="15525" x="2241550" y="4787900"/>
          <p14:tracePt t="15536" x="2235200" y="4787900"/>
          <p14:tracePt t="15655" x="2228850" y="4781550"/>
          <p14:tracePt t="15666" x="2216150" y="4756150"/>
          <p14:tracePt t="15683" x="2203450" y="4743450"/>
          <p14:tracePt t="15699" x="2190750" y="4718050"/>
          <p14:tracePt t="15716" x="2184400" y="4718050"/>
          <p14:tracePt t="15733" x="2178050" y="4711700"/>
          <p14:tracePt t="16373" x="2178050" y="4705350"/>
          <p14:tracePt t="16386" x="2178050" y="4699000"/>
          <p14:tracePt t="18255" x="2178050" y="4692650"/>
          <p14:tracePt t="18301" x="2178050" y="4686300"/>
          <p14:tracePt t="18905" x="2178050" y="4679950"/>
          <p14:tracePt t="19389" x="2178050" y="4667250"/>
          <p14:tracePt t="19395" x="2178050" y="4660900"/>
          <p14:tracePt t="19416" x="2178050" y="4641850"/>
          <p14:tracePt t="19418" x="2171700" y="4622800"/>
          <p14:tracePt t="19433" x="2165350" y="4597400"/>
          <p14:tracePt t="19449" x="2159000" y="4584700"/>
          <p14:tracePt t="19467" x="2152650" y="4559300"/>
          <p14:tracePt t="19483" x="2139950" y="4540250"/>
          <p14:tracePt t="19499" x="2133600" y="4521200"/>
          <p14:tracePt t="19516" x="2120900" y="4470400"/>
          <p14:tracePt t="19533" x="2108200" y="4438650"/>
          <p14:tracePt t="19549" x="2095500" y="4406900"/>
          <p14:tracePt t="19567" x="2063750" y="4343400"/>
          <p14:tracePt t="19583" x="2051050" y="4318000"/>
          <p14:tracePt t="19600" x="2025650" y="4286250"/>
          <p14:tracePt t="19617" x="2012950" y="4279900"/>
          <p14:tracePt t="19633" x="1987550" y="4254500"/>
          <p14:tracePt t="19651" x="1974850" y="4248150"/>
          <p14:tracePt t="19666" x="1962150" y="4235450"/>
          <p14:tracePt t="19683" x="1943100" y="4210050"/>
          <p14:tracePt t="19719" x="1936750" y="4197350"/>
          <p14:tracePt t="19920" x="1911350" y="4184650"/>
          <p14:tracePt t="19923" x="1873250" y="4165600"/>
          <p14:tracePt t="19934" x="1835150" y="4146550"/>
          <p14:tracePt t="19949" x="1758950" y="4102100"/>
          <p14:tracePt t="19968" x="1727200" y="4083050"/>
          <p14:tracePt t="19982" x="1689100" y="4070350"/>
          <p14:tracePt t="20000" x="1657350" y="4057650"/>
          <p14:tracePt t="20016" x="1644650" y="4057650"/>
          <p14:tracePt t="20073" x="1644650" y="4051300"/>
          <p14:tracePt t="20842" x="1651000" y="4038600"/>
          <p14:tracePt t="20854" x="1676400" y="4006850"/>
          <p14:tracePt t="20866" x="1701800" y="3975100"/>
          <p14:tracePt t="20867" x="1733550" y="3930650"/>
          <p14:tracePt t="20883" x="1784350" y="3867150"/>
          <p14:tracePt t="20899" x="1879600" y="3714750"/>
          <p14:tracePt t="20916" x="1930400" y="3632200"/>
          <p14:tracePt t="20932" x="1993900" y="3498850"/>
          <p14:tracePt t="20950" x="2019300" y="3448050"/>
          <p14:tracePt t="20966" x="2032000" y="3403600"/>
          <p14:tracePt t="20983" x="2044700" y="3365500"/>
          <p14:tracePt t="21021" x="2044700" y="3359150"/>
          <p14:tracePt t="21023" x="2057400" y="3359150"/>
          <p14:tracePt t="21032" x="2057400" y="3352800"/>
          <p14:tracePt t="21050" x="2063750" y="3346450"/>
          <p14:tracePt t="21091" x="2070100" y="3346450"/>
          <p14:tracePt t="21101" x="2076450" y="3346450"/>
          <p14:tracePt t="21103" x="2082800" y="3346450"/>
          <p14:tracePt t="21137" x="2089150" y="3346450"/>
          <p14:tracePt t="21151" x="2095500" y="3346450"/>
          <p14:tracePt t="21196" x="2095500" y="3352800"/>
          <p14:tracePt t="21208" x="2095500" y="3365500"/>
          <p14:tracePt t="21216" x="2095500" y="3397250"/>
          <p14:tracePt t="21232" x="2095500" y="3409950"/>
          <p14:tracePt t="21250" x="2095500" y="3422650"/>
          <p14:tracePt t="21266" x="2095500" y="3441700"/>
          <p14:tracePt t="21283" x="2095500" y="3448050"/>
          <p14:tracePt t="21299" x="2095500" y="3454400"/>
          <p14:tracePt t="21858" x="2095500" y="3435350"/>
          <p14:tracePt t="21867" x="2101850" y="3346450"/>
          <p14:tracePt t="21882" x="2108200" y="3276600"/>
          <p14:tracePt t="21899" x="2114550" y="3187700"/>
          <p14:tracePt t="21916" x="2114550" y="3060700"/>
          <p14:tracePt t="21933" x="2114550" y="3035300"/>
          <p14:tracePt t="21949" x="2114550" y="2997200"/>
          <p14:tracePt t="21967" x="2120900" y="2965450"/>
          <p14:tracePt t="21982" x="2120900" y="2940050"/>
          <p14:tracePt t="22000" x="2127250" y="2889250"/>
          <p14:tracePt t="22016" x="2127250" y="2863850"/>
          <p14:tracePt t="22033" x="2127250" y="2838450"/>
          <p14:tracePt t="22049" x="2127250" y="2832100"/>
          <p14:tracePt t="22082" x="2120900" y="2832100"/>
          <p14:tracePt t="22106" x="2120900" y="2825750"/>
          <p14:tracePt t="22509" x="2114550" y="2825750"/>
          <p14:tracePt t="23182" x="2114550" y="2813050"/>
          <p14:tracePt t="23185" x="2114550" y="2787650"/>
          <p14:tracePt t="23199" x="2114550" y="2755900"/>
          <p14:tracePt t="23218" x="2114550" y="2724150"/>
          <p14:tracePt t="23233" x="2114550" y="2717800"/>
          <p14:tracePt t="23249" x="2108200" y="2705100"/>
          <p14:tracePt t="23266" x="2108200" y="2698750"/>
          <p14:tracePt t="23283" x="2101850" y="2698750"/>
          <p14:tracePt t="23299" x="2095500" y="2692400"/>
          <p14:tracePt t="23315" x="2089150" y="2686050"/>
          <p14:tracePt t="23333" x="2070100" y="2673350"/>
          <p14:tracePt t="23349" x="2063750" y="2667000"/>
          <p14:tracePt t="23366" x="2044700" y="2660650"/>
          <p14:tracePt t="23382" x="2006600" y="2660650"/>
          <p14:tracePt t="23399" x="1987550" y="2660650"/>
          <p14:tracePt t="23416" x="1949450" y="2660650"/>
          <p14:tracePt t="23432" x="1930400" y="2660650"/>
          <p14:tracePt t="23449" x="1898650" y="2660650"/>
          <p14:tracePt t="23466" x="1879600" y="2660650"/>
          <p14:tracePt t="23483" x="1854200" y="2673350"/>
          <p14:tracePt t="23499" x="1784350" y="2724150"/>
          <p14:tracePt t="23516" x="1752600" y="2743200"/>
          <p14:tracePt t="23532" x="1714500" y="2787650"/>
          <p14:tracePt t="23550" x="1714500" y="2813050"/>
          <p14:tracePt t="23566" x="1714500" y="2838450"/>
          <p14:tracePt t="23583" x="1746250" y="2927350"/>
          <p14:tracePt t="23599" x="1784350" y="2959100"/>
          <p14:tracePt t="23616" x="1866900" y="3016250"/>
          <p14:tracePt t="23632" x="1905000" y="3035300"/>
          <p14:tracePt t="23650" x="1949450" y="3054350"/>
          <p14:tracePt t="23650" x="1993900" y="3060700"/>
          <p14:tracePt t="23666" x="2051050" y="3079750"/>
          <p14:tracePt t="23683" x="2108200" y="3079750"/>
          <p14:tracePt t="23699" x="2228850" y="3067050"/>
          <p14:tracePt t="23716" x="2305050" y="3048000"/>
          <p14:tracePt t="23732" x="2432050" y="2990850"/>
          <p14:tracePt t="23750" x="2476500" y="2959100"/>
          <p14:tracePt t="23765" x="2501900" y="2921000"/>
          <p14:tracePt t="23783" x="2540000" y="2832100"/>
          <p14:tracePt t="23799" x="2540000" y="2787650"/>
          <p14:tracePt t="23816" x="2533650" y="2711450"/>
          <p14:tracePt t="23833" x="2508250" y="2654300"/>
          <p14:tracePt t="23850" x="2470150" y="2603500"/>
          <p14:tracePt t="23865" x="2362200" y="2533650"/>
          <p14:tracePt t="23883" x="2311400" y="2508250"/>
          <p14:tracePt t="23899" x="2216150" y="2489200"/>
          <p14:tracePt t="23916" x="2184400" y="2489200"/>
          <p14:tracePt t="23932" x="2146300" y="2489200"/>
          <p14:tracePt t="23950" x="2108200" y="2501900"/>
          <p14:tracePt t="23965" x="2095500" y="2514600"/>
          <p14:tracePt t="23983" x="2076450" y="2571750"/>
          <p14:tracePt t="23999" x="2076450" y="2603500"/>
          <p14:tracePt t="24016" x="2070100" y="2660650"/>
          <p14:tracePt t="24033" x="2070100" y="2686050"/>
          <p14:tracePt t="24049" x="2070100" y="2705100"/>
          <p14:tracePt t="24066" x="2070100" y="2743200"/>
          <p14:tracePt t="24083" x="2070100" y="2749550"/>
          <p14:tracePt t="24099" x="2082800" y="2762250"/>
          <p14:tracePt t="24116" x="2089150" y="2768600"/>
          <p14:tracePt t="24151" x="2095500" y="2768600"/>
          <p14:tracePt t="25096" x="2095500" y="2762250"/>
          <p14:tracePt t="25099" x="2095500" y="2755900"/>
          <p14:tracePt t="25116" x="2095500" y="2736850"/>
          <p14:tracePt t="25133" x="2095500" y="2717800"/>
          <p14:tracePt t="25149" x="2089150" y="2698750"/>
          <p14:tracePt t="25166" x="2076450" y="2667000"/>
          <p14:tracePt t="25182" x="2070100" y="2654300"/>
          <p14:tracePt t="25200" x="2070100" y="2628900"/>
          <p14:tracePt t="25216" x="2070100" y="2622550"/>
          <p14:tracePt t="25233" x="2070100" y="2616200"/>
          <p14:tracePt t="25249" x="2070100" y="2609850"/>
          <p14:tracePt t="25652" x="2070100" y="2603500"/>
          <p14:tracePt t="25666" x="2063750" y="2597150"/>
          <p14:tracePt t="25667" x="2057400" y="2584450"/>
          <p14:tracePt t="25682" x="2051050" y="2565400"/>
          <p14:tracePt t="25700" x="2038350" y="2559050"/>
          <p14:tracePt t="25717" x="2038350" y="2546350"/>
          <p14:tracePt t="25734" x="2032000" y="2540000"/>
          <p14:tracePt t="25749" x="2032000" y="2533650"/>
          <p14:tracePt t="25831" x="2032000" y="2540000"/>
          <p14:tracePt t="26030" x="2025650" y="2540000"/>
          <p14:tracePt t="26032" x="2012950" y="2540000"/>
          <p14:tracePt t="26049" x="1968500" y="2540000"/>
          <p14:tracePt t="26067" x="1924050" y="2540000"/>
          <p14:tracePt t="26082" x="1828800" y="2540000"/>
          <p14:tracePt t="26101" x="1784350" y="2540000"/>
          <p14:tracePt t="26116" x="1752600" y="2540000"/>
          <p14:tracePt t="26132" x="1727200" y="2540000"/>
          <p14:tracePt t="26149" x="1727200" y="2533650"/>
          <p14:tracePt t="26166" x="1720850" y="2533650"/>
          <p14:tracePt t="26408" x="1714500" y="2533650"/>
          <p14:tracePt t="26416" x="1708150" y="2533650"/>
          <p14:tracePt t="26432" x="1701800" y="2533650"/>
          <p14:tracePt t="26729" x="1695450" y="2533650"/>
          <p14:tracePt t="26735" x="1689100" y="2533650"/>
          <p14:tracePt t="26749" x="1670050" y="2527300"/>
          <p14:tracePt t="26765" x="1663700" y="2520950"/>
          <p14:tracePt t="26783" x="1651000" y="2514600"/>
          <p14:tracePt t="26799" x="1638300" y="2514600"/>
          <p14:tracePt t="26816" x="1631950" y="2508250"/>
          <p14:tracePt t="26832" x="1625600" y="2508250"/>
          <p14:tracePt t="26850" x="1619250" y="2508250"/>
          <p14:tracePt t="26950" x="1612900" y="2508250"/>
          <p14:tracePt t="26965" x="1600200" y="2508250"/>
          <p14:tracePt t="26967" x="1587500" y="2508250"/>
          <p14:tracePt t="26983" x="1555750" y="2508250"/>
          <p14:tracePt t="26999" x="1530350" y="2508250"/>
          <p14:tracePt t="27016" x="1511300" y="2508250"/>
          <p14:tracePt t="27032" x="1466850" y="2501900"/>
          <p14:tracePt t="27050" x="1454150" y="2501900"/>
          <p14:tracePt t="27065" x="1435100" y="2489200"/>
          <p14:tracePt t="27083" x="1428750" y="2489200"/>
          <p14:tracePt t="27390" x="1428750" y="2476500"/>
          <p14:tracePt t="27401" x="1416050" y="2432050"/>
          <p14:tracePt t="27416" x="1403350" y="2406650"/>
          <p14:tracePt t="27432" x="1352550" y="2343150"/>
          <p14:tracePt t="27449" x="1333500" y="2324100"/>
          <p14:tracePt t="27465" x="1314450" y="2311400"/>
          <p14:tracePt t="27483" x="1301750" y="2298700"/>
          <p14:tracePt t="27744" x="1295400" y="2298700"/>
          <p14:tracePt t="27790" x="1295400" y="2305050"/>
          <p14:tracePt t="27804" x="1295400" y="2324100"/>
          <p14:tracePt t="27806" x="1301750" y="2343150"/>
          <p14:tracePt t="27815" x="1308100" y="2362200"/>
          <p14:tracePt t="27832" x="1320800" y="2393950"/>
          <p14:tracePt t="27832" x="1339850" y="2432050"/>
          <p14:tracePt t="27850" x="1377950" y="2476500"/>
          <p14:tracePt t="27866" x="1403350" y="2533650"/>
          <p14:tracePt t="27882" x="1473200" y="2654300"/>
          <p14:tracePt t="27899" x="1498600" y="2717800"/>
          <p14:tracePt t="27916" x="1536700" y="2781300"/>
          <p14:tracePt t="27933" x="1587500" y="2914650"/>
          <p14:tracePt t="27949" x="1612900" y="2997200"/>
          <p14:tracePt t="27966" x="1670050" y="3136900"/>
          <p14:tracePt t="27982" x="1708150" y="3213100"/>
          <p14:tracePt t="27999" x="1765300" y="3352800"/>
          <p14:tracePt t="28016" x="1803400" y="3429000"/>
          <p14:tracePt t="28033" x="1822450" y="3505200"/>
          <p14:tracePt t="28049" x="1879600" y="3651250"/>
          <p14:tracePt t="28066" x="1911350" y="3721100"/>
          <p14:tracePt t="28082" x="1936750" y="3860800"/>
          <p14:tracePt t="28100" x="1943100" y="3924300"/>
          <p14:tracePt t="28115" x="1949450" y="3975100"/>
          <p14:tracePt t="28133" x="1962150" y="4057650"/>
          <p14:tracePt t="28149" x="1968500" y="4076700"/>
          <p14:tracePt t="28408" x="1968500" y="4095750"/>
          <p14:tracePt t="28418" x="1968500" y="4114800"/>
          <p14:tracePt t="28432" x="1968500" y="4146550"/>
          <p14:tracePt t="28448" x="1968500" y="4184650"/>
          <p14:tracePt t="28450" x="1974850" y="4267200"/>
          <p14:tracePt t="28466" x="1987550" y="4311650"/>
          <p14:tracePt t="28482" x="2000250" y="4349750"/>
          <p14:tracePt t="28499" x="2019300" y="4406900"/>
          <p14:tracePt t="28515" x="2025650" y="4419600"/>
          <p14:tracePt t="28533" x="2032000" y="4445000"/>
          <p14:tracePt t="28549" x="2038350" y="4464050"/>
          <p14:tracePt t="28566" x="2044700" y="4470400"/>
          <p14:tracePt t="28582" x="2044700" y="4508500"/>
          <p14:tracePt t="28599" x="2051050" y="4527550"/>
          <p14:tracePt t="28615" x="2051050" y="4552950"/>
          <p14:tracePt t="28633" x="2051050" y="4559300"/>
          <p14:tracePt t="28649" x="2051050" y="4565650"/>
          <p14:tracePt t="28666" x="2057400" y="4572000"/>
          <p14:tracePt t="28682" x="2057400" y="4584700"/>
          <p14:tracePt t="28699" x="2057400" y="4616450"/>
          <p14:tracePt t="28715" x="2057400" y="4635500"/>
          <p14:tracePt t="28732" x="2063750" y="4660900"/>
          <p14:tracePt t="28749" x="2063750" y="4667250"/>
          <p14:tracePt t="28766" x="2070100" y="4679950"/>
          <p14:tracePt t="28782" x="2076450" y="4692650"/>
          <p14:tracePt t="28799" x="2082800" y="4699000"/>
          <p14:tracePt t="28815" x="2089150" y="4718050"/>
          <p14:tracePt t="28833" x="2095500" y="4724400"/>
          <p14:tracePt t="28849" x="2108200" y="4737100"/>
          <p14:tracePt t="28867" x="2114550" y="4737100"/>
          <p14:tracePt t="28903" x="2120900" y="4737100"/>
          <p14:tracePt t="28938" x="2127250" y="4737100"/>
          <p14:tracePt t="29043" x="2133600" y="4737100"/>
          <p14:tracePt t="29093" x="2139950" y="4737100"/>
          <p14:tracePt t="29140" x="2139950" y="4730750"/>
          <p14:tracePt t="29165" x="2139950" y="4724400"/>
          <p14:tracePt t="29493" x="2139950" y="4718050"/>
          <p14:tracePt t="29495" x="2139950" y="4711700"/>
          <p14:tracePt t="29495" x="2139950" y="4705350"/>
          <p14:tracePt t="29517" x="2139950" y="4686300"/>
          <p14:tracePt t="29532" x="2146300" y="4673600"/>
          <p14:tracePt t="29549" x="2159000" y="4635500"/>
          <p14:tracePt t="29565" x="2159000" y="4616450"/>
          <p14:tracePt t="29582" x="2165350" y="4578350"/>
          <p14:tracePt t="29599" x="2190750" y="4464050"/>
          <p14:tracePt t="29616" x="2203450" y="4381500"/>
          <p14:tracePt t="29632" x="2254250" y="4159250"/>
          <p14:tracePt t="29665" x="2273300" y="4083050"/>
          <p14:tracePt t="29667" x="2311400" y="3968750"/>
          <p14:tracePt t="29683" x="2336800" y="3924300"/>
          <p14:tracePt t="29699" x="2349500" y="3892550"/>
          <p14:tracePt t="29716" x="2387600" y="3816350"/>
          <p14:tracePt t="29732" x="2419350" y="3765550"/>
          <p14:tracePt t="29749" x="2451100" y="3670300"/>
          <p14:tracePt t="29765" x="2463800" y="3638550"/>
          <p14:tracePt t="29782" x="2476500" y="3606800"/>
          <p14:tracePt t="29799" x="2482850" y="3575050"/>
          <p14:tracePt t="29816" x="2482850" y="3568700"/>
          <p14:tracePt t="29861" x="2489200" y="3568700"/>
          <p14:tracePt t="30050" x="2501900" y="3568700"/>
          <p14:tracePt t="30052" x="2508250" y="3568700"/>
          <p14:tracePt t="30065" x="2514600" y="3568700"/>
          <p14:tracePt t="30082" x="2540000" y="3568700"/>
          <p14:tracePt t="30098" x="2546350" y="3562350"/>
          <p14:tracePt t="30116" x="2578100" y="3524250"/>
          <p14:tracePt t="30132" x="2597150" y="3505200"/>
          <p14:tracePt t="30149" x="2628900" y="3454400"/>
          <p14:tracePt t="30165" x="2692400" y="3333750"/>
          <p14:tracePt t="30183" x="2730500" y="3244850"/>
          <p14:tracePt t="30199" x="2813050" y="3035300"/>
          <p14:tracePt t="30216" x="2851150" y="2908300"/>
          <p14:tracePt t="30232" x="2908300" y="2774950"/>
          <p14:tracePt t="30250" x="2933700" y="2717800"/>
          <p14:tracePt t="30265" x="2952750" y="2679700"/>
          <p14:tracePt t="30282" x="2997200" y="2609850"/>
          <p14:tracePt t="30299" x="3009900" y="2590800"/>
          <p14:tracePt t="30316" x="3028950" y="2546350"/>
          <p14:tracePt t="30332" x="3041650" y="2533650"/>
          <p14:tracePt t="30349" x="3048000" y="2520950"/>
          <p14:tracePt t="30365" x="3067050" y="2495550"/>
          <p14:tracePt t="30399" x="3073400" y="2489200"/>
          <p14:tracePt t="30400" x="3079750" y="2489200"/>
          <p14:tracePt t="30616" x="3086100" y="2482850"/>
          <p14:tracePt t="30632" x="3086100" y="2476500"/>
          <p14:tracePt t="30635" x="3098800" y="2463800"/>
          <p14:tracePt t="30649" x="3117850" y="2425700"/>
          <p14:tracePt t="30665" x="3124200" y="2413000"/>
          <p14:tracePt t="30682" x="3143250" y="2368550"/>
          <p14:tracePt t="30699" x="3149600" y="2355850"/>
          <p14:tracePt t="30716" x="3155950" y="2343150"/>
          <p14:tracePt t="30732" x="3168650" y="2324100"/>
          <p14:tracePt t="30749" x="3168650" y="2317750"/>
          <p14:tracePt t="30765" x="3175000" y="2311400"/>
          <p14:tracePt t="30806" x="3181350" y="2311400"/>
          <p14:tracePt t="30817" x="3181350" y="2305050"/>
          <p14:tracePt t="30852" x="3187700" y="2305050"/>
          <p14:tracePt t="30995" x="3187700" y="2298700"/>
          <p14:tracePt t="31019" x="3194050" y="2292350"/>
          <p14:tracePt t="31042" x="3194050" y="2286000"/>
          <p14:tracePt t="31999" x="3194050" y="2298700"/>
          <p14:tracePt t="32000" x="3194050" y="2324100"/>
          <p14:tracePt t="32015" x="3175000" y="2381250"/>
          <p14:tracePt t="32031" x="3073400" y="2654300"/>
          <p14:tracePt t="32048" x="3003550" y="2851150"/>
          <p14:tracePt t="32066" x="2870200" y="3295650"/>
          <p14:tracePt t="32082" x="2800350" y="3505200"/>
          <p14:tracePt t="32098" x="2762250" y="3683000"/>
          <p14:tracePt t="32115" x="2698750" y="3943350"/>
          <p14:tracePt t="32131" x="2673350" y="4032250"/>
          <p14:tracePt t="32148" x="2616200" y="4191000"/>
          <p14:tracePt t="32165" x="2584450" y="4260850"/>
          <p14:tracePt t="32182" x="2514600" y="4349750"/>
          <p14:tracePt t="32198" x="2489200" y="4387850"/>
          <p14:tracePt t="32215" x="2470150" y="4413250"/>
          <p14:tracePt t="32232" x="2451100" y="4438650"/>
          <p14:tracePt t="32247" x="2444750" y="4445000"/>
          <p14:tracePt t="32496" x="2438400" y="4457700"/>
          <p14:tracePt t="32515" x="2425700" y="4476750"/>
          <p14:tracePt t="32517" x="2387600" y="4514850"/>
          <p14:tracePt t="32531" x="2368550" y="4540250"/>
          <p14:tracePt t="32549" x="2349500" y="4565650"/>
          <p14:tracePt t="32564" x="2343150" y="4572000"/>
          <p14:tracePt t="32582" x="2336800" y="4572000"/>
          <p14:tracePt t="32598" x="2330450" y="4578350"/>
          <p14:tracePt t="32616" x="2324100" y="4578350"/>
          <p14:tracePt t="32631" x="2311400" y="4584700"/>
          <p14:tracePt t="32649" x="2298700" y="4584700"/>
          <p14:tracePt t="32665" x="2286000" y="4591050"/>
          <p14:tracePt t="32682" x="2266950" y="4610100"/>
          <p14:tracePt t="32698" x="2260600" y="4610100"/>
          <p14:tracePt t="32716" x="2247900" y="4622800"/>
          <p14:tracePt t="32732" x="2235200" y="4635500"/>
          <p14:tracePt t="32749" x="2228850" y="4641850"/>
          <p14:tracePt t="32765" x="2209800" y="4654550"/>
          <p14:tracePt t="32783" x="2203450" y="4660900"/>
          <p14:tracePt t="32798" x="2197100" y="4667250"/>
          <p14:tracePt t="32850" x="2190750" y="4667250"/>
          <p14:tracePt t="33157" x="2184400" y="4667250"/>
          <p14:tracePt t="33168" x="2171700" y="4667250"/>
          <p14:tracePt t="33174" x="2165350" y="4667250"/>
          <p14:tracePt t="33182" x="2159000" y="4667250"/>
          <p14:tracePt t="33199" x="2139950" y="4648200"/>
          <p14:tracePt t="33216" x="2127250" y="4629150"/>
          <p14:tracePt t="33232" x="2114550" y="4603750"/>
          <p14:tracePt t="33249" x="2114550" y="4584700"/>
          <p14:tracePt t="33265" x="2108200" y="4578350"/>
          <p14:tracePt t="33594" x="2108200" y="4572000"/>
          <p14:tracePt t="33598" x="2101850" y="4559300"/>
          <p14:tracePt t="33616" x="2089150" y="4502150"/>
          <p14:tracePt t="33632" x="2063750" y="4451350"/>
          <p14:tracePt t="33649" x="2012950" y="4311650"/>
          <p14:tracePt t="33666" x="1987550" y="4222750"/>
          <p14:tracePt t="33682" x="1955800" y="4127500"/>
          <p14:tracePt t="33698" x="1911350" y="3987800"/>
          <p14:tracePt t="33716" x="1892300" y="3924300"/>
          <p14:tracePt t="33732" x="1873250" y="3829050"/>
          <p14:tracePt t="33749" x="1860550" y="3778250"/>
          <p14:tracePt t="33765" x="1841500" y="3740150"/>
          <p14:tracePt t="33782" x="1841500" y="3727450"/>
          <p14:tracePt t="34064" x="1841500" y="3714750"/>
          <p14:tracePt t="34066" x="1835150" y="3695700"/>
          <p14:tracePt t="34082" x="1822450" y="3657600"/>
          <p14:tracePt t="34099" x="1784350" y="3549650"/>
          <p14:tracePt t="34115" x="1765300" y="3492500"/>
          <p14:tracePt t="34132" x="1746250" y="3448050"/>
          <p14:tracePt t="34148" x="1720850" y="3365500"/>
          <p14:tracePt t="34165" x="1708150" y="3327400"/>
          <p14:tracePt t="34182" x="1689100" y="3282950"/>
          <p14:tracePt t="34199" x="1676400" y="3263900"/>
          <p14:tracePt t="34215" x="1670050" y="3225800"/>
          <p14:tracePt t="34233" x="1663700" y="3213100"/>
          <p14:tracePt t="34248" x="1657350" y="3200400"/>
          <p14:tracePt t="34266" x="1651000" y="3181350"/>
          <p14:tracePt t="34304" x="1651000" y="3175000"/>
          <p14:tracePt t="34305" x="1644650" y="3168650"/>
          <p14:tracePt t="34315" x="1644650" y="3162300"/>
          <p14:tracePt t="34350" x="1638300" y="3155950"/>
          <p14:tracePt t="34352" x="1631950" y="3149600"/>
          <p14:tracePt t="34444" x="1631950" y="3143250"/>
          <p14:tracePt t="34540" x="1625600" y="3130550"/>
          <p14:tracePt t="34551" x="1619250" y="3098800"/>
          <p14:tracePt t="34566" x="1619250" y="3079750"/>
          <p14:tracePt t="34582" x="1612900" y="3060700"/>
          <p14:tracePt t="34582" x="1612900" y="3048000"/>
          <p14:tracePt t="34600" x="1606550" y="3041650"/>
          <p14:tracePt t="34634" x="1593850" y="3041650"/>
          <p14:tracePt t="34835" x="1593850" y="3022600"/>
          <p14:tracePt t="34837" x="1587500" y="2990850"/>
          <p14:tracePt t="34855" x="1568450" y="2940050"/>
          <p14:tracePt t="34865" x="1536700" y="2819400"/>
          <p14:tracePt t="34882" x="1511300" y="2755900"/>
          <p14:tracePt t="34899" x="1492250" y="2698750"/>
          <p14:tracePt t="34915" x="1460500" y="2609850"/>
          <p14:tracePt t="34932" x="1441450" y="2571750"/>
          <p14:tracePt t="34949" x="1422400" y="2527300"/>
          <p14:tracePt t="34966" x="1416050" y="2508250"/>
          <p14:tracePt t="34982" x="1409700" y="2489200"/>
          <p14:tracePt t="34999" x="1403350" y="2451100"/>
          <p14:tracePt t="35015" x="1403350" y="2438400"/>
          <p14:tracePt t="35032" x="1390650" y="2419350"/>
          <p14:tracePt t="35072" x="1390650" y="2413000"/>
          <p14:tracePt t="35093" x="1384300" y="2406650"/>
          <p14:tracePt t="35110" x="1384300" y="2400300"/>
          <p14:tracePt t="35120" x="1377950" y="2393950"/>
          <p14:tracePt t="35132" x="1377950" y="2387600"/>
          <p14:tracePt t="35148" x="1377950" y="2374900"/>
          <p14:tracePt t="35166" x="1371600" y="2368550"/>
          <p14:tracePt t="35202" x="1371600" y="2362200"/>
          <p14:tracePt t="35215" x="1365250" y="2355850"/>
          <p14:tracePt t="35217" x="1365250" y="2349500"/>
          <p14:tracePt t="35248" x="1365250" y="2343150"/>
          <p14:tracePt t="35391" x="1365250" y="2355850"/>
          <p14:tracePt t="35403" x="1365250" y="2368550"/>
          <p14:tracePt t="35415" x="1365250" y="2387600"/>
          <p14:tracePt t="35417" x="1377950" y="2419350"/>
          <p14:tracePt t="35431" x="1397000" y="2501900"/>
          <p14:tracePt t="35450" x="1409700" y="2552700"/>
          <p14:tracePt t="35465" x="1428750" y="2609850"/>
          <p14:tracePt t="35482" x="1473200" y="2724150"/>
          <p14:tracePt t="35498" x="1485900" y="2787650"/>
          <p14:tracePt t="35515" x="1530350" y="2946400"/>
          <p14:tracePt t="35532" x="1543050" y="3028950"/>
          <p14:tracePt t="35549" x="1562100" y="3111500"/>
          <p14:tracePt t="35565" x="1593850" y="3276600"/>
          <p14:tracePt t="35582" x="1606550" y="3365500"/>
          <p14:tracePt t="35598" x="1638300" y="3517900"/>
          <p14:tracePt t="35616" x="1651000" y="3587750"/>
          <p14:tracePt t="35632" x="1657350" y="3638550"/>
          <p14:tracePt t="35649" x="1676400" y="3721100"/>
          <p14:tracePt t="35665" x="1682750" y="3740150"/>
          <p14:tracePt t="35682" x="1682750" y="3771900"/>
          <p14:tracePt t="35923" x="1682750" y="3778250"/>
          <p14:tracePt t="35933" x="1689100" y="3797300"/>
          <p14:tracePt t="35941" x="1695450" y="3822700"/>
          <p14:tracePt t="35949" x="1708150" y="3860800"/>
          <p14:tracePt t="35965" x="1746250" y="3949700"/>
          <p14:tracePt t="35998" x="1765300" y="4006850"/>
          <p14:tracePt t="36000" x="1790700" y="4064000"/>
          <p14:tracePt t="36015" x="1822450" y="4146550"/>
          <p14:tracePt t="36032" x="1841500" y="4184650"/>
          <p14:tracePt t="36049" x="1866900" y="4235450"/>
          <p14:tracePt t="36065" x="1873250" y="4254500"/>
          <p14:tracePt t="36082" x="1873250" y="4273550"/>
          <p14:tracePt t="36098" x="1885950" y="4318000"/>
          <p14:tracePt t="36115" x="1892300" y="4343400"/>
          <p14:tracePt t="36131" x="1905000" y="4400550"/>
          <p14:tracePt t="36149" x="1905000" y="4425950"/>
          <p14:tracePt t="36165" x="1911350" y="4451350"/>
          <p14:tracePt t="36165" x="1924050" y="4476750"/>
          <p14:tracePt t="36183" x="1936750" y="4502150"/>
          <p14:tracePt t="36199" x="1943100" y="4521200"/>
          <p14:tracePt t="36215" x="1974850" y="4565650"/>
          <p14:tracePt t="36231" x="1993900" y="4597400"/>
          <p14:tracePt t="36249" x="2019300" y="4648200"/>
          <p14:tracePt t="36265" x="2032000" y="4667250"/>
          <p14:tracePt t="36282" x="2044700" y="4686300"/>
          <p14:tracePt t="36298" x="2063750" y="4705350"/>
          <p14:tracePt t="36315" x="2076450" y="4711700"/>
          <p14:tracePt t="36331" x="2082800" y="4718050"/>
          <p14:tracePt t="36349" x="2082800" y="4724400"/>
          <p14:tracePt t="36526" x="2095500" y="4724400"/>
          <p14:tracePt t="36530" x="2101850" y="4724400"/>
          <p14:tracePt t="36574" x="2108200" y="4718050"/>
          <p14:tracePt t="36585" x="2114550" y="4705350"/>
          <p14:tracePt t="36587" x="2114550" y="4686300"/>
          <p14:tracePt t="36598" x="2120900" y="4667250"/>
          <p14:tracePt t="36615" x="2127250" y="4641850"/>
          <p14:tracePt t="36632" x="2133600" y="4635500"/>
          <p14:tracePt t="36649" x="2139950" y="4616450"/>
          <p14:tracePt t="36665" x="2165350" y="4559300"/>
          <p14:tracePt t="36682" x="2178050" y="4508500"/>
          <p14:tracePt t="36698" x="2241550" y="4330700"/>
          <p14:tracePt t="36715" x="2273300" y="4222750"/>
          <p14:tracePt t="36731" x="2317750" y="4114800"/>
          <p14:tracePt t="36749" x="2381250" y="3943350"/>
          <p14:tracePt t="36765" x="2406650" y="3879850"/>
          <p14:tracePt t="36782" x="2451100" y="3765550"/>
          <p14:tracePt t="36798" x="2482850" y="3708400"/>
          <p14:tracePt t="36815" x="2501900" y="3663950"/>
          <p14:tracePt t="36831" x="2540000" y="3600450"/>
          <p14:tracePt t="36849" x="2546350" y="3587750"/>
          <p14:tracePt t="36865" x="2559050" y="3575050"/>
          <p14:tracePt t="37071" x="2584450" y="3543300"/>
          <p14:tracePt t="37073" x="2647950" y="3467100"/>
          <p14:tracePt t="37083" x="2762250" y="3257550"/>
          <p14:tracePt t="37100" x="2971800" y="2800350"/>
          <p14:tracePt t="37116" x="3048000" y="2616200"/>
          <p14:tracePt t="37133" x="3117850" y="2470150"/>
          <p14:tracePt t="37149" x="3194050" y="2349500"/>
          <p14:tracePt t="37167" x="3219450" y="2317750"/>
          <p14:tracePt t="37183" x="3238500" y="2286000"/>
          <p14:tracePt t="37200" x="3244850" y="2279650"/>
          <p14:tracePt t="37216" x="3257550" y="2266950"/>
          <p14:tracePt t="37234" x="3263900" y="2254250"/>
          <p14:tracePt t="37249" x="3276600" y="2241550"/>
          <p14:tracePt t="37266" x="3282950" y="2235200"/>
          <p14:tracePt t="37366" x="3282950" y="2228850"/>
          <p14:tracePt t="37697" x="3282950" y="2235200"/>
          <p14:tracePt t="37699" x="3282950" y="2247900"/>
          <p14:tracePt t="37716" x="3232150" y="2355850"/>
          <p14:tracePt t="37733" x="3162300" y="2527300"/>
          <p14:tracePt t="37749" x="2908300" y="3155950"/>
          <p14:tracePt t="37766" x="2762250" y="3479800"/>
          <p14:tracePt t="37782" x="2641600" y="3752850"/>
          <p14:tracePt t="37800" x="2463800" y="4121150"/>
          <p14:tracePt t="37816" x="2419350" y="4210050"/>
          <p14:tracePt t="37833" x="2368550" y="4311650"/>
          <p14:tracePt t="37849" x="2362200" y="4324350"/>
          <p14:tracePt t="37866" x="2349500" y="4324350"/>
          <p14:tracePt t="38205" x="2349500" y="4337050"/>
          <p14:tracePt t="38217" x="2343150" y="4356100"/>
          <p14:tracePt t="38234" x="2336800" y="4368800"/>
          <p14:tracePt t="38250" x="2330450" y="4387850"/>
          <p14:tracePt t="38267" x="2324100" y="4406900"/>
          <p14:tracePt t="38283" x="2317750" y="4438650"/>
          <p14:tracePt t="38301" x="2311400" y="4451350"/>
          <p14:tracePt t="38317" x="2305050" y="4464050"/>
          <p14:tracePt t="38334" x="2305050" y="4476750"/>
          <p14:tracePt t="39139" x="2305050" y="4483100"/>
          <p14:tracePt t="39150" x="2305050" y="4489450"/>
          <p14:tracePt t="39153" x="2305050" y="4495800"/>
          <p14:tracePt t="39167" x="2305050" y="4502150"/>
          <p14:tracePt t="39184" x="2305050" y="4508500"/>
          <p14:tracePt t="39200" x="2305050" y="4514850"/>
          <p14:tracePt t="39217" x="2330450" y="4527550"/>
          <p14:tracePt t="39234" x="2349500" y="4540250"/>
          <p14:tracePt t="39250" x="2413000" y="4540250"/>
          <p14:tracePt t="39267" x="2692400" y="4540250"/>
          <p14:tracePt t="39284" x="3016250" y="4495800"/>
          <p14:tracePt t="39300" x="3810000" y="4362450"/>
          <p14:tracePt t="39317" x="4210050" y="4292600"/>
          <p14:tracePt t="39333" x="4591050" y="4229100"/>
          <p14:tracePt t="39350" x="5143500" y="4203700"/>
          <p14:tracePt t="39367" x="5340350" y="4222750"/>
          <p14:tracePt t="39384" x="5556250" y="4311650"/>
          <p14:tracePt t="39400" x="5600700" y="4337050"/>
          <p14:tracePt t="39652" x="5619750" y="4337050"/>
          <p14:tracePt t="39670" x="5645150" y="4337050"/>
          <p14:tracePt t="39683" x="5683250" y="4337050"/>
          <p14:tracePt t="39700" x="5727700" y="4349750"/>
          <p14:tracePt t="39700" x="5784850" y="4362450"/>
          <p14:tracePt t="39717" x="5829300" y="4387850"/>
          <p14:tracePt t="39733" x="5873750" y="4406900"/>
          <p14:tracePt t="39751" x="5962650" y="4451350"/>
          <p14:tracePt t="39767" x="5988050" y="4470400"/>
          <p14:tracePt t="39784" x="6038850" y="4502150"/>
          <p14:tracePt t="39800" x="6051550" y="4514850"/>
          <p14:tracePt t="39817" x="6064250" y="4514850"/>
          <p14:tracePt t="39833" x="6083300" y="4527550"/>
          <p14:tracePt t="39872" x="6089650" y="4533900"/>
          <p14:tracePt t="39954" x="6096000" y="4540250"/>
          <p14:tracePt t="39965" x="6108700" y="4552950"/>
          <p14:tracePt t="39984" x="6108700" y="4559300"/>
          <p14:tracePt t="40001" x="6115050" y="4565650"/>
          <p14:tracePt t="40017" x="6121400" y="4572000"/>
          <p14:tracePt t="40034" x="6127750" y="4572000"/>
          <p14:tracePt t="40865" x="6134100" y="4572000"/>
          <p14:tracePt t="40866" x="6146800" y="4572000"/>
          <p14:tracePt t="40883" x="6184900" y="4578350"/>
          <p14:tracePt t="40901" x="6229350" y="4584700"/>
          <p14:tracePt t="40917" x="6299200" y="4610100"/>
          <p14:tracePt t="40934" x="6483350" y="4667250"/>
          <p14:tracePt t="40950" x="6597650" y="4711700"/>
          <p14:tracePt t="40967" x="6769100" y="4794250"/>
          <p14:tracePt t="40983" x="6845300" y="4857750"/>
          <p14:tracePt t="41000" x="6946900" y="4946650"/>
          <p14:tracePt t="41017" x="7112000" y="5111750"/>
          <p14:tracePt t="41034" x="7169150" y="5168900"/>
          <p14:tracePt t="41050" x="7226300" y="5226050"/>
          <p14:tracePt t="41067" x="7239000" y="5232400"/>
          <p14:tracePt t="41083" x="7245350" y="5238750"/>
          <p14:tracePt t="41288" x="7245350" y="5251450"/>
          <p14:tracePt t="41302" x="7245350" y="5276850"/>
          <p14:tracePt t="41303" x="7245350" y="5302250"/>
          <p14:tracePt t="41317" x="7245350" y="5340350"/>
          <p14:tracePt t="41334" x="7251700" y="5403850"/>
          <p14:tracePt t="41367" x="7251700" y="5429250"/>
          <p14:tracePt t="41368" x="7251700" y="5454650"/>
          <p14:tracePt t="41384" x="7251700" y="5492750"/>
          <p14:tracePt t="41400" x="7251700" y="5505450"/>
          <p14:tracePt t="41417" x="7251700" y="5537200"/>
          <p14:tracePt t="41433" x="7251700" y="5549900"/>
          <p14:tracePt t="41451" x="7251700" y="5562600"/>
          <p14:tracePt t="41502" x="7251700" y="5568950"/>
          <p14:tracePt t="41539" x="7251700" y="5581650"/>
          <p14:tracePt t="41553" x="7251700" y="5600700"/>
          <p14:tracePt t="41566" x="7251700" y="5619750"/>
          <p14:tracePt t="41568" x="7251700" y="5638800"/>
          <p14:tracePt t="41584" x="7258050" y="5670550"/>
          <p14:tracePt t="41622" x="7258050" y="5683250"/>
          <p14:tracePt t="41844" x="7258050" y="5645150"/>
          <p14:tracePt t="41847" x="7264400" y="5562600"/>
          <p14:tracePt t="41867" x="7302500" y="5251450"/>
          <p14:tracePt t="41884" x="7321550" y="5105400"/>
          <p14:tracePt t="41900" x="7327900" y="4921250"/>
          <p14:tracePt t="41917" x="7327900" y="4883150"/>
          <p14:tracePt t="41933" x="7327900" y="4864100"/>
          <p14:tracePt t="41951" x="7327900" y="4857750"/>
          <p14:tracePt t="42329" x="7327900" y="4845050"/>
          <p14:tracePt t="42337" x="7327900" y="4832350"/>
          <p14:tracePt t="42350" x="7327900" y="4794250"/>
          <p14:tracePt t="42366" x="7327900" y="4775200"/>
          <p14:tracePt t="42384" x="7327900" y="4756150"/>
          <p14:tracePt t="42400" x="7327900" y="4737100"/>
          <p14:tracePt t="42417" x="7327900" y="4730750"/>
          <p14:tracePt t="42661" x="7327900" y="4711700"/>
          <p14:tracePt t="42670" x="7327900" y="4673600"/>
          <p14:tracePt t="42684" x="7334250" y="4660900"/>
          <p14:tracePt t="43924" x="7334250" y="4667250"/>
          <p14:tracePt t="43937" x="7334250" y="4673600"/>
          <p14:tracePt t="44043" x="7327900" y="4673600"/>
          <p14:tracePt t="44050" x="7315200" y="4673600"/>
          <p14:tracePt t="44067" x="7226300" y="4654550"/>
          <p14:tracePt t="44083" x="7150100" y="4648200"/>
          <p14:tracePt t="44100" x="6946900" y="4648200"/>
          <p14:tracePt t="44118" x="6813550" y="4660900"/>
          <p14:tracePt t="44133" x="6610350" y="4699000"/>
          <p14:tracePt t="44151" x="6521450" y="4711700"/>
          <p14:tracePt t="44169" x="6445250" y="4730750"/>
          <p14:tracePt t="44183" x="6318250" y="4718050"/>
          <p14:tracePt t="44203" x="6280150" y="4711700"/>
          <p14:tracePt t="44217" x="6261100" y="4686300"/>
          <p14:tracePt t="44233" x="6254750" y="4686300"/>
          <p14:tracePt t="45698" x="6273800" y="4686300"/>
          <p14:tracePt t="45702" x="6350000" y="4673600"/>
          <p14:tracePt t="45716" x="6788150" y="4610100"/>
          <p14:tracePt t="45734" x="7092950" y="4584700"/>
          <p14:tracePt t="45750" x="7359650" y="4584700"/>
          <p14:tracePt t="45766" x="7766050" y="4584700"/>
          <p14:tracePt t="45783" x="7874000" y="4584700"/>
          <p14:tracePt t="45800" x="8039100" y="4610100"/>
          <p14:tracePt t="45818" x="8102600" y="4622800"/>
          <p14:tracePt t="45833" x="8147050" y="4629150"/>
          <p14:tracePt t="45850" x="8178800" y="4635500"/>
          <p14:tracePt t="46052" x="8185150" y="4635500"/>
          <p14:tracePt t="46067" x="8204200" y="4635500"/>
          <p14:tracePt t="46069" x="8229600" y="4635500"/>
          <p14:tracePt t="46083" x="8318500" y="4641850"/>
          <p14:tracePt t="46101" x="8382000" y="4641850"/>
          <p14:tracePt t="46116" x="8432800" y="4641850"/>
          <p14:tracePt t="46134" x="8521700" y="4641850"/>
          <p14:tracePt t="46150" x="8553450" y="4641850"/>
          <p14:tracePt t="46169" x="8610600" y="4641850"/>
          <p14:tracePt t="46183" x="8629650" y="4641850"/>
          <p14:tracePt t="46201" x="8648700" y="4641850"/>
          <p14:tracePt t="46216" x="8667750" y="4641850"/>
          <p14:tracePt t="46234" x="8680450" y="4641850"/>
          <p14:tracePt t="46250" x="8693150" y="4635500"/>
          <p14:tracePt t="46267" x="8705850" y="4629150"/>
          <p14:tracePt t="46283" x="8724900" y="4622800"/>
          <p14:tracePt t="46301" x="8737600" y="4622800"/>
          <p14:tracePt t="46337" x="8743950" y="4622800"/>
          <p14:tracePt t="46338" x="8750300" y="4622800"/>
          <p14:tracePt t="46383" x="8756650" y="4622800"/>
          <p14:tracePt t="46384" x="8763000" y="4622800"/>
          <p14:tracePt t="46400" x="8769350" y="4622800"/>
          <p14:tracePt t="46419" x="8775700" y="4622800"/>
          <p14:tracePt t="46927" x="8788400" y="4622800"/>
          <p14:tracePt t="46940" x="8788400" y="4616450"/>
          <p14:tracePt t="46950" x="8794750" y="4610100"/>
          <p14:tracePt t="46967" x="8801100" y="4610100"/>
          <p14:tracePt t="46983" x="8801100" y="4603750"/>
          <p14:tracePt t="47352" x="8807450" y="4603750"/>
          <p14:tracePt t="47377" x="8813800" y="4603750"/>
          <p14:tracePt t="47384" x="8813800" y="4597400"/>
          <p14:tracePt t="47400" x="8820150" y="4597400"/>
          <p14:tracePt t="47448" x="8826500" y="4597400"/>
          <p14:tracePt t="47471" x="8832850" y="4597400"/>
          <p14:tracePt t="47507" x="8832850" y="4591050"/>
          <p14:tracePt t="47696" x="8839200" y="4591050"/>
          <p14:tracePt t="47766" x="8845550" y="4591050"/>
          <p14:tracePt t="47778" x="8845550" y="4584700"/>
          <p14:tracePt t="47784" x="8851900" y="4584700"/>
          <p14:tracePt t="47800" x="8858250" y="4584700"/>
          <p14:tracePt t="49233" x="8851900" y="4584700"/>
          <p14:tracePt t="49235" x="8839200" y="4584700"/>
          <p14:tracePt t="49250" x="8832850" y="4584700"/>
          <p14:tracePt t="49267" x="8807450" y="4584700"/>
          <p14:tracePt t="49284" x="8782050" y="4584700"/>
          <p14:tracePt t="49300" x="8686800" y="4559300"/>
          <p14:tracePt t="49318" x="8636000" y="4540250"/>
          <p14:tracePt t="49334" x="8566150" y="4521200"/>
          <p14:tracePt t="49350" x="8439150" y="4457700"/>
          <p14:tracePt t="49367" x="8388350" y="4432300"/>
          <p14:tracePt t="49383" x="8318500" y="4381500"/>
          <p14:tracePt t="49400" x="8299450" y="4356100"/>
          <p14:tracePt t="49418" x="8293100" y="4349750"/>
          <p14:tracePt t="49433" x="8286750" y="4343400"/>
          <p14:tracePt t="49450" x="8286750" y="4337050"/>
          <p14:tracePt t="49505" x="8286750" y="4324350"/>
          <p14:tracePt t="49507" x="8286750" y="4311650"/>
          <p14:tracePt t="49516" x="8280400" y="4305300"/>
          <p14:tracePt t="49533" x="8274050" y="4292600"/>
          <p14:tracePt t="49550" x="8267700" y="4279900"/>
          <p14:tracePt t="49567" x="8261350" y="4267200"/>
          <p14:tracePt t="49583" x="8255000" y="4229100"/>
          <p14:tracePt t="49600" x="8248650" y="4203700"/>
          <p14:tracePt t="49616" x="8248650" y="4178300"/>
          <p14:tracePt t="49633" x="8235950" y="4127500"/>
          <p14:tracePt t="49650" x="8235950" y="4108450"/>
          <p14:tracePt t="49667" x="8235950" y="4095750"/>
          <p14:tracePt t="49707" x="8235950" y="4089400"/>
          <p14:tracePt t="49811" x="8235950" y="4070350"/>
          <p14:tracePt t="49833" x="8235950" y="4057650"/>
          <p14:tracePt t="49834" x="8248650" y="4025900"/>
          <p14:tracePt t="49849" x="8248650" y="4013200"/>
          <p14:tracePt t="49866" x="8255000" y="4000500"/>
          <p14:tracePt t="51052" x="8280400" y="4000500"/>
          <p14:tracePt t="51066" x="8318500" y="4000500"/>
          <p14:tracePt t="51068" x="8388350" y="4000500"/>
          <p14:tracePt t="51083" x="8470900" y="4000500"/>
          <p14:tracePt t="51100" x="8686800" y="3994150"/>
          <p14:tracePt t="51117" x="8775700" y="3981450"/>
          <p14:tracePt t="51133" x="8909050" y="3975100"/>
          <p14:tracePt t="51150" x="8953500" y="3968750"/>
          <p14:tracePt t="51167" x="8978900" y="3968750"/>
          <p14:tracePt t="51167" x="8991600" y="3968750"/>
          <p14:tracePt t="51184" x="8997950" y="3968750"/>
          <p14:tracePt t="51199" x="9004300" y="3968750"/>
          <p14:tracePt t="51217" x="9010650" y="3968750"/>
          <p14:tracePt t="51396" x="9010650" y="3975100"/>
          <p14:tracePt t="52850" x="9010650" y="3981450"/>
          <p14:tracePt t="53382" x="9010650" y="3987800"/>
          <p14:tracePt t="54211" x="9010650" y="3994150"/>
          <p14:tracePt t="54235" x="8997950" y="4000500"/>
          <p14:tracePt t="54249" x="8978900" y="4000500"/>
          <p14:tracePt t="54251" x="8940800" y="4000500"/>
          <p14:tracePt t="54282" x="8807450" y="4000500"/>
          <p14:tracePt t="54285" x="8712200" y="4000500"/>
          <p14:tracePt t="54299" x="8496300" y="4000500"/>
          <p14:tracePt t="54318" x="8388350" y="4000500"/>
          <p14:tracePt t="54334" x="8286750" y="4000500"/>
          <p14:tracePt t="54351" x="8121650" y="4000500"/>
          <p14:tracePt t="54366" x="8070850" y="4000500"/>
          <p14:tracePt t="54383" x="8039100" y="4000500"/>
          <p14:tracePt t="54601" x="8032750" y="4000500"/>
          <p14:tracePt t="54603" x="8020050" y="4000500"/>
          <p14:tracePt t="54616" x="8007350" y="4000500"/>
          <p14:tracePt t="54634" x="7950200" y="3956050"/>
          <p14:tracePt t="54650" x="7924800" y="3898900"/>
          <p14:tracePt t="54666" x="7886700" y="3816350"/>
          <p14:tracePt t="54683" x="7835900" y="3651250"/>
          <p14:tracePt t="54701" x="7816850" y="3606800"/>
          <p14:tracePt t="54716" x="7810500" y="3587750"/>
          <p14:tracePt t="54754" x="7810500" y="3581400"/>
          <p14:tracePt t="55440" x="7816850" y="3581400"/>
          <p14:tracePt t="55452" x="7842250" y="3581400"/>
          <p14:tracePt t="55467" x="7867650" y="3575050"/>
          <p14:tracePt t="55468" x="7924800" y="3568700"/>
          <p14:tracePt t="55483" x="8039100" y="3556000"/>
          <p14:tracePt t="55502" x="8089900" y="3549650"/>
          <p14:tracePt t="55517" x="8134350" y="3549650"/>
          <p14:tracePt t="55534" x="8197850" y="3549650"/>
          <p14:tracePt t="55550" x="8216900" y="3549650"/>
          <p14:tracePt t="55567" x="8235950" y="3549650"/>
          <p14:tracePt t="55583" x="8242300" y="3549650"/>
          <p14:tracePt t="55601" x="8255000" y="3549650"/>
          <p14:tracePt t="57190" x="8248650" y="3549650"/>
          <p14:tracePt t="57201" x="8216900" y="3556000"/>
          <p14:tracePt t="57220" x="8197850" y="3556000"/>
          <p14:tracePt t="57233" x="8128000" y="3562350"/>
          <p14:tracePt t="57252" x="8089900" y="3562350"/>
          <p14:tracePt t="57268" x="8058150" y="3556000"/>
          <p14:tracePt t="57268" x="8020050" y="3543300"/>
          <p14:tracePt t="57284" x="7988300" y="3530600"/>
          <p14:tracePt t="57300" x="7975600" y="3524250"/>
          <p14:tracePt t="57317" x="7950200" y="3479800"/>
          <p14:tracePt t="57335" x="7950200" y="3448050"/>
          <p14:tracePt t="57350" x="7950200" y="3359150"/>
          <p14:tracePt t="57367" x="7950200" y="3308350"/>
          <p14:tracePt t="57384" x="7950200" y="3251200"/>
          <p14:tracePt t="57400" x="7962900" y="3162300"/>
          <p14:tracePt t="57417" x="7969250" y="3130550"/>
          <p14:tracePt t="57433" x="7988300" y="3067050"/>
          <p14:tracePt t="57451" x="8001000" y="3048000"/>
          <p14:tracePt t="57467" x="8007350" y="3041650"/>
          <p14:tracePt t="57484" x="8026400" y="3022600"/>
          <p14:tracePt t="57500" x="8032750" y="3022600"/>
          <p14:tracePt t="57517" x="8039100" y="3022600"/>
          <p14:tracePt t="60192" x="8045450" y="3022600"/>
          <p14:tracePt t="60201" x="8089900" y="3022600"/>
          <p14:tracePt t="60217" x="8128000" y="3022600"/>
          <p14:tracePt t="60233" x="8204200" y="3022600"/>
          <p14:tracePt t="60252" x="8248650" y="3022600"/>
          <p14:tracePt t="60266" x="8305800" y="3035300"/>
          <p14:tracePt t="60283" x="8362950" y="3048000"/>
          <p14:tracePt t="60300" x="8382000" y="3060700"/>
          <p14:tracePt t="60317" x="8388350" y="3067050"/>
          <p14:tracePt t="60333" x="8407400" y="3073400"/>
          <p14:tracePt t="60372" x="8407400" y="3079750"/>
          <p14:tracePt t="61208" x="8413750" y="3079750"/>
          <p14:tracePt t="61220" x="8420100" y="3079750"/>
          <p14:tracePt t="61229" x="8426450" y="3079750"/>
          <p14:tracePt t="61234" x="8439150" y="3073400"/>
          <p14:tracePt t="61250" x="8451850" y="3073400"/>
          <p14:tracePt t="61267" x="8477250" y="3060700"/>
          <p14:tracePt t="61306" x="8483600" y="3054350"/>
          <p14:tracePt t="61317" x="8489950" y="3048000"/>
          <p14:tracePt t="61333" x="8496300" y="3048000"/>
          <p14:tracePt t="61350" x="8509000" y="3041650"/>
          <p14:tracePt t="61375" x="8515350" y="3035300"/>
          <p14:tracePt t="61376" x="8528050" y="3022600"/>
          <p14:tracePt t="61401" x="8534400" y="3022600"/>
          <p14:tracePt t="61416" x="8540750" y="3016250"/>
          <p14:tracePt t="61435" x="8547100" y="3009900"/>
          <p14:tracePt t="61470" x="8559800" y="2997200"/>
          <p14:tracePt t="61472" x="8572500" y="2990850"/>
          <p14:tracePt t="61483" x="8585200" y="2971800"/>
          <p14:tracePt t="61502" x="8623300" y="2946400"/>
          <p14:tracePt t="61516" x="8629650" y="2946400"/>
          <p14:tracePt t="61533" x="8642350" y="2940050"/>
          <p14:tracePt t="61977" x="8655050" y="2940050"/>
          <p14:tracePt t="61988" x="8686800" y="2940050"/>
          <p14:tracePt t="62001" x="8699500" y="2940050"/>
          <p14:tracePt t="62017" x="8705850" y="2940050"/>
          <p14:tracePt t="62034" x="8718550" y="2940050"/>
          <p14:tracePt t="62072" x="8724900" y="2940050"/>
          <p14:tracePt t="63207" x="8712200" y="2946400"/>
          <p14:tracePt t="63220" x="8674100" y="2965450"/>
          <p14:tracePt t="63233" x="8604250" y="3003550"/>
          <p14:tracePt t="63235" x="8413750" y="3124200"/>
          <p14:tracePt t="63250" x="7823200" y="3625850"/>
          <p14:tracePt t="63267" x="7575550" y="3898900"/>
          <p14:tracePt t="63284" x="7232650" y="4375150"/>
          <p14:tracePt t="63301" x="7131050" y="4521200"/>
          <p14:tracePt t="63317" x="7086600" y="4603750"/>
          <p14:tracePt t="63334" x="7048500" y="4673600"/>
          <p14:tracePt t="63352" x="7042150" y="4673600"/>
          <p14:tracePt t="63574" x="7042150" y="4686300"/>
          <p14:tracePt t="63586" x="7035800" y="4699000"/>
          <p14:tracePt t="63588" x="7035800" y="4718050"/>
          <p14:tracePt t="63600" x="7029450" y="4718050"/>
          <p14:tracePt t="63617" x="7029450" y="4724400"/>
          <p14:tracePt t="63738" x="7029450" y="4718050"/>
          <p14:tracePt t="63740" x="7029450" y="4699000"/>
          <p14:tracePt t="63766" x="7029450" y="4686300"/>
          <p14:tracePt t="63785" x="7029450" y="4660900"/>
          <p14:tracePt t="63820" x="7029450" y="4654550"/>
          <p14:tracePt t="63845" x="7029450" y="4648200"/>
          <p14:tracePt t="64447" x="7029450" y="4641850"/>
          <p14:tracePt t="64447" x="7029450" y="4629150"/>
          <p14:tracePt t="64468" x="7029450" y="4622800"/>
          <p14:tracePt t="64483" x="7029450" y="4610100"/>
          <p14:tracePt t="64486" x="7023100" y="4597400"/>
          <p14:tracePt t="64500" x="7023100" y="4578350"/>
          <p14:tracePt t="64516" x="7010400" y="4540250"/>
          <p14:tracePt t="64534" x="6997700" y="4514850"/>
          <p14:tracePt t="64550" x="6972300" y="4445000"/>
          <p14:tracePt t="64566" x="6959600" y="4406900"/>
          <p14:tracePt t="64583" x="6946900" y="4375150"/>
          <p14:tracePt t="64599" x="6934200" y="4337050"/>
          <p14:tracePt t="64616" x="6927850" y="4324350"/>
          <p14:tracePt t="64632" x="6927850" y="4311650"/>
          <p14:tracePt t="64650" x="6927850" y="4305300"/>
          <p14:tracePt t="64667" x="6927850" y="4298950"/>
          <p14:tracePt t="64683" x="6927850" y="4279900"/>
          <p14:tracePt t="64700" x="6921500" y="4273550"/>
          <p14:tracePt t="64715" x="6915150" y="4254500"/>
          <p14:tracePt t="64733" x="6915150" y="4248150"/>
          <p14:tracePt t="64750" x="6908800" y="4241800"/>
          <p14:tracePt t="65937" x="6908800" y="4248150"/>
          <p14:tracePt t="65939" x="6908800" y="4260850"/>
          <p14:tracePt t="65950" x="6908800" y="4279900"/>
          <p14:tracePt t="65966" x="6908800" y="4311650"/>
          <p14:tracePt t="65983" x="6915150" y="4381500"/>
          <p14:tracePt t="66000" x="6921500" y="4413250"/>
          <p14:tracePt t="66017" x="6927850" y="4451350"/>
          <p14:tracePt t="66068" x="6927850" y="4457700"/>
          <p14:tracePt t="66172" x="6934200" y="4470400"/>
          <p14:tracePt t="66184" x="6940550" y="4476750"/>
          <p14:tracePt t="66200" x="6940550" y="4489450"/>
          <p14:tracePt t="66201" x="6946900" y="4514850"/>
          <p14:tracePt t="66217" x="6959600" y="4584700"/>
          <p14:tracePt t="66233" x="6965950" y="4629150"/>
          <p14:tracePt t="66250" x="6965950" y="4667250"/>
          <p14:tracePt t="66266" x="6972300" y="4692650"/>
          <p14:tracePt t="66284" x="6972300" y="4699000"/>
          <p14:tracePt t="66647" x="6972300" y="4692650"/>
          <p14:tracePt t="66649" x="6972300" y="4679950"/>
          <p14:tracePt t="66666" x="6953250" y="4660900"/>
          <p14:tracePt t="66707" x="6940550" y="4654550"/>
          <p14:tracePt t="66716" x="6927850" y="4648200"/>
          <p14:tracePt t="66718" x="6921500" y="4648200"/>
          <p14:tracePt t="66733" x="6908800" y="4641850"/>
          <p14:tracePt t="66750" x="6902450" y="4641850"/>
          <p14:tracePt t="66790" x="6896100" y="4635500"/>
          <p14:tracePt t="66799" x="6889750" y="4635500"/>
          <p14:tracePt t="66802" x="6883400" y="4635500"/>
          <p14:tracePt t="66816" x="6870700" y="4635500"/>
          <p14:tracePt t="66834" x="6858000" y="4635500"/>
          <p14:tracePt t="67838" x="6864350" y="4635500"/>
          <p14:tracePt t="67852" x="6883400" y="4622800"/>
          <p14:tracePt t="67867" x="6902450" y="4616450"/>
          <p14:tracePt t="67883" x="6921500" y="4603750"/>
          <p14:tracePt t="67901" x="6934200" y="4603750"/>
          <p14:tracePt t="67916" x="6940550" y="4603750"/>
          <p14:tracePt t="67933" x="6946900" y="4603750"/>
          <p14:tracePt t="67949" x="6953250" y="4603750"/>
          <p14:tracePt t="67966" x="6959600" y="4603750"/>
          <p14:tracePt t="67984" x="6965950" y="4603750"/>
          <p14:tracePt t="69000" x="6959600" y="4572000"/>
          <p14:tracePt t="69009" x="6921500" y="4489450"/>
          <p14:tracePt t="69016" x="6743700" y="4191000"/>
          <p14:tracePt t="69033" x="6654800" y="4025900"/>
          <p14:tracePt t="69050" x="6591300" y="3886200"/>
          <p14:tracePt t="69066" x="6489700" y="3689350"/>
          <p14:tracePt t="69083" x="6451600" y="3632200"/>
          <p14:tracePt t="69101" x="6407150" y="3581400"/>
          <p14:tracePt t="69117" x="6394450" y="3575050"/>
          <p14:tracePt t="69343" x="6388100" y="3575050"/>
          <p14:tracePt t="69379" x="6381750" y="3575050"/>
          <p14:tracePt t="69380" x="6375400" y="3575050"/>
          <p14:tracePt t="69399" x="6375400" y="3562350"/>
          <p14:tracePt t="69419" x="6369050" y="3556000"/>
          <p14:tracePt t="69434" x="6362700" y="3549650"/>
          <p14:tracePt t="69451" x="6362700" y="3543300"/>
          <p14:tracePt t="69497" x="6356350" y="3543300"/>
          <p14:tracePt t="69519" x="6343650" y="3536950"/>
          <p14:tracePt t="69521" x="6330950" y="3530600"/>
          <p14:tracePt t="69533" x="6318250" y="3517900"/>
          <p14:tracePt t="69550" x="6305550" y="3511550"/>
          <p14:tracePt t="69566" x="6292850" y="3492500"/>
          <p14:tracePt t="69583" x="6286500" y="3486150"/>
          <p14:tracePt t="69599" x="6280150" y="3479800"/>
          <p14:tracePt t="70524" x="6273800" y="3479800"/>
          <p14:tracePt t="70558" x="6267450" y="3479800"/>
          <p14:tracePt t="70569" x="6261100" y="3479800"/>
          <p14:tracePt t="70584" x="6254750" y="3479800"/>
          <p14:tracePt t="70586" x="6248400" y="3479800"/>
          <p14:tracePt t="70601" x="6242050" y="3479800"/>
          <p14:tracePt t="70616" x="6223000" y="3479800"/>
          <p14:tracePt t="70635" x="6216650" y="3479800"/>
          <p14:tracePt t="70649" x="6210300" y="3479800"/>
          <p14:tracePt t="71887" x="6210300" y="3473450"/>
          <p14:tracePt t="71889" x="6210300" y="3460750"/>
          <p14:tracePt t="71899" x="6210300" y="3441700"/>
          <p14:tracePt t="71917" x="6210300" y="3359150"/>
          <p14:tracePt t="71932" x="6210300" y="3333750"/>
          <p14:tracePt t="71950" x="6210300" y="3308350"/>
          <p14:tracePt t="72061" x="6223000" y="3321050"/>
          <p14:tracePt t="72068" x="6235700" y="3333750"/>
          <p14:tracePt t="72083" x="6254750" y="3378200"/>
          <p14:tracePt t="72100" x="6261100" y="3397250"/>
          <p14:tracePt t="72116" x="6273800" y="3441700"/>
          <p14:tracePt t="72134" x="6273800" y="3467100"/>
          <p14:tracePt t="72151" x="6280150" y="3486150"/>
          <p14:tracePt t="72166" x="6299200" y="3530600"/>
          <p14:tracePt t="72183" x="6305550" y="3543300"/>
          <p14:tracePt t="72201" x="6311900" y="3562350"/>
          <p14:tracePt t="72216" x="6318250" y="3562350"/>
          <p14:tracePt t="72232" x="6318250" y="3568700"/>
          <p14:tracePt t="72311" x="6318250" y="3581400"/>
          <p14:tracePt t="72313" x="6330950" y="3613150"/>
          <p14:tracePt t="72332" x="6337300" y="3632200"/>
          <p14:tracePt t="72350" x="6343650" y="3657600"/>
          <p14:tracePt t="72366" x="6362700" y="3689350"/>
          <p14:tracePt t="72385" x="6381750" y="3714750"/>
          <p14:tracePt t="72399" x="6413500" y="3765550"/>
          <p14:tracePt t="72416" x="6426200" y="3797300"/>
          <p14:tracePt t="72432" x="6451600" y="3848100"/>
          <p14:tracePt t="72450" x="6457950" y="3860800"/>
          <p14:tracePt t="72468" x="6464300" y="3873500"/>
          <p14:tracePt t="72483" x="6477000" y="3892550"/>
          <p14:tracePt t="72499" x="6477000" y="3898900"/>
          <p14:tracePt t="72534" x="6477000" y="3905250"/>
          <p14:tracePt t="72558" x="6483350" y="3911600"/>
          <p14:tracePt t="72581" x="6489700" y="3917950"/>
          <p14:tracePt t="72583" x="6489700" y="3924300"/>
          <p14:tracePt t="72599" x="6496050" y="3930650"/>
          <p14:tracePt t="72616" x="6496050" y="3937000"/>
          <p14:tracePt t="72633" x="6496050" y="3943350"/>
          <p14:tracePt t="72650" x="6496050" y="3949700"/>
          <p14:tracePt t="73551" x="6496050" y="3943350"/>
          <p14:tracePt t="73560" x="6496050" y="3924300"/>
          <p14:tracePt t="73569" x="6496050" y="3898900"/>
          <p14:tracePt t="73584" x="6496050" y="3854450"/>
          <p14:tracePt t="73601" x="6496050" y="3841750"/>
          <p14:tracePt t="73617" x="6496050" y="3835400"/>
          <p14:tracePt t="73657" x="6496050" y="3829050"/>
          <p14:tracePt t="73693" x="6496050" y="3822700"/>
          <p14:tracePt t="73705" x="6496050" y="3816350"/>
          <p14:tracePt t="73718" x="6496050" y="3810000"/>
          <p14:tracePt t="73720" x="6496050" y="3803650"/>
          <p14:tracePt t="73734" x="6496050" y="3797300"/>
          <p14:tracePt t="73752" x="6496050" y="3790950"/>
          <p14:tracePt t="73787" x="6496050" y="3784600"/>
          <p14:tracePt t="73789" x="6496050" y="3778250"/>
          <p14:tracePt t="73822" x="6496050" y="3771900"/>
          <p14:tracePt t="73858" x="6496050" y="3765550"/>
          <p14:tracePt t="73871" x="6489700" y="3765550"/>
          <p14:tracePt t="73872" x="6489700" y="3759200"/>
          <p14:tracePt t="73883" x="6483350" y="3759200"/>
          <p14:tracePt t="73901" x="6483350" y="3752850"/>
          <p14:tracePt t="73917" x="6477000" y="3746500"/>
          <p14:tracePt t="73966" x="6477000" y="3740150"/>
          <p14:tracePt t="74000" x="6470650" y="3733800"/>
          <p14:tracePt t="74248" x="6470650" y="3740150"/>
          <p14:tracePt t="74273" x="6470650" y="3746500"/>
          <p14:tracePt t="74275" x="6470650" y="3752850"/>
          <p14:tracePt t="74283" x="6470650" y="3765550"/>
          <p14:tracePt t="74300" x="6477000" y="3771900"/>
          <p14:tracePt t="74317" x="6489700" y="3797300"/>
          <p14:tracePt t="74334" x="6489700" y="3803650"/>
          <p14:tracePt t="74351" x="6496050" y="3816350"/>
          <p14:tracePt t="74367" x="6502400" y="3829050"/>
          <p14:tracePt t="74402" x="6508750" y="3841750"/>
          <p14:tracePt t="74404" x="6515100" y="3848100"/>
          <p14:tracePt t="74417" x="6515100" y="3854450"/>
          <p14:tracePt t="74433" x="6527800" y="3873500"/>
          <p14:tracePt t="74451" x="6527800" y="3886200"/>
          <p14:tracePt t="74467" x="6527800" y="3892550"/>
          <p14:tracePt t="74484" x="6527800" y="3911600"/>
          <p14:tracePt t="74500" x="6534150" y="3911600"/>
          <p14:tracePt t="74518" x="6534150" y="3917950"/>
          <p14:tracePt t="75525" x="6540500" y="3917950"/>
          <p14:tracePt t="75532" x="6553200" y="3917950"/>
          <p14:tracePt t="75575" x="6559550" y="3917950"/>
          <p14:tracePt t="75586" x="6565900" y="3917950"/>
          <p14:tracePt t="75761" x="6559550" y="3917950"/>
          <p14:tracePt t="75767" x="6546850" y="3911600"/>
          <p14:tracePt t="75786" x="6540500" y="3905250"/>
          <p14:tracePt t="75800" x="6534150" y="3898900"/>
          <p14:tracePt t="75819" x="6521450" y="3886200"/>
          <p14:tracePt t="75869" x="6515100" y="3886200"/>
          <p14:tracePt t="76317" x="6515100" y="3873500"/>
          <p14:tracePt t="76333" x="6515100" y="3854450"/>
          <p14:tracePt t="76335" x="6508750" y="3841750"/>
          <p14:tracePt t="76350" x="6502400" y="3822700"/>
          <p14:tracePt t="76367" x="6502400" y="3816350"/>
          <p14:tracePt t="76708" x="6496050" y="3816350"/>
          <p14:tracePt t="77322" x="6496050" y="3822700"/>
          <p14:tracePt t="77324" x="6515100" y="3848100"/>
          <p14:tracePt t="77333" x="6540500" y="3873500"/>
          <p14:tracePt t="77351" x="6565900" y="3905250"/>
          <p14:tracePt t="77366" x="6642100" y="3987800"/>
          <p14:tracePt t="77384" x="6692900" y="4032250"/>
          <p14:tracePt t="77400" x="6769100" y="4114800"/>
          <p14:tracePt t="77418" x="6800850" y="4146550"/>
          <p14:tracePt t="77433" x="6832600" y="4178300"/>
          <p14:tracePt t="77450" x="6858000" y="4210050"/>
          <p14:tracePt t="77467" x="6864350" y="4229100"/>
          <p14:tracePt t="77484" x="6877050" y="4248150"/>
          <p14:tracePt t="77819" x="6870700" y="4241800"/>
          <p14:tracePt t="77821" x="6858000" y="4216400"/>
          <p14:tracePt t="77833" x="6832600" y="4184650"/>
          <p14:tracePt t="77852" x="6762750" y="4102100"/>
          <p14:tracePt t="77866" x="6731000" y="4064000"/>
          <p14:tracePt t="77883" x="6699250" y="4025900"/>
          <p14:tracePt t="77900" x="6648450" y="3968750"/>
          <p14:tracePt t="77917" x="6629400" y="3956050"/>
          <p14:tracePt t="77933" x="6610350" y="3943350"/>
          <p14:tracePt t="77951" x="6604000" y="3943350"/>
          <p14:tracePt t="78008" x="6604000" y="3937000"/>
          <p14:tracePt t="78114" x="6597650" y="3937000"/>
          <p14:tracePt t="78398" x="6584950" y="3924300"/>
          <p14:tracePt t="78401" x="6572250" y="3905250"/>
          <p14:tracePt t="78417" x="6553200" y="3835400"/>
          <p14:tracePt t="78433" x="6540500" y="3822700"/>
          <p14:tracePt t="78452" x="6534150" y="3810000"/>
          <p14:tracePt t="78467" x="6527800" y="3797300"/>
          <p14:tracePt t="79344" x="6527800" y="3810000"/>
          <p14:tracePt t="79366" x="6610350" y="3898900"/>
          <p14:tracePt t="79383" x="6699250" y="3987800"/>
          <p14:tracePt t="79385" x="6794500" y="4076700"/>
          <p14:tracePt t="79401" x="6940550" y="4197350"/>
          <p14:tracePt t="79416" x="6978650" y="4229100"/>
          <p14:tracePt t="79433" x="7004050" y="4248150"/>
          <p14:tracePt t="79450" x="7016750" y="4267200"/>
          <p14:tracePt t="79734" x="7010400" y="4267200"/>
          <p14:tracePt t="79735" x="6985000" y="4260850"/>
          <p14:tracePt t="79750" x="6934200" y="4222750"/>
          <p14:tracePt t="79767" x="6800850" y="4108450"/>
          <p14:tracePt t="79783" x="6731000" y="4051300"/>
          <p14:tracePt t="79800" x="6673850" y="4000500"/>
          <p14:tracePt t="79816" x="6604000" y="3917950"/>
          <p14:tracePt t="79834" x="6584950" y="3898900"/>
          <p14:tracePt t="79850" x="6572250" y="3879850"/>
          <p14:tracePt t="79888" x="6572250" y="3873500"/>
          <p14:tracePt t="80148" x="6578600" y="3873500"/>
          <p14:tracePt t="80152" x="6584950" y="3886200"/>
          <p14:tracePt t="80168" x="6623050" y="3924300"/>
          <p14:tracePt t="80183" x="6661150" y="3962400"/>
          <p14:tracePt t="80202" x="6705600" y="4019550"/>
          <p14:tracePt t="80216" x="6813550" y="4140200"/>
          <p14:tracePt t="80234" x="6864350" y="4197350"/>
          <p14:tracePt t="80250" x="6921500" y="4279900"/>
          <p14:tracePt t="80267" x="6934200" y="4292600"/>
          <p14:tracePt t="80285" x="6934200" y="4298950"/>
          <p14:tracePt t="80300" x="6934200" y="4311650"/>
          <p14:tracePt t="80491" x="6940550" y="4311650"/>
          <p14:tracePt t="80526" x="6946900" y="4330700"/>
          <p14:tracePt t="80538" x="6959600" y="4368800"/>
          <p14:tracePt t="80548" x="6978650" y="4464050"/>
          <p14:tracePt t="80566" x="6985000" y="4508500"/>
          <p14:tracePt t="80584" x="6991350" y="4565650"/>
          <p14:tracePt t="80616" x="6991350" y="4578350"/>
          <p14:tracePt t="81199" x="7004050" y="4584700"/>
          <p14:tracePt t="81207" x="7016750" y="4591050"/>
          <p14:tracePt t="81216" x="7029450" y="4603750"/>
          <p14:tracePt t="81233" x="7073900" y="4610100"/>
          <p14:tracePt t="81250" x="7092950" y="4616450"/>
          <p14:tracePt t="81266" x="7131050" y="4622800"/>
          <p14:tracePt t="81284" x="7150100" y="4622800"/>
          <p14:tracePt t="81300" x="7156450" y="4622800"/>
          <p14:tracePt t="81317" x="7169150" y="4622800"/>
          <p14:tracePt t="81333" x="7181850" y="4622800"/>
          <p14:tracePt t="83730" x="7181850" y="4584700"/>
          <p14:tracePt t="83750" x="7181850" y="4540250"/>
          <p14:tracePt t="83766" x="7194550" y="4387850"/>
          <p14:tracePt t="83768" x="7213600" y="4273550"/>
          <p14:tracePt t="83783" x="7270750" y="4000500"/>
          <p14:tracePt t="83801" x="7283450" y="3911600"/>
          <p14:tracePt t="83817" x="7296150" y="3841750"/>
          <p14:tracePt t="83833" x="7315200" y="3771900"/>
          <p14:tracePt t="83850" x="7315200" y="3752850"/>
          <p14:tracePt t="83885" x="7315200" y="3746500"/>
          <p14:tracePt t="83906" x="7321550" y="3746500"/>
          <p14:tracePt t="84085" x="7327900" y="3746500"/>
          <p14:tracePt t="84120" x="7334250" y="3746500"/>
          <p14:tracePt t="84155" x="7340600" y="3746500"/>
          <p14:tracePt t="84157" x="7346950" y="3746500"/>
          <p14:tracePt t="84191" x="7359650" y="3727450"/>
          <p14:tracePt t="84203" x="7372350" y="3708400"/>
          <p14:tracePt t="84216" x="7385050" y="3657600"/>
          <p14:tracePt t="84218" x="7404100" y="3594100"/>
          <p14:tracePt t="84233" x="7448550" y="3429000"/>
          <p14:tracePt t="84251" x="7461250" y="3352800"/>
          <p14:tracePt t="84266" x="7473950" y="3289300"/>
          <p14:tracePt t="84283" x="7493000" y="3238500"/>
          <p14:tracePt t="84300" x="7499350" y="3225800"/>
          <p14:tracePt t="84319" x="7499350" y="3219450"/>
          <p14:tracePt t="84392" x="7499350" y="3225800"/>
          <p14:tracePt t="84403" x="7454900" y="3333750"/>
          <p14:tracePt t="84417" x="7416800" y="3409950"/>
          <p14:tracePt t="84433" x="7385050" y="3505200"/>
          <p14:tracePt t="84450" x="7334250" y="3683000"/>
          <p14:tracePt t="84466" x="7315200" y="3803650"/>
          <p14:tracePt t="84483" x="7289800" y="4083050"/>
          <p14:tracePt t="84500" x="7289800" y="4229100"/>
          <p14:tracePt t="84517" x="7289800" y="4311650"/>
          <p14:tracePt t="84533" x="7289800" y="4432300"/>
          <p14:tracePt t="84550" x="7289800" y="4445000"/>
          <p14:tracePt t="84566" x="7289800" y="4451350"/>
          <p14:tracePt t="84780" x="7289800" y="4457700"/>
          <p14:tracePt t="84805" x="7289800" y="4464050"/>
          <p14:tracePt t="84817" x="7283450" y="4464050"/>
          <p14:tracePt t="84841" x="7283450" y="4476750"/>
          <p14:tracePt t="84863" x="7277100" y="4489450"/>
          <p14:tracePt t="84888" x="7277100" y="4502150"/>
          <p14:tracePt t="84901" x="7270750" y="4508500"/>
          <p14:tracePt t="84903" x="7264400" y="4521200"/>
          <p14:tracePt t="84915" x="7264400" y="4527550"/>
          <p14:tracePt t="84932" x="7251700" y="4540250"/>
          <p14:tracePt t="84949" x="7251700" y="4546600"/>
          <p14:tracePt t="84993" x="7245350" y="4546600"/>
          <p14:tracePt t="85052" x="7245350" y="4540250"/>
          <p14:tracePt t="85062" x="7239000" y="4470400"/>
          <p14:tracePt t="85066" x="7226300" y="4324350"/>
          <p14:tracePt t="85082" x="7200900" y="4032250"/>
          <p14:tracePt t="85099" x="7150100" y="3409950"/>
          <p14:tracePt t="85115" x="7124700" y="3155950"/>
          <p14:tracePt t="85132" x="7099300" y="2838450"/>
          <p14:tracePt t="85149" x="7092950" y="2755900"/>
          <p14:tracePt t="85166" x="7080250" y="2705100"/>
          <p14:tracePt t="85166" x="7073900" y="2679700"/>
          <p14:tracePt t="85182" x="7073900" y="2673350"/>
          <p14:tracePt t="85408" x="7073900" y="2660650"/>
          <p14:tracePt t="85418" x="7080250" y="2622550"/>
          <p14:tracePt t="85432" x="7080250" y="2584450"/>
          <p14:tracePt t="85449" x="7080250" y="2540000"/>
          <p14:tracePt t="85466" x="7080250" y="2432050"/>
          <p14:tracePt t="85482" x="7067550" y="2368550"/>
          <p14:tracePt t="85499" x="6985000" y="2273300"/>
          <p14:tracePt t="85515" x="6927850" y="2241550"/>
          <p14:tracePt t="85532" x="6788150" y="2209800"/>
          <p14:tracePt t="85549" x="6711950" y="2209800"/>
          <p14:tracePt t="85565" x="6635750" y="2209800"/>
          <p14:tracePt t="85582" x="6521450" y="2209800"/>
          <p14:tracePt t="85600" x="6477000" y="2209800"/>
          <p14:tracePt t="85615" x="6426200" y="2216150"/>
          <p14:tracePt t="85633" x="6413500" y="2222500"/>
          <p14:tracePt t="85648" x="6407150" y="2228850"/>
          <p14:tracePt t="85666" x="6400800" y="2228850"/>
          <p14:tracePt t="85682" x="6394450" y="2241550"/>
          <p14:tracePt t="85699" x="6394450" y="2286000"/>
          <p14:tracePt t="85715" x="6394450" y="2324100"/>
          <p14:tracePt t="85732" x="6394450" y="2355850"/>
          <p14:tracePt t="85748" x="6394450" y="2425700"/>
          <p14:tracePt t="85766" x="6394450" y="2457450"/>
          <p14:tracePt t="85782" x="6394450" y="2495550"/>
          <p14:tracePt t="85799" x="6394450" y="2520950"/>
          <p14:tracePt t="85815" x="6394450" y="2546350"/>
          <p14:tracePt t="85832" x="6388100" y="2616200"/>
          <p14:tracePt t="85849" x="6381750" y="2647950"/>
          <p14:tracePt t="85865" x="6381750" y="2698750"/>
          <p14:tracePt t="85882" x="6381750" y="2730500"/>
          <p14:tracePt t="85899" x="6381750" y="2762250"/>
          <p14:tracePt t="85915" x="6413500" y="2851150"/>
          <p14:tracePt t="85932" x="6432550" y="2895600"/>
          <p14:tracePt t="85948" x="6451600" y="2971800"/>
          <p14:tracePt t="85966" x="6451600" y="2984500"/>
          <p14:tracePt t="86034" x="6438900" y="2933700"/>
          <p14:tracePt t="86045" x="6337300" y="2641600"/>
          <p14:tracePt t="86066" x="6248400" y="2457450"/>
          <p14:tracePt t="86082" x="6223000" y="2419350"/>
          <p14:tracePt t="86099" x="6191250" y="2387600"/>
          <p14:tracePt t="86115" x="6140450" y="2355850"/>
          <p14:tracePt t="86132" x="6102350" y="2349500"/>
          <p14:tracePt t="86149" x="6057900" y="2324100"/>
          <p14:tracePt t="86166" x="6051550" y="2317750"/>
          <p14:tracePt t="86182" x="6032500" y="2298700"/>
          <p14:tracePt t="86199" x="6019800" y="2286000"/>
          <p14:tracePt t="86215" x="6019800" y="2279650"/>
          <p14:tracePt t="86232" x="6013450" y="2273300"/>
          <p14:tracePt t="86271" x="6007100" y="2266950"/>
          <p14:tracePt t="86281" x="6000750" y="2266950"/>
          <p14:tracePt t="86284" x="5988050" y="2266950"/>
          <p14:tracePt t="86298" x="5969000" y="2266950"/>
          <p14:tracePt t="86315" x="5930900" y="2266950"/>
          <p14:tracePt t="86332" x="5918200" y="2266950"/>
          <p14:tracePt t="86349" x="5899150" y="2266950"/>
          <p14:tracePt t="86436" x="5905500" y="2298700"/>
          <p14:tracePt t="86436" x="5930900" y="2355850"/>
          <p14:tracePt t="86448" x="5969000" y="2432050"/>
          <p14:tracePt t="86465" x="6146800" y="2819400"/>
          <p14:tracePt t="86483" x="6273800" y="3111500"/>
          <p14:tracePt t="86499" x="6426200" y="3384550"/>
          <p14:tracePt t="86516" x="6737350" y="3924300"/>
          <p14:tracePt t="86532" x="6864350" y="4152900"/>
          <p14:tracePt t="86549" x="6959600" y="4305300"/>
          <p14:tracePt t="86565" x="7067550" y="4483100"/>
          <p14:tracePt t="86582" x="7092950" y="4521200"/>
          <p14:tracePt t="86598" x="7112000" y="4546600"/>
          <p14:tracePt t="86827" x="7112000" y="4552950"/>
          <p14:tracePt t="86838" x="7112000" y="4572000"/>
          <p14:tracePt t="86849" x="7112000" y="4603750"/>
          <p14:tracePt t="86865" x="7112000" y="4622800"/>
          <p14:tracePt t="86882" x="7131050" y="4667250"/>
          <p14:tracePt t="86898" x="7143750" y="4679950"/>
          <p14:tracePt t="86915" x="7156450" y="4705350"/>
          <p14:tracePt t="86932" x="7194550" y="4730750"/>
          <p14:tracePt t="86949" x="7200900" y="4737100"/>
          <p14:tracePt t="86965" x="7207250" y="4743450"/>
          <p14:tracePt t="87017" x="7213600" y="4743450"/>
          <p14:tracePt t="87110" x="7213600" y="4724400"/>
          <p14:tracePt t="87112" x="7219950" y="4660900"/>
          <p14:tracePt t="87132" x="7283450" y="4279900"/>
          <p14:tracePt t="87149" x="7327900" y="3987800"/>
          <p14:tracePt t="87165" x="7480300" y="3327400"/>
          <p14:tracePt t="87183" x="7556500" y="3048000"/>
          <p14:tracePt t="87198" x="7632700" y="2832100"/>
          <p14:tracePt t="87216" x="7689850" y="2622550"/>
          <p14:tracePt t="87232" x="7689850" y="2590800"/>
          <p14:tracePt t="87249" x="7689850" y="2584450"/>
          <p14:tracePt t="87538" x="7689850" y="2571750"/>
          <p14:tracePt t="87540" x="7689850" y="2552700"/>
          <p14:tracePt t="87548" x="7689850" y="2527300"/>
          <p14:tracePt t="87565" x="7708900" y="2482850"/>
          <p14:tracePt t="87582" x="7721600" y="2419350"/>
          <p14:tracePt t="87598" x="7727950" y="2406650"/>
          <p14:tracePt t="87615" x="7734300" y="2393950"/>
          <p14:tracePt t="87656" x="7734300" y="2387600"/>
          <p14:tracePt t="87809" x="7727950" y="2387600"/>
          <p14:tracePt t="87819" x="7702550" y="2387600"/>
          <p14:tracePt t="87832" x="7658100" y="2387600"/>
          <p14:tracePt t="87834" x="7569200" y="2393950"/>
          <p14:tracePt t="87848" x="7467600" y="2393950"/>
          <p14:tracePt t="87866" x="7143750" y="2393950"/>
          <p14:tracePt t="87882" x="7016750" y="2387600"/>
          <p14:tracePt t="87899" x="6864350" y="2349500"/>
          <p14:tracePt t="87932" x="6813550" y="2336800"/>
          <p14:tracePt t="87934" x="6731000" y="2336800"/>
          <p14:tracePt t="87949" x="6686550" y="2336800"/>
          <p14:tracePt t="87965" x="6661150" y="2336800"/>
          <p14:tracePt t="87981" x="6616700" y="2355850"/>
          <p14:tracePt t="87999" x="6616700" y="2362200"/>
          <p14:tracePt t="88340" x="6616700" y="2374900"/>
          <p14:tracePt t="88350" x="6616700" y="2400300"/>
          <p14:tracePt t="88358" x="6623050" y="2438400"/>
          <p14:tracePt t="88366" x="6629400" y="2495550"/>
          <p14:tracePt t="88382" x="6654800" y="2806700"/>
          <p14:tracePt t="88399" x="6680200" y="3092450"/>
          <p14:tracePt t="88415" x="6705600" y="3435350"/>
          <p14:tracePt t="88432" x="6769100" y="4013200"/>
          <p14:tracePt t="88448" x="6794500" y="4197350"/>
          <p14:tracePt t="88465" x="6838950" y="4387850"/>
          <p14:tracePt t="88482" x="6858000" y="4451350"/>
          <p14:tracePt t="88516" x="6858000" y="4457700"/>
          <p14:tracePt t="88801" x="6858000" y="4470400"/>
          <p14:tracePt t="88825" x="6858000" y="4476750"/>
          <p14:tracePt t="88835" x="6858000" y="4483100"/>
          <p14:tracePt t="88848" x="6864350" y="4489450"/>
          <p14:tracePt t="88872" x="6864350" y="4495800"/>
          <p14:tracePt t="88906" x="6864350" y="4502150"/>
          <p14:tracePt t="88914" x="6864350" y="4508500"/>
          <p14:tracePt t="89664" x="6864350" y="4489450"/>
          <p14:tracePt t="89676" x="6845300" y="4425950"/>
          <p14:tracePt t="89682" x="6813550" y="4343400"/>
          <p14:tracePt t="89698" x="6623050" y="4032250"/>
          <p14:tracePt t="89716" x="6470650" y="3835400"/>
          <p14:tracePt t="89732" x="6159500" y="3511550"/>
          <p14:tracePt t="89750" x="5994400" y="3390900"/>
          <p14:tracePt t="89766" x="5854700" y="3289300"/>
          <p14:tracePt t="89782" x="5492750" y="3225800"/>
          <p14:tracePt t="89798" x="5353050" y="3225800"/>
          <p14:tracePt t="89817" x="5232400" y="3251200"/>
          <p14:tracePt t="89832" x="5226050" y="3270250"/>
          <p14:tracePt t="89983" x="5226050" y="3276600"/>
          <p14:tracePt t="89985" x="5226050" y="3289300"/>
          <p14:tracePt t="90000" x="5207000" y="3295650"/>
          <p14:tracePt t="90000" x="5156200" y="3308350"/>
          <p14:tracePt t="90018" x="5060950" y="3333750"/>
          <p14:tracePt t="90031" x="4857750" y="3346450"/>
          <p14:tracePt t="90049" x="4597400" y="3346450"/>
          <p14:tracePt t="90067" x="4051300" y="3346450"/>
          <p14:tracePt t="90082" x="3822700" y="3346450"/>
          <p14:tracePt t="90100" x="3562350" y="3359150"/>
          <p14:tracePt t="90116" x="3492500" y="3371850"/>
          <p14:tracePt t="90131" x="3397250" y="3403600"/>
          <p14:tracePt t="90151" x="3371850" y="3422650"/>
          <p14:tracePt t="90166" x="3371850" y="3429000"/>
          <p14:tracePt t="90182" x="3365500" y="3429000"/>
          <p14:tracePt t="90219" x="3365500" y="3435350"/>
          <p14:tracePt t="90255" x="3346450" y="3460750"/>
          <p14:tracePt t="90266" x="3314700" y="3511550"/>
          <p14:tracePt t="90282" x="3295650" y="3524250"/>
          <p14:tracePt t="90300" x="3276600" y="3536950"/>
          <p14:tracePt t="90315" x="3263900" y="3536950"/>
          <p14:tracePt t="90332" x="3257550" y="3536950"/>
          <p14:tracePt t="90349" x="3251200" y="3536950"/>
          <p14:tracePt t="93672" x="3257550" y="3536950"/>
          <p14:tracePt t="93684" x="3270250" y="3536950"/>
          <p14:tracePt t="93686" x="3289300" y="3536950"/>
          <p14:tracePt t="93699" x="3308350" y="3536950"/>
          <p14:tracePt t="93716" x="3371850" y="3530600"/>
          <p14:tracePt t="93732" x="3397250" y="3530600"/>
          <p14:tracePt t="93749" x="3429000" y="3530600"/>
          <p14:tracePt t="93766" x="3435350" y="3530600"/>
          <p14:tracePt t="94003" x="3422650" y="3530600"/>
          <p14:tracePt t="94016" x="3409950" y="3530600"/>
          <p14:tracePt t="94017" x="3384550" y="3536950"/>
          <p14:tracePt t="94033" x="3346450" y="3543300"/>
          <p14:tracePt t="94051" x="3327400" y="3543300"/>
          <p14:tracePt t="94068" x="3321050" y="3549650"/>
          <p14:tracePt t="94084" x="3314700" y="3549650"/>
          <p14:tracePt t="95493" x="3333750" y="3549650"/>
          <p14:tracePt t="95504" x="3384550" y="3549650"/>
          <p14:tracePt t="95514" x="3498850" y="3549650"/>
          <p14:tracePt t="95532" x="3568700" y="3549650"/>
          <p14:tracePt t="95549" x="3670300" y="3543300"/>
          <p14:tracePt t="95568" x="3714750" y="3543300"/>
          <p14:tracePt t="95583" x="3752850" y="3536950"/>
          <p14:tracePt t="95634" x="3759200" y="3536950"/>
          <p14:tracePt t="95836" x="3765550" y="3536950"/>
          <p14:tracePt t="95870" x="3771900" y="3536950"/>
          <p14:tracePt t="96356" x="3771900" y="3543300"/>
          <p14:tracePt t="96367" x="3771900" y="3575050"/>
          <p14:tracePt t="96383" x="3765550" y="3581400"/>
          <p14:tracePt t="96399" x="3765550" y="3594100"/>
          <p14:tracePt t="96439" x="3765550" y="3606800"/>
          <p14:tracePt t="96461" x="3759200" y="3613150"/>
          <p14:tracePt t="96470" x="3759200" y="3632200"/>
          <p14:tracePt t="96484" x="3759200" y="3663950"/>
          <p14:tracePt t="96499" x="3759200" y="3683000"/>
          <p14:tracePt t="96518" x="3759200" y="3695700"/>
          <p14:tracePt t="96532" x="3759200" y="3727450"/>
          <p14:tracePt t="96550" x="3759200" y="3746500"/>
          <p14:tracePt t="96565" x="3759200" y="3759200"/>
          <p14:tracePt t="96582" x="3759200" y="3765550"/>
          <p14:tracePt t="96599" x="3759200" y="3771900"/>
          <p14:tracePt t="96641" x="3765550" y="3771900"/>
          <p14:tracePt t="96677" x="3765550" y="3784600"/>
          <p14:tracePt t="96686" x="3765550" y="3797300"/>
          <p14:tracePt t="96698" x="3765550" y="3829050"/>
          <p14:tracePt t="96716" x="3765550" y="3848100"/>
          <p14:tracePt t="96732" x="3746500" y="3879850"/>
          <p14:tracePt t="96750" x="3740150" y="3892550"/>
          <p14:tracePt t="96765" x="3708400" y="3930650"/>
          <p14:tracePt t="96783" x="3689350" y="3943350"/>
          <p14:tracePt t="96799" x="3676650" y="3956050"/>
          <p14:tracePt t="96816" x="3651250" y="3968750"/>
          <p14:tracePt t="96832" x="3644900" y="3968750"/>
          <p14:tracePt t="96849" x="3632200" y="3968750"/>
          <p14:tracePt t="97101" x="3632200" y="3975100"/>
          <p14:tracePt t="97103" x="3625850" y="3975100"/>
          <p14:tracePt t="97115" x="3625850" y="3981450"/>
          <p14:tracePt t="97172" x="3619500" y="3981450"/>
          <p14:tracePt t="97655" x="3619500" y="3987800"/>
          <p14:tracePt t="97665" x="3619500" y="4006850"/>
          <p14:tracePt t="97667" x="3619500" y="4013200"/>
          <p14:tracePt t="97682" x="3619500" y="4025900"/>
          <p14:tracePt t="97700" x="3619500" y="4057650"/>
          <p14:tracePt t="97715" x="3619500" y="4076700"/>
          <p14:tracePt t="97733" x="3619500" y="4095750"/>
          <p14:tracePt t="97749" x="3619500" y="4140200"/>
          <p14:tracePt t="97766" x="3619500" y="4159250"/>
          <p14:tracePt t="97782" x="3619500" y="4191000"/>
          <p14:tracePt t="97799" x="3619500" y="4203700"/>
          <p14:tracePt t="98061" x="3619500" y="4191000"/>
          <p14:tracePt t="98062" x="3619500" y="4146550"/>
          <p14:tracePt t="98082" x="3619500" y="4133850"/>
          <p14:tracePt t="98099" x="3619500" y="4121150"/>
          <p14:tracePt t="98115" x="3619500" y="4102100"/>
          <p14:tracePt t="98151" x="3613150" y="4095750"/>
          <p14:tracePt t="98165" x="3606800" y="4083050"/>
          <p14:tracePt t="98190" x="3606800" y="4076700"/>
          <p14:tracePt t="98201" x="3600450" y="4070350"/>
          <p14:tracePt t="98202" x="3600450" y="4064000"/>
          <p14:tracePt t="98215" x="3594100" y="4064000"/>
          <p14:tracePt t="98232" x="3594100" y="4057650"/>
          <p14:tracePt t="98250" x="3587750" y="4051300"/>
          <p14:tracePt t="98365" x="3587750" y="4044950"/>
          <p14:tracePt t="98401" x="3587750" y="4038600"/>
          <p14:tracePt t="99027" x="3594100" y="4038600"/>
          <p14:tracePt t="99039" x="3606800" y="4038600"/>
          <p14:tracePt t="99049" x="3663950" y="4051300"/>
          <p14:tracePt t="99065" x="3695700" y="4076700"/>
          <p14:tracePt t="99082" x="3765550" y="4146550"/>
          <p14:tracePt t="99099" x="3797300" y="4184650"/>
          <p14:tracePt t="99116" x="3835400" y="4241800"/>
          <p14:tracePt t="99132" x="3905250" y="4343400"/>
          <p14:tracePt t="99149" x="3930650" y="4394200"/>
          <p14:tracePt t="99165" x="3968750" y="4464050"/>
          <p14:tracePt t="99183" x="3981450" y="4483100"/>
          <p14:tracePt t="99199" x="3994150" y="4508500"/>
          <p14:tracePt t="99216" x="4006850" y="4533900"/>
          <p14:tracePt t="99232" x="4006850" y="4546600"/>
          <p14:tracePt t="99249" x="4006850" y="4559300"/>
          <p14:tracePt t="99266" x="4006850" y="4572000"/>
          <p14:tracePt t="99283" x="3937000" y="4603750"/>
          <p14:tracePt t="99299" x="3892550" y="4622800"/>
          <p14:tracePt t="99316" x="3829050" y="4629150"/>
          <p14:tracePt t="99332" x="3638550" y="4641850"/>
          <p14:tracePt t="99350" x="3530600" y="4641850"/>
          <p14:tracePt t="99365" x="3340100" y="4660900"/>
          <p14:tracePt t="99383" x="3270250" y="4667250"/>
          <p14:tracePt t="99399" x="3206750" y="4679950"/>
          <p14:tracePt t="99416" x="3124200" y="4699000"/>
          <p14:tracePt t="99432" x="3111500" y="4705350"/>
          <p14:tracePt t="99449" x="3086100" y="4705350"/>
          <p14:tracePt t="99490" x="3079750" y="4705350"/>
          <p14:tracePt t="99950" x="3124200" y="4705350"/>
          <p14:tracePt t="99961" x="3568700" y="4641850"/>
          <p14:tracePt t="99982" x="4451350" y="4495800"/>
          <p14:tracePt t="99999" x="4914900" y="4438650"/>
          <p14:tracePt t="100015" x="5549900" y="4425950"/>
          <p14:tracePt t="100033" x="5715000" y="4425950"/>
          <p14:tracePt t="100049" x="5797550" y="4438650"/>
          <p14:tracePt t="100066" x="5892800" y="4457700"/>
          <p14:tracePt t="100082" x="5899150" y="4457700"/>
          <p14:tracePt t="100099" x="5911850" y="4470400"/>
          <p14:tracePt t="100150" x="5911850" y="4476750"/>
          <p14:tracePt t="100244" x="5918200" y="4476750"/>
          <p14:tracePt t="100257" x="5924550" y="4476750"/>
          <p14:tracePt t="100266" x="5937250" y="4476750"/>
          <p14:tracePt t="100282" x="5949950" y="4476750"/>
          <p14:tracePt t="100300" x="5981700" y="4489450"/>
          <p14:tracePt t="100316" x="5994400" y="4495800"/>
          <p14:tracePt t="100332" x="6019800" y="4508500"/>
          <p14:tracePt t="100349" x="6032500" y="4514850"/>
          <p14:tracePt t="100367" x="6032500" y="4521200"/>
          <p14:tracePt t="101497" x="6026150" y="4521200"/>
          <p14:tracePt t="101533" x="6019800" y="4521200"/>
          <p14:tracePt t="101746" x="6013450" y="4521200"/>
          <p14:tracePt t="101748" x="6007100" y="4521200"/>
          <p14:tracePt t="101765" x="5981700" y="4521200"/>
          <p14:tracePt t="101782" x="5962650" y="4521200"/>
          <p14:tracePt t="101815" x="5937250" y="4521200"/>
          <p14:tracePt t="101815" x="5911850" y="4521200"/>
          <p14:tracePt t="101818" x="5873750" y="4521200"/>
          <p14:tracePt t="101832" x="5842000" y="4521200"/>
          <p14:tracePt t="101849" x="5797550" y="4521200"/>
          <p14:tracePt t="101867" x="5791200" y="4521200"/>
          <p14:tracePt t="102843" x="5791200" y="4514850"/>
          <p14:tracePt t="102845" x="5791200" y="4502150"/>
          <p14:tracePt t="102866" x="5791200" y="4457700"/>
          <p14:tracePt t="102882" x="5791200" y="4451350"/>
          <p14:tracePt t="102899" x="5791200" y="4445000"/>
          <p14:tracePt t="102899" x="5791200" y="4438650"/>
          <p14:tracePt t="103341" x="5791200" y="4432300"/>
          <p14:tracePt t="103353" x="5829300" y="4286250"/>
          <p14:tracePt t="103366" x="5854700" y="4165600"/>
          <p14:tracePt t="103383" x="5867400" y="4064000"/>
          <p14:tracePt t="103383" x="5873750" y="3987800"/>
          <p14:tracePt t="103400" x="5880100" y="3930650"/>
          <p14:tracePt t="103415" x="5880100" y="3905250"/>
          <p14:tracePt t="103432" x="5880100" y="3892550"/>
          <p14:tracePt t="103495" x="5886450" y="3892550"/>
          <p14:tracePt t="104758" x="0" y="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92E793D-C215-405B-864D-918865D4A0B5}" type="datetime12">
              <a:rPr lang="en-US" altLang="en-US" sz="1000" smtClean="0"/>
              <a:pPr eaLnBrk="1" hangingPunct="1">
                <a:spcBef>
                  <a:spcPct val="0"/>
                </a:spcBef>
                <a:buFontTx/>
                <a:buNone/>
              </a:pPr>
              <a:t>11:03 PM</a:t>
            </a:fld>
            <a:endParaRPr lang="en-US" altLang="en-US" sz="1000"/>
          </a:p>
        </p:txBody>
      </p:sp>
      <p:sp>
        <p:nvSpPr>
          <p:cNvPr id="38915" name="Rectangle 2"/>
          <p:cNvSpPr>
            <a:spLocks noGrp="1" noChangeArrowheads="1"/>
          </p:cNvSpPr>
          <p:nvPr>
            <p:ph type="title"/>
          </p:nvPr>
        </p:nvSpPr>
        <p:spPr>
          <a:xfrm>
            <a:off x="746125" y="184150"/>
            <a:ext cx="7772400" cy="1143000"/>
          </a:xfrm>
        </p:spPr>
        <p:txBody>
          <a:bodyPr/>
          <a:lstStyle/>
          <a:p>
            <a:pPr eaLnBrk="1" hangingPunct="1"/>
            <a:r>
              <a:rPr lang="en-US" altLang="en-US"/>
              <a:t>Summary Lecture 2</a:t>
            </a:r>
          </a:p>
        </p:txBody>
      </p:sp>
      <p:sp>
        <p:nvSpPr>
          <p:cNvPr id="38916" name="Rectangle 3"/>
          <p:cNvSpPr>
            <a:spLocks noGrp="1" noChangeArrowheads="1"/>
          </p:cNvSpPr>
          <p:nvPr>
            <p:ph type="body" idx="1"/>
          </p:nvPr>
        </p:nvSpPr>
        <p:spPr>
          <a:xfrm>
            <a:off x="787400" y="1371600"/>
            <a:ext cx="7772400" cy="4114800"/>
          </a:xfrm>
        </p:spPr>
        <p:txBody>
          <a:bodyPr/>
          <a:lstStyle/>
          <a:p>
            <a:pPr eaLnBrk="1" hangingPunct="1"/>
            <a:r>
              <a:rPr lang="en-US" altLang="en-US" sz="2400"/>
              <a:t>Simple versus compound microscopes</a:t>
            </a:r>
          </a:p>
          <a:p>
            <a:pPr eaLnBrk="1" hangingPunct="1"/>
            <a:r>
              <a:rPr lang="en-US" altLang="en-US" sz="2400"/>
              <a:t>Achromatic aberration</a:t>
            </a:r>
          </a:p>
          <a:p>
            <a:pPr eaLnBrk="1" hangingPunct="1"/>
            <a:r>
              <a:rPr lang="en-US" altLang="en-US" sz="2400"/>
              <a:t>Spherical aberration</a:t>
            </a:r>
          </a:p>
          <a:p>
            <a:pPr eaLnBrk="1" hangingPunct="1"/>
            <a:r>
              <a:rPr lang="en-US" altLang="en-US" sz="2400"/>
              <a:t>Köhler illumination</a:t>
            </a:r>
          </a:p>
          <a:p>
            <a:pPr eaLnBrk="1" hangingPunct="1"/>
            <a:r>
              <a:rPr lang="en-US" altLang="en-US" sz="2400"/>
              <a:t>Refraction, absorption, dispersion, 			diffraction </a:t>
            </a:r>
          </a:p>
          <a:p>
            <a:pPr eaLnBrk="1" hangingPunct="1"/>
            <a:r>
              <a:rPr lang="en-US" altLang="en-US" sz="2400"/>
              <a:t>Magnification </a:t>
            </a:r>
          </a:p>
          <a:p>
            <a:pPr eaLnBrk="1" hangingPunct="1"/>
            <a:r>
              <a:rPr lang="en-US" altLang="en-US" sz="2400"/>
              <a:t>Upright and inverted microscopes</a:t>
            </a:r>
          </a:p>
          <a:p>
            <a:pPr eaLnBrk="1" hangingPunct="1"/>
            <a:r>
              <a:rPr lang="en-US" altLang="en-US" sz="2400"/>
              <a:t>Optical Designs - 160 mm and infinity optics</a:t>
            </a:r>
          </a:p>
        </p:txBody>
      </p:sp>
      <p:sp>
        <p:nvSpPr>
          <p:cNvPr id="38917" name="Rectangle 5"/>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5215"/>
    </mc:Choice>
    <mc:Fallback xmlns="">
      <p:transition spd="slow" advTm="852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90550" y="0"/>
            <a:ext cx="7772400" cy="709613"/>
          </a:xfrm>
        </p:spPr>
        <p:txBody>
          <a:bodyPr/>
          <a:lstStyle/>
          <a:p>
            <a:r>
              <a:rPr lang="en-US" altLang="en-US"/>
              <a:t>The Light Spectrum</a:t>
            </a:r>
          </a:p>
        </p:txBody>
      </p:sp>
      <p:pic>
        <p:nvPicPr>
          <p:cNvPr id="5123" name="Picture 3" descr="elecsp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657225"/>
            <a:ext cx="3657600" cy="1171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9253" name="Text Box 5"/>
          <p:cNvSpPr txBox="1">
            <a:spLocks noChangeArrowheads="1"/>
          </p:cNvSpPr>
          <p:nvPr/>
        </p:nvSpPr>
        <p:spPr bwMode="auto">
          <a:xfrm>
            <a:off x="211138" y="633413"/>
            <a:ext cx="2435225" cy="1309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20000"/>
              </a:spcBef>
              <a:buClr>
                <a:schemeClr val="accent1"/>
              </a:buClr>
              <a:buSzPct val="75000"/>
              <a:buFont typeface="Monotype Sorts" pitchFamily="2" charset="2"/>
              <a:buChar char="b"/>
              <a:defRPr/>
            </a:pPr>
            <a:r>
              <a:rPr kumimoji="1" lang="en-US" sz="1200">
                <a:effectLst>
                  <a:outerShdw blurRad="38100" dist="38100" dir="2700000" algn="tl">
                    <a:srgbClr val="C0C0C0"/>
                  </a:outerShdw>
                </a:effectLst>
              </a:rPr>
              <a:t>The Electromagnetic Spectrum.</a:t>
            </a:r>
          </a:p>
          <a:p>
            <a:pPr lvl="1">
              <a:spcBef>
                <a:spcPct val="20000"/>
              </a:spcBef>
              <a:buClr>
                <a:schemeClr val="accent2"/>
              </a:buClr>
              <a:buFontTx/>
              <a:buChar char="•"/>
              <a:defRPr/>
            </a:pPr>
            <a:r>
              <a:rPr kumimoji="1" lang="en-US" sz="1000">
                <a:effectLst>
                  <a:outerShdw blurRad="38100" dist="38100" dir="2700000" algn="tl">
                    <a:srgbClr val="C0C0C0"/>
                  </a:outerShdw>
                </a:effectLst>
              </a:rPr>
              <a:t>The “Optical” spectrum regime covers the range of wavelengths from 10</a:t>
            </a:r>
            <a:r>
              <a:rPr kumimoji="1" lang="en-US" sz="1000" baseline="30000">
                <a:effectLst>
                  <a:outerShdw blurRad="38100" dist="38100" dir="2700000" algn="tl">
                    <a:srgbClr val="C0C0C0"/>
                  </a:outerShdw>
                </a:effectLst>
              </a:rPr>
              <a:t>-3</a:t>
            </a:r>
            <a:r>
              <a:rPr kumimoji="1" lang="en-US" sz="1000">
                <a:effectLst>
                  <a:outerShdw blurRad="38100" dist="38100" dir="2700000" algn="tl">
                    <a:srgbClr val="C0C0C0"/>
                  </a:outerShdw>
                </a:effectLst>
              </a:rPr>
              <a:t> m</a:t>
            </a:r>
          </a:p>
          <a:p>
            <a:pPr lvl="1">
              <a:spcBef>
                <a:spcPct val="20000"/>
              </a:spcBef>
              <a:buClr>
                <a:schemeClr val="accent2"/>
              </a:buClr>
              <a:defRPr/>
            </a:pPr>
            <a:r>
              <a:rPr kumimoji="1" lang="en-US" sz="1000">
                <a:effectLst>
                  <a:outerShdw blurRad="38100" dist="38100" dir="2700000" algn="tl">
                    <a:srgbClr val="C0C0C0"/>
                  </a:outerShdw>
                </a:effectLst>
              </a:rPr>
              <a:t>	(far-infrared) to 10</a:t>
            </a:r>
            <a:r>
              <a:rPr kumimoji="1" lang="en-US" sz="1000" baseline="30000">
                <a:effectLst>
                  <a:outerShdw blurRad="38100" dist="38100" dir="2700000" algn="tl">
                    <a:srgbClr val="C0C0C0"/>
                  </a:outerShdw>
                </a:effectLst>
              </a:rPr>
              <a:t>-8</a:t>
            </a:r>
            <a:r>
              <a:rPr kumimoji="1" lang="en-US" sz="1000">
                <a:effectLst>
                  <a:outerShdw blurRad="38100" dist="38100" dir="2700000" algn="tl">
                    <a:srgbClr val="C0C0C0"/>
                  </a:outerShdw>
                </a:effectLst>
              </a:rPr>
              <a:t> m</a:t>
            </a:r>
          </a:p>
          <a:p>
            <a:pPr lvl="1">
              <a:spcBef>
                <a:spcPct val="20000"/>
              </a:spcBef>
              <a:buClr>
                <a:schemeClr val="accent2"/>
              </a:buClr>
              <a:defRPr/>
            </a:pPr>
            <a:r>
              <a:rPr kumimoji="1" lang="en-US" sz="1000">
                <a:effectLst>
                  <a:outerShdw blurRad="38100" dist="38100" dir="2700000" algn="tl">
                    <a:srgbClr val="C0C0C0"/>
                  </a:outerShdw>
                </a:effectLst>
              </a:rPr>
              <a:t>	(ultra-violet).</a:t>
            </a:r>
          </a:p>
          <a:p>
            <a:pPr>
              <a:defRPr/>
            </a:pPr>
            <a:endParaRPr lang="en-US" sz="1200"/>
          </a:p>
        </p:txBody>
      </p:sp>
      <p:pic>
        <p:nvPicPr>
          <p:cNvPr id="51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44713"/>
            <a:ext cx="6054725" cy="429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1981200"/>
            <a:ext cx="3111500" cy="2030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127" name="Text Box 6"/>
          <p:cNvSpPr txBox="1">
            <a:spLocks noChangeArrowheads="1"/>
          </p:cNvSpPr>
          <p:nvPr/>
        </p:nvSpPr>
        <p:spPr bwMode="auto">
          <a:xfrm>
            <a:off x="0" y="6248400"/>
            <a:ext cx="3335338" cy="198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700">
                <a:solidFill>
                  <a:srgbClr val="0070C0"/>
                </a:solidFill>
              </a:rPr>
              <a:t>Image Source: http://www.imt.liu.se/edu/courses/TBMT36/artiklar/intro/6.Spectrum.pdf</a:t>
            </a:r>
          </a:p>
        </p:txBody>
      </p:sp>
      <p:sp>
        <p:nvSpPr>
          <p:cNvPr id="5128" name="Text Box 12"/>
          <p:cNvSpPr txBox="1">
            <a:spLocks noChangeArrowheads="1"/>
          </p:cNvSpPr>
          <p:nvPr/>
        </p:nvSpPr>
        <p:spPr bwMode="auto">
          <a:xfrm>
            <a:off x="6172200" y="4011613"/>
            <a:ext cx="2624436"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500" dirty="0">
                <a:solidFill>
                  <a:srgbClr val="0070C0"/>
                </a:solidFill>
              </a:rPr>
              <a:t>Image Source:</a:t>
            </a:r>
          </a:p>
          <a:p>
            <a:pPr eaLnBrk="1" hangingPunct="1">
              <a:spcBef>
                <a:spcPct val="0"/>
              </a:spcBef>
              <a:buFontTx/>
              <a:buNone/>
            </a:pPr>
            <a:r>
              <a:rPr lang="en-US" altLang="en-US" sz="500" dirty="0">
                <a:solidFill>
                  <a:srgbClr val="0070C0"/>
                </a:solidFill>
              </a:rPr>
              <a:t>http://</a:t>
            </a:r>
            <a:r>
              <a:rPr lang="en-US" altLang="en-US" sz="500" dirty="0" err="1">
                <a:solidFill>
                  <a:srgbClr val="0070C0"/>
                </a:solidFill>
              </a:rPr>
              <a:t>www.cwa-union.org</a:t>
            </a:r>
            <a:r>
              <a:rPr lang="en-US" altLang="en-US" sz="500" dirty="0">
                <a:solidFill>
                  <a:srgbClr val="0070C0"/>
                </a:solidFill>
              </a:rPr>
              <a:t>/issues/</a:t>
            </a:r>
            <a:r>
              <a:rPr lang="en-US" altLang="en-US" sz="500" dirty="0" err="1">
                <a:solidFill>
                  <a:srgbClr val="0070C0"/>
                </a:solidFill>
              </a:rPr>
              <a:t>osh</a:t>
            </a:r>
            <a:r>
              <a:rPr lang="en-US" altLang="en-US" sz="500" dirty="0">
                <a:solidFill>
                  <a:srgbClr val="0070C0"/>
                </a:solidFill>
              </a:rPr>
              <a:t>/articles/microwave-radio-frequency-</a:t>
            </a:r>
            <a:r>
              <a:rPr lang="en-US" altLang="en-US" sz="500" dirty="0" err="1">
                <a:solidFill>
                  <a:srgbClr val="0070C0"/>
                </a:solidFill>
              </a:rPr>
              <a:t>radiation.html</a:t>
            </a:r>
            <a:endParaRPr lang="en-US" altLang="en-US" sz="5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31379"/>
    </mc:Choice>
    <mc:Fallback xmlns="">
      <p:transition spd="slow" advTm="231379"/>
    </mc:Fallback>
  </mc:AlternateContent>
  <p:extLst>
    <p:ext uri="{3A86A75C-4F4B-4683-9AE1-C65F6400EC91}">
      <p14:laserTraceLst xmlns:p14="http://schemas.microsoft.com/office/powerpoint/2010/main">
        <p14:tracePtLst>
          <p14:tracePt t="28463" x="50800" y="1397000"/>
          <p14:tracePt t="28665" x="63500" y="1397000"/>
          <p14:tracePt t="28680" x="69850" y="1397000"/>
          <p14:tracePt t="28688" x="101600" y="1416050"/>
          <p14:tracePt t="28698" x="241300" y="1492250"/>
          <p14:tracePt t="28715" x="704850" y="1778000"/>
          <p14:tracePt t="28749" x="850900" y="1866900"/>
          <p14:tracePt t="28765" x="977900" y="1962150"/>
          <p14:tracePt t="28779" x="1130300" y="2089150"/>
          <p14:tracePt t="28798" x="1200150" y="2146300"/>
          <p14:tracePt t="28813" x="1244600" y="2197100"/>
          <p14:tracePt t="28829" x="1295400" y="2241550"/>
          <p14:tracePt t="29067" x="1295400" y="2286000"/>
          <p14:tracePt t="29079" x="1295400" y="2362200"/>
          <p14:tracePt t="29083" x="1295400" y="2533650"/>
          <p14:tracePt t="29096" x="1358900" y="2825750"/>
          <p14:tracePt t="29112" x="1543050" y="3511550"/>
          <p14:tracePt t="29130" x="1657350" y="3829050"/>
          <p14:tracePt t="29146" x="1873250" y="4324350"/>
          <p14:tracePt t="29162" x="1955800" y="4489450"/>
          <p14:tracePt t="29179" x="2019300" y="4584700"/>
          <p14:tracePt t="29195" x="2057400" y="4641850"/>
          <p14:tracePt t="29458" x="2057400" y="4654550"/>
          <p14:tracePt t="29470" x="2057400" y="4673600"/>
          <p14:tracePt t="29479" x="2057400" y="4756150"/>
          <p14:tracePt t="29496" x="2057400" y="4832350"/>
          <p14:tracePt t="29513" x="2057400" y="4921250"/>
          <p14:tracePt t="29529" x="2051050" y="5111750"/>
          <p14:tracePt t="29547" x="2051050" y="5187950"/>
          <p14:tracePt t="29562" x="2044700" y="5276850"/>
          <p14:tracePt t="29580" x="2044700" y="5302250"/>
          <p14:tracePt t="29836" x="2038350" y="5308600"/>
          <p14:tracePt t="29848" x="2032000" y="5308600"/>
          <p14:tracePt t="29849" x="2019300" y="5314950"/>
          <p14:tracePt t="29862" x="2006600" y="5314950"/>
          <p14:tracePt t="29879" x="1955800" y="5314950"/>
          <p14:tracePt t="29896" x="1930400" y="5314950"/>
          <p14:tracePt t="29912" x="1879600" y="5295900"/>
          <p14:tracePt t="29929" x="1803400" y="5264150"/>
          <p14:tracePt t="29947" x="1778000" y="5251450"/>
          <p14:tracePt t="29962" x="1727200" y="5226050"/>
          <p14:tracePt t="29980" x="1695450" y="5213350"/>
          <p14:tracePt t="29996" x="1676400" y="5207000"/>
          <p14:tracePt t="30013" x="1631950" y="5187950"/>
          <p14:tracePt t="30029" x="1612900" y="5181600"/>
          <p14:tracePt t="30046" x="1574800" y="5181600"/>
          <p14:tracePt t="30062" x="1549400" y="5181600"/>
          <p14:tracePt t="30079" x="1492250" y="5181600"/>
          <p14:tracePt t="30096" x="1447800" y="5181600"/>
          <p14:tracePt t="30112" x="1416050" y="5181600"/>
          <p14:tracePt t="30129" x="1339850" y="5194300"/>
          <p14:tracePt t="30162" x="1301750" y="5200650"/>
          <p14:tracePt t="30164" x="1257300" y="5219700"/>
          <p14:tracePt t="30164" x="1225550" y="5226050"/>
          <p14:tracePt t="30180" x="1187450" y="5245100"/>
          <p14:tracePt t="30196" x="1162050" y="5257800"/>
          <p14:tracePt t="30213" x="1123950" y="5283200"/>
          <p14:tracePt t="30229" x="1111250" y="5295900"/>
          <p14:tracePt t="30245" x="1098550" y="5302250"/>
          <p14:tracePt t="30262" x="1079500" y="5327650"/>
          <p14:tracePt t="30279" x="1066800" y="5346700"/>
          <p14:tracePt t="30296" x="1047750" y="5372100"/>
          <p14:tracePt t="30313" x="1041400" y="5391150"/>
          <p14:tracePt t="30329" x="1022350" y="5416550"/>
          <p14:tracePt t="30346" x="1016000" y="5429250"/>
          <p14:tracePt t="30362" x="1009650" y="5441950"/>
          <p14:tracePt t="30378" x="996950" y="5461000"/>
          <p14:tracePt t="30396" x="996950" y="5467350"/>
          <p14:tracePt t="30412" x="996950" y="5480050"/>
          <p14:tracePt t="30432" x="990600" y="5486400"/>
          <p14:tracePt t="30446" x="990600" y="5492750"/>
          <p14:tracePt t="30462" x="990600" y="5518150"/>
          <p14:tracePt t="30480" x="996950" y="5530850"/>
          <p14:tracePt t="30496" x="1009650" y="5562600"/>
          <p14:tracePt t="30513" x="1028700" y="5568950"/>
          <p14:tracePt t="30529" x="1073150" y="5600700"/>
          <p14:tracePt t="30546" x="1104900" y="5619750"/>
          <p14:tracePt t="30562" x="1130300" y="5626100"/>
          <p14:tracePt t="30578" x="1219200" y="5670550"/>
          <p14:tracePt t="30595" x="1257300" y="5689600"/>
          <p14:tracePt t="30612" x="1295400" y="5708650"/>
          <p14:tracePt t="30629" x="1377950" y="5740400"/>
          <p14:tracePt t="30646" x="1504950" y="5772150"/>
          <p14:tracePt t="30680" x="1536700" y="5772150"/>
          <p14:tracePt t="30695" x="1574800" y="5778500"/>
          <p14:tracePt t="30712" x="1593850" y="5778500"/>
          <p14:tracePt t="30729" x="1606550" y="5778500"/>
          <p14:tracePt t="30746" x="1638300" y="5778500"/>
          <p14:tracePt t="30762" x="1657350" y="5778500"/>
          <p14:tracePt t="30778" x="1701800" y="5778500"/>
          <p14:tracePt t="30796" x="1720850" y="5778500"/>
          <p14:tracePt t="30812" x="1746250" y="5765800"/>
          <p14:tracePt t="30829" x="1790700" y="5734050"/>
          <p14:tracePt t="30846" x="1822450" y="5715000"/>
          <p14:tracePt t="30862" x="1866900" y="5683250"/>
          <p14:tracePt t="30878" x="1892300" y="5670550"/>
          <p14:tracePt t="30897" x="1936750" y="5645150"/>
          <p14:tracePt t="30913" x="1955800" y="5626100"/>
          <p14:tracePt t="30929" x="1974850" y="5613400"/>
          <p14:tracePt t="30945" x="2012950" y="5575300"/>
          <p14:tracePt t="30963" x="2019300" y="5549900"/>
          <p14:tracePt t="30979" x="2044700" y="5518150"/>
          <p14:tracePt t="30997" x="2044700" y="5499100"/>
          <p14:tracePt t="31012" x="2044700" y="5480050"/>
          <p14:tracePt t="31029" x="2051050" y="5467350"/>
          <p14:tracePt t="31046" x="2051050" y="5454650"/>
          <p14:tracePt t="31064" x="2051050" y="5441950"/>
          <p14:tracePt t="31079" x="2051050" y="5416550"/>
          <p14:tracePt t="31097" x="2051050" y="5403850"/>
          <p14:tracePt t="31112" x="2038350" y="5359400"/>
          <p14:tracePt t="31129" x="2025650" y="5346700"/>
          <p14:tracePt t="31145" x="2006600" y="5314950"/>
          <p14:tracePt t="31163" x="1987550" y="5308600"/>
          <p14:tracePt t="31179" x="1962150" y="5283200"/>
          <p14:tracePt t="31197" x="1936750" y="5270500"/>
          <p14:tracePt t="31212" x="1911350" y="5257800"/>
          <p14:tracePt t="31229" x="1847850" y="5238750"/>
          <p14:tracePt t="31246" x="1822450" y="5232400"/>
          <p14:tracePt t="31263" x="1784350" y="5219700"/>
          <p14:tracePt t="31279" x="1720850" y="5207000"/>
          <p14:tracePt t="31296" x="1695450" y="5200650"/>
          <p14:tracePt t="31312" x="1638300" y="5187950"/>
          <p14:tracePt t="31329" x="1606550" y="5181600"/>
          <p14:tracePt t="31346" x="1549400" y="5168900"/>
          <p14:tracePt t="31380" x="1517650" y="5162550"/>
          <p14:tracePt t="31397" x="1473200" y="5156200"/>
          <p14:tracePt t="31412" x="1447800" y="5156200"/>
          <p14:tracePt t="31429" x="1422400" y="5156200"/>
          <p14:tracePt t="31445" x="1365250" y="5156200"/>
          <p14:tracePt t="31462" x="1339850" y="5156200"/>
          <p14:tracePt t="31479" x="1289050" y="5168900"/>
          <p14:tracePt t="31497" x="1270000" y="5181600"/>
          <p14:tracePt t="31513" x="1231900" y="5200650"/>
          <p14:tracePt t="31530" x="1212850" y="5207000"/>
          <p14:tracePt t="31545" x="1187450" y="5219700"/>
          <p14:tracePt t="31563" x="1162050" y="5245100"/>
          <p14:tracePt t="31579" x="1117600" y="5276850"/>
          <p14:tracePt t="31613" x="1104900" y="5283200"/>
          <p14:tracePt t="31629" x="1079500" y="5295900"/>
          <p14:tracePt t="31646" x="1066800" y="5308600"/>
          <p14:tracePt t="31679" x="1060450" y="5327650"/>
          <p14:tracePt t="31696" x="1054100" y="5340350"/>
          <p14:tracePt t="31712" x="1054100" y="5346700"/>
          <p14:tracePt t="31730" x="1047750" y="5365750"/>
          <p14:tracePt t="31745" x="1041400" y="5384800"/>
          <p14:tracePt t="31745" x="1041400" y="5397500"/>
          <p14:tracePt t="31780" x="1041400" y="5410200"/>
          <p14:tracePt t="31781" x="1041400" y="5422900"/>
          <p14:tracePt t="31795" x="1041400" y="5448300"/>
          <p14:tracePt t="31812" x="1041400" y="5461000"/>
          <p14:tracePt t="31828" x="1041400" y="5473700"/>
          <p14:tracePt t="31845" x="1041400" y="5505450"/>
          <p14:tracePt t="31863" x="1054100" y="5530850"/>
          <p14:tracePt t="31879" x="1066800" y="5549900"/>
          <p14:tracePt t="31896" x="1073150" y="5568950"/>
          <p14:tracePt t="31912" x="1092200" y="5575300"/>
          <p14:tracePt t="31928" x="1104900" y="5594350"/>
          <p14:tracePt t="31945" x="1123950" y="5600700"/>
          <p14:tracePt t="31962" x="1143000" y="5613400"/>
          <p14:tracePt t="31979" x="1149350" y="5619750"/>
          <p14:tracePt t="31995" x="1155700" y="5626100"/>
          <p14:tracePt t="32012" x="1181100" y="5632450"/>
          <p14:tracePt t="32030" x="1187450" y="5638800"/>
          <p14:tracePt t="32045" x="1225550" y="5651500"/>
          <p14:tracePt t="32063" x="1244600" y="5657850"/>
          <p14:tracePt t="32079" x="1282700" y="5664200"/>
          <p14:tracePt t="32112" x="1301750" y="5664200"/>
          <p14:tracePt t="32113" x="1327150" y="5670550"/>
          <p14:tracePt t="32128" x="1371600" y="5676900"/>
          <p14:tracePt t="32145" x="1397000" y="5676900"/>
          <p14:tracePt t="32162" x="1441450" y="5676900"/>
          <p14:tracePt t="32180" x="1466850" y="5676900"/>
          <p14:tracePt t="32195" x="1492250" y="5676900"/>
          <p14:tracePt t="32212" x="1536700" y="5676900"/>
          <p14:tracePt t="32229" x="1562100" y="5670550"/>
          <p14:tracePt t="32246" x="1600200" y="5664200"/>
          <p14:tracePt t="32262" x="1619250" y="5657850"/>
          <p14:tracePt t="32283" x="1638300" y="5645150"/>
          <p14:tracePt t="32296" x="1670050" y="5632450"/>
          <p14:tracePt t="32311" x="1689100" y="5619750"/>
          <p14:tracePt t="32328" x="1701800" y="5613400"/>
          <p14:tracePt t="32345" x="1714500" y="5607050"/>
          <p14:tracePt t="32381" x="1720850" y="5600700"/>
          <p14:tracePt t="32403" x="1733550" y="5594350"/>
          <p14:tracePt t="32415" x="1733550" y="5588000"/>
          <p14:tracePt t="32418" x="1739900" y="5588000"/>
          <p14:tracePt t="32452" x="1746250" y="5581650"/>
          <p14:tracePt t="34993" x="1739900" y="5581650"/>
          <p14:tracePt t="34995" x="1727200" y="5588000"/>
          <p14:tracePt t="35027" x="1720850" y="5594350"/>
          <p14:tracePt t="35029" x="1689100" y="5600700"/>
          <p14:tracePt t="35045" x="1682750" y="5607050"/>
          <p14:tracePt t="35061" x="1657350" y="5613400"/>
          <p14:tracePt t="35088" x="1644650" y="5619750"/>
          <p14:tracePt t="35096" x="1638300" y="5619750"/>
          <p14:tracePt t="35111" x="1619250" y="5619750"/>
          <p14:tracePt t="35130" x="1606550" y="5626100"/>
          <p14:tracePt t="35145" x="1581150" y="5626100"/>
          <p14:tracePt t="35161" x="1568450" y="5632450"/>
          <p14:tracePt t="35177" x="1555750" y="5632450"/>
          <p14:tracePt t="35194" x="1530350" y="5638800"/>
          <p14:tracePt t="35212" x="1511300" y="5638800"/>
          <p14:tracePt t="35245" x="1504950" y="5638800"/>
          <p14:tracePt t="35514" x="1504950" y="5645150"/>
          <p14:tracePt t="35528" x="1498600" y="5651500"/>
          <p14:tracePt t="35529" x="1454150" y="5670550"/>
          <p14:tracePt t="35579" x="1397000" y="5683250"/>
          <p14:tracePt t="35612" x="1377950" y="5683250"/>
          <p14:tracePt t="35627" x="1339850" y="5689600"/>
          <p14:tracePt t="35645" x="1327150" y="5695950"/>
          <p14:tracePt t="35662" x="1314450" y="5695950"/>
          <p14:tracePt t="35662" x="1308100" y="5695950"/>
          <p14:tracePt t="35680" x="1301750" y="5695950"/>
          <p14:tracePt t="35713" x="1295400" y="5695950"/>
          <p14:tracePt t="35728" x="1289050" y="5695950"/>
          <p14:tracePt t="35729" x="1282700" y="5702300"/>
          <p14:tracePt t="35764" x="1276350" y="5702300"/>
          <p14:tracePt t="35765" x="1270000" y="5708650"/>
          <p14:tracePt t="35778" x="1263650" y="5708650"/>
          <p14:tracePt t="35795" x="1250950" y="5708650"/>
          <p14:tracePt t="35812" x="1244600" y="5708650"/>
          <p14:tracePt t="35827" x="1225550" y="5715000"/>
          <p14:tracePt t="35863" x="1219200" y="5721350"/>
          <p14:tracePt t="35878" x="1212850" y="5721350"/>
          <p14:tracePt t="36638" x="1219200" y="5721350"/>
          <p14:tracePt t="36649" x="1225550" y="5721350"/>
          <p14:tracePt t="36662" x="1244600" y="5721350"/>
          <p14:tracePt t="36664" x="1263650" y="5721350"/>
          <p14:tracePt t="36677" x="1289050" y="5721350"/>
          <p14:tracePt t="36695" x="1333500" y="5721350"/>
          <p14:tracePt t="36710" x="1365250" y="5715000"/>
          <p14:tracePt t="36727" x="1416050" y="5715000"/>
          <p14:tracePt t="36760" x="1435100" y="5715000"/>
          <p14:tracePt t="36762" x="1454150" y="5708650"/>
          <p14:tracePt t="36777" x="1485900" y="5708650"/>
          <p14:tracePt t="36794" x="1504950" y="5702300"/>
          <p14:tracePt t="36810" x="1524000" y="5702300"/>
          <p14:tracePt t="36828" x="1536700" y="5702300"/>
          <p14:tracePt t="36845" x="1549400" y="5702300"/>
          <p14:tracePt t="36845" x="1555750" y="5702300"/>
          <p14:tracePt t="36862" x="1568450" y="5702300"/>
          <p14:tracePt t="36877" x="1581150" y="5702300"/>
          <p14:tracePt t="36896" x="1593850" y="5695950"/>
          <p14:tracePt t="36911" x="1606550" y="5689600"/>
          <p14:tracePt t="36927" x="1612900" y="5689600"/>
          <p14:tracePt t="36944" x="1631950" y="5689600"/>
          <p14:tracePt t="36962" x="1638300" y="5683250"/>
          <p14:tracePt t="36978" x="1657350" y="5683250"/>
          <p14:tracePt t="36995" x="1663700" y="5683250"/>
          <p14:tracePt t="37010" x="1670050" y="5676900"/>
          <p14:tracePt t="37028" x="1689100" y="5676900"/>
          <p14:tracePt t="37044" x="1701800" y="5676900"/>
          <p14:tracePt t="37061" x="1720850" y="5676900"/>
          <p14:tracePt t="37077" x="1733550" y="5670550"/>
          <p14:tracePt t="37096" x="1739900" y="5670550"/>
          <p14:tracePt t="37111" x="1758950" y="5670550"/>
          <p14:tracePt t="37128" x="1765300" y="5670550"/>
          <p14:tracePt t="37145" x="1771650" y="5670550"/>
          <p14:tracePt t="37161" x="1778000" y="5670550"/>
          <p14:tracePt t="37177" x="1784350" y="5670550"/>
          <p14:tracePt t="40080" x="1784350" y="5664200"/>
          <p14:tracePt t="40097" x="1784350" y="5632450"/>
          <p14:tracePt t="40099" x="1765300" y="5556250"/>
          <p14:tracePt t="40112" x="1663700" y="5175250"/>
          <p14:tracePt t="40129" x="1574800" y="4876800"/>
          <p14:tracePt t="40145" x="1473200" y="4578350"/>
          <p14:tracePt t="40162" x="1270000" y="3987800"/>
          <p14:tracePt t="40178" x="1193800" y="3759200"/>
          <p14:tracePt t="40196" x="1079500" y="3448050"/>
          <p14:tracePt t="40215" x="1047750" y="3384550"/>
          <p14:tracePt t="40229" x="1022350" y="3359150"/>
          <p14:tracePt t="40245" x="984250" y="3371850"/>
          <p14:tracePt t="40448" x="927100" y="3371850"/>
          <p14:tracePt t="40456" x="742950" y="3371850"/>
          <p14:tracePt t="40481" x="596900" y="3371850"/>
          <p14:tracePt t="40496" x="298450" y="3302000"/>
          <p14:tracePt t="40513" x="184150" y="3251200"/>
          <p14:tracePt t="40528" x="63500" y="3181350"/>
          <p14:tracePt t="40545" x="25400" y="3155950"/>
          <p14:tracePt t="40564" x="6350" y="3124200"/>
          <p14:tracePt t="40579" x="6350" y="3117850"/>
          <p14:tracePt t="40613" x="6350" y="3105150"/>
          <p14:tracePt t="40615" x="6350" y="3092450"/>
          <p14:tracePt t="40631" x="6350" y="3086100"/>
          <p14:tracePt t="40646" x="12700" y="3073400"/>
          <p14:tracePt t="40646" x="19050" y="3060700"/>
          <p14:tracePt t="40663" x="57150" y="3035300"/>
          <p14:tracePt t="40696" x="88900" y="3009900"/>
          <p14:tracePt t="40729" x="107950" y="2997200"/>
          <p14:tracePt t="40732" x="146050" y="2971800"/>
          <p14:tracePt t="40747" x="158750" y="2959100"/>
          <p14:tracePt t="40761" x="171450" y="2946400"/>
          <p14:tracePt t="40778" x="177800" y="2921000"/>
          <p14:tracePt t="40798" x="184150" y="2914650"/>
          <p14:tracePt t="40812" x="184150" y="2901950"/>
          <p14:tracePt t="40829" x="184150" y="2895600"/>
          <p14:tracePt t="40846" x="184150" y="2882900"/>
          <p14:tracePt t="40893" x="184150" y="2876550"/>
          <p14:tracePt t="40895" x="184150" y="2857500"/>
          <p14:tracePt t="40912" x="184150" y="2851150"/>
          <p14:tracePt t="40928" x="184150" y="2832100"/>
          <p14:tracePt t="40945" x="184150" y="2819400"/>
          <p14:tracePt t="40962" x="184150" y="2813050"/>
          <p14:tracePt t="42080" x="190500" y="2813050"/>
          <p14:tracePt t="42095" x="203200" y="2813050"/>
          <p14:tracePt t="42103" x="241300" y="2813050"/>
          <p14:tracePt t="42112" x="381000" y="2774950"/>
          <p14:tracePt t="42129" x="577850" y="2724150"/>
          <p14:tracePt t="42145" x="806450" y="2654300"/>
          <p14:tracePt t="42161" x="1384300" y="2495550"/>
          <p14:tracePt t="42180" x="1682750" y="2406650"/>
          <p14:tracePt t="42196" x="2273300" y="2298700"/>
          <p14:tracePt t="42213" x="2501900" y="2286000"/>
          <p14:tracePt t="42228" x="2927350" y="2286000"/>
          <p14:tracePt t="42246" x="3086100" y="2286000"/>
          <p14:tracePt t="42262" x="3206750" y="2298700"/>
          <p14:tracePt t="42278" x="3346450" y="2317750"/>
          <p14:tracePt t="42295" x="3371850" y="2317750"/>
          <p14:tracePt t="42625" x="3378200" y="2317750"/>
          <p14:tracePt t="42632" x="3397250" y="2317750"/>
          <p14:tracePt t="42645" x="3479800" y="2317750"/>
          <p14:tracePt t="42661" x="3549650" y="2317750"/>
          <p14:tracePt t="42678" x="3644900" y="2317750"/>
          <p14:tracePt t="42696" x="3994150" y="2273300"/>
          <p14:tracePt t="42711" x="4197350" y="2241550"/>
          <p14:tracePt t="42728" x="4629150" y="2165350"/>
          <p14:tracePt t="42744" x="4851400" y="2133600"/>
          <p14:tracePt t="42761" x="5054600" y="2101850"/>
          <p14:tracePt t="42778" x="5422900" y="2057400"/>
          <p14:tracePt t="42795" x="5556250" y="2051050"/>
          <p14:tracePt t="42811" x="5740400" y="2051050"/>
          <p14:tracePt t="42828" x="5810250" y="2057400"/>
          <p14:tracePt t="42845" x="5905500" y="2082800"/>
          <p14:tracePt t="42861" x="5956300" y="2101850"/>
          <p14:tracePt t="42878" x="5981700" y="2108200"/>
          <p14:tracePt t="42896" x="6019800" y="2127250"/>
          <p14:tracePt t="42911" x="6026150" y="2139950"/>
          <p14:tracePt t="43145" x="6026150" y="2146300"/>
          <p14:tracePt t="43156" x="6026150" y="2159000"/>
          <p14:tracePt t="43161" x="6038850" y="2184400"/>
          <p14:tracePt t="43178" x="6057900" y="2260600"/>
          <p14:tracePt t="43196" x="6076950" y="2324100"/>
          <p14:tracePt t="43211" x="6115050" y="2463800"/>
          <p14:tracePt t="43229" x="6127750" y="2533650"/>
          <p14:tracePt t="43245" x="6134100" y="2603500"/>
          <p14:tracePt t="43262" x="6140450" y="2730500"/>
          <p14:tracePt t="43279" x="6140450" y="2768600"/>
          <p14:tracePt t="43295" x="6140450" y="2851150"/>
          <p14:tracePt t="43312" x="6134100" y="2882900"/>
          <p14:tracePt t="43328" x="6127750" y="2901950"/>
          <p14:tracePt t="43345" x="6108700" y="2933700"/>
          <p14:tracePt t="43362" x="6102350" y="2940050"/>
          <p14:tracePt t="43378" x="6096000" y="2946400"/>
          <p14:tracePt t="43595" x="6089650" y="2946400"/>
          <p14:tracePt t="43597" x="6089650" y="2952750"/>
          <p14:tracePt t="43611" x="6083300" y="2959100"/>
          <p14:tracePt t="43629" x="6070600" y="2965450"/>
          <p14:tracePt t="43665" x="6064250" y="2971800"/>
          <p14:tracePt t="43690" x="6064250" y="2978150"/>
          <p14:tracePt t="43726" x="6057900" y="2978150"/>
          <p14:tracePt t="43749" x="6051550" y="2978150"/>
          <p14:tracePt t="43761" x="6045200" y="2984500"/>
          <p14:tracePt t="43763" x="6038850" y="2984500"/>
          <p14:tracePt t="43778" x="6026150" y="2984500"/>
          <p14:tracePt t="43795" x="6007100" y="2990850"/>
          <p14:tracePt t="43831" x="6000750" y="2990850"/>
          <p14:tracePt t="43833" x="5988050" y="2990850"/>
          <p14:tracePt t="43845" x="5981700" y="2990850"/>
          <p14:tracePt t="43862" x="5969000" y="2990850"/>
          <p14:tracePt t="43879" x="5962650" y="2990850"/>
          <p14:tracePt t="43895" x="5956300" y="2990850"/>
          <p14:tracePt t="47226" x="0" y="0"/>
        </p14:tracePtLst>
        <p14:tracePtLst>
          <p14:tracePt t="50419" x="184150" y="3035300"/>
          <p14:tracePt t="50931" x="184150" y="3041650"/>
          <p14:tracePt t="50952" x="184150" y="3048000"/>
          <p14:tracePt t="50954" x="184150" y="3054350"/>
          <p14:tracePt t="50965" x="184150" y="3067050"/>
          <p14:tracePt t="50979" x="184150" y="3079750"/>
          <p14:tracePt t="50996" x="184150" y="3117850"/>
          <p14:tracePt t="51014" x="184150" y="3143250"/>
          <p14:tracePt t="51029" x="184150" y="3181350"/>
          <p14:tracePt t="51047" x="184150" y="3200400"/>
          <p14:tracePt t="51062" x="184150" y="3219450"/>
          <p14:tracePt t="51080" x="184150" y="3251200"/>
          <p14:tracePt t="51096" x="184150" y="3257550"/>
          <p14:tracePt t="51112" x="184150" y="3263900"/>
          <p14:tracePt t="51437" x="190500" y="3263900"/>
          <p14:tracePt t="51555" x="190500" y="3270250"/>
          <p14:tracePt t="51581" x="190500" y="3276600"/>
          <p14:tracePt t="51582" x="190500" y="3282950"/>
          <p14:tracePt t="51888" x="190500" y="3289300"/>
          <p14:tracePt t="51896" x="190500" y="3327400"/>
          <p14:tracePt t="51913" x="190500" y="3352800"/>
          <p14:tracePt t="51930" x="203200" y="3384550"/>
          <p14:tracePt t="51946" x="203200" y="3403600"/>
          <p14:tracePt t="51963" x="203200" y="3416300"/>
          <p14:tracePt t="51979" x="203200" y="3441700"/>
          <p14:tracePt t="51996" x="203200" y="3448050"/>
          <p14:tracePt t="52013" x="203200" y="3467100"/>
          <p14:tracePt t="52031" x="203200" y="3473450"/>
          <p14:tracePt t="52065" x="209550" y="3473450"/>
          <p14:tracePt t="52159" x="209550" y="3479800"/>
          <p14:tracePt t="52182" x="209550" y="3486150"/>
          <p14:tracePt t="52184" x="209550" y="3492500"/>
          <p14:tracePt t="52195" x="209550" y="3498850"/>
          <p14:tracePt t="52212" x="209550" y="3524250"/>
          <p14:tracePt t="52231" x="209550" y="3543300"/>
          <p14:tracePt t="52246" x="209550" y="3562350"/>
          <p14:tracePt t="52263" x="209550" y="3594100"/>
          <p14:tracePt t="52279" x="209550" y="3619500"/>
          <p14:tracePt t="52296" x="209550" y="3638550"/>
          <p14:tracePt t="52314" x="209550" y="3657600"/>
          <p14:tracePt t="52330" x="215900" y="3663950"/>
          <p14:tracePt t="52573" x="215900" y="3670300"/>
          <p14:tracePt t="52584" x="215900" y="3676650"/>
          <p14:tracePt t="52584" x="215900" y="3689350"/>
          <p14:tracePt t="52597" x="215900" y="3708400"/>
          <p14:tracePt t="52612" x="215900" y="3714750"/>
          <p14:tracePt t="52630" x="215900" y="3733800"/>
          <p14:tracePt t="52645" x="215900" y="3740150"/>
          <p14:tracePt t="52691" x="215900" y="3746500"/>
          <p14:tracePt t="54100" x="215900" y="3740150"/>
          <p14:tracePt t="54123" x="215900" y="3733800"/>
          <p14:tracePt t="60689" x="234950" y="3733800"/>
          <p14:tracePt t="60699" x="266700" y="3733800"/>
          <p14:tracePt t="60713" x="774700" y="3581400"/>
          <p14:tracePt t="60747" x="1485900" y="3422650"/>
          <p14:tracePt t="60763" x="1866900" y="3359150"/>
          <p14:tracePt t="60780" x="2622550" y="3263900"/>
          <p14:tracePt t="60797" x="2946400" y="3238500"/>
          <p14:tracePt t="60813" x="3594100" y="3244850"/>
          <p14:tracePt t="60849" x="3689350" y="3257550"/>
          <p14:tracePt t="60863" x="3765550" y="3270250"/>
          <p14:tracePt t="61139" x="3867150" y="3251200"/>
          <p14:tracePt t="61141" x="4343400" y="3111500"/>
          <p14:tracePt t="61165" x="4616450" y="3060700"/>
          <p14:tracePt t="61180" x="4857750" y="3028950"/>
          <p14:tracePt t="61197" x="5257800" y="2997200"/>
          <p14:tracePt t="61213" x="5397500" y="2997200"/>
          <p14:tracePt t="61231" x="5556250" y="3003550"/>
          <p14:tracePt t="61250" x="5600700" y="3009900"/>
          <p14:tracePt t="61264" x="5619750" y="3022600"/>
          <p14:tracePt t="61280" x="5632450" y="3022600"/>
          <p14:tracePt t="61505" x="5645150" y="3022600"/>
          <p14:tracePt t="61517" x="5664200" y="3035300"/>
          <p14:tracePt t="61530" x="5689600" y="3054350"/>
          <p14:tracePt t="61532" x="5727700" y="3073400"/>
          <p14:tracePt t="61547" x="5822950" y="3130550"/>
          <p14:tracePt t="61565" x="5861050" y="3155950"/>
          <p14:tracePt t="61581" x="5892800" y="3181350"/>
          <p14:tracePt t="61598" x="5937250" y="3219450"/>
          <p14:tracePt t="61613" x="5949950" y="3232150"/>
          <p14:tracePt t="61630" x="5956300" y="3238500"/>
          <p14:tracePt t="61648" x="5962650" y="3251200"/>
          <p14:tracePt t="61663" x="5962650" y="3257550"/>
          <p14:tracePt t="70165" x="0" y="0"/>
        </p14:tracePtLst>
        <p14:tracePtLst>
          <p14:tracePt t="76153" x="1390650" y="2933700"/>
          <p14:tracePt t="76156" x="1219200" y="2901950"/>
          <p14:tracePt t="76191" x="1155700" y="2889250"/>
          <p14:tracePt t="76211" x="1136650" y="2889250"/>
          <p14:tracePt t="76221" x="1123950" y="2889250"/>
          <p14:tracePt t="76237" x="1117600" y="2889250"/>
          <p14:tracePt t="76450" x="1111250" y="2889250"/>
          <p14:tracePt t="76460" x="1098550" y="2889250"/>
          <p14:tracePt t="76470" x="1028700" y="2895600"/>
          <p14:tracePt t="76489" x="958850" y="2901950"/>
          <p14:tracePt t="76504" x="863600" y="2908300"/>
          <p14:tracePt t="76520" x="698500" y="2921000"/>
          <p14:tracePt t="76538" x="628650" y="2940050"/>
          <p14:tracePt t="76554" x="546100" y="2959100"/>
          <p14:tracePt t="76571" x="520700" y="2965450"/>
          <p14:tracePt t="76571" x="520700" y="2971800"/>
          <p14:tracePt t="76625" x="520700" y="2978150"/>
          <p14:tracePt t="76640" x="520700" y="2997200"/>
          <p14:tracePt t="76877" x="514350" y="3003550"/>
          <p14:tracePt t="76877" x="501650" y="3016250"/>
          <p14:tracePt t="76890" x="476250" y="3035300"/>
          <p14:tracePt t="76903" x="450850" y="3060700"/>
          <p14:tracePt t="76920" x="381000" y="3105150"/>
          <p14:tracePt t="76936" x="349250" y="3130550"/>
          <p14:tracePt t="76953" x="311150" y="3143250"/>
          <p14:tracePt t="76969" x="266700" y="3168650"/>
          <p14:tracePt t="76987" x="241300" y="3181350"/>
          <p14:tracePt t="77003" x="228600" y="3187700"/>
          <p14:tracePt t="77020" x="222250" y="3187700"/>
          <p14:tracePt t="77036" x="215900" y="3187700"/>
          <p14:tracePt t="77136" x="209550" y="3187700"/>
          <p14:tracePt t="77243" x="203200" y="3187700"/>
          <p14:tracePt t="77252" x="203200" y="3181350"/>
          <p14:tracePt t="77270" x="196850" y="3175000"/>
          <p14:tracePt t="77287" x="190500" y="3162300"/>
          <p14:tracePt t="77327" x="190500" y="3155950"/>
          <p14:tracePt t="77338" x="184150" y="3155950"/>
          <p14:tracePt t="82804" x="184150" y="3149600"/>
          <p14:tracePt t="82806" x="184150" y="3143250"/>
          <p14:tracePt t="82840" x="184150" y="3136900"/>
          <p14:tracePt t="82841" x="184150" y="3130550"/>
          <p14:tracePt t="82854" x="177800" y="3130550"/>
          <p14:tracePt t="82871" x="171450" y="3117850"/>
          <p14:tracePt t="82909" x="165100" y="3105150"/>
          <p14:tracePt t="82933" x="158750" y="3098800"/>
          <p14:tracePt t="82935" x="152400" y="3098800"/>
          <p14:tracePt t="82958" x="152400" y="3086100"/>
          <p14:tracePt t="82970" x="146050" y="3079750"/>
          <p14:tracePt t="82990" x="139700" y="3067050"/>
          <p14:tracePt t="83007" x="133350" y="3060700"/>
          <p14:tracePt t="83039" x="127000" y="3048000"/>
          <p14:tracePt t="83382" x="127000" y="3041650"/>
          <p14:tracePt t="83384" x="127000" y="3035300"/>
          <p14:tracePt t="83404" x="127000" y="3016250"/>
          <p14:tracePt t="83437" x="127000" y="3009900"/>
          <p14:tracePt t="83439" x="127000" y="3003550"/>
          <p14:tracePt t="83439" x="127000" y="2997200"/>
          <p14:tracePt t="83455" x="127000" y="2990850"/>
          <p14:tracePt t="83490" x="120650" y="2984500"/>
          <p14:tracePt t="83715" x="114300" y="2984500"/>
          <p14:tracePt t="83737" x="114300" y="2990850"/>
          <p14:tracePt t="83749" x="107950" y="2997200"/>
          <p14:tracePt t="83754" x="101600" y="3016250"/>
          <p14:tracePt t="83771" x="88900" y="3041650"/>
          <p14:tracePt t="83805" x="88900" y="3048000"/>
          <p14:tracePt t="83821" x="88900" y="3054350"/>
          <p14:tracePt t="84092" x="82550" y="3054350"/>
          <p14:tracePt t="84612" x="82550" y="3060700"/>
          <p14:tracePt t="84624" x="82550" y="3067050"/>
          <p14:tracePt t="84637" x="82550" y="3073400"/>
          <p14:tracePt t="84673" x="82550" y="3079750"/>
          <p14:tracePt t="84696" x="82550" y="3086100"/>
          <p14:tracePt t="84703" x="82550" y="3092450"/>
          <p14:tracePt t="84720" x="82550" y="3098800"/>
          <p14:tracePt t="84756" x="88900" y="3098800"/>
          <p14:tracePt t="84757" x="88900" y="3105150"/>
          <p14:tracePt t="86233" x="101600" y="3105150"/>
          <p14:tracePt t="86245" x="114300" y="3105150"/>
          <p14:tracePt t="86254" x="152400" y="3105150"/>
          <p14:tracePt t="86271" x="190500" y="3098800"/>
          <p14:tracePt t="86289" x="292100" y="3079750"/>
          <p14:tracePt t="86306" x="361950" y="3067050"/>
          <p14:tracePt t="86322" x="438150" y="3054350"/>
          <p14:tracePt t="86338" x="603250" y="3016250"/>
          <p14:tracePt t="86356" x="704850" y="2990850"/>
          <p14:tracePt t="86373" x="882650" y="2965450"/>
          <p14:tracePt t="86391" x="958850" y="2959100"/>
          <p14:tracePt t="86408" x="1035050" y="2940050"/>
          <p14:tracePt t="86422" x="1174750" y="2927350"/>
          <p14:tracePt t="86438" x="1238250" y="2927350"/>
          <p14:tracePt t="86455" x="1339850" y="2921000"/>
          <p14:tracePt t="86471" x="1384300" y="2921000"/>
          <p14:tracePt t="86489" x="1428750" y="2914650"/>
          <p14:tracePt t="86505" x="1511300" y="2908300"/>
          <p14:tracePt t="86524" x="1562100" y="2908300"/>
          <p14:tracePt t="86540" x="1651000" y="2901950"/>
          <p14:tracePt t="86555" x="1714500" y="2901950"/>
          <p14:tracePt t="86573" x="1816100" y="2889250"/>
          <p14:tracePt t="86604" x="1879600" y="2889250"/>
          <p14:tracePt t="86606" x="1993900" y="2889250"/>
          <p14:tracePt t="86630" x="2114550" y="2889250"/>
          <p14:tracePt t="86658" x="2216150" y="2889250"/>
          <p14:tracePt t="86674" x="2273300" y="2889250"/>
          <p14:tracePt t="86688" x="2317750" y="2895600"/>
          <p14:tracePt t="86704" x="2387600" y="2921000"/>
          <p14:tracePt t="86722" x="2419350" y="2927350"/>
          <p14:tracePt t="86738" x="2444750" y="2933700"/>
          <p14:tracePt t="87062" x="2514600" y="2933700"/>
          <p14:tracePt t="87070" x="2743200" y="2914650"/>
          <p14:tracePt t="87104" x="2965450" y="2882900"/>
          <p14:tracePt t="87106" x="3441700" y="2838450"/>
          <p14:tracePt t="87122" x="3670300" y="2825750"/>
          <p14:tracePt t="87138" x="3892550" y="2806700"/>
          <p14:tracePt t="87155" x="4267200" y="2794000"/>
          <p14:tracePt t="87172" x="4432300" y="2787650"/>
          <p14:tracePt t="87188" x="4667250" y="2774950"/>
          <p14:tracePt t="87204" x="4762500" y="2768600"/>
          <p14:tracePt t="87221" x="4838700" y="2768600"/>
          <p14:tracePt t="87239" x="4953000" y="2755900"/>
          <p14:tracePt t="87254" x="4984750" y="2749550"/>
          <p14:tracePt t="87271" x="4997450" y="2749550"/>
          <p14:tracePt t="87486" x="5003800" y="2749550"/>
          <p14:tracePt t="87505" x="5016500" y="2749550"/>
          <p14:tracePt t="87507" x="5041900" y="2749550"/>
          <p14:tracePt t="87521" x="5149850" y="2749550"/>
          <p14:tracePt t="87539" x="5226050" y="2749550"/>
          <p14:tracePt t="87554" x="5372100" y="2755900"/>
          <p14:tracePt t="87572" x="5441950" y="2762250"/>
          <p14:tracePt t="87588" x="5505450" y="2774950"/>
          <p14:tracePt t="87605" x="5588000" y="2794000"/>
          <p14:tracePt t="87621" x="5619750" y="2806700"/>
          <p14:tracePt t="87639" x="5645150" y="2819400"/>
          <p14:tracePt t="87655" x="5651500" y="2832100"/>
          <p14:tracePt t="87672" x="5657850" y="2832100"/>
          <p14:tracePt t="87689" x="5657850" y="2838450"/>
          <p14:tracePt t="87705" x="5664200" y="2838450"/>
          <p14:tracePt t="87721" x="5664200" y="2844800"/>
          <p14:tracePt t="87760" x="5664200" y="2857500"/>
          <p14:tracePt t="87761" x="5664200" y="2863850"/>
          <p14:tracePt t="87772" x="5664200" y="2876550"/>
          <p14:tracePt t="87788" x="5664200" y="2889250"/>
          <p14:tracePt t="87805" x="5670550" y="2927350"/>
          <p14:tracePt t="87821" x="5695950" y="2990850"/>
          <p14:tracePt t="87857" x="5715000" y="3022600"/>
          <p14:tracePt t="87872" x="5772150" y="3105150"/>
          <p14:tracePt t="87905" x="5772150" y="3117850"/>
          <p14:tracePt t="87921" x="5784850" y="3136900"/>
          <p14:tracePt t="87921" x="5784850" y="3143250"/>
          <p14:tracePt t="88303" x="5797550" y="3149600"/>
          <p14:tracePt t="88305" x="5803900" y="3149600"/>
          <p14:tracePt t="88321" x="5810250" y="3155950"/>
          <p14:tracePt t="88339" x="5816600" y="3155950"/>
          <p14:tracePt t="88376" x="5816600" y="3162300"/>
          <p14:tracePt t="88378" x="5822950" y="3162300"/>
          <p14:tracePt t="88505" x="5822950" y="3168650"/>
          <p14:tracePt t="88599" x="5822950" y="3175000"/>
          <p14:tracePt t="88610" x="5822950" y="3181350"/>
          <p14:tracePt t="88620" x="5829300" y="3206750"/>
          <p14:tracePt t="88639" x="5829300" y="3219450"/>
          <p14:tracePt t="88655" x="5842000" y="3251200"/>
          <p14:tracePt t="88672" x="5848350" y="3270250"/>
          <p14:tracePt t="88688" x="5848350" y="3276600"/>
          <p14:tracePt t="88704" x="5848350" y="3295650"/>
          <p14:tracePt t="88721" x="5848350" y="3302000"/>
          <p14:tracePt t="88738" x="5848350" y="3308350"/>
          <p14:tracePt t="90657" x="5848350" y="3314700"/>
          <p14:tracePt t="90668" x="5842000" y="3314700"/>
          <p14:tracePt t="90672" x="5829300" y="3314700"/>
          <p14:tracePt t="90688" x="5822950" y="3314700"/>
          <p14:tracePt t="90705" x="5784850" y="3314700"/>
          <p14:tracePt t="90721" x="5753100" y="3314700"/>
          <p14:tracePt t="90741" x="5734050" y="3314700"/>
          <p14:tracePt t="90756" x="5727700" y="3314700"/>
          <p14:tracePt t="90756" x="5721350" y="3314700"/>
          <p14:tracePt t="90774" x="5715000" y="3314700"/>
          <p14:tracePt t="90976" x="5721350" y="3314700"/>
          <p14:tracePt t="91448" x="5715000" y="3314700"/>
          <p14:tracePt t="91460" x="5695950" y="3314700"/>
          <p14:tracePt t="91460" x="5645150" y="3314700"/>
          <p14:tracePt t="91487" x="5562600" y="3314700"/>
          <p14:tracePt t="91489" x="5391150" y="3308350"/>
          <p14:tracePt t="91507" x="4756150" y="3308350"/>
          <p14:tracePt t="91521" x="4400550" y="3327400"/>
          <p14:tracePt t="91538" x="4019550" y="3397250"/>
          <p14:tracePt t="91556" x="3340100" y="3549650"/>
          <p14:tracePt t="91571" x="3073400" y="3619500"/>
          <p14:tracePt t="91588" x="2705100" y="3727450"/>
          <p14:tracePt t="91606" x="2622550" y="3746500"/>
          <p14:tracePt t="91621" x="2578100" y="3759200"/>
          <p14:tracePt t="91638" x="2571750" y="3771900"/>
          <p14:tracePt t="91851" x="2559050" y="3778250"/>
          <p14:tracePt t="91858" x="2527300" y="3784600"/>
          <p14:tracePt t="91871" x="2330450" y="3790950"/>
          <p14:tracePt t="91888" x="2120900" y="3790950"/>
          <p14:tracePt t="91905" x="1892300" y="3752850"/>
          <p14:tracePt t="91922" x="1479550" y="3670300"/>
          <p14:tracePt t="91939" x="1320800" y="3625850"/>
          <p14:tracePt t="91954" x="1022350" y="3543300"/>
          <p14:tracePt t="92004" x="1016000" y="3543300"/>
          <p14:tracePt t="92230" x="1009650" y="3543300"/>
          <p14:tracePt t="92243" x="996950" y="3543300"/>
          <p14:tracePt t="92243" x="977900" y="3543300"/>
          <p14:tracePt t="92253" x="958850" y="3543300"/>
          <p14:tracePt t="92271" x="927100" y="3536950"/>
          <p14:tracePt t="92288" x="793750" y="3479800"/>
          <p14:tracePt t="92304" x="711200" y="3435350"/>
          <p14:tracePt t="92322" x="552450" y="3340100"/>
          <p14:tracePt t="92338" x="482600" y="3314700"/>
          <p14:tracePt t="92355" x="425450" y="3289300"/>
          <p14:tracePt t="92371" x="368300" y="3270250"/>
          <p14:tracePt t="92388" x="361950" y="3270250"/>
          <p14:tracePt t="92404" x="355600" y="3270250"/>
          <p14:tracePt t="92597" x="349250" y="3270250"/>
          <p14:tracePt t="92607" x="330200" y="3270250"/>
          <p14:tracePt t="92621" x="311150" y="3270250"/>
          <p14:tracePt t="92638" x="273050" y="3270250"/>
          <p14:tracePt t="92655" x="254000" y="3270250"/>
          <p14:tracePt t="92671" x="241300" y="3270250"/>
          <p14:tracePt t="92688" x="203200" y="3257550"/>
          <p14:tracePt t="92705" x="190500" y="3257550"/>
          <p14:tracePt t="92721" x="177800" y="3251200"/>
          <p14:tracePt t="92738" x="165100" y="3244850"/>
          <p14:tracePt t="92754" x="158750" y="3238500"/>
          <p14:tracePt t="92798" x="152400" y="3232150"/>
          <p14:tracePt t="92881" x="146050" y="3232150"/>
          <p14:tracePt t="93342" x="139700" y="3232150"/>
          <p14:tracePt t="93343" x="139700" y="3225800"/>
          <p14:tracePt t="93378" x="133350" y="3225800"/>
          <p14:tracePt t="93388" x="127000" y="3219450"/>
          <p14:tracePt t="93389" x="127000" y="3213100"/>
          <p14:tracePt t="93424" x="120650" y="3206750"/>
          <p14:tracePt t="93862" x="120650" y="3200400"/>
          <p14:tracePt t="93886" x="120650" y="3194050"/>
          <p14:tracePt t="93904" x="120650" y="3187700"/>
          <p14:tracePt t="93906" x="114300" y="3181350"/>
          <p14:tracePt t="93956" x="114300" y="3175000"/>
          <p14:tracePt t="94807" x="114300" y="3168650"/>
          <p14:tracePt t="94867" x="114300" y="3162300"/>
          <p14:tracePt t="95575" x="120650" y="3162300"/>
          <p14:tracePt t="95612" x="120650" y="3155950"/>
          <p14:tracePt t="104174" x="127000" y="3155950"/>
          <p14:tracePt t="104186" x="133350" y="3155950"/>
          <p14:tracePt t="104410" x="139700" y="3155950"/>
          <p14:tracePt t="104418" x="139700" y="3149600"/>
          <p14:tracePt t="104440" x="146050" y="3149600"/>
          <p14:tracePt t="104455" x="152400" y="3149600"/>
          <p14:tracePt t="104472" x="165100" y="3143250"/>
          <p14:tracePt t="104585" x="171450" y="3143250"/>
          <p14:tracePt t="109555" x="165100" y="3143250"/>
          <p14:tracePt t="109588" x="158750" y="3149600"/>
          <p14:tracePt t="109613" x="158750" y="3155950"/>
          <p14:tracePt t="109637" x="152400" y="3162300"/>
          <p14:tracePt t="109684" x="152400" y="3168650"/>
          <p14:tracePt t="109708" x="146050" y="3175000"/>
          <p14:tracePt t="109861" x="146050" y="3181350"/>
          <p14:tracePt t="109908" x="146050" y="3187700"/>
          <p14:tracePt t="109933" x="146050" y="3194050"/>
          <p14:tracePt t="109934" x="146050" y="3200400"/>
          <p14:tracePt t="110003" x="146050" y="3206750"/>
          <p14:tracePt t="110109" x="139700" y="3206750"/>
          <p14:tracePt t="110169" x="139700" y="3200400"/>
          <p14:tracePt t="110170" x="139700" y="3194050"/>
          <p14:tracePt t="110189" x="139700" y="3187700"/>
          <p14:tracePt t="110204" x="139700" y="3175000"/>
          <p14:tracePt t="114710" x="139700" y="3168650"/>
          <p14:tracePt t="114744" x="139700" y="3162300"/>
          <p14:tracePt t="114757" x="139700" y="3155950"/>
          <p14:tracePt t="114793" x="139700" y="3149600"/>
          <p14:tracePt t="114946" x="133350" y="3143250"/>
          <p14:tracePt t="114992" x="127000" y="3143250"/>
          <p14:tracePt t="115001" x="127000" y="3136900"/>
          <p14:tracePt t="115021" x="127000" y="3130550"/>
          <p14:tracePt t="115063" x="120650" y="3124200"/>
          <p14:tracePt t="115111" x="120650" y="3117850"/>
          <p14:tracePt t="115135" x="114300" y="3111500"/>
          <p14:tracePt t="121805" x="120650" y="3111500"/>
          <p14:tracePt t="121840" x="127000" y="3111500"/>
          <p14:tracePt t="121852" x="133350" y="3111500"/>
          <p14:tracePt t="121899" x="139700" y="3111500"/>
          <p14:tracePt t="121923" x="146050" y="3111500"/>
          <p14:tracePt t="121925" x="152400" y="3105150"/>
          <p14:tracePt t="121940" x="165100" y="3105150"/>
          <p14:tracePt t="121955" x="196850" y="3098800"/>
          <p14:tracePt t="121972" x="228600" y="3086100"/>
          <p14:tracePt t="121988" x="317500" y="3054350"/>
          <p14:tracePt t="122005" x="387350" y="3028950"/>
          <p14:tracePt t="122021" x="469900" y="3003550"/>
          <p14:tracePt t="122038" x="660400" y="2940050"/>
          <p14:tracePt t="122055" x="749300" y="2921000"/>
          <p14:tracePt t="122071" x="908050" y="2889250"/>
          <p14:tracePt t="122089" x="977900" y="2876550"/>
          <p14:tracePt t="122104" x="1022350" y="2870200"/>
          <p14:tracePt t="122123" x="1085850" y="2857500"/>
          <p14:tracePt t="122138" x="1104900" y="2851150"/>
          <p14:tracePt t="122156" x="1117600" y="2851150"/>
          <p14:tracePt t="122171" x="1117600" y="2844800"/>
          <p14:tracePt t="122714" x="1123950" y="2844800"/>
          <p14:tracePt t="122738" x="1130300" y="2844800"/>
          <p14:tracePt t="122762" x="1136650" y="2844800"/>
          <p14:tracePt t="122786" x="1143000" y="2844800"/>
          <p14:tracePt t="122833" x="1149350" y="2844800"/>
          <p14:tracePt t="122892" x="1155700" y="2844800"/>
          <p14:tracePt t="122918" x="1162050" y="2851150"/>
          <p14:tracePt t="122939" x="1168400" y="2857500"/>
          <p14:tracePt t="122941" x="1168400" y="2863850"/>
          <p14:tracePt t="122954" x="1168400" y="2870200"/>
          <p14:tracePt t="122971" x="1174750" y="2876550"/>
          <p14:tracePt t="122988" x="1174750" y="2882900"/>
          <p14:tracePt t="123004" x="1181100" y="2889250"/>
          <p14:tracePt t="125280" x="1187450" y="2889250"/>
          <p14:tracePt t="125287" x="1212850" y="2889250"/>
          <p14:tracePt t="125307" x="1231900" y="2889250"/>
          <p14:tracePt t="125322" x="1295400" y="2889250"/>
          <p14:tracePt t="125339" x="1320800" y="2895600"/>
          <p14:tracePt t="125355" x="1352550" y="2895600"/>
          <p14:tracePt t="125371" x="1390650" y="2895600"/>
          <p14:tracePt t="125391" x="1403350" y="2895600"/>
          <p14:tracePt t="125404" x="1416050" y="2901950"/>
          <p14:tracePt t="125404" x="1422400" y="2901950"/>
          <p14:tracePt t="125423" x="1422400" y="2908300"/>
          <p14:tracePt t="125575" x="1428750" y="2908300"/>
          <p14:tracePt t="125624" x="1435100" y="2908300"/>
          <p14:tracePt t="125628" x="1435100" y="2914650"/>
          <p14:tracePt t="125640" x="1441450" y="2914650"/>
          <p14:tracePt t="125655" x="1460500" y="2940050"/>
          <p14:tracePt t="125689" x="1466850" y="2946400"/>
          <p14:tracePt t="125705" x="1485900" y="2965450"/>
          <p14:tracePt t="125722" x="1485900" y="2971800"/>
          <p14:tracePt t="125738" x="1498600" y="2978150"/>
          <p14:tracePt t="125755" x="1498600" y="2984500"/>
          <p14:tracePt t="126137" x="1504950" y="2984500"/>
          <p14:tracePt t="126156" x="1511300" y="2984500"/>
          <p14:tracePt t="126158" x="1517650" y="2984500"/>
          <p14:tracePt t="126172" x="1524000" y="2984500"/>
          <p14:tracePt t="126188" x="1543050" y="2984500"/>
          <p14:tracePt t="126205" x="1549400" y="2984500"/>
          <p14:tracePt t="126221" x="1555750" y="2990850"/>
          <p14:tracePt t="126238" x="1562100" y="2990850"/>
          <p14:tracePt t="126254" x="1568450" y="2990850"/>
          <p14:tracePt t="126298" x="1574800" y="2990850"/>
          <p14:tracePt t="126310" x="1581150" y="2997200"/>
          <p14:tracePt t="126333" x="1587500" y="3003550"/>
          <p14:tracePt t="126357" x="1593850" y="3009900"/>
          <p14:tracePt t="126359" x="1600200" y="3016250"/>
          <p14:tracePt t="126371" x="1600200" y="3022600"/>
          <p14:tracePt t="126388" x="1619250" y="3048000"/>
          <p14:tracePt t="126404" x="1619250" y="3060700"/>
          <p14:tracePt t="126421" x="1631950" y="3079750"/>
          <p14:tracePt t="126438" x="1663700" y="3213100"/>
          <p14:tracePt t="126472" x="1676400" y="3314700"/>
          <p14:tracePt t="126489" x="1682750" y="3371850"/>
          <p14:tracePt t="126505" x="1689100" y="3416300"/>
          <p14:tracePt t="126521" x="1701800" y="3473450"/>
          <p14:tracePt t="126538" x="1708150" y="3492500"/>
          <p14:tracePt t="126554" x="1708150" y="3517900"/>
          <p14:tracePt t="126571" x="1708150" y="3524250"/>
          <p14:tracePt t="126946" x="1701800" y="3524250"/>
          <p14:tracePt t="126972" x="1695450" y="3524250"/>
          <p14:tracePt t="127006" x="1689100" y="3524250"/>
          <p14:tracePt t="127185" x="1689100" y="3530600"/>
          <p14:tracePt t="127208" x="1682750" y="3530600"/>
          <p14:tracePt t="127209" x="1682750" y="3536950"/>
          <p14:tracePt t="127242" x="1682750" y="3543300"/>
          <p14:tracePt t="127385" x="1676400" y="3543300"/>
          <p14:tracePt t="127683" x="1670050" y="3543300"/>
          <p14:tracePt t="127739" x="1663700" y="3543300"/>
          <p14:tracePt t="127764" x="1657350" y="3549650"/>
          <p14:tracePt t="127810" x="1657350" y="3556000"/>
          <p14:tracePt t="127820" x="1651000" y="3556000"/>
          <p14:tracePt t="127839" x="1651000" y="3562350"/>
          <p14:tracePt t="128283" x="1651000" y="3568700"/>
          <p14:tracePt t="128287" x="1651000" y="3575050"/>
          <p14:tracePt t="128304" x="1651000" y="3600450"/>
          <p14:tracePt t="128322" x="1644650" y="3606800"/>
          <p14:tracePt t="128338" x="1638300" y="3613150"/>
          <p14:tracePt t="128354" x="1638300" y="3625850"/>
          <p14:tracePt t="128371" x="1638300" y="3632200"/>
          <p14:tracePt t="128389" x="1638300" y="3638550"/>
          <p14:tracePt t="128405" x="1638300" y="3644900"/>
          <p14:tracePt t="128473" x="1638300" y="3651250"/>
          <p14:tracePt t="128875" x="1631950" y="3651250"/>
          <p14:tracePt t="128888" x="1631950" y="3644900"/>
          <p14:tracePt t="128911" x="1631950" y="3638550"/>
          <p14:tracePt t="128935" x="1631950" y="3632200"/>
          <p14:tracePt t="128945" x="1625600" y="3632200"/>
          <p14:tracePt t="128955" x="1625600" y="3625850"/>
          <p14:tracePt t="128994" x="1625600" y="3619500"/>
          <p14:tracePt t="129003" x="1625600" y="3613150"/>
          <p14:tracePt t="129041" x="1625600" y="3606800"/>
          <p14:tracePt t="129064" x="1619250" y="3606800"/>
          <p14:tracePt t="129077" x="1619250" y="3600450"/>
          <p14:tracePt t="129125" x="1619250" y="3594100"/>
          <p14:tracePt t="132103" x="1619250" y="3600450"/>
          <p14:tracePt t="132153" x="1619250" y="3606800"/>
          <p14:tracePt t="132198" x="1619250" y="3613150"/>
          <p14:tracePt t="133535" x="1625600" y="3613150"/>
          <p14:tracePt t="133559" x="1631950" y="3613150"/>
          <p14:tracePt t="133573" x="1644650" y="3613150"/>
          <p14:tracePt t="133574" x="1657350" y="3613150"/>
          <p14:tracePt t="133590" x="1689100" y="3613150"/>
          <p14:tracePt t="133605" x="1727200" y="3613150"/>
          <p14:tracePt t="133638" x="1784350" y="3613150"/>
          <p14:tracePt t="133654" x="1809750" y="3613150"/>
          <p14:tracePt t="133670" x="1835150" y="3606800"/>
          <p14:tracePt t="133688" x="1879600" y="3594100"/>
          <p14:tracePt t="133706" x="1892300" y="3587750"/>
          <p14:tracePt t="133721" x="1917700" y="3581400"/>
          <p14:tracePt t="133738" x="1917700" y="3575050"/>
          <p14:tracePt t="133756" x="1930400" y="3568700"/>
          <p14:tracePt t="133794" x="1936750" y="3562350"/>
          <p14:tracePt t="133807" x="1943100" y="3562350"/>
          <p14:tracePt t="133831" x="1949450" y="3556000"/>
          <p14:tracePt t="133853" x="1955800" y="3549650"/>
          <p14:tracePt t="133871" x="1955800" y="3543300"/>
          <p14:tracePt t="133873" x="1968500" y="3530600"/>
          <p14:tracePt t="133890" x="1981200" y="3524250"/>
          <p14:tracePt t="133921" x="1987550" y="3524250"/>
          <p14:tracePt t="133961" x="1987550" y="3517900"/>
          <p14:tracePt t="134126" x="1993900" y="3517900"/>
          <p14:tracePt t="134137" x="2000250" y="3517900"/>
          <p14:tracePt t="134139" x="2006600" y="3517900"/>
          <p14:tracePt t="134172" x="2012950" y="3517900"/>
          <p14:tracePt t="134197" x="2019300" y="3517900"/>
          <p14:tracePt t="134208" x="2025650" y="3517900"/>
          <p14:tracePt t="143240" x="2019300" y="3517900"/>
          <p14:tracePt t="143251" x="1993900" y="3524250"/>
          <p14:tracePt t="143271" x="1955800" y="3536950"/>
          <p14:tracePt t="143291" x="1930400" y="3543300"/>
          <p14:tracePt t="143306" x="1847850" y="3556000"/>
          <p14:tracePt t="143324" x="1797050" y="3562350"/>
          <p14:tracePt t="143338" x="1733550" y="3568700"/>
          <p14:tracePt t="143357" x="1663700" y="3581400"/>
          <p14:tracePt t="143371" x="1504950" y="3606800"/>
          <p14:tracePt t="143404" x="1358900" y="3651250"/>
          <p14:tracePt t="143407" x="1231900" y="3689350"/>
          <p14:tracePt t="143439" x="1079500" y="3721100"/>
          <p14:tracePt t="143472" x="1022350" y="3740150"/>
          <p14:tracePt t="143493" x="1003300" y="3740150"/>
          <p14:tracePt t="143505" x="990600" y="3740150"/>
          <p14:tracePt t="143760" x="977900" y="3752850"/>
          <p14:tracePt t="143772" x="952500" y="3771900"/>
          <p14:tracePt t="143788" x="914400" y="3784600"/>
          <p14:tracePt t="143789" x="850900" y="3797300"/>
          <p14:tracePt t="143804" x="685800" y="3816350"/>
          <p14:tracePt t="143822" x="590550" y="3822700"/>
          <p14:tracePt t="143838" x="419100" y="3822700"/>
          <p14:tracePt t="143855" x="349250" y="3822700"/>
          <p14:tracePt t="143871" x="298450" y="3822700"/>
          <p14:tracePt t="143888" x="228600" y="3822700"/>
          <p14:tracePt t="143904" x="203200" y="3829050"/>
          <p14:tracePt t="143921" x="184150" y="3829050"/>
          <p14:tracePt t="143938" x="177800" y="3829050"/>
          <p14:tracePt t="144552" x="184150" y="3829050"/>
          <p14:tracePt t="144571" x="203200" y="3829050"/>
          <p14:tracePt t="144574" x="254000" y="3822700"/>
          <p14:tracePt t="144589" x="304800" y="3810000"/>
          <p14:tracePt t="144605" x="355600" y="3803650"/>
          <p14:tracePt t="144621" x="514350" y="3771900"/>
          <p14:tracePt t="144638" x="609600" y="3759200"/>
          <p14:tracePt t="144654" x="806450" y="3733800"/>
          <p14:tracePt t="144673" x="984250" y="3721100"/>
          <p14:tracePt t="144705" x="1162050" y="3714750"/>
          <p14:tracePt t="144721" x="1231900" y="3714750"/>
          <p14:tracePt t="144739" x="1352550" y="3714750"/>
          <p14:tracePt t="144754" x="1409700" y="3714750"/>
          <p14:tracePt t="144772" x="1460500" y="3714750"/>
          <p14:tracePt t="144788" x="1549400" y="3714750"/>
          <p14:tracePt t="144805" x="1587500" y="3714750"/>
          <p14:tracePt t="144821" x="1657350" y="3714750"/>
          <p14:tracePt t="144839" x="1689100" y="3714750"/>
          <p14:tracePt t="144854" x="1752600" y="3714750"/>
          <p14:tracePt t="144872" x="1809750" y="3714750"/>
          <p14:tracePt t="144905" x="1841500" y="3714750"/>
          <p14:tracePt t="144921" x="1847850" y="3714750"/>
          <p14:tracePt t="144938" x="1860550" y="3714750"/>
          <p14:tracePt t="145214" x="1879600" y="3714750"/>
          <p14:tracePt t="145226" x="1905000" y="3714750"/>
          <p14:tracePt t="145237" x="2000250" y="3702050"/>
          <p14:tracePt t="145255" x="2089150" y="3683000"/>
          <p14:tracePt t="145272" x="2279650" y="3644900"/>
          <p14:tracePt t="145288" x="2393950" y="3632200"/>
          <p14:tracePt t="145305" x="2667000" y="3587750"/>
          <p14:tracePt t="145322" x="2813050" y="3568700"/>
          <p14:tracePt t="145338" x="2984500" y="3543300"/>
          <p14:tracePt t="145354" x="3327400" y="3524250"/>
          <p14:tracePt t="145372" x="3486150" y="3524250"/>
          <p14:tracePt t="145388" x="3771900" y="3517900"/>
          <p14:tracePt t="145405" x="3867150" y="3517900"/>
          <p14:tracePt t="145421" x="4006850" y="3517900"/>
          <p14:tracePt t="145439" x="4051300" y="3517900"/>
          <p14:tracePt t="145454" x="4076700" y="3517900"/>
          <p14:tracePt t="145471" x="4095750" y="3517900"/>
          <p14:tracePt t="145734" x="4108450" y="3517900"/>
          <p14:tracePt t="145736" x="4140200" y="3517900"/>
          <p14:tracePt t="145754" x="4235450" y="3505200"/>
          <p14:tracePt t="145772" x="4286250" y="3498850"/>
          <p14:tracePt t="145788" x="4349750" y="3492500"/>
          <p14:tracePt t="145804" x="4470400" y="3486150"/>
          <p14:tracePt t="145821" x="4521200" y="3486150"/>
          <p14:tracePt t="145838" x="4635500" y="3479800"/>
          <p14:tracePt t="145854" x="4686300" y="3479800"/>
          <p14:tracePt t="145871" x="4737100" y="3479800"/>
          <p14:tracePt t="145888" x="4851400" y="3479800"/>
          <p14:tracePt t="145904" x="4914900" y="3479800"/>
          <p14:tracePt t="145921" x="5010150" y="3479800"/>
          <p14:tracePt t="145938" x="5060950" y="3479800"/>
          <p14:tracePt t="145954" x="5149850" y="3479800"/>
          <p14:tracePt t="145971" x="5181600" y="3479800"/>
          <p14:tracePt t="145988" x="5219700" y="3479800"/>
          <p14:tracePt t="146004" x="5264150" y="3479800"/>
          <p14:tracePt t="146021" x="5289550" y="3479800"/>
          <p14:tracePt t="146037" x="5327650" y="3479800"/>
          <p14:tracePt t="146054" x="5340350" y="3479800"/>
          <p14:tracePt t="146071" x="5346700" y="3479800"/>
          <p14:tracePt t="146088" x="5378450" y="3479800"/>
          <p14:tracePt t="146105" x="5384800" y="3479800"/>
          <p14:tracePt t="146123" x="5410200" y="3479800"/>
          <p14:tracePt t="146138" x="5422900" y="3479800"/>
          <p14:tracePt t="146155" x="5435600" y="3479800"/>
          <p14:tracePt t="146171" x="5454650" y="3479800"/>
          <p14:tracePt t="146189" x="5467350" y="3479800"/>
          <p14:tracePt t="146205" x="5486400" y="3479800"/>
          <p14:tracePt t="146222" x="5492750" y="3479800"/>
          <p14:tracePt t="146238" x="5505450" y="3479800"/>
          <p14:tracePt t="146254" x="5518150" y="3479800"/>
          <p14:tracePt t="146271" x="5530850" y="3479800"/>
          <p14:tracePt t="146288" x="5537200" y="3479800"/>
          <p14:tracePt t="146305" x="5549900" y="3479800"/>
          <p14:tracePt t="146349" x="5556250" y="3479800"/>
          <p14:tracePt t="146381" x="5562600" y="3479800"/>
          <p14:tracePt t="146492" x="5568950" y="3479800"/>
          <p14:tracePt t="146788" x="5568950" y="3486150"/>
          <p14:tracePt t="146835" x="5568950" y="3492500"/>
          <p14:tracePt t="146858" x="5562600" y="3492500"/>
          <p14:tracePt t="146859" x="5556250" y="3492500"/>
          <p14:tracePt t="146871" x="5543550" y="3492500"/>
          <p14:tracePt t="146887" x="5537200" y="3498850"/>
          <p14:tracePt t="146904" x="5499100" y="3498850"/>
          <p14:tracePt t="146921" x="5486400" y="3498850"/>
          <p14:tracePt t="146938" x="5448300" y="3498850"/>
          <p14:tracePt t="146955" x="5429250" y="3498850"/>
          <p14:tracePt t="146971" x="5384800" y="3498850"/>
          <p14:tracePt t="146989" x="5346700" y="3498850"/>
          <p14:tracePt t="147004" x="5314950" y="3498850"/>
          <p14:tracePt t="147020" x="5207000" y="3498850"/>
          <p14:tracePt t="147038" x="5149850" y="3492500"/>
          <p14:tracePt t="147054" x="5080000" y="3492500"/>
          <p14:tracePt t="147054" x="5010150" y="3486150"/>
          <p14:tracePt t="147072" x="4946650" y="3486150"/>
          <p14:tracePt t="147088" x="4883150" y="3479800"/>
          <p14:tracePt t="147104" x="4800600" y="3479800"/>
          <p14:tracePt t="147122" x="4768850" y="3479800"/>
          <p14:tracePt t="147138" x="4730750" y="3473450"/>
          <p14:tracePt t="147155" x="4718050" y="3473450"/>
          <p14:tracePt t="147171" x="4711700" y="3473450"/>
          <p14:tracePt t="147187" x="4705350" y="3473450"/>
          <p14:tracePt t="147225" x="4705350" y="3467100"/>
          <p14:tracePt t="147450" x="4699000" y="3467100"/>
          <p14:tracePt t="147472" x="4692650" y="3467100"/>
          <p14:tracePt t="147496" x="4679950" y="3473450"/>
          <p14:tracePt t="147506" x="4660900" y="3479800"/>
          <p14:tracePt t="147521" x="4635500" y="3486150"/>
          <p14:tracePt t="147522" x="4572000" y="3486150"/>
          <p14:tracePt t="147538" x="4191000" y="3492500"/>
          <p14:tracePt t="147572" x="3994150" y="3492500"/>
          <p14:tracePt t="147589" x="3625850" y="3530600"/>
          <p14:tracePt t="147605" x="3473450" y="3562350"/>
          <p14:tracePt t="147621" x="3352800" y="3587750"/>
          <p14:tracePt t="147639" x="3175000" y="3632200"/>
          <p14:tracePt t="147654" x="3124200" y="3638550"/>
          <p14:tracePt t="147671" x="3105150" y="3644900"/>
          <p14:tracePt t="147708" x="3111500" y="3644900"/>
          <p14:tracePt t="147970" x="3098800" y="3651250"/>
          <p14:tracePt t="147971" x="3079750" y="3663950"/>
          <p14:tracePt t="147988" x="3048000" y="3670300"/>
          <p14:tracePt t="147988" x="2997200" y="3676650"/>
          <p14:tracePt t="148005" x="2921000" y="3683000"/>
          <p14:tracePt t="148021" x="2311400" y="3746500"/>
          <p14:tracePt t="148070" x="1987550" y="3810000"/>
          <p14:tracePt t="148105" x="1924050" y="3829050"/>
          <p14:tracePt t="148121" x="1828800" y="3860800"/>
          <p14:tracePt t="148139" x="1816100" y="3867150"/>
          <p14:tracePt t="148155" x="1809750" y="3873500"/>
          <p14:tracePt t="148407" x="1809750" y="3879850"/>
          <p14:tracePt t="148409" x="1809750" y="3886200"/>
          <p14:tracePt t="148428" x="1797050" y="3886200"/>
          <p14:tracePt t="148439" x="1771650" y="3892550"/>
          <p14:tracePt t="148455" x="1676400" y="3892550"/>
          <p14:tracePt t="148471" x="1593850" y="3892550"/>
          <p14:tracePt t="148488" x="1441450" y="3886200"/>
          <p14:tracePt t="148505" x="1371600" y="3879850"/>
          <p14:tracePt t="148521" x="1257300" y="3867150"/>
          <p14:tracePt t="148539" x="1225550" y="3860800"/>
          <p14:tracePt t="148554" x="1206500" y="3854450"/>
          <p14:tracePt t="148571" x="1200150" y="3854450"/>
          <p14:tracePt t="148809" x="1193800" y="3854450"/>
          <p14:tracePt t="148820" x="1136650" y="3854450"/>
          <p14:tracePt t="148839" x="1085850" y="3854450"/>
          <p14:tracePt t="148854" x="965200" y="3835400"/>
          <p14:tracePt t="148872" x="908050" y="3816350"/>
          <p14:tracePt t="148888" x="812800" y="3784600"/>
          <p14:tracePt t="148904" x="781050" y="3778250"/>
          <p14:tracePt t="148921" x="762000" y="3778250"/>
          <p14:tracePt t="148937" x="742950" y="3771900"/>
          <p14:tracePt t="150595" x="749300" y="3771900"/>
          <p14:tracePt t="150605" x="755650" y="3771900"/>
          <p14:tracePt t="150796" x="755650" y="3765550"/>
          <p14:tracePt t="153245" x="762000" y="3759200"/>
          <p14:tracePt t="153268" x="768350" y="3752850"/>
          <p14:tracePt t="153271" x="768350" y="3746500"/>
          <p14:tracePt t="153288" x="781050" y="3740150"/>
          <p14:tracePt t="153327" x="781050" y="3733800"/>
          <p14:tracePt t="153351" x="787400" y="3733800"/>
          <p14:tracePt t="153469" x="787400" y="3727450"/>
          <p14:tracePt t="153563" x="793750" y="3727450"/>
          <p14:tracePt t="153572" x="800100" y="3721100"/>
          <p14:tracePt t="153623" x="806450" y="3714750"/>
          <p14:tracePt t="153693" x="812800" y="3714750"/>
          <p14:tracePt t="153704" x="812800" y="3708400"/>
          <p14:tracePt t="153721" x="812800" y="3702050"/>
          <p14:tracePt t="153737" x="819150" y="3702050"/>
          <p14:tracePt t="153755" x="825500" y="3695700"/>
          <p14:tracePt t="153789" x="825500" y="3689350"/>
          <p14:tracePt t="153790" x="831850" y="3683000"/>
          <p14:tracePt t="153831" x="831850" y="3676650"/>
          <p14:tracePt t="153836" x="838200" y="3676650"/>
          <p14:tracePt t="153896" x="844550" y="3676650"/>
          <p14:tracePt t="153901" x="844550" y="3670300"/>
          <p14:tracePt t="154012" x="844550" y="3663950"/>
          <p14:tracePt t="154038" x="844550" y="3657600"/>
          <p14:tracePt t="154039" x="850900" y="3657600"/>
          <p14:tracePt t="154054" x="850900" y="3651250"/>
          <p14:tracePt t="154073" x="850900" y="3644900"/>
          <p14:tracePt t="154087" x="850900" y="3638550"/>
          <p14:tracePt t="154131" x="850900" y="3632200"/>
          <p14:tracePt t="154179" x="850900" y="3625850"/>
          <p14:tracePt t="154188" x="850900" y="3619500"/>
          <p14:tracePt t="154250" x="850900" y="3613150"/>
          <p14:tracePt t="154498" x="850900" y="3619500"/>
          <p14:tracePt t="154521" x="850900" y="3625850"/>
          <p14:tracePt t="154604" x="850900" y="3632200"/>
          <p14:tracePt t="154722" x="850900" y="3638550"/>
          <p14:tracePt t="154792" x="850900" y="3644900"/>
          <p14:tracePt t="155007" x="850900" y="3651250"/>
          <p14:tracePt t="155054" x="850900" y="3657600"/>
          <p14:tracePt t="155079" x="857250" y="3657600"/>
          <p14:tracePt t="155091" x="857250" y="3663950"/>
          <p14:tracePt t="155162" x="857250" y="3670300"/>
          <p14:tracePt t="157267" x="857250" y="3663950"/>
          <p14:tracePt t="157303" x="857250" y="3657600"/>
          <p14:tracePt t="159133" x="850900" y="3657600"/>
          <p14:tracePt t="159144" x="831850" y="3657600"/>
          <p14:tracePt t="159154" x="742950" y="3657600"/>
          <p14:tracePt t="159171" x="679450" y="3657600"/>
          <p14:tracePt t="159190" x="596900" y="3657600"/>
          <p14:tracePt t="159205" x="425450" y="3657600"/>
          <p14:tracePt t="159221" x="349250" y="3657600"/>
          <p14:tracePt t="159254" x="209550" y="3670300"/>
          <p14:tracePt t="159256" x="171450" y="3676650"/>
          <p14:tracePt t="159273" x="152400" y="3676650"/>
          <p14:tracePt t="159288" x="139700" y="3676650"/>
          <p14:tracePt t="159536" x="127000" y="3676650"/>
          <p14:tracePt t="159560" x="114300" y="3670300"/>
          <p14:tracePt t="159562" x="107950" y="3670300"/>
          <p14:tracePt t="159574" x="101600" y="3657600"/>
          <p14:tracePt t="159588" x="82550" y="3651250"/>
          <p14:tracePt t="159605" x="63500" y="3638550"/>
          <p14:tracePt t="159621" x="57150" y="3632200"/>
          <p14:tracePt t="159638" x="44450" y="3619500"/>
          <p14:tracePt t="160812" x="44450" y="3613150"/>
          <p14:tracePt t="160816" x="38100" y="3606800"/>
          <p14:tracePt t="160825" x="25400" y="3600450"/>
          <p14:tracePt t="160838" x="12700" y="3594100"/>
          <p14:tracePt t="160854" x="0" y="3587750"/>
          <p14:tracePt t="160871" x="0" y="3581400"/>
          <p14:tracePt t="160888" x="0" y="3568700"/>
          <p14:tracePt t="160904" x="0" y="3562350"/>
          <p14:tracePt t="160922" x="0" y="3556000"/>
          <p14:tracePt t="161001" x="0" y="3549650"/>
          <p14:tracePt t="161027" x="0" y="3543300"/>
          <p14:tracePt t="161084" x="6350" y="3543300"/>
          <p14:tracePt t="161089" x="12700" y="3549650"/>
          <p14:tracePt t="161105" x="31750" y="3562350"/>
          <p14:tracePt t="161122" x="31750" y="3568700"/>
          <p14:tracePt t="161154" x="38100" y="3575050"/>
          <p14:tracePt t="161238" x="25400" y="3575050"/>
          <p14:tracePt t="161250" x="19050" y="3575050"/>
          <p14:tracePt t="161254" x="6350" y="3568700"/>
          <p14:tracePt t="161271" x="0" y="3568700"/>
          <p14:tracePt t="161309" x="0" y="3562350"/>
          <p14:tracePt t="161404" x="6350" y="3562350"/>
          <p14:tracePt t="161421" x="25400" y="3562350"/>
          <p14:tracePt t="161438" x="63500" y="3549650"/>
          <p14:tracePt t="161439" x="76200" y="3549650"/>
          <p14:tracePt t="161455" x="88900" y="3543300"/>
          <p14:tracePt t="161805" x="82550" y="3543300"/>
          <p14:tracePt t="161830" x="76200" y="3543300"/>
          <p14:tracePt t="161853" x="69850" y="3543300"/>
          <p14:tracePt t="161876" x="69850" y="3536950"/>
          <p14:tracePt t="162302" x="88900" y="3536950"/>
          <p14:tracePt t="162308" x="114300" y="3536950"/>
          <p14:tracePt t="162321" x="241300" y="3524250"/>
          <p14:tracePt t="162338" x="349250" y="3511550"/>
          <p14:tracePt t="162354" x="514350" y="3492500"/>
          <p14:tracePt t="162371" x="908050" y="3435350"/>
          <p14:tracePt t="162396" x="1073150" y="3416300"/>
          <p14:tracePt t="162406" x="1384300" y="3390900"/>
          <p14:tracePt t="162422" x="1511300" y="3390900"/>
          <p14:tracePt t="162438" x="1600200" y="3390900"/>
          <p14:tracePt t="162454" x="1720850" y="3403600"/>
          <p14:tracePt t="162471" x="1758950" y="3403600"/>
          <p14:tracePt t="162487" x="1784350" y="3403600"/>
          <p14:tracePt t="162763" x="1803400" y="3403600"/>
          <p14:tracePt t="162775" x="1835150" y="3403600"/>
          <p14:tracePt t="162777" x="1873250" y="3403600"/>
          <p14:tracePt t="162788" x="1917700" y="3403600"/>
          <p14:tracePt t="162805" x="1987550" y="3403600"/>
          <p14:tracePt t="162822" x="2139950" y="3403600"/>
          <p14:tracePt t="162838" x="2235200" y="3403600"/>
          <p14:tracePt t="162854" x="2451100" y="3409950"/>
          <p14:tracePt t="162872" x="2571750" y="3435350"/>
          <p14:tracePt t="162888" x="2774950" y="3473450"/>
          <p14:tracePt t="162906" x="2863850" y="3498850"/>
          <p14:tracePt t="162921" x="2940050" y="3517900"/>
          <p14:tracePt t="162939" x="3079750" y="3562350"/>
          <p14:tracePt t="162954" x="3136900" y="3581400"/>
          <p14:tracePt t="162972" x="3225800" y="3606800"/>
          <p14:tracePt t="162988" x="3244850" y="3606800"/>
          <p14:tracePt t="163005" x="3251200" y="3613150"/>
          <p14:tracePt t="163295" x="3257550" y="3613150"/>
          <p14:tracePt t="163307" x="3270250" y="3613150"/>
          <p14:tracePt t="163308" x="3282950" y="3613150"/>
          <p14:tracePt t="163321" x="3295650" y="3613150"/>
          <p14:tracePt t="163337" x="3302000" y="3613150"/>
          <p14:tracePt t="163355" x="3308350" y="3613150"/>
          <p14:tracePt t="163496" x="3314700" y="3613150"/>
          <p14:tracePt t="163508" x="3321050" y="3613150"/>
          <p14:tracePt t="163509" x="3327400" y="3613150"/>
          <p14:tracePt t="163522" x="3333750" y="3613150"/>
          <p14:tracePt t="163538" x="3340100" y="3613150"/>
          <p14:tracePt t="163554" x="3346450" y="3613150"/>
          <p14:tracePt t="163592" x="3352800" y="3613150"/>
          <p14:tracePt t="163593" x="3359150" y="3613150"/>
          <p14:tracePt t="163626" x="3359150" y="3619500"/>
          <p14:tracePt t="163721" x="3365500" y="3619500"/>
          <p14:tracePt t="163726" x="3365500" y="3625850"/>
          <p14:tracePt t="163757" x="3371850" y="3625850"/>
          <p14:tracePt t="163758" x="3371850" y="3632200"/>
          <p14:tracePt t="163772" x="3378200" y="3638550"/>
          <p14:tracePt t="163788" x="3390900" y="3638550"/>
          <p14:tracePt t="163805" x="3397250" y="3638550"/>
          <p14:tracePt t="163821" x="3403600" y="3644900"/>
          <p14:tracePt t="163863" x="3409950" y="3644900"/>
          <p14:tracePt t="164159" x="3416300" y="3644900"/>
          <p14:tracePt t="164161" x="3422650" y="3644900"/>
          <p14:tracePt t="164171" x="3435350" y="3644900"/>
          <p14:tracePt t="164189" x="3441700" y="3651250"/>
          <p14:tracePt t="164204" x="3467100" y="3651250"/>
          <p14:tracePt t="164221" x="3473450" y="3651250"/>
          <p14:tracePt t="164239" x="3486150" y="3657600"/>
          <p14:tracePt t="164276" x="3498850" y="3657600"/>
          <p14:tracePt t="164290" x="3505200" y="3657600"/>
          <p14:tracePt t="164313" x="3511550" y="3657600"/>
          <p14:tracePt t="164324" x="3517900" y="3657600"/>
          <p14:tracePt t="164350" x="3524250" y="3657600"/>
          <p14:tracePt t="164353" x="3524250" y="3663950"/>
          <p14:tracePt t="164407" x="3530600" y="3663950"/>
          <p14:tracePt t="164431" x="3536950" y="3663950"/>
          <p14:tracePt t="164455" x="3543300" y="3670300"/>
          <p14:tracePt t="164456" x="3549650" y="3670300"/>
          <p14:tracePt t="164471" x="3556000" y="3676650"/>
          <p14:tracePt t="164488" x="3562350" y="3683000"/>
          <p14:tracePt t="164504" x="3568700" y="3683000"/>
          <p14:tracePt t="164521" x="3575050" y="3689350"/>
          <p14:tracePt t="164538" x="3581400" y="3695700"/>
          <p14:tracePt t="164554" x="3594100" y="3695700"/>
          <p14:tracePt t="164571" x="3600450" y="3695700"/>
          <p14:tracePt t="164587" x="3600450" y="3702050"/>
          <p14:tracePt t="165175" x="3600450" y="3714750"/>
          <p14:tracePt t="165188" x="3600450" y="3727450"/>
          <p14:tracePt t="165190" x="3600450" y="3740150"/>
          <p14:tracePt t="165204" x="3600450" y="3746500"/>
          <p14:tracePt t="165221" x="3600450" y="3771900"/>
          <p14:tracePt t="165238" x="3600450" y="3778250"/>
          <p14:tracePt t="165254" x="3600450" y="3784600"/>
          <p14:tracePt t="165254" x="3594100" y="3797300"/>
          <p14:tracePt t="165295" x="3594100" y="3803650"/>
          <p14:tracePt t="165649" x="3600450" y="3797300"/>
          <p14:tracePt t="165661" x="3600450" y="3790950"/>
          <p14:tracePt t="165674" x="3600450" y="3778250"/>
          <p14:tracePt t="165675" x="3606800" y="3765550"/>
          <p14:tracePt t="165688" x="3606800" y="3752850"/>
          <p14:tracePt t="165705" x="3613150" y="3733800"/>
          <p14:tracePt t="165768" x="3613150" y="3727450"/>
          <p14:tracePt t="170049" x="3606800" y="3727450"/>
          <p14:tracePt t="170055" x="3594100" y="3727450"/>
          <p14:tracePt t="170071" x="3562350" y="3727450"/>
          <p14:tracePt t="170089" x="3543300" y="3727450"/>
          <p14:tracePt t="170104" x="3511550" y="3727450"/>
          <p14:tracePt t="170122" x="3492500" y="3727450"/>
          <p14:tracePt t="170137" x="3448050" y="3727450"/>
          <p14:tracePt t="170157" x="3429000" y="3727450"/>
          <p14:tracePt t="170172" x="3416300" y="3727450"/>
          <p14:tracePt t="170189" x="3390900" y="3727450"/>
          <p14:tracePt t="170204" x="3378200" y="3727450"/>
          <p14:tracePt t="170224" x="3359150" y="3727450"/>
          <p14:tracePt t="170440" x="3359150" y="3733800"/>
          <p14:tracePt t="170451" x="3352800" y="3740150"/>
          <p14:tracePt t="170471" x="3346450" y="3740150"/>
          <p14:tracePt t="170489" x="3333750" y="3746500"/>
          <p14:tracePt t="170505" x="3289300" y="3746500"/>
          <p14:tracePt t="170523" x="3257550" y="3746500"/>
          <p14:tracePt t="170540" x="3213100" y="3746500"/>
          <p14:tracePt t="170554" x="3105150" y="3746500"/>
          <p14:tracePt t="170573" x="3035300" y="3733800"/>
          <p14:tracePt t="170587" x="2971800" y="3727450"/>
          <p14:tracePt t="170604" x="2876550" y="3714750"/>
          <p14:tracePt t="170621" x="2851150" y="3714750"/>
          <p14:tracePt t="170638" x="2813050" y="3708400"/>
          <p14:tracePt t="170758" x="2806700" y="3708400"/>
          <p14:tracePt t="170782" x="2794000" y="3708400"/>
          <p14:tracePt t="170806" x="2787650" y="3708400"/>
          <p14:tracePt t="170830" x="2787650" y="3714750"/>
          <p14:tracePt t="170841" x="2781300" y="3714750"/>
          <p14:tracePt t="170876" x="2774950" y="3714750"/>
          <p14:tracePt t="170935" x="2768600" y="3714750"/>
          <p14:tracePt t="170996" x="2762250" y="3708400"/>
          <p14:tracePt t="171002" x="2762250" y="3702050"/>
          <p14:tracePt t="171022" x="2762250" y="3689350"/>
          <p14:tracePt t="171037" x="2762250" y="3683000"/>
          <p14:tracePt t="171055" x="2762250" y="3676650"/>
          <p14:tracePt t="171091" x="2762250" y="3670300"/>
          <p14:tracePt t="173858" x="2768600" y="3670300"/>
          <p14:tracePt t="173860" x="2787650" y="3670300"/>
          <p14:tracePt t="173873" x="2813050" y="3663950"/>
          <p14:tracePt t="173889" x="2863850" y="3638550"/>
          <p14:tracePt t="173906" x="2952750" y="3594100"/>
          <p14:tracePt t="173923" x="3009900" y="3568700"/>
          <p14:tracePt t="173940" x="3086100" y="3549650"/>
          <p14:tracePt t="173955" x="3105150" y="3543300"/>
          <p14:tracePt t="173971" x="3124200" y="3536950"/>
          <p14:tracePt t="173971" x="3136900" y="3536950"/>
          <p14:tracePt t="173990" x="3143250" y="3536950"/>
          <p14:tracePt t="174005" x="3149600" y="3536950"/>
          <p14:tracePt t="174021" x="3155950" y="3536950"/>
          <p14:tracePt t="174038" x="3162300" y="3536950"/>
          <p14:tracePt t="174072" x="3168650" y="3536950"/>
          <p14:tracePt t="174095" x="3175000" y="3536950"/>
          <p14:tracePt t="174118" x="3181350" y="3536950"/>
          <p14:tracePt t="174142" x="3187700" y="3536950"/>
          <p14:tracePt t="174165" x="3194050" y="3536950"/>
          <p14:tracePt t="174179" x="3200400" y="3536950"/>
          <p14:tracePt t="174180" x="3206750" y="3536950"/>
          <p14:tracePt t="174190" x="3213100" y="3536950"/>
          <p14:tracePt t="174206" x="3219450" y="3536950"/>
          <p14:tracePt t="174221" x="3232150" y="3536950"/>
          <p14:tracePt t="174238" x="3244850" y="3536950"/>
          <p14:tracePt t="174273" x="3251200" y="3536950"/>
          <p14:tracePt t="174295" x="3257550" y="3536950"/>
          <p14:tracePt t="174319" x="3263900" y="3530600"/>
          <p14:tracePt t="174320" x="3270250" y="3530600"/>
          <p14:tracePt t="174357" x="3276600" y="3524250"/>
          <p14:tracePt t="174379" x="3282950" y="3524250"/>
          <p14:tracePt t="174390" x="3282950" y="3517900"/>
          <p14:tracePt t="174414" x="3289300" y="3517900"/>
          <p14:tracePt t="175301" x="3295650" y="3517900"/>
          <p14:tracePt t="175303" x="3308350" y="3524250"/>
          <p14:tracePt t="175321" x="3365500" y="3543300"/>
          <p14:tracePt t="175339" x="3429000" y="3562350"/>
          <p14:tracePt t="175354" x="3517900" y="3575050"/>
          <p14:tracePt t="175354" x="3619500" y="3606800"/>
          <p14:tracePt t="175372" x="3740150" y="3638550"/>
          <p14:tracePt t="175388" x="3854450" y="3676650"/>
          <p14:tracePt t="175405" x="3987800" y="3721100"/>
          <p14:tracePt t="175421" x="4032250" y="3733800"/>
          <p14:tracePt t="175438" x="4051300" y="3746500"/>
          <p14:tracePt t="175455" x="4070350" y="3752850"/>
          <p14:tracePt t="175490" x="4076700" y="3752850"/>
          <p14:tracePt t="175739" x="4070350" y="3752850"/>
          <p14:tracePt t="175755" x="4064000" y="3752850"/>
          <p14:tracePt t="175759" x="4051300" y="3752850"/>
          <p14:tracePt t="175771" x="4025900" y="3752850"/>
          <p14:tracePt t="175788" x="4019550" y="3752850"/>
          <p14:tracePt t="175804" x="4013200" y="3746500"/>
          <p14:tracePt t="175821" x="4000500" y="3746500"/>
          <p14:tracePt t="175868" x="3994150" y="3746500"/>
          <p14:tracePt t="176069" x="3987800" y="3746500"/>
          <p14:tracePt t="176176" x="3981450" y="3746500"/>
          <p14:tracePt t="176282" x="3975100" y="3746500"/>
          <p14:tracePt t="176578" x="3968750" y="3746500"/>
          <p14:tracePt t="176590" x="3962400" y="3746500"/>
          <p14:tracePt t="176592" x="3956050" y="3746500"/>
          <p14:tracePt t="176605" x="3956050" y="3733800"/>
          <p14:tracePt t="176623" x="3943350" y="3721100"/>
          <p14:tracePt t="176638" x="3943350" y="3714750"/>
          <p14:tracePt t="176654" x="3937000" y="3708400"/>
          <p14:tracePt t="176671" x="3930650" y="3695700"/>
          <p14:tracePt t="177087" x="3930650" y="3702050"/>
          <p14:tracePt t="177122" x="3930650" y="3708400"/>
          <p14:tracePt t="178377" x="3930650" y="3714750"/>
          <p14:tracePt t="178389" x="3924300" y="3714750"/>
          <p14:tracePt t="178404" x="3911600" y="3714750"/>
          <p14:tracePt t="178406" x="3898900" y="3714750"/>
          <p14:tracePt t="178421" x="3860800" y="3714750"/>
          <p14:tracePt t="178439" x="3829050" y="3721100"/>
          <p14:tracePt t="178455" x="3765550" y="3727450"/>
          <p14:tracePt t="178472" x="3740150" y="3727450"/>
          <p14:tracePt t="178488" x="3721100" y="3733800"/>
          <p14:tracePt t="178488" x="3702050" y="3733800"/>
          <p14:tracePt t="178506" x="3689350" y="3733800"/>
          <p14:tracePt t="178521" x="3670300" y="3740150"/>
          <p14:tracePt t="178538" x="3663950" y="3746500"/>
          <p14:tracePt t="178554" x="3657600" y="3746500"/>
          <p14:tracePt t="178571" x="3651250" y="3746500"/>
          <p14:tracePt t="178589" x="3644900" y="3746500"/>
          <p14:tracePt t="178625" x="3638550" y="3746500"/>
          <p14:tracePt t="178627" x="3632200" y="3746500"/>
          <p14:tracePt t="178658" x="3625850" y="3746500"/>
          <p14:tracePt t="179193" x="3632200" y="3746500"/>
          <p14:tracePt t="179204" x="3638550" y="3746500"/>
          <p14:tracePt t="179206" x="3644900" y="3746500"/>
          <p14:tracePt t="179221" x="3651250" y="3746500"/>
          <p14:tracePt t="179239" x="3676650" y="3746500"/>
          <p14:tracePt t="179256" x="3683000" y="3746500"/>
          <p14:tracePt t="179271" x="3702050" y="3746500"/>
          <p14:tracePt t="179289" x="3708400" y="3746500"/>
          <p14:tracePt t="179304" x="3721100" y="3746500"/>
          <p14:tracePt t="179322" x="3733800" y="3746500"/>
          <p14:tracePt t="179338" x="3740150" y="3746500"/>
          <p14:tracePt t="179355" x="3765550" y="3746500"/>
          <p14:tracePt t="179371" x="3771900" y="3746500"/>
          <p14:tracePt t="179371" x="3784600" y="3746500"/>
          <p14:tracePt t="179406" x="3797300" y="3746500"/>
          <p14:tracePt t="179407" x="3803650" y="3746500"/>
          <p14:tracePt t="179423" x="3810000" y="3746500"/>
          <p14:tracePt t="179438" x="3816350" y="3746500"/>
          <p14:tracePt t="179455" x="3822700" y="3746500"/>
          <p14:tracePt t="179471" x="3829050" y="3746500"/>
          <p14:tracePt t="179783" x="3835400" y="3746500"/>
          <p14:tracePt t="179795" x="3848100" y="3746500"/>
          <p14:tracePt t="179807" x="3854450" y="3746500"/>
          <p14:tracePt t="179813" x="3860800" y="3746500"/>
          <p14:tracePt t="179821" x="3873500" y="3746500"/>
          <p14:tracePt t="179856" x="3886200" y="3746500"/>
          <p14:tracePt t="179877" x="3892550" y="3746500"/>
          <p14:tracePt t="179891" x="3898900" y="3746500"/>
          <p14:tracePt t="179892" x="3905250" y="3746500"/>
          <p14:tracePt t="179924" x="3911600" y="3746500"/>
          <p14:tracePt t="179938" x="3917950" y="3746500"/>
          <p14:tracePt t="179939" x="3924300" y="3746500"/>
          <p14:tracePt t="179954" x="3930650" y="3746500"/>
          <p14:tracePt t="179971" x="3943350" y="3746500"/>
          <p14:tracePt t="179989" x="3956050" y="3746500"/>
          <p14:tracePt t="180004" x="3962400" y="3746500"/>
          <p14:tracePt t="180021" x="3975100" y="3746500"/>
          <p14:tracePt t="180038" x="3981450" y="3746500"/>
          <p14:tracePt t="180054" x="3994150" y="3746500"/>
          <p14:tracePt t="180092" x="4000500" y="3746500"/>
          <p14:tracePt t="180093" x="4006850" y="3746500"/>
          <p14:tracePt t="180105" x="4013200" y="3746500"/>
          <p14:tracePt t="180138" x="4013200" y="3740150"/>
          <p14:tracePt t="180423" x="4019550" y="3740150"/>
          <p14:tracePt t="180434" x="4025900" y="3740150"/>
          <p14:tracePt t="180454" x="4038600" y="3740150"/>
          <p14:tracePt t="180456" x="4064000" y="3740150"/>
          <p14:tracePt t="180471" x="4070350" y="3740150"/>
          <p14:tracePt t="180487" x="4083050" y="3740150"/>
          <p14:tracePt t="180505" x="4095750" y="3740150"/>
          <p14:tracePt t="180521" x="4102100" y="3740150"/>
          <p14:tracePt t="183121" x="4108450" y="3740150"/>
          <p14:tracePt t="183125" x="4114800" y="3740150"/>
          <p14:tracePt t="183138" x="4133850" y="3740150"/>
          <p14:tracePt t="183156" x="4146550" y="3740150"/>
          <p14:tracePt t="183172" x="4165600" y="3740150"/>
          <p14:tracePt t="183187" x="4222750" y="3740150"/>
          <p14:tracePt t="183204" x="4254500" y="3740150"/>
          <p14:tracePt t="183223" x="4298950" y="3740150"/>
          <p14:tracePt t="183238" x="4394200" y="3740150"/>
          <p14:tracePt t="183256" x="4432300" y="3740150"/>
          <p14:tracePt t="183271" x="4502150" y="3740150"/>
          <p14:tracePt t="183289" x="4527550" y="3740150"/>
          <p14:tracePt t="183307" x="4565650" y="3740150"/>
          <p14:tracePt t="183322" x="4578350" y="3740150"/>
          <p14:tracePt t="183339" x="4584700" y="3740150"/>
          <p14:tracePt t="183354" x="4591050" y="3740150"/>
          <p14:tracePt t="183403" x="4597400" y="3740150"/>
          <p14:tracePt t="196191" x="4584700" y="3740150"/>
          <p14:tracePt t="196205" x="4540250" y="3740150"/>
          <p14:tracePt t="196207" x="4419600" y="3740150"/>
          <p14:tracePt t="196223" x="3867150" y="3759200"/>
          <p14:tracePt t="196239" x="3524250" y="3822700"/>
          <p14:tracePt t="196256" x="3136900" y="3943350"/>
          <p14:tracePt t="196256" x="2825750" y="4083050"/>
          <p14:tracePt t="196274" x="2603500" y="4191000"/>
          <p14:tracePt t="196290" x="2470150" y="4267200"/>
          <p14:tracePt t="196305" x="2311400" y="4343400"/>
          <p14:tracePt t="196322" x="2279650" y="4362450"/>
          <p14:tracePt t="196337" x="2266950" y="4362450"/>
          <p14:tracePt t="196641" x="2254250" y="4362450"/>
          <p14:tracePt t="196654" x="2235200" y="4362450"/>
          <p14:tracePt t="196660" x="2197100" y="4362450"/>
          <p14:tracePt t="196671" x="2006600" y="4362450"/>
          <p14:tracePt t="196688" x="1803400" y="4349750"/>
          <p14:tracePt t="196704" x="1619250" y="4330700"/>
          <p14:tracePt t="196721" x="1320800" y="4298950"/>
          <p14:tracePt t="196739" x="1193800" y="4292600"/>
          <p14:tracePt t="196754" x="1028700" y="4292600"/>
          <p14:tracePt t="196771" x="984250" y="4292600"/>
          <p14:tracePt t="196788" x="971550" y="4292600"/>
          <p14:tracePt t="196804" x="990600" y="4292600"/>
          <p14:tracePt t="197066" x="971550" y="4292600"/>
          <p14:tracePt t="197078" x="946150" y="4292600"/>
          <p14:tracePt t="197087" x="869950" y="4292600"/>
          <p14:tracePt t="197105" x="825500" y="4286250"/>
          <p14:tracePt t="197122" x="742950" y="4273550"/>
          <p14:tracePt t="197155" x="730250" y="4267200"/>
          <p14:tracePt t="197172" x="704850" y="4267200"/>
          <p14:tracePt t="197208" x="698500" y="4260850"/>
          <p14:tracePt t="197232" x="692150" y="4260850"/>
          <p14:tracePt t="197243" x="685800" y="4260850"/>
          <p14:tracePt t="197253" x="679450" y="4254500"/>
          <p14:tracePt t="197271" x="666750" y="4254500"/>
          <p14:tracePt t="197288" x="654050" y="4248150"/>
          <p14:tracePt t="197304" x="641350" y="4248150"/>
          <p14:tracePt t="197322" x="628650" y="4248150"/>
          <p14:tracePt t="197339" x="615950" y="4241800"/>
          <p14:tracePt t="197355" x="590550" y="4229100"/>
          <p14:tracePt t="197389" x="584200" y="4229100"/>
          <p14:tracePt t="197404" x="565150" y="4222750"/>
          <p14:tracePt t="197422" x="558800" y="4222750"/>
          <p14:tracePt t="197438" x="546100" y="4216400"/>
          <p14:tracePt t="197455" x="520700" y="4216400"/>
          <p14:tracePt t="197471" x="514350" y="4216400"/>
          <p14:tracePt t="197489" x="488950" y="4210050"/>
          <p14:tracePt t="197505" x="482600" y="4210050"/>
          <p14:tracePt t="197522" x="469900" y="4210050"/>
          <p14:tracePt t="197539" x="463550" y="4210050"/>
          <p14:tracePt t="200208"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545F81-9583-49E5-8E89-9867D0BD556C}" type="datetime12">
              <a:rPr lang="en-US" altLang="en-US" sz="1000" smtClean="0"/>
              <a:pPr eaLnBrk="1" hangingPunct="1">
                <a:spcBef>
                  <a:spcPct val="0"/>
                </a:spcBef>
                <a:buFontTx/>
                <a:buNone/>
              </a:pPr>
              <a:t>11:03 PM</a:t>
            </a:fld>
            <a:endParaRPr lang="en-US" altLang="en-US" sz="1000"/>
          </a:p>
        </p:txBody>
      </p:sp>
      <p:sp>
        <p:nvSpPr>
          <p:cNvPr id="6147" name="Rectangle 2"/>
          <p:cNvSpPr>
            <a:spLocks noGrp="1" noChangeArrowheads="1"/>
          </p:cNvSpPr>
          <p:nvPr>
            <p:ph type="title"/>
          </p:nvPr>
        </p:nvSpPr>
        <p:spPr>
          <a:xfrm>
            <a:off x="655638" y="0"/>
            <a:ext cx="7772400" cy="868363"/>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b="1"/>
              <a:t>Some  Definitions</a:t>
            </a:r>
          </a:p>
        </p:txBody>
      </p:sp>
      <p:sp>
        <p:nvSpPr>
          <p:cNvPr id="6148" name="Rectangle 3"/>
          <p:cNvSpPr>
            <a:spLocks noGrp="1" noChangeArrowheads="1"/>
          </p:cNvSpPr>
          <p:nvPr>
            <p:ph type="body" idx="1"/>
          </p:nvPr>
        </p:nvSpPr>
        <p:spPr>
          <a:xfrm>
            <a:off x="457200" y="1219200"/>
            <a:ext cx="7772400" cy="5181600"/>
          </a:xfrm>
          <a:noFill/>
          <a:extLst>
            <a:ext uri="{91240B29-F687-4f45-9708-019B960494DF}">
              <a14:hiddenLine xmlns:a14="http://schemas.microsoft.com/office/drawing/2010/main" xmlns="" w="12699">
                <a:solidFill>
                  <a:schemeClr val="tx1"/>
                </a:solidFill>
                <a:miter lim="800000"/>
                <a:headEnd/>
                <a:tailEnd/>
              </a14:hiddenLine>
            </a:ext>
          </a:extLst>
        </p:spPr>
        <p:txBody>
          <a:bodyPr lIns="90488" tIns="44450" rIns="90488" bIns="44450"/>
          <a:lstStyle/>
          <a:p>
            <a:pPr eaLnBrk="1" hangingPunct="1"/>
            <a:r>
              <a:rPr lang="en-US" altLang="en-US" sz="2000" b="1">
                <a:solidFill>
                  <a:schemeClr val="hlink"/>
                </a:solidFill>
              </a:rPr>
              <a:t>Absorption</a:t>
            </a:r>
            <a:endParaRPr lang="en-US" altLang="en-US" sz="2000" b="1"/>
          </a:p>
          <a:p>
            <a:pPr lvl="1" eaLnBrk="1" hangingPunct="1"/>
            <a:r>
              <a:rPr lang="en-US" altLang="en-US" sz="1800"/>
              <a:t>When light passes through an object the intensity is reduced depending upon the color absorbed. Thus the selective absorption of white light produces colored light.</a:t>
            </a:r>
          </a:p>
          <a:p>
            <a:pPr eaLnBrk="1" hangingPunct="1"/>
            <a:r>
              <a:rPr lang="en-US" altLang="en-US" sz="2000" b="1">
                <a:solidFill>
                  <a:schemeClr val="hlink"/>
                </a:solidFill>
              </a:rPr>
              <a:t>Refraction</a:t>
            </a:r>
            <a:endParaRPr lang="en-US" altLang="en-US" sz="2000"/>
          </a:p>
          <a:p>
            <a:pPr lvl="1" eaLnBrk="1" hangingPunct="1"/>
            <a:r>
              <a:rPr lang="en-US" altLang="en-US" sz="1800"/>
              <a:t>Direction change of a ray of light passing from one transparent medium to another with different optical density. A ray from less to more dense medium is bent perpendicular to the surface, with greater deviation for shorter wavelengths</a:t>
            </a:r>
          </a:p>
          <a:p>
            <a:pPr eaLnBrk="1" hangingPunct="1"/>
            <a:r>
              <a:rPr lang="en-US" altLang="en-US" sz="2000" b="1">
                <a:solidFill>
                  <a:schemeClr val="hlink"/>
                </a:solidFill>
              </a:rPr>
              <a:t>Diffraction</a:t>
            </a:r>
            <a:endParaRPr lang="en-US" altLang="en-US" sz="2000" b="1"/>
          </a:p>
          <a:p>
            <a:pPr lvl="1" eaLnBrk="1" hangingPunct="1"/>
            <a:r>
              <a:rPr lang="en-US" altLang="en-US" sz="1800"/>
              <a:t>Light rays bend around edges - new wavefronts are generated at sharp edges - the smaller the aperture the lower the definition</a:t>
            </a:r>
          </a:p>
          <a:p>
            <a:pPr eaLnBrk="1" hangingPunct="1"/>
            <a:r>
              <a:rPr lang="en-US" altLang="en-US" sz="2000" b="1">
                <a:solidFill>
                  <a:schemeClr val="hlink"/>
                </a:solidFill>
              </a:rPr>
              <a:t>Dispersion</a:t>
            </a:r>
            <a:endParaRPr lang="en-US" altLang="en-US" sz="2000"/>
          </a:p>
          <a:p>
            <a:pPr lvl="1" eaLnBrk="1" hangingPunct="1"/>
            <a:r>
              <a:rPr lang="en-US" altLang="en-US" sz="1800"/>
              <a:t>Separation of light into its constituent wavelengths when entering a transparent medium - the change of refractive index with wavelength, such as the spectrum produced by a prism or a rainbow</a:t>
            </a:r>
          </a:p>
        </p:txBody>
      </p:sp>
      <p:graphicFrame>
        <p:nvGraphicFramePr>
          <p:cNvPr id="6149" name="Object 4">
            <a:hlinkClick r:id="" action="ppaction://ole?verb=0"/>
          </p:cNvPr>
          <p:cNvGraphicFramePr>
            <a:graphicFrameLocks/>
          </p:cNvGraphicFramePr>
          <p:nvPr/>
        </p:nvGraphicFramePr>
        <p:xfrm>
          <a:off x="7924800" y="5638800"/>
          <a:ext cx="950913" cy="723900"/>
        </p:xfrm>
        <a:graphic>
          <a:graphicData uri="http://schemas.openxmlformats.org/presentationml/2006/ole">
            <mc:AlternateContent xmlns:mc="http://schemas.openxmlformats.org/markup-compatibility/2006">
              <mc:Choice xmlns:v="urn:schemas-microsoft-com:vml" Requires="v">
                <p:oleObj spid="_x0000_s6197" name="Microsoft ClipArt Gallery" r:id="rId4" imgW="5973763" imgH="3816350" progId="MS_ClipArt_Gallery">
                  <p:embed/>
                </p:oleObj>
              </mc:Choice>
              <mc:Fallback>
                <p:oleObj name="Microsoft ClipArt Gallery" r:id="rId4" imgW="5973763" imgH="3816350" progId="MS_ClipArt_Gallery">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5638800"/>
                        <a:ext cx="950913" cy="723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50" name="Rectangle 5"/>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p:transition advTm="107992"/>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78DBE6F-1E73-4BF1-B6B7-AF296C5D1803}" type="datetime12">
              <a:rPr lang="en-US" altLang="en-US" sz="1000" smtClean="0"/>
              <a:pPr eaLnBrk="1" hangingPunct="1">
                <a:spcBef>
                  <a:spcPct val="0"/>
                </a:spcBef>
                <a:buFontTx/>
                <a:buNone/>
              </a:pPr>
              <a:t>11:03 PM</a:t>
            </a:fld>
            <a:endParaRPr lang="en-US" altLang="en-US" sz="1000"/>
          </a:p>
        </p:txBody>
      </p:sp>
      <p:sp>
        <p:nvSpPr>
          <p:cNvPr id="7171" name="Rectangle 2"/>
          <p:cNvSpPr>
            <a:spLocks noGrp="1" noChangeArrowheads="1"/>
          </p:cNvSpPr>
          <p:nvPr>
            <p:ph type="title"/>
          </p:nvPr>
        </p:nvSpPr>
        <p:spPr>
          <a:noFill/>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pPr eaLnBrk="1" hangingPunct="1"/>
            <a:r>
              <a:rPr lang="en-US" altLang="en-US" sz="4000"/>
              <a:t>Refraction &amp; Dispersion</a:t>
            </a:r>
          </a:p>
        </p:txBody>
      </p:sp>
      <p:sp>
        <p:nvSpPr>
          <p:cNvPr id="7172" name="Rectangle 16"/>
          <p:cNvSpPr>
            <a:spLocks noChangeArrowheads="1"/>
          </p:cNvSpPr>
          <p:nvPr/>
        </p:nvSpPr>
        <p:spPr bwMode="auto">
          <a:xfrm>
            <a:off x="533400" y="5105400"/>
            <a:ext cx="7578725" cy="81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latin typeface="Times New Roman" pitchFamily="18" charset="0"/>
              </a:rPr>
              <a:t>Light is “bent” and the resultant colors separate (dispersion).</a:t>
            </a:r>
          </a:p>
          <a:p>
            <a:pPr>
              <a:spcBef>
                <a:spcPct val="0"/>
              </a:spcBef>
              <a:buFontTx/>
              <a:buNone/>
            </a:pPr>
            <a:r>
              <a:rPr lang="en-US" altLang="en-US" sz="2400">
                <a:latin typeface="Times New Roman" pitchFamily="18" charset="0"/>
              </a:rPr>
              <a:t>Red is least refracted, violet most refracted.</a:t>
            </a:r>
          </a:p>
        </p:txBody>
      </p:sp>
      <p:sp>
        <p:nvSpPr>
          <p:cNvPr id="7173" name="Text Box 18"/>
          <p:cNvSpPr txBox="1">
            <a:spLocks noChangeArrowheads="1"/>
          </p:cNvSpPr>
          <p:nvPr/>
        </p:nvSpPr>
        <p:spPr bwMode="auto">
          <a:xfrm>
            <a:off x="7315200" y="3352800"/>
            <a:ext cx="145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i="1">
                <a:latin typeface="Times New Roman" pitchFamily="18" charset="0"/>
              </a:rPr>
              <a:t>dispersion</a:t>
            </a:r>
          </a:p>
        </p:txBody>
      </p:sp>
      <p:sp>
        <p:nvSpPr>
          <p:cNvPr id="7174" name="Text Box 19"/>
          <p:cNvSpPr txBox="1">
            <a:spLocks noChangeArrowheads="1"/>
          </p:cNvSpPr>
          <p:nvPr/>
        </p:nvSpPr>
        <p:spPr bwMode="auto">
          <a:xfrm>
            <a:off x="4343400" y="1828800"/>
            <a:ext cx="33528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latin typeface="Times New Roman" pitchFamily="18" charset="0"/>
              </a:rPr>
              <a:t>Short wavelengths are “bent” more than long wavelengths</a:t>
            </a:r>
          </a:p>
        </p:txBody>
      </p:sp>
      <p:sp>
        <p:nvSpPr>
          <p:cNvPr id="7175" name="Rectangle 22"/>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graphicFrame>
        <p:nvGraphicFramePr>
          <p:cNvPr id="7176" name="Object 23"/>
          <p:cNvGraphicFramePr>
            <a:graphicFrameLocks noGrp="1" noChangeAspect="1"/>
          </p:cNvGraphicFramePr>
          <p:nvPr>
            <p:ph idx="1"/>
          </p:nvPr>
        </p:nvGraphicFramePr>
        <p:xfrm>
          <a:off x="1447800" y="2514600"/>
          <a:ext cx="5638800" cy="2336800"/>
        </p:xfrm>
        <a:graphic>
          <a:graphicData uri="http://schemas.openxmlformats.org/presentationml/2006/ole">
            <mc:AlternateContent xmlns:mc="http://schemas.openxmlformats.org/markup-compatibility/2006">
              <mc:Choice xmlns:v="urn:schemas-microsoft-com:vml" Requires="v">
                <p:oleObj spid="_x0000_s7223" name="Document" r:id="rId4" imgW="10085714" imgH="4759387" progId="XaraX.Document">
                  <p:embed/>
                </p:oleObj>
              </mc:Choice>
              <mc:Fallback>
                <p:oleObj name="Document" r:id="rId4" imgW="10085714" imgH="4759387" progId="XaraX.Document">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514600"/>
                        <a:ext cx="5638800" cy="233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Tm="47423"/>
  <p:extLst>
    <p:ext uri="{3A86A75C-4F4B-4683-9AE1-C65F6400EC91}">
      <p14:laserTraceLst xmlns:p14="http://schemas.microsoft.com/office/powerpoint/2010/main">
        <p14:tracePtLst>
          <p14:tracePt t="9953" x="4572000" y="3429000"/>
          <p14:tracePt t="10374" x="4591050" y="3416300"/>
          <p14:tracePt t="10386" x="4654550" y="3371850"/>
          <p14:tracePt t="10394" x="4743450" y="3302000"/>
          <p14:tracePt t="10408" x="5099050" y="3041650"/>
          <p14:tracePt t="10425" x="5302250" y="2895600"/>
          <p14:tracePt t="10441" x="5708650" y="2616200"/>
          <p14:tracePt t="10475" x="5765800" y="2578100"/>
          <p14:tracePt t="10491" x="5822950" y="2540000"/>
          <p14:tracePt t="10510" x="5842000" y="2540000"/>
          <p14:tracePt t="10525" x="5854700" y="2533650"/>
          <p14:tracePt t="10542" x="5854700" y="2527300"/>
          <p14:tracePt t="10822" x="5848350" y="2527300"/>
          <p14:tracePt t="10826" x="5842000" y="2527300"/>
          <p14:tracePt t="10841" x="5816600" y="2514600"/>
          <p14:tracePt t="10859" x="5797550" y="2508250"/>
          <p14:tracePt t="10874" x="5784850" y="2508250"/>
          <p14:tracePt t="10893" x="5740400" y="2508250"/>
          <p14:tracePt t="10925" x="5708650" y="2508250"/>
          <p14:tracePt t="10942" x="5695950" y="2508250"/>
          <p14:tracePt t="10958" x="5676900" y="2508250"/>
          <p14:tracePt t="10974" x="5651500" y="2508250"/>
          <p14:tracePt t="10992" x="5613400" y="2514600"/>
          <p14:tracePt t="11041" x="5600700" y="2514600"/>
          <p14:tracePt t="11043" x="5581650" y="2514600"/>
          <p14:tracePt t="11062" x="5575300" y="2514600"/>
          <p14:tracePt t="11075" x="5562600" y="2520950"/>
          <p14:tracePt t="11092" x="5549900" y="2520950"/>
          <p14:tracePt t="11108" x="5543550" y="2520950"/>
          <p14:tracePt t="11124" x="5537200" y="2520950"/>
          <p14:tracePt t="11202" x="5549900" y="2508250"/>
          <p14:tracePt t="11214" x="5588000" y="2482850"/>
          <p14:tracePt t="11214" x="5651500" y="2438400"/>
          <p14:tracePt t="11226" x="5734050" y="2393950"/>
          <p14:tracePt t="11243" x="5867400" y="2330450"/>
          <p14:tracePt t="11259" x="6038850" y="2266950"/>
          <p14:tracePt t="11275" x="6115050" y="2247900"/>
          <p14:tracePt t="11292" x="6184900" y="2241550"/>
          <p14:tracePt t="11310" x="6203950" y="2241550"/>
          <p14:tracePt t="11324" x="6210300" y="2241550"/>
          <p14:tracePt t="11379" x="6203950" y="2247900"/>
          <p14:tracePt t="11391" x="6172200" y="2279650"/>
          <p14:tracePt t="11393" x="6121400" y="2317750"/>
          <p14:tracePt t="11408" x="6064250" y="2381250"/>
          <p14:tracePt t="11425" x="5892800" y="2590800"/>
          <p14:tracePt t="11441" x="5803900" y="2743200"/>
          <p14:tracePt t="11458" x="5651500" y="3111500"/>
          <p14:tracePt t="11474" x="5613400" y="3282950"/>
          <p14:tracePt t="11492" x="5581650" y="3473450"/>
          <p14:tracePt t="11508" x="5562600" y="3676650"/>
          <p14:tracePt t="11541" x="5562600" y="3752850"/>
          <p14:tracePt t="11542" x="5562600" y="3841750"/>
          <p14:tracePt t="11559" x="5575300" y="3860800"/>
          <p14:tracePt t="11574" x="5575300" y="3873500"/>
          <p14:tracePt t="11591" x="5588000" y="3879850"/>
          <p14:tracePt t="11608" x="5600700" y="3879850"/>
          <p14:tracePt t="11735" x="5607050" y="3879850"/>
          <p14:tracePt t="11758" x="5613400" y="3879850"/>
          <p14:tracePt t="11759" x="5626100" y="3879850"/>
          <p14:tracePt t="11774" x="5632450" y="3879850"/>
          <p14:tracePt t="11792" x="5657850" y="3879850"/>
          <p14:tracePt t="11828" x="5664200" y="3879850"/>
          <p14:tracePt t="11888" x="5638800" y="3886200"/>
          <p14:tracePt t="11889" x="5581650" y="3898900"/>
          <p14:tracePt t="11910" x="5429250" y="3930650"/>
          <p14:tracePt t="11924" x="5321300" y="3937000"/>
          <p14:tracePt t="11941" x="5226050" y="3937000"/>
          <p14:tracePt t="11957" x="5022850" y="3937000"/>
          <p14:tracePt t="11974" x="4940300" y="3937000"/>
          <p14:tracePt t="11991" x="4819650" y="3937000"/>
          <p14:tracePt t="12024" x="4781550" y="3943350"/>
          <p14:tracePt t="12026" x="4756150" y="3943350"/>
          <p14:tracePt t="12041" x="4737100" y="3943350"/>
          <p14:tracePt t="12058" x="4730750" y="3943350"/>
          <p14:tracePt t="12114" x="4737100" y="3943350"/>
          <p14:tracePt t="12124" x="4756150" y="3943350"/>
          <p14:tracePt t="12126" x="4787900" y="3943350"/>
          <p14:tracePt t="12141" x="4845050" y="3943350"/>
          <p14:tracePt t="12158" x="5022850" y="3911600"/>
          <p14:tracePt t="12175" x="5194300" y="3867150"/>
          <p14:tracePt t="12191" x="5486400" y="3822700"/>
          <p14:tracePt t="12209" x="5581650" y="3816350"/>
          <p14:tracePt t="12224" x="5664200" y="3816350"/>
          <p14:tracePt t="12242" x="5746750" y="3816350"/>
          <p14:tracePt t="12258" x="5759450" y="3816350"/>
          <p14:tracePt t="12325" x="5689600" y="3816350"/>
          <p14:tracePt t="12339" x="5575300" y="3816350"/>
          <p14:tracePt t="12359" x="5308600" y="3854450"/>
          <p14:tracePt t="12375" x="5219700" y="3867150"/>
          <p14:tracePt t="12391" x="5099050" y="3879850"/>
          <p14:tracePt t="12409" x="5054600" y="3879850"/>
          <p14:tracePt t="12424" x="5022850" y="3879850"/>
          <p14:tracePt t="12441" x="4997450" y="3879850"/>
          <p14:tracePt t="12514" x="5022850" y="3879850"/>
          <p14:tracePt t="12526" x="5073650" y="3879850"/>
          <p14:tracePt t="12536" x="5130800" y="3886200"/>
          <p14:tracePt t="12541" x="5200650" y="3892550"/>
          <p14:tracePt t="12558" x="5365750" y="3917950"/>
          <p14:tracePt t="12576" x="5435600" y="3924300"/>
          <p14:tracePt t="12591" x="5499100" y="3937000"/>
          <p14:tracePt t="12608" x="5568950" y="3949700"/>
          <p14:tracePt t="12625" x="5581650" y="3956050"/>
          <p14:tracePt t="12666" x="5568950" y="3956050"/>
          <p14:tracePt t="12679" x="5537200" y="3949700"/>
          <p14:tracePt t="12692" x="5486400" y="3943350"/>
          <p14:tracePt t="12693" x="5416550" y="3930650"/>
          <p14:tracePt t="12708" x="5346700" y="3917950"/>
          <p14:tracePt t="12725" x="5213350" y="3898900"/>
          <p14:tracePt t="12742" x="5156200" y="3892550"/>
          <p14:tracePt t="12758" x="5111750" y="3892550"/>
          <p14:tracePt t="12775" x="5060950" y="3892550"/>
          <p14:tracePt t="12791" x="5054600" y="3892550"/>
          <p14:tracePt t="12858" x="5067300" y="3892550"/>
          <p14:tracePt t="12866" x="5086350" y="3892550"/>
          <p14:tracePt t="12874" x="5130800" y="3892550"/>
          <p14:tracePt t="12896" x="5149850" y="3892550"/>
          <p14:tracePt t="12908" x="5168900" y="3898900"/>
          <p14:tracePt t="12924" x="5194300" y="3905250"/>
          <p14:tracePt t="12943" x="5200650" y="3905250"/>
          <p14:tracePt t="12958" x="5207000" y="3911600"/>
          <p14:tracePt t="14265" x="5200650" y="3905250"/>
          <p14:tracePt t="14272" x="5187950" y="3886200"/>
          <p14:tracePt t="14292" x="5175250" y="3879850"/>
          <p14:tracePt t="14309" x="5162550" y="3860800"/>
          <p14:tracePt t="14325" x="5156200" y="3841750"/>
          <p14:tracePt t="14341" x="5137150" y="3816350"/>
          <p14:tracePt t="14358" x="5105400" y="3765550"/>
          <p14:tracePt t="14374" x="5092700" y="3733800"/>
          <p14:tracePt t="14390" x="5048250" y="3651250"/>
          <p14:tracePt t="14408" x="5035550" y="3613150"/>
          <p14:tracePt t="14424" x="5029200" y="3581400"/>
          <p14:tracePt t="14441" x="5010150" y="3543300"/>
          <p14:tracePt t="14458" x="5003800" y="3524250"/>
          <p14:tracePt t="14474" x="4997450" y="3505200"/>
          <p14:tracePt t="14491" x="4991100" y="3492500"/>
          <p14:tracePt t="14509" x="4991100" y="3486150"/>
          <p14:tracePt t="14525" x="4991100" y="3473450"/>
          <p14:tracePt t="14541" x="4991100" y="3467100"/>
          <p14:tracePt t="14557" x="4991100" y="3448050"/>
          <p14:tracePt t="14575" x="4984750" y="3435350"/>
          <p14:tracePt t="14591" x="4984750" y="3422650"/>
          <p14:tracePt t="14608" x="4978400" y="3384550"/>
          <p14:tracePt t="14624" x="4978400" y="3359150"/>
          <p14:tracePt t="14641" x="4978400" y="3321050"/>
          <p14:tracePt t="14659" x="4978400" y="3302000"/>
          <p14:tracePt t="14674" x="4978400" y="3295650"/>
          <p14:tracePt t="14690" x="4978400" y="3276600"/>
          <p14:tracePt t="14708" x="4978400" y="3270250"/>
          <p14:tracePt t="14725" x="4978400" y="3263900"/>
          <p14:tracePt t="16193" x="4978400" y="3270250"/>
          <p14:tracePt t="16196" x="4978400" y="3276600"/>
          <p14:tracePt t="16207" x="4978400" y="3295650"/>
          <p14:tracePt t="16224" x="4978400" y="3346450"/>
          <p14:tracePt t="16241" x="4978400" y="3378200"/>
          <p14:tracePt t="16258" x="4997450" y="3435350"/>
          <p14:tracePt t="16274" x="5054600" y="3556000"/>
          <p14:tracePt t="16291" x="5092700" y="3613150"/>
          <p14:tracePt t="16306" x="5213350" y="3714750"/>
          <p14:tracePt t="16324" x="5289550" y="3752850"/>
          <p14:tracePt t="16340" x="5359400" y="3790950"/>
          <p14:tracePt t="16358" x="5511800" y="3835400"/>
          <p14:tracePt t="16375" x="5581650" y="3854450"/>
          <p14:tracePt t="16391" x="5829300" y="3924300"/>
          <p14:tracePt t="16441" x="5905500" y="3949700"/>
          <p14:tracePt t="16458" x="5975350" y="3981450"/>
          <p14:tracePt t="16507" x="5981700" y="3987800"/>
          <p14:tracePt t="16525" x="6000750" y="4000500"/>
          <p14:tracePt t="16541" x="6007100" y="4006850"/>
          <p14:tracePt t="16558" x="6019800" y="4006850"/>
          <p14:tracePt t="16820" x="6026150" y="4013200"/>
          <p14:tracePt t="16823" x="6038850" y="4025900"/>
          <p14:tracePt t="16841" x="6057900" y="4044950"/>
          <p14:tracePt t="16858" x="6057900" y="4051300"/>
          <p14:tracePt t="16874" x="6070600" y="4070350"/>
          <p14:tracePt t="16907" x="6076950" y="4076700"/>
          <p14:tracePt t="16909" x="6076950" y="4083050"/>
          <p14:tracePt t="18937" x="6083300" y="4083050"/>
          <p14:tracePt t="18987" x="6089650" y="4083050"/>
          <p14:tracePt t="19011" x="6102350" y="4083050"/>
          <p14:tracePt t="19013" x="6108700" y="4083050"/>
          <p14:tracePt t="19042" x="6115050" y="4083050"/>
          <p14:tracePt t="19059" x="6121400" y="4083050"/>
          <p14:tracePt t="19076" x="6127750" y="4083050"/>
          <p14:tracePt t="19093" x="6140450" y="4083050"/>
          <p14:tracePt t="19128" x="6153150" y="4083050"/>
          <p14:tracePt t="19129" x="6159500" y="4076700"/>
          <p14:tracePt t="19143" x="6165850" y="4076700"/>
          <p14:tracePt t="19162" x="6172200" y="4076700"/>
          <p14:tracePt t="19176" x="6184900" y="4070350"/>
          <p14:tracePt t="19211" x="6191250" y="4070350"/>
          <p14:tracePt t="19212" x="6197600" y="4064000"/>
          <p14:tracePt t="19246" x="6203950" y="4057650"/>
          <p14:tracePt t="19270" x="6210300" y="4057650"/>
          <p14:tracePt t="19294" x="6216650" y="4051300"/>
          <p14:tracePt t="19317" x="6223000" y="4051300"/>
          <p14:tracePt t="19340" x="6223000" y="4044950"/>
          <p14:tracePt t="19342" x="6223000" y="4038600"/>
          <p14:tracePt t="19362" x="6223000" y="4025900"/>
          <p14:tracePt t="19377" x="6178550" y="3987800"/>
          <p14:tracePt t="19393" x="6140450" y="3962400"/>
          <p14:tracePt t="19409" x="6032500" y="3892550"/>
          <p14:tracePt t="19427" x="5981700" y="3867150"/>
          <p14:tracePt t="19443" x="5835650" y="3810000"/>
          <p14:tracePt t="19459" x="5759450" y="3797300"/>
          <p14:tracePt t="19476" x="5689600" y="3778250"/>
          <p14:tracePt t="19493" x="5537200" y="3778250"/>
          <p14:tracePt t="19509" x="5486400" y="3778250"/>
          <p14:tracePt t="19526" x="5397500" y="3778250"/>
          <p14:tracePt t="19542" x="5378450" y="3778250"/>
          <p14:tracePt t="19560" x="5359400" y="3778250"/>
          <p14:tracePt t="19576" x="5346700" y="3784600"/>
          <p14:tracePt t="19593" x="5346700" y="3797300"/>
          <p14:tracePt t="19609" x="5321300" y="3835400"/>
          <p14:tracePt t="19628" x="5308600" y="3873500"/>
          <p14:tracePt t="19643" x="5295900" y="3930650"/>
          <p14:tracePt t="19661" x="5289550" y="3962400"/>
          <p14:tracePt t="19676" x="5283200" y="3987800"/>
          <p14:tracePt t="19692" x="5283200" y="4051300"/>
          <p14:tracePt t="19709" x="5283200" y="4083050"/>
          <p14:tracePt t="19727" x="5314950" y="4114800"/>
          <p14:tracePt t="19743" x="5334000" y="4133850"/>
          <p14:tracePt t="19760" x="5365750" y="4146550"/>
          <p14:tracePt t="19776" x="5429250" y="4159250"/>
          <p14:tracePt t="19793" x="5467350" y="4159250"/>
          <p14:tracePt t="19809" x="5537200" y="4159250"/>
          <p14:tracePt t="19827" x="5575300" y="4159250"/>
          <p14:tracePt t="19843" x="5645150" y="4133850"/>
          <p14:tracePt t="19861" x="5676900" y="4121150"/>
          <p14:tracePt t="19876" x="5708650" y="4108450"/>
          <p14:tracePt t="19893" x="5734050" y="4083050"/>
          <p14:tracePt t="19909" x="5746750" y="4070350"/>
          <p14:tracePt t="19926" x="5753100" y="4057650"/>
          <p14:tracePt t="19943" x="5753100" y="4032250"/>
          <p14:tracePt t="19960" x="5753100" y="4013200"/>
          <p14:tracePt t="19976" x="5753100" y="3981450"/>
          <p14:tracePt t="19994" x="5734050" y="3956050"/>
          <p14:tracePt t="20010" x="5689600" y="3911600"/>
          <p14:tracePt t="20027" x="5651500" y="3892550"/>
          <p14:tracePt t="20042" x="5619750" y="3879850"/>
          <p14:tracePt t="20060" x="5575300" y="3873500"/>
          <p14:tracePt t="20076" x="5543550" y="3873500"/>
          <p14:tracePt t="20094" x="5486400" y="3879850"/>
          <p14:tracePt t="20110" x="5467350" y="3886200"/>
          <p14:tracePt t="20126" x="5454650" y="3892550"/>
          <p14:tracePt t="20142" x="5429250" y="3917950"/>
          <p14:tracePt t="20160" x="5422900" y="3930650"/>
          <p14:tracePt t="20176" x="5410200" y="3949700"/>
          <p14:tracePt t="20193" x="5410200" y="3962400"/>
          <p14:tracePt t="20209" x="5410200" y="3981450"/>
          <p14:tracePt t="20226" x="5410200" y="4006850"/>
          <p14:tracePt t="20243" x="5410200" y="4019550"/>
          <p14:tracePt t="20260" x="5422900" y="4044950"/>
          <p14:tracePt t="20276" x="5422900" y="4051300"/>
          <p14:tracePt t="20292" x="5429250" y="4057650"/>
          <p14:tracePt t="20310" x="5435600" y="4064000"/>
          <p14:tracePt t="20346" x="5441950" y="4064000"/>
          <p14:tracePt t="20348" x="5441950" y="4070350"/>
          <p14:tracePt t="20619" x="5448300" y="4070350"/>
          <p14:tracePt t="20642" x="5461000" y="4070350"/>
          <p14:tracePt t="20648" x="5473700" y="4070350"/>
          <p14:tracePt t="20660" x="5492750" y="4057650"/>
          <p14:tracePt t="20677" x="5505450" y="4057650"/>
          <p14:tracePt t="20692" x="5511800" y="4057650"/>
          <p14:tracePt t="20713" x="5530850" y="4051300"/>
          <p14:tracePt t="20771" x="5537200" y="4051300"/>
          <p14:tracePt t="21008" x="5543550" y="4044950"/>
          <p14:tracePt t="21010" x="5549900" y="4044950"/>
          <p14:tracePt t="21026" x="5568950" y="4032250"/>
          <p14:tracePt t="21068" x="5575300" y="4025900"/>
          <p14:tracePt t="21077" x="5581650" y="4025900"/>
          <p14:tracePt t="21080" x="5588000" y="4025900"/>
          <p14:tracePt t="21093" x="5588000" y="4019550"/>
          <p14:tracePt t="21660" x="5594350" y="4013200"/>
          <p14:tracePt t="21675" x="5594350" y="4006850"/>
          <p14:tracePt t="21677" x="5607050" y="4000500"/>
          <p14:tracePt t="21692" x="5613400" y="3987800"/>
          <p14:tracePt t="21710" x="5619750" y="3981450"/>
          <p14:tracePt t="21726" x="5619750" y="3975100"/>
          <p14:tracePt t="21742" x="5626100" y="3968750"/>
          <p14:tracePt t="21802" x="5632450" y="3968750"/>
          <p14:tracePt t="24629" x="5632450" y="3962400"/>
          <p14:tracePt t="24633" x="5645150" y="3943350"/>
          <p14:tracePt t="24659" x="5664200" y="3905250"/>
          <p14:tracePt t="24677" x="5670550" y="3892550"/>
          <p14:tracePt t="24693" x="5683250" y="3867150"/>
          <p14:tracePt t="24734" x="5683250" y="3860800"/>
          <p14:tracePt t="24770" x="5689600" y="3860800"/>
          <p14:tracePt t="24828" x="5689600" y="3854450"/>
          <p14:tracePt t="29380" x="5670550" y="3867150"/>
          <p14:tracePt t="29392" x="5626100" y="3911600"/>
          <p14:tracePt t="29394" x="5537200" y="3981450"/>
          <p14:tracePt t="29408" x="5353050" y="4133850"/>
          <p14:tracePt t="29425" x="4889500" y="4483100"/>
          <p14:tracePt t="29442" x="4622800" y="4692650"/>
          <p14:tracePt t="29461" x="4387850" y="4876800"/>
          <p14:tracePt t="29476" x="4000500" y="5200650"/>
          <p14:tracePt t="29492" x="3892550" y="5295900"/>
          <p14:tracePt t="29509" x="3759200" y="5403850"/>
          <p14:tracePt t="29526" x="3714750" y="5435600"/>
          <p14:tracePt t="29542" x="3670300" y="5480050"/>
          <p14:tracePt t="29560" x="3663950" y="5486400"/>
          <p14:tracePt t="29577" x="3663950" y="5492750"/>
          <p14:tracePt t="29818" x="3651250" y="5492750"/>
          <p14:tracePt t="29833" x="3632200" y="5505450"/>
          <p14:tracePt t="29842" x="3486150" y="5575300"/>
          <p14:tracePt t="29859" x="3321050" y="5638800"/>
          <p14:tracePt t="29875" x="2965450" y="5740400"/>
          <p14:tracePt t="29892" x="2825750" y="5778500"/>
          <p14:tracePt t="29912" x="2609850" y="5803900"/>
          <p14:tracePt t="29927" x="2527300" y="5810250"/>
          <p14:tracePt t="29944" x="2470150" y="5810250"/>
          <p14:tracePt t="29959" x="2374900" y="5810250"/>
          <p14:tracePt t="29975" x="2343150" y="5810250"/>
          <p14:tracePt t="29993" x="2324100" y="5810250"/>
          <p14:tracePt t="30043" x="2324100" y="5822950"/>
          <p14:tracePt t="30291" x="2317750" y="5822950"/>
          <p14:tracePt t="30296" x="2305050" y="5822950"/>
          <p14:tracePt t="30311" x="2298700" y="5822950"/>
          <p14:tracePt t="30326" x="2286000" y="5816600"/>
          <p14:tracePt t="30344" x="2279650" y="5810250"/>
          <p14:tracePt t="30360" x="2273300" y="5784850"/>
          <p14:tracePt t="30376" x="2260600" y="5765800"/>
          <p14:tracePt t="30392" x="2247900" y="5734050"/>
          <p14:tracePt t="30411" x="2235200" y="5715000"/>
          <p14:tracePt t="30426" x="2235200" y="5702300"/>
          <p14:tracePt t="30443" x="2228850" y="5689600"/>
          <p14:tracePt t="30458" x="2222500" y="5683250"/>
          <p14:tracePt t="31095" x="2235200" y="5683250"/>
          <p14:tracePt t="31098" x="2260600" y="5676900"/>
          <p14:tracePt t="31109" x="2324100" y="5664200"/>
          <p14:tracePt t="31125" x="2406650" y="5638800"/>
          <p14:tracePt t="31142" x="2730500" y="5530850"/>
          <p14:tracePt t="31159" x="2965450" y="5441950"/>
          <p14:tracePt t="31175" x="3409950" y="5289550"/>
          <p14:tracePt t="31195" x="3625850" y="5226050"/>
          <p14:tracePt t="31208" x="4083050" y="5105400"/>
          <p14:tracePt t="31243" x="4286250" y="5060950"/>
          <p14:tracePt t="31277" x="4318000" y="5054600"/>
          <p14:tracePt t="31292" x="4343400" y="5035550"/>
          <p14:tracePt t="31534" x="4356100" y="5035550"/>
          <p14:tracePt t="31546" x="4368800" y="5048250"/>
          <p14:tracePt t="31556" x="4457700" y="5092700"/>
          <p14:tracePt t="31575" x="4533900" y="5105400"/>
          <p14:tracePt t="31575" x="4635500" y="5124450"/>
          <p14:tracePt t="31594" x="4787900" y="5143500"/>
          <p14:tracePt t="31609" x="4914900" y="5156200"/>
          <p14:tracePt t="31627" x="5194300" y="5181600"/>
          <p14:tracePt t="31642" x="5308600" y="5187950"/>
          <p14:tracePt t="31660" x="5410200" y="5207000"/>
          <p14:tracePt t="31675" x="5549900" y="5232400"/>
          <p14:tracePt t="31693" x="5600700" y="5245100"/>
          <p14:tracePt t="31708" x="5651500" y="5270500"/>
          <p14:tracePt t="31726" x="5664200" y="5270500"/>
          <p14:tracePt t="32018" x="5664200" y="5257800"/>
          <p14:tracePt t="32030" x="5676900" y="5219700"/>
          <p14:tracePt t="32042" x="5695950" y="5156200"/>
          <p14:tracePt t="32043" x="5721350" y="5067300"/>
          <p14:tracePt t="32058" x="5746750" y="4908550"/>
          <p14:tracePt t="32075" x="5822950" y="4495800"/>
          <p14:tracePt t="32092" x="5854700" y="4305300"/>
          <p14:tracePt t="32109" x="5905500" y="4051300"/>
          <p14:tracePt t="32125" x="5918200" y="3968750"/>
          <p14:tracePt t="32159" x="5924550" y="3956050"/>
          <p14:tracePt t="32195" x="5924550" y="3981450"/>
          <p14:tracePt t="32372" x="5937250" y="3968750"/>
          <p14:tracePt t="32372" x="5956300" y="3943350"/>
          <p14:tracePt t="32398" x="5994400" y="3892550"/>
          <p14:tracePt t="32409" x="6026150" y="3816350"/>
          <p14:tracePt t="32411" x="6083300" y="3714750"/>
          <p14:tracePt t="32424" x="6216650" y="3302000"/>
          <p14:tracePt t="32460" x="6235700" y="3213100"/>
          <p14:tracePt t="32475" x="6254750" y="3073400"/>
          <p14:tracePt t="32493" x="6261100" y="3016250"/>
          <p14:tracePt t="32509" x="6261100" y="2965450"/>
          <p14:tracePt t="32526" x="6261100" y="2901950"/>
          <p14:tracePt t="32542" x="6261100" y="2889250"/>
          <p14:tracePt t="32558" x="6261100" y="2870200"/>
          <p14:tracePt t="32577" x="6261100" y="2863850"/>
          <p14:tracePt t="32592" x="6261100" y="2857500"/>
          <p14:tracePt t="32609" x="6261100" y="2851150"/>
          <p14:tracePt t="32625" x="6261100" y="2844800"/>
          <p14:tracePt t="32643" x="6261100" y="2832100"/>
          <p14:tracePt t="32659" x="6261100" y="2825750"/>
          <p14:tracePt t="32674" x="6261100" y="2819400"/>
          <p14:tracePt t="32692" x="6261100" y="2787650"/>
          <p14:tracePt t="32709" x="6261100" y="2774950"/>
          <p14:tracePt t="32725" x="6261100" y="2768600"/>
          <p14:tracePt t="32811" x="6261100" y="2774950"/>
          <p14:tracePt t="32813" x="6267450" y="2794000"/>
          <p14:tracePt t="32825" x="6267450" y="2813050"/>
          <p14:tracePt t="32842" x="6305550" y="2914650"/>
          <p14:tracePt t="32859" x="6324600" y="2978150"/>
          <p14:tracePt t="32875" x="6350000" y="3048000"/>
          <p14:tracePt t="32892" x="6400800" y="3206750"/>
          <p14:tracePt t="32909" x="6426200" y="3282950"/>
          <p14:tracePt t="32925" x="6470650" y="3422650"/>
          <p14:tracePt t="32942" x="6483350" y="3492500"/>
          <p14:tracePt t="32958" x="6496050" y="3549650"/>
          <p14:tracePt t="32975" x="6515100" y="3638550"/>
          <p14:tracePt t="32992" x="6521450" y="3683000"/>
          <p14:tracePt t="32992" x="6521450" y="3727450"/>
          <p14:tracePt t="33016" x="6521450" y="3771900"/>
          <p14:tracePt t="33026" x="6521450" y="3803650"/>
          <p14:tracePt t="33042" x="6521450" y="3898900"/>
          <p14:tracePt t="33059" x="6521450" y="3937000"/>
          <p14:tracePt t="33075" x="6521450" y="3962400"/>
          <p14:tracePt t="33091" x="6521450" y="3994150"/>
          <p14:tracePt t="33110" x="6521450" y="4006850"/>
          <p14:tracePt t="33144" x="6521450" y="4013200"/>
          <p14:tracePt t="33146" x="6521450" y="4025900"/>
          <p14:tracePt t="33178" x="6521450" y="4032250"/>
          <p14:tracePt t="33201" x="6521450" y="4038600"/>
          <p14:tracePt t="33208" x="6521450" y="4044950"/>
          <p14:tracePt t="33225" x="6521450" y="4057650"/>
          <p14:tracePt t="33242" x="6521450" y="4070350"/>
          <p14:tracePt t="33259" x="6521450" y="4095750"/>
          <p14:tracePt t="33276" x="6521450" y="4108450"/>
          <p14:tracePt t="33294" x="6521450" y="4121150"/>
          <p14:tracePt t="33309" x="6521450" y="4171950"/>
          <p14:tracePt t="33342" x="6521450" y="4191000"/>
          <p14:tracePt t="33359" x="6521450" y="4197350"/>
          <p14:tracePt t="33510" x="6527800" y="4191000"/>
          <p14:tracePt t="33511" x="6534150" y="4184650"/>
          <p14:tracePt t="33525" x="6540500" y="4171950"/>
          <p14:tracePt t="33543" x="6559550" y="4146550"/>
          <p14:tracePt t="33559" x="6565900" y="4127500"/>
          <p14:tracePt t="33576" x="6578600" y="4114800"/>
          <p14:tracePt t="33592" x="6597650" y="4076700"/>
          <p14:tracePt t="33608" x="6604000" y="4044950"/>
          <p14:tracePt t="33625" x="6616700" y="3994150"/>
          <p14:tracePt t="33643" x="6616700" y="3962400"/>
          <p14:tracePt t="33660" x="6616700" y="3854450"/>
          <p14:tracePt t="33676" x="6616700" y="3784600"/>
          <p14:tracePt t="33692" x="6610350" y="3714750"/>
          <p14:tracePt t="33692" x="6597650" y="3638550"/>
          <p14:tracePt t="33725" x="6584950" y="3575050"/>
          <p14:tracePt t="33727" x="6578600" y="3517900"/>
          <p14:tracePt t="33743" x="6565900" y="3409950"/>
          <p14:tracePt t="33759" x="6559550" y="3365500"/>
          <p14:tracePt t="33775" x="6553200" y="3327400"/>
          <p14:tracePt t="33792" x="6540500" y="3270250"/>
          <p14:tracePt t="33809" x="6540500" y="3244850"/>
          <p14:tracePt t="33825" x="6534150" y="3187700"/>
          <p14:tracePt t="33843" x="6534150" y="3162300"/>
          <p14:tracePt t="33859" x="6534150" y="3130550"/>
          <p14:tracePt t="33876" x="6534150" y="3117850"/>
          <p14:tracePt t="33892" x="6534150" y="3105150"/>
          <p14:tracePt t="33909" x="6534150" y="3073400"/>
          <p14:tracePt t="33925" x="6534150" y="3067050"/>
          <p14:tracePt t="33941" x="6534150" y="3054350"/>
          <p14:tracePt t="33959" x="6540500" y="3028950"/>
          <p14:tracePt t="33975" x="6540500" y="3022600"/>
          <p14:tracePt t="33992" x="6540500" y="3009900"/>
          <p14:tracePt t="34009" x="6540500" y="3003550"/>
          <p14:tracePt t="34077" x="6546850" y="3003550"/>
          <p14:tracePt t="34124" x="6553200" y="3009900"/>
          <p14:tracePt t="34130" x="6553200" y="3022600"/>
          <p14:tracePt t="34142" x="6565900" y="3086100"/>
          <p14:tracePt t="34159" x="6572250" y="3136900"/>
          <p14:tracePt t="34175" x="6591300" y="3219450"/>
          <p14:tracePt t="34192" x="6616700" y="3390900"/>
          <p14:tracePt t="34209" x="6635750" y="3511550"/>
          <p14:tracePt t="34226" x="6686550" y="3765550"/>
          <p14:tracePt t="34242" x="6705600" y="3898900"/>
          <p14:tracePt t="34259" x="6731000" y="4019550"/>
          <p14:tracePt t="34275" x="6750050" y="4184650"/>
          <p14:tracePt t="34292" x="6756400" y="4241800"/>
          <p14:tracePt t="34308" x="6775450" y="4324350"/>
          <p14:tracePt t="34325" x="6775450" y="4349750"/>
          <p14:tracePt t="34341" x="6775450" y="4368800"/>
          <p14:tracePt t="34358" x="6775450" y="4381500"/>
          <p14:tracePt t="34655" x="6775450" y="4387850"/>
          <p14:tracePt t="34658" x="6775450" y="4394200"/>
          <p14:tracePt t="34676" x="6775450" y="4413250"/>
          <p14:tracePt t="34708" x="6781800" y="4425950"/>
          <p14:tracePt t="34710" x="6788150" y="4445000"/>
          <p14:tracePt t="34726" x="6800850" y="4476750"/>
          <p14:tracePt t="34742" x="6807200" y="4508500"/>
          <p14:tracePt t="34759" x="6845300" y="4559300"/>
          <p14:tracePt t="34775" x="6858000" y="4578350"/>
          <p14:tracePt t="34792" x="6870700" y="4603750"/>
          <p14:tracePt t="34808" x="6896100" y="4629150"/>
          <p14:tracePt t="34826" x="6908800" y="4641850"/>
          <p14:tracePt t="34842" x="6927850" y="4667250"/>
          <p14:tracePt t="34859" x="6934200" y="4679950"/>
          <p14:tracePt t="34875" x="6946900" y="4699000"/>
          <p14:tracePt t="34893" x="6953250" y="4699000"/>
          <p14:tracePt t="34909" x="6953250" y="4705350"/>
          <p14:tracePt t="34926" x="6953250" y="4711700"/>
          <p14:tracePt t="35012" x="6953250" y="4718050"/>
          <p14:tracePt t="35094" x="6959600" y="4718050"/>
          <p14:tracePt t="35428" x="6978650" y="4718050"/>
          <p14:tracePt t="35462" x="7004050" y="4718050"/>
          <p14:tracePt t="35463" x="7029450" y="4718050"/>
          <p14:tracePt t="35476" x="7067550" y="4718050"/>
          <p14:tracePt t="35491" x="7131050" y="4705350"/>
          <p14:tracePt t="35509" x="7156450" y="4699000"/>
          <p14:tracePt t="35525" x="7175500" y="4699000"/>
          <p14:tracePt t="35542" x="7188200" y="4699000"/>
          <p14:tracePt t="35559" x="7194550" y="4699000"/>
          <p14:tracePt t="35903" x="7200900" y="4699000"/>
          <p14:tracePt t="35970" x="7200900" y="4692650"/>
          <p14:tracePt t="35974" x="7207250" y="4686300"/>
          <p14:tracePt t="35992" x="7226300" y="4667250"/>
          <p14:tracePt t="36010" x="7232650" y="4654550"/>
          <p14:tracePt t="36026" x="7258050" y="4629150"/>
          <p14:tracePt t="36026" x="7270750" y="4610100"/>
          <p14:tracePt t="36065" x="7277100" y="4603750"/>
          <p14:tracePt t="36077" x="7289800" y="4597400"/>
          <p14:tracePt t="36100" x="7289800" y="4591050"/>
          <p14:tracePt t="36112" x="7296150" y="4591050"/>
          <p14:tracePt t="39968" x="7296150" y="4584700"/>
          <p14:tracePt t="39980" x="7296150" y="4572000"/>
          <p14:tracePt t="39994" x="7302500" y="4552950"/>
          <p14:tracePt t="39995" x="7315200" y="4514850"/>
          <p14:tracePt t="40009" x="7327900" y="4476750"/>
          <p14:tracePt t="40026" x="7385050" y="4337050"/>
          <p14:tracePt t="40044" x="7416800" y="4254500"/>
          <p14:tracePt t="40060" x="7493000" y="4083050"/>
          <p14:tracePt t="40078" x="7524750" y="4013200"/>
          <p14:tracePt t="40093" x="7556500" y="3956050"/>
          <p14:tracePt t="40109" x="7594600" y="3860800"/>
          <p14:tracePt t="40126" x="7620000" y="3829050"/>
          <p14:tracePt t="40142" x="7651750" y="3778250"/>
          <p14:tracePt t="40160" x="7670800" y="3765550"/>
          <p14:tracePt t="40178" x="7677150" y="3740150"/>
          <p14:tracePt t="40193" x="7702550" y="3708400"/>
          <p14:tracePt t="40211" x="7721600" y="3676650"/>
          <p14:tracePt t="40226" x="7753350" y="3581400"/>
          <p14:tracePt t="40244" x="7759700" y="3549650"/>
          <p14:tracePt t="40262" x="7766050" y="3498850"/>
          <p14:tracePt t="40278" x="7766050" y="3486150"/>
          <p14:tracePt t="40292" x="7766050" y="3479800"/>
          <p14:tracePt t="40309" x="7766050" y="3460750"/>
          <p14:tracePt t="40326" x="7766050" y="3454400"/>
          <p14:tracePt t="40344" x="7759700" y="3441700"/>
          <p14:tracePt t="40677" x="7753350" y="3441700"/>
          <p14:tracePt t="40689" x="7740650" y="3441700"/>
          <p14:tracePt t="40693" x="7727950" y="3448050"/>
          <p14:tracePt t="40709" x="7683500" y="3460750"/>
          <p14:tracePt t="40726" x="7658100" y="3467100"/>
          <p14:tracePt t="40742" x="7639050" y="3473450"/>
          <p14:tracePt t="40760" x="7594600" y="3486150"/>
          <p14:tracePt t="40776" x="7575550" y="3498850"/>
          <p14:tracePt t="40793" x="7543800" y="3524250"/>
          <p14:tracePt t="40809" x="7531100" y="3536950"/>
          <p14:tracePt t="40826" x="7524750" y="3556000"/>
          <p14:tracePt t="40843" x="7512050" y="3594100"/>
          <p14:tracePt t="40861" x="7505700" y="3606800"/>
          <p14:tracePt t="40876" x="7493000" y="3657600"/>
          <p14:tracePt t="40893" x="7493000" y="3683000"/>
          <p14:tracePt t="40909" x="7493000" y="3746500"/>
          <p14:tracePt t="40943" x="7493000" y="3765550"/>
          <p14:tracePt t="40959" x="7493000" y="3803650"/>
          <p14:tracePt t="40976" x="7493000" y="3816350"/>
          <p14:tracePt t="40994" x="7505700" y="3848100"/>
          <p14:tracePt t="41010" x="7524750" y="3867150"/>
          <p14:tracePt t="41025" x="7537450" y="3873500"/>
          <p14:tracePt t="41042" x="7575550" y="3898900"/>
          <p14:tracePt t="41060" x="7594600" y="3905250"/>
          <p14:tracePt t="41076" x="7632700" y="3917950"/>
          <p14:tracePt t="41094" x="7664450" y="3917950"/>
          <p14:tracePt t="41109" x="7689850" y="3917950"/>
          <p14:tracePt t="41109" x="7715250" y="3917950"/>
          <p14:tracePt t="41127" x="7785100" y="3917950"/>
          <p14:tracePt t="41159" x="7854950" y="3917950"/>
          <p14:tracePt t="41175" x="7893050" y="3917950"/>
          <p14:tracePt t="41192" x="7931150" y="3917950"/>
          <p14:tracePt t="41209" x="7994650" y="3911600"/>
          <p14:tracePt t="41226" x="8020050" y="3905250"/>
          <p14:tracePt t="41242" x="8077200" y="3898900"/>
          <p14:tracePt t="41260" x="8096250" y="3892550"/>
          <p14:tracePt t="41276" x="8134350" y="3892550"/>
          <p14:tracePt t="41293" x="8140700" y="3886200"/>
          <p14:tracePt t="41309" x="8159750" y="3879850"/>
          <p14:tracePt t="41326" x="8166100" y="3879850"/>
          <p14:tracePt t="41342" x="8172450" y="3873500"/>
          <p14:tracePt t="41359" x="8178800" y="3867150"/>
          <p14:tracePt t="43090" x="8172450" y="3867150"/>
          <p14:tracePt t="43098" x="8083550" y="3848100"/>
          <p14:tracePt t="43143" x="8045450" y="3835400"/>
          <p14:tracePt t="43159" x="7956550" y="3790950"/>
          <p14:tracePt t="43176" x="7912100" y="3759200"/>
          <p14:tracePt t="43192" x="7823200" y="3702050"/>
          <p14:tracePt t="43210" x="7785100" y="3670300"/>
          <p14:tracePt t="43226" x="7753350" y="3644900"/>
          <p14:tracePt t="43242" x="7683500" y="3556000"/>
          <p14:tracePt t="43277" x="7645400" y="3498850"/>
          <p14:tracePt t="43293" x="7626350" y="3473450"/>
          <p14:tracePt t="43310" x="7613650" y="3441700"/>
          <p14:tracePt t="43326" x="7600950" y="3409950"/>
          <p14:tracePt t="43344" x="7588250" y="3397250"/>
          <p14:tracePt t="43360" x="7581900" y="3378200"/>
          <p14:tracePt t="43375" x="7575550" y="3365500"/>
          <p14:tracePt t="43411" x="7575550" y="3359150"/>
          <p14:tracePt t="43412" x="7569200" y="3359150"/>
          <p14:tracePt t="43540" x="7562850" y="3359150"/>
          <p14:tracePt t="43556" x="7531100" y="3378200"/>
          <p14:tracePt t="43576" x="7505700" y="3422650"/>
          <p14:tracePt t="43593" x="7473950" y="3473450"/>
          <p14:tracePt t="43609" x="7397750" y="3663950"/>
          <p14:tracePt t="43626" x="7372350" y="3765550"/>
          <p14:tracePt t="43642" x="7334250" y="4006850"/>
          <p14:tracePt t="43660" x="7321550" y="4089400"/>
          <p14:tracePt t="43675" x="7321550" y="4178300"/>
          <p14:tracePt t="43693" x="7315200" y="4330700"/>
          <p14:tracePt t="43709" x="7315200" y="4387850"/>
          <p14:tracePt t="43726" x="7315200" y="4457700"/>
          <p14:tracePt t="43742" x="7315200" y="4476750"/>
          <p14:tracePt t="43760" x="7315200" y="4483100"/>
          <p14:tracePt t="43776" x="7315200" y="4489450"/>
          <p14:tracePt t="44896"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E7224CB-453D-4E45-89D8-3DEBDA4BF3EF}" type="datetime12">
              <a:rPr lang="en-US" altLang="en-US" sz="1000" smtClean="0"/>
              <a:pPr eaLnBrk="1" hangingPunct="1">
                <a:spcBef>
                  <a:spcPct val="0"/>
                </a:spcBef>
                <a:buFontTx/>
                <a:buNone/>
              </a:pPr>
              <a:t>11:03 PM</a:t>
            </a:fld>
            <a:endParaRPr lang="en-US" altLang="en-US" sz="1000"/>
          </a:p>
        </p:txBody>
      </p:sp>
      <p:grpSp>
        <p:nvGrpSpPr>
          <p:cNvPr id="8195" name="Group 2"/>
          <p:cNvGrpSpPr>
            <a:grpSpLocks/>
          </p:cNvGrpSpPr>
          <p:nvPr/>
        </p:nvGrpSpPr>
        <p:grpSpPr bwMode="auto">
          <a:xfrm>
            <a:off x="2955925" y="5197475"/>
            <a:ext cx="852488" cy="701675"/>
            <a:chOff x="506" y="3664"/>
            <a:chExt cx="537" cy="442"/>
          </a:xfrm>
        </p:grpSpPr>
        <p:graphicFrame>
          <p:nvGraphicFramePr>
            <p:cNvPr id="8212" name="Object 3"/>
            <p:cNvGraphicFramePr>
              <a:graphicFrameLocks noChangeAspect="1"/>
            </p:cNvGraphicFramePr>
            <p:nvPr/>
          </p:nvGraphicFramePr>
          <p:xfrm>
            <a:off x="527" y="3706"/>
            <a:ext cx="516" cy="390"/>
          </p:xfrm>
          <a:graphic>
            <a:graphicData uri="http://schemas.openxmlformats.org/presentationml/2006/ole">
              <mc:AlternateContent xmlns:mc="http://schemas.openxmlformats.org/markup-compatibility/2006">
                <mc:Choice xmlns:v="urn:schemas-microsoft-com:vml" Requires="v">
                  <p:oleObj spid="_x0000_s8303" name="Clip" r:id="rId4" imgW="819397" imgH="620257" progId="MS_ClipArt_Gallery.2">
                    <p:embed/>
                  </p:oleObj>
                </mc:Choice>
                <mc:Fallback>
                  <p:oleObj name="Clip" r:id="rId4" imgW="819397" imgH="620257"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 y="3706"/>
                          <a:ext cx="516" cy="3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8213" name="Text Box 4"/>
            <p:cNvSpPr txBox="1">
              <a:spLocks noChangeArrowheads="1"/>
            </p:cNvSpPr>
            <p:nvPr/>
          </p:nvSpPr>
          <p:spPr bwMode="auto">
            <a:xfrm>
              <a:off x="506" y="3664"/>
              <a:ext cx="196"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4000" i="1">
                  <a:latin typeface="Times New Roman" pitchFamily="18" charset="0"/>
                </a:rPr>
                <a:t>.</a:t>
              </a:r>
            </a:p>
          </p:txBody>
        </p:sp>
      </p:grpSp>
      <p:sp>
        <p:nvSpPr>
          <p:cNvPr id="8196" name="Rectangle 5"/>
          <p:cNvSpPr>
            <a:spLocks noGrp="1" noChangeArrowheads="1"/>
          </p:cNvSpPr>
          <p:nvPr>
            <p:ph type="title"/>
          </p:nvPr>
        </p:nvSpPr>
        <p:spPr>
          <a:xfrm>
            <a:off x="642938" y="206375"/>
            <a:ext cx="7772400" cy="377825"/>
          </a:xfrm>
        </p:spPr>
        <p:txBody>
          <a:bodyPr/>
          <a:lstStyle/>
          <a:p>
            <a:pPr eaLnBrk="1" hangingPunct="1"/>
            <a:r>
              <a:rPr lang="en-US" altLang="en-US"/>
              <a:t>Refraction</a:t>
            </a:r>
          </a:p>
        </p:txBody>
      </p:sp>
      <p:sp>
        <p:nvSpPr>
          <p:cNvPr id="8197" name="Freeform 6"/>
          <p:cNvSpPr>
            <a:spLocks/>
          </p:cNvSpPr>
          <p:nvPr/>
        </p:nvSpPr>
        <p:spPr bwMode="auto">
          <a:xfrm>
            <a:off x="1212850" y="3763963"/>
            <a:ext cx="6388100" cy="2305050"/>
          </a:xfrm>
          <a:custGeom>
            <a:avLst/>
            <a:gdLst>
              <a:gd name="T0" fmla="*/ 2147483647 w 2847"/>
              <a:gd name="T1" fmla="*/ 2147483647 h 1452"/>
              <a:gd name="T2" fmla="*/ 2147483647 w 2847"/>
              <a:gd name="T3" fmla="*/ 2147483647 h 1452"/>
              <a:gd name="T4" fmla="*/ 2147483647 w 2847"/>
              <a:gd name="T5" fmla="*/ 2147483647 h 1452"/>
              <a:gd name="T6" fmla="*/ 2147483647 w 2847"/>
              <a:gd name="T7" fmla="*/ 2147483647 h 1452"/>
              <a:gd name="T8" fmla="*/ 2147483647 w 2847"/>
              <a:gd name="T9" fmla="*/ 2147483647 h 1452"/>
              <a:gd name="T10" fmla="*/ 2147483647 w 2847"/>
              <a:gd name="T11" fmla="*/ 2147483647 h 1452"/>
              <a:gd name="T12" fmla="*/ 2147483647 w 2847"/>
              <a:gd name="T13" fmla="*/ 2147483647 h 1452"/>
              <a:gd name="T14" fmla="*/ 2147483647 w 2847"/>
              <a:gd name="T15" fmla="*/ 2147483647 h 1452"/>
              <a:gd name="T16" fmla="*/ 2147483647 w 2847"/>
              <a:gd name="T17" fmla="*/ 2147483647 h 1452"/>
              <a:gd name="T18" fmla="*/ 2147483647 w 2847"/>
              <a:gd name="T19" fmla="*/ 2147483647 h 1452"/>
              <a:gd name="T20" fmla="*/ 2147483647 w 2847"/>
              <a:gd name="T21" fmla="*/ 2147483647 h 1452"/>
              <a:gd name="T22" fmla="*/ 2147483647 w 2847"/>
              <a:gd name="T23" fmla="*/ 2147483647 h 1452"/>
              <a:gd name="T24" fmla="*/ 2147483647 w 2847"/>
              <a:gd name="T25" fmla="*/ 2147483647 h 1452"/>
              <a:gd name="T26" fmla="*/ 2147483647 w 2847"/>
              <a:gd name="T27" fmla="*/ 2147483647 h 1452"/>
              <a:gd name="T28" fmla="*/ 2147483647 w 2847"/>
              <a:gd name="T29" fmla="*/ 2147483647 h 1452"/>
              <a:gd name="T30" fmla="*/ 2147483647 w 2847"/>
              <a:gd name="T31" fmla="*/ 2147483647 h 1452"/>
              <a:gd name="T32" fmla="*/ 2147483647 w 2847"/>
              <a:gd name="T33" fmla="*/ 2147483647 h 1452"/>
              <a:gd name="T34" fmla="*/ 2147483647 w 2847"/>
              <a:gd name="T35" fmla="*/ 2147483647 h 1452"/>
              <a:gd name="T36" fmla="*/ 2147483647 w 2847"/>
              <a:gd name="T37" fmla="*/ 2147483647 h 1452"/>
              <a:gd name="T38" fmla="*/ 2147483647 w 2847"/>
              <a:gd name="T39" fmla="*/ 2147483647 h 1452"/>
              <a:gd name="T40" fmla="*/ 2147483647 w 2847"/>
              <a:gd name="T41" fmla="*/ 2147483647 h 1452"/>
              <a:gd name="T42" fmla="*/ 2147483647 w 2847"/>
              <a:gd name="T43" fmla="*/ 2147483647 h 1452"/>
              <a:gd name="T44" fmla="*/ 2147483647 w 2847"/>
              <a:gd name="T45" fmla="*/ 2147483647 h 1452"/>
              <a:gd name="T46" fmla="*/ 2147483647 w 2847"/>
              <a:gd name="T47" fmla="*/ 2147483647 h 1452"/>
              <a:gd name="T48" fmla="*/ 2147483647 w 2847"/>
              <a:gd name="T49" fmla="*/ 2147483647 h 1452"/>
              <a:gd name="T50" fmla="*/ 2147483647 w 2847"/>
              <a:gd name="T51" fmla="*/ 2147483647 h 1452"/>
              <a:gd name="T52" fmla="*/ 2147483647 w 2847"/>
              <a:gd name="T53" fmla="*/ 2147483647 h 1452"/>
              <a:gd name="T54" fmla="*/ 2147483647 w 2847"/>
              <a:gd name="T55" fmla="*/ 2147483647 h 1452"/>
              <a:gd name="T56" fmla="*/ 2147483647 w 2847"/>
              <a:gd name="T57" fmla="*/ 2147483647 h 1452"/>
              <a:gd name="T58" fmla="*/ 2147483647 w 2847"/>
              <a:gd name="T59" fmla="*/ 2147483647 h 1452"/>
              <a:gd name="T60" fmla="*/ 2147483647 w 2847"/>
              <a:gd name="T61" fmla="*/ 2147483647 h 1452"/>
              <a:gd name="T62" fmla="*/ 2147483647 w 2847"/>
              <a:gd name="T63" fmla="*/ 2147483647 h 1452"/>
              <a:gd name="T64" fmla="*/ 2147483647 w 2847"/>
              <a:gd name="T65" fmla="*/ 2147483647 h 1452"/>
              <a:gd name="T66" fmla="*/ 2147483647 w 2847"/>
              <a:gd name="T67" fmla="*/ 2147483647 h 1452"/>
              <a:gd name="T68" fmla="*/ 2147483647 w 2847"/>
              <a:gd name="T69" fmla="*/ 2147483647 h 1452"/>
              <a:gd name="T70" fmla="*/ 2147483647 w 2847"/>
              <a:gd name="T71" fmla="*/ 2147483647 h 1452"/>
              <a:gd name="T72" fmla="*/ 2147483647 w 2847"/>
              <a:gd name="T73" fmla="*/ 2147483647 h 1452"/>
              <a:gd name="T74" fmla="*/ 2147483647 w 2847"/>
              <a:gd name="T75" fmla="*/ 2147483647 h 1452"/>
              <a:gd name="T76" fmla="*/ 2147483647 w 2847"/>
              <a:gd name="T77" fmla="*/ 2147483647 h 1452"/>
              <a:gd name="T78" fmla="*/ 2147483647 w 2847"/>
              <a:gd name="T79" fmla="*/ 2147483647 h 1452"/>
              <a:gd name="T80" fmla="*/ 2147483647 w 2847"/>
              <a:gd name="T81" fmla="*/ 2147483647 h 1452"/>
              <a:gd name="T82" fmla="*/ 2147483647 w 2847"/>
              <a:gd name="T83" fmla="*/ 2147483647 h 1452"/>
              <a:gd name="T84" fmla="*/ 2147483647 w 2847"/>
              <a:gd name="T85" fmla="*/ 2147483647 h 1452"/>
              <a:gd name="T86" fmla="*/ 2147483647 w 2847"/>
              <a:gd name="T87" fmla="*/ 2147483647 h 1452"/>
              <a:gd name="T88" fmla="*/ 2147483647 w 2847"/>
              <a:gd name="T89" fmla="*/ 2147483647 h 1452"/>
              <a:gd name="T90" fmla="*/ 2147483647 w 2847"/>
              <a:gd name="T91" fmla="*/ 2147483647 h 1452"/>
              <a:gd name="T92" fmla="*/ 2147483647 w 2847"/>
              <a:gd name="T93" fmla="*/ 2147483647 h 1452"/>
              <a:gd name="T94" fmla="*/ 2147483647 w 2847"/>
              <a:gd name="T95" fmla="*/ 2147483647 h 1452"/>
              <a:gd name="T96" fmla="*/ 2147483647 w 2847"/>
              <a:gd name="T97" fmla="*/ 2147483647 h 1452"/>
              <a:gd name="T98" fmla="*/ 2147483647 w 2847"/>
              <a:gd name="T99" fmla="*/ 2147483647 h 1452"/>
              <a:gd name="T100" fmla="*/ 2147483647 w 2847"/>
              <a:gd name="T101" fmla="*/ 2147483647 h 1452"/>
              <a:gd name="T102" fmla="*/ 2147483647 w 2847"/>
              <a:gd name="T103" fmla="*/ 2147483647 h 1452"/>
              <a:gd name="T104" fmla="*/ 2147483647 w 2847"/>
              <a:gd name="T105" fmla="*/ 2147483647 h 1452"/>
              <a:gd name="T106" fmla="*/ 2147483647 w 2847"/>
              <a:gd name="T107" fmla="*/ 2147483647 h 1452"/>
              <a:gd name="T108" fmla="*/ 2147483647 w 2847"/>
              <a:gd name="T109" fmla="*/ 2147483647 h 1452"/>
              <a:gd name="T110" fmla="*/ 2147483647 w 2847"/>
              <a:gd name="T111" fmla="*/ 2147483647 h 1452"/>
              <a:gd name="T112" fmla="*/ 2147483647 w 2847"/>
              <a:gd name="T113" fmla="*/ 2147483647 h 1452"/>
              <a:gd name="T114" fmla="*/ 2147483647 w 2847"/>
              <a:gd name="T115" fmla="*/ 2147483647 h 1452"/>
              <a:gd name="T116" fmla="*/ 2147483647 w 2847"/>
              <a:gd name="T117" fmla="*/ 2147483647 h 1452"/>
              <a:gd name="T118" fmla="*/ 2147483647 w 2847"/>
              <a:gd name="T119" fmla="*/ 2147483647 h 14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47" h="1452">
                <a:moveTo>
                  <a:pt x="273" y="53"/>
                </a:moveTo>
                <a:cubicBezTo>
                  <a:pt x="490" y="56"/>
                  <a:pt x="923" y="99"/>
                  <a:pt x="1182" y="62"/>
                </a:cubicBezTo>
                <a:cubicBezTo>
                  <a:pt x="1229" y="47"/>
                  <a:pt x="1249" y="44"/>
                  <a:pt x="1300" y="53"/>
                </a:cubicBezTo>
                <a:cubicBezTo>
                  <a:pt x="1459" y="157"/>
                  <a:pt x="1333" y="88"/>
                  <a:pt x="1728" y="98"/>
                </a:cubicBezTo>
                <a:cubicBezTo>
                  <a:pt x="1854" y="93"/>
                  <a:pt x="1960" y="83"/>
                  <a:pt x="2082" y="71"/>
                </a:cubicBezTo>
                <a:cubicBezTo>
                  <a:pt x="2227" y="0"/>
                  <a:pt x="2249" y="47"/>
                  <a:pt x="2500" y="53"/>
                </a:cubicBezTo>
                <a:cubicBezTo>
                  <a:pt x="2518" y="59"/>
                  <a:pt x="2537" y="65"/>
                  <a:pt x="2555" y="71"/>
                </a:cubicBezTo>
                <a:cubicBezTo>
                  <a:pt x="2654" y="104"/>
                  <a:pt x="2496" y="97"/>
                  <a:pt x="2600" y="107"/>
                </a:cubicBezTo>
                <a:cubicBezTo>
                  <a:pt x="2654" y="112"/>
                  <a:pt x="2709" y="114"/>
                  <a:pt x="2764" y="117"/>
                </a:cubicBezTo>
                <a:cubicBezTo>
                  <a:pt x="2785" y="120"/>
                  <a:pt x="2809" y="116"/>
                  <a:pt x="2828" y="126"/>
                </a:cubicBezTo>
                <a:cubicBezTo>
                  <a:pt x="2847" y="135"/>
                  <a:pt x="2831" y="196"/>
                  <a:pt x="2828" y="198"/>
                </a:cubicBezTo>
                <a:cubicBezTo>
                  <a:pt x="2814" y="210"/>
                  <a:pt x="2791" y="204"/>
                  <a:pt x="2773" y="207"/>
                </a:cubicBezTo>
                <a:cubicBezTo>
                  <a:pt x="2700" y="246"/>
                  <a:pt x="2712" y="223"/>
                  <a:pt x="2700" y="317"/>
                </a:cubicBezTo>
                <a:cubicBezTo>
                  <a:pt x="2703" y="335"/>
                  <a:pt x="2704" y="353"/>
                  <a:pt x="2709" y="371"/>
                </a:cubicBezTo>
                <a:cubicBezTo>
                  <a:pt x="2714" y="390"/>
                  <a:pt x="2737" y="409"/>
                  <a:pt x="2728" y="426"/>
                </a:cubicBezTo>
                <a:cubicBezTo>
                  <a:pt x="2717" y="446"/>
                  <a:pt x="2686" y="447"/>
                  <a:pt x="2664" y="453"/>
                </a:cubicBezTo>
                <a:cubicBezTo>
                  <a:pt x="2610" y="469"/>
                  <a:pt x="2554" y="476"/>
                  <a:pt x="2500" y="489"/>
                </a:cubicBezTo>
                <a:cubicBezTo>
                  <a:pt x="2488" y="513"/>
                  <a:pt x="2467" y="535"/>
                  <a:pt x="2464" y="562"/>
                </a:cubicBezTo>
                <a:cubicBezTo>
                  <a:pt x="2456" y="644"/>
                  <a:pt x="2500" y="769"/>
                  <a:pt x="2555" y="826"/>
                </a:cubicBezTo>
                <a:cubicBezTo>
                  <a:pt x="2558" y="835"/>
                  <a:pt x="2572" y="848"/>
                  <a:pt x="2564" y="853"/>
                </a:cubicBezTo>
                <a:cubicBezTo>
                  <a:pt x="2532" y="873"/>
                  <a:pt x="2455" y="889"/>
                  <a:pt x="2455" y="889"/>
                </a:cubicBezTo>
                <a:cubicBezTo>
                  <a:pt x="2446" y="895"/>
                  <a:pt x="2432" y="898"/>
                  <a:pt x="2428" y="908"/>
                </a:cubicBezTo>
                <a:cubicBezTo>
                  <a:pt x="2389" y="1006"/>
                  <a:pt x="2442" y="1009"/>
                  <a:pt x="2519" y="1026"/>
                </a:cubicBezTo>
                <a:cubicBezTo>
                  <a:pt x="2566" y="1061"/>
                  <a:pt x="2606" y="1071"/>
                  <a:pt x="2664" y="1080"/>
                </a:cubicBezTo>
                <a:cubicBezTo>
                  <a:pt x="2724" y="1100"/>
                  <a:pt x="2664" y="1071"/>
                  <a:pt x="2709" y="1162"/>
                </a:cubicBezTo>
                <a:cubicBezTo>
                  <a:pt x="2723" y="1189"/>
                  <a:pt x="2746" y="1211"/>
                  <a:pt x="2764" y="1235"/>
                </a:cubicBezTo>
                <a:cubicBezTo>
                  <a:pt x="2773" y="1262"/>
                  <a:pt x="2782" y="1290"/>
                  <a:pt x="2791" y="1317"/>
                </a:cubicBezTo>
                <a:cubicBezTo>
                  <a:pt x="2799" y="1340"/>
                  <a:pt x="2748" y="1340"/>
                  <a:pt x="2728" y="1353"/>
                </a:cubicBezTo>
                <a:cubicBezTo>
                  <a:pt x="2712" y="1364"/>
                  <a:pt x="2698" y="1378"/>
                  <a:pt x="2682" y="1389"/>
                </a:cubicBezTo>
                <a:cubicBezTo>
                  <a:pt x="2655" y="1431"/>
                  <a:pt x="2673" y="1419"/>
                  <a:pt x="2609" y="1426"/>
                </a:cubicBezTo>
                <a:cubicBezTo>
                  <a:pt x="2549" y="1433"/>
                  <a:pt x="2428" y="1444"/>
                  <a:pt x="2428" y="1444"/>
                </a:cubicBezTo>
                <a:cubicBezTo>
                  <a:pt x="2210" y="1441"/>
                  <a:pt x="1991" y="1443"/>
                  <a:pt x="1773" y="1435"/>
                </a:cubicBezTo>
                <a:cubicBezTo>
                  <a:pt x="1736" y="1434"/>
                  <a:pt x="1664" y="1417"/>
                  <a:pt x="1664" y="1417"/>
                </a:cubicBezTo>
                <a:cubicBezTo>
                  <a:pt x="1543" y="1423"/>
                  <a:pt x="1486" y="1427"/>
                  <a:pt x="1382" y="1444"/>
                </a:cubicBezTo>
                <a:cubicBezTo>
                  <a:pt x="1171" y="1439"/>
                  <a:pt x="921" y="1452"/>
                  <a:pt x="710" y="1417"/>
                </a:cubicBezTo>
                <a:cubicBezTo>
                  <a:pt x="614" y="1420"/>
                  <a:pt x="387" y="1436"/>
                  <a:pt x="264" y="1417"/>
                </a:cubicBezTo>
                <a:cubicBezTo>
                  <a:pt x="244" y="1414"/>
                  <a:pt x="219" y="1389"/>
                  <a:pt x="201" y="1380"/>
                </a:cubicBezTo>
                <a:cubicBezTo>
                  <a:pt x="173" y="1366"/>
                  <a:pt x="138" y="1368"/>
                  <a:pt x="110" y="1353"/>
                </a:cubicBezTo>
                <a:cubicBezTo>
                  <a:pt x="91" y="1342"/>
                  <a:pt x="73" y="1329"/>
                  <a:pt x="55" y="1317"/>
                </a:cubicBezTo>
                <a:cubicBezTo>
                  <a:pt x="37" y="1305"/>
                  <a:pt x="10" y="1271"/>
                  <a:pt x="10" y="1271"/>
                </a:cubicBezTo>
                <a:cubicBezTo>
                  <a:pt x="7" y="1262"/>
                  <a:pt x="0" y="1253"/>
                  <a:pt x="1" y="1244"/>
                </a:cubicBezTo>
                <a:cubicBezTo>
                  <a:pt x="3" y="1231"/>
                  <a:pt x="14" y="1220"/>
                  <a:pt x="19" y="1208"/>
                </a:cubicBezTo>
                <a:cubicBezTo>
                  <a:pt x="26" y="1190"/>
                  <a:pt x="23" y="1167"/>
                  <a:pt x="37" y="1153"/>
                </a:cubicBezTo>
                <a:cubicBezTo>
                  <a:pt x="51" y="1139"/>
                  <a:pt x="74" y="1141"/>
                  <a:pt x="92" y="1135"/>
                </a:cubicBezTo>
                <a:cubicBezTo>
                  <a:pt x="144" y="1101"/>
                  <a:pt x="135" y="1076"/>
                  <a:pt x="110" y="1026"/>
                </a:cubicBezTo>
                <a:cubicBezTo>
                  <a:pt x="93" y="958"/>
                  <a:pt x="57" y="855"/>
                  <a:pt x="101" y="789"/>
                </a:cubicBezTo>
                <a:cubicBezTo>
                  <a:pt x="112" y="773"/>
                  <a:pt x="137" y="777"/>
                  <a:pt x="155" y="771"/>
                </a:cubicBezTo>
                <a:cubicBezTo>
                  <a:pt x="200" y="726"/>
                  <a:pt x="179" y="758"/>
                  <a:pt x="192" y="671"/>
                </a:cubicBezTo>
                <a:cubicBezTo>
                  <a:pt x="195" y="653"/>
                  <a:pt x="187" y="628"/>
                  <a:pt x="201" y="617"/>
                </a:cubicBezTo>
                <a:cubicBezTo>
                  <a:pt x="220" y="602"/>
                  <a:pt x="249" y="610"/>
                  <a:pt x="273" y="607"/>
                </a:cubicBezTo>
                <a:cubicBezTo>
                  <a:pt x="304" y="563"/>
                  <a:pt x="293" y="597"/>
                  <a:pt x="273" y="553"/>
                </a:cubicBezTo>
                <a:cubicBezTo>
                  <a:pt x="268" y="542"/>
                  <a:pt x="267" y="529"/>
                  <a:pt x="264" y="517"/>
                </a:cubicBezTo>
                <a:cubicBezTo>
                  <a:pt x="254" y="419"/>
                  <a:pt x="266" y="429"/>
                  <a:pt x="201" y="380"/>
                </a:cubicBezTo>
                <a:cubicBezTo>
                  <a:pt x="184" y="305"/>
                  <a:pt x="188" y="285"/>
                  <a:pt x="119" y="262"/>
                </a:cubicBezTo>
                <a:cubicBezTo>
                  <a:pt x="131" y="200"/>
                  <a:pt x="140" y="220"/>
                  <a:pt x="164" y="171"/>
                </a:cubicBezTo>
                <a:cubicBezTo>
                  <a:pt x="168" y="163"/>
                  <a:pt x="166" y="151"/>
                  <a:pt x="173" y="144"/>
                </a:cubicBezTo>
                <a:cubicBezTo>
                  <a:pt x="183" y="134"/>
                  <a:pt x="198" y="132"/>
                  <a:pt x="210" y="126"/>
                </a:cubicBezTo>
                <a:cubicBezTo>
                  <a:pt x="216" y="120"/>
                  <a:pt x="224" y="115"/>
                  <a:pt x="228" y="107"/>
                </a:cubicBezTo>
                <a:cubicBezTo>
                  <a:pt x="233" y="99"/>
                  <a:pt x="230" y="87"/>
                  <a:pt x="237" y="80"/>
                </a:cubicBezTo>
                <a:cubicBezTo>
                  <a:pt x="293" y="24"/>
                  <a:pt x="244" y="111"/>
                  <a:pt x="273" y="53"/>
                </a:cubicBezTo>
                <a:close/>
              </a:path>
            </a:pathLst>
          </a:custGeom>
          <a:solidFill>
            <a:schemeClr val="accent1">
              <a:alpha val="50195"/>
            </a:schemeClr>
          </a:solidFill>
          <a:ln>
            <a:noFill/>
          </a:ln>
          <a:effectLst/>
          <a:extLst>
            <a:ext uri="{91240B29-F687-4f45-9708-019B960494DF}">
              <a14:hiddenLine xmlns:a14="http://schemas.microsoft.com/office/drawing/2010/main" xmlns="" w="12699" cap="flat" cmpd="sng">
                <a:solidFill>
                  <a:schemeClr val="tx1"/>
                </a:solidFill>
                <a:prstDash val="solid"/>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8198" name="Rectangle 7"/>
          <p:cNvSpPr>
            <a:spLocks noChangeArrowheads="1"/>
          </p:cNvSpPr>
          <p:nvPr/>
        </p:nvSpPr>
        <p:spPr bwMode="auto">
          <a:xfrm>
            <a:off x="6738938" y="3638550"/>
            <a:ext cx="1371600" cy="2425700"/>
          </a:xfrm>
          <a:prstGeom prst="rect">
            <a:avLst/>
          </a:prstGeom>
          <a:solidFill>
            <a:srgbClr val="996633"/>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aphicFrame>
        <p:nvGraphicFramePr>
          <p:cNvPr id="8199" name="Object 8"/>
          <p:cNvGraphicFramePr>
            <a:graphicFrameLocks noChangeAspect="1"/>
          </p:cNvGraphicFramePr>
          <p:nvPr/>
        </p:nvGraphicFramePr>
        <p:xfrm>
          <a:off x="2325688" y="3998913"/>
          <a:ext cx="819150" cy="619125"/>
        </p:xfrm>
        <a:graphic>
          <a:graphicData uri="http://schemas.openxmlformats.org/presentationml/2006/ole">
            <mc:AlternateContent xmlns:mc="http://schemas.openxmlformats.org/markup-compatibility/2006">
              <mc:Choice xmlns:v="urn:schemas-microsoft-com:vml" Requires="v">
                <p:oleObj spid="_x0000_s8304" name="Clip" r:id="rId6" imgW="819397" imgH="620257" progId="MS_ClipArt_Gallery.2">
                  <p:embed/>
                </p:oleObj>
              </mc:Choice>
              <mc:Fallback>
                <p:oleObj name="Clip" r:id="rId6" imgW="819397" imgH="620257" progId="MS_ClipArt_Gallery.2">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688" y="3998913"/>
                        <a:ext cx="819150" cy="619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8200" name="Freeform 9"/>
          <p:cNvSpPr>
            <a:spLocks/>
          </p:cNvSpPr>
          <p:nvPr/>
        </p:nvSpPr>
        <p:spPr bwMode="auto">
          <a:xfrm>
            <a:off x="6378575" y="2149475"/>
            <a:ext cx="814388" cy="579438"/>
          </a:xfrm>
          <a:custGeom>
            <a:avLst/>
            <a:gdLst>
              <a:gd name="T0" fmla="*/ 2147483647 w 513"/>
              <a:gd name="T1" fmla="*/ 2147483647 h 365"/>
              <a:gd name="T2" fmla="*/ 2147483647 w 513"/>
              <a:gd name="T3" fmla="*/ 2147483647 h 365"/>
              <a:gd name="T4" fmla="*/ 2147483647 w 513"/>
              <a:gd name="T5" fmla="*/ 2147483647 h 365"/>
              <a:gd name="T6" fmla="*/ 2147483647 w 513"/>
              <a:gd name="T7" fmla="*/ 2147483647 h 365"/>
              <a:gd name="T8" fmla="*/ 2147483647 w 513"/>
              <a:gd name="T9" fmla="*/ 2147483647 h 365"/>
              <a:gd name="T10" fmla="*/ 2147483647 w 513"/>
              <a:gd name="T11" fmla="*/ 2147483647 h 365"/>
              <a:gd name="T12" fmla="*/ 2147483647 w 513"/>
              <a:gd name="T13" fmla="*/ 2147483647 h 365"/>
              <a:gd name="T14" fmla="*/ 2147483647 w 513"/>
              <a:gd name="T15" fmla="*/ 2147483647 h 365"/>
              <a:gd name="T16" fmla="*/ 2147483647 w 513"/>
              <a:gd name="T17" fmla="*/ 2147483647 h 365"/>
              <a:gd name="T18" fmla="*/ 2147483647 w 513"/>
              <a:gd name="T19" fmla="*/ 2147483647 h 365"/>
              <a:gd name="T20" fmla="*/ 2147483647 w 513"/>
              <a:gd name="T21" fmla="*/ 2147483647 h 365"/>
              <a:gd name="T22" fmla="*/ 2147483647 w 513"/>
              <a:gd name="T23" fmla="*/ 2147483647 h 365"/>
              <a:gd name="T24" fmla="*/ 2147483647 w 513"/>
              <a:gd name="T25" fmla="*/ 2147483647 h 365"/>
              <a:gd name="T26" fmla="*/ 2147483647 w 513"/>
              <a:gd name="T27" fmla="*/ 2147483647 h 365"/>
              <a:gd name="T28" fmla="*/ 2147483647 w 513"/>
              <a:gd name="T29" fmla="*/ 2147483647 h 365"/>
              <a:gd name="T30" fmla="*/ 2147483647 w 513"/>
              <a:gd name="T31" fmla="*/ 2147483647 h 365"/>
              <a:gd name="T32" fmla="*/ 2147483647 w 513"/>
              <a:gd name="T33" fmla="*/ 2147483647 h 365"/>
              <a:gd name="T34" fmla="*/ 2147483647 w 513"/>
              <a:gd name="T35" fmla="*/ 2147483647 h 365"/>
              <a:gd name="T36" fmla="*/ 2147483647 w 513"/>
              <a:gd name="T37" fmla="*/ 2147483647 h 365"/>
              <a:gd name="T38" fmla="*/ 2147483647 w 513"/>
              <a:gd name="T39" fmla="*/ 2147483647 h 365"/>
              <a:gd name="T40" fmla="*/ 2147483647 w 513"/>
              <a:gd name="T41" fmla="*/ 2147483647 h 365"/>
              <a:gd name="T42" fmla="*/ 2147483647 w 513"/>
              <a:gd name="T43" fmla="*/ 2147483647 h 365"/>
              <a:gd name="T44" fmla="*/ 2147483647 w 513"/>
              <a:gd name="T45" fmla="*/ 2147483647 h 365"/>
              <a:gd name="T46" fmla="*/ 2147483647 w 513"/>
              <a:gd name="T47" fmla="*/ 2147483647 h 365"/>
              <a:gd name="T48" fmla="*/ 2147483647 w 513"/>
              <a:gd name="T49" fmla="*/ 2147483647 h 365"/>
              <a:gd name="T50" fmla="*/ 2147483647 w 513"/>
              <a:gd name="T51" fmla="*/ 2147483647 h 365"/>
              <a:gd name="T52" fmla="*/ 2147483647 w 513"/>
              <a:gd name="T53" fmla="*/ 2147483647 h 365"/>
              <a:gd name="T54" fmla="*/ 2147483647 w 513"/>
              <a:gd name="T55" fmla="*/ 2147483647 h 365"/>
              <a:gd name="T56" fmla="*/ 2147483647 w 513"/>
              <a:gd name="T57" fmla="*/ 2147483647 h 365"/>
              <a:gd name="T58" fmla="*/ 2147483647 w 513"/>
              <a:gd name="T59" fmla="*/ 2147483647 h 365"/>
              <a:gd name="T60" fmla="*/ 2147483647 w 513"/>
              <a:gd name="T61" fmla="*/ 2147483647 h 365"/>
              <a:gd name="T62" fmla="*/ 2147483647 w 513"/>
              <a:gd name="T63" fmla="*/ 2147483647 h 365"/>
              <a:gd name="T64" fmla="*/ 2147483647 w 513"/>
              <a:gd name="T65" fmla="*/ 2147483647 h 365"/>
              <a:gd name="T66" fmla="*/ 2147483647 w 513"/>
              <a:gd name="T67" fmla="*/ 2147483647 h 365"/>
              <a:gd name="T68" fmla="*/ 2147483647 w 513"/>
              <a:gd name="T69" fmla="*/ 2147483647 h 365"/>
              <a:gd name="T70" fmla="*/ 2147483647 w 513"/>
              <a:gd name="T71" fmla="*/ 2147483647 h 365"/>
              <a:gd name="T72" fmla="*/ 2147483647 w 513"/>
              <a:gd name="T73" fmla="*/ 2147483647 h 365"/>
              <a:gd name="T74" fmla="*/ 2147483647 w 513"/>
              <a:gd name="T75" fmla="*/ 2147483647 h 365"/>
              <a:gd name="T76" fmla="*/ 2147483647 w 513"/>
              <a:gd name="T77" fmla="*/ 2147483647 h 365"/>
              <a:gd name="T78" fmla="*/ 2147483647 w 513"/>
              <a:gd name="T79" fmla="*/ 2147483647 h 365"/>
              <a:gd name="T80" fmla="*/ 2147483647 w 513"/>
              <a:gd name="T81" fmla="*/ 2147483647 h 365"/>
              <a:gd name="T82" fmla="*/ 2147483647 w 513"/>
              <a:gd name="T83" fmla="*/ 2147483647 h 365"/>
              <a:gd name="T84" fmla="*/ 2147483647 w 513"/>
              <a:gd name="T85" fmla="*/ 2147483647 h 365"/>
              <a:gd name="T86" fmla="*/ 2147483647 w 513"/>
              <a:gd name="T87" fmla="*/ 2147483647 h 365"/>
              <a:gd name="T88" fmla="*/ 2147483647 w 513"/>
              <a:gd name="T89" fmla="*/ 2147483647 h 365"/>
              <a:gd name="T90" fmla="*/ 2147483647 w 513"/>
              <a:gd name="T91" fmla="*/ 2147483647 h 365"/>
              <a:gd name="T92" fmla="*/ 2147483647 w 513"/>
              <a:gd name="T93" fmla="*/ 2147483647 h 365"/>
              <a:gd name="T94" fmla="*/ 2147483647 w 513"/>
              <a:gd name="T95" fmla="*/ 2147483647 h 365"/>
              <a:gd name="T96" fmla="*/ 2147483647 w 513"/>
              <a:gd name="T97" fmla="*/ 2147483647 h 365"/>
              <a:gd name="T98" fmla="*/ 2147483647 w 513"/>
              <a:gd name="T99" fmla="*/ 2147483647 h 365"/>
              <a:gd name="T100" fmla="*/ 2147483647 w 513"/>
              <a:gd name="T101" fmla="*/ 2147483647 h 365"/>
              <a:gd name="T102" fmla="*/ 2147483647 w 513"/>
              <a:gd name="T103" fmla="*/ 2147483647 h 365"/>
              <a:gd name="T104" fmla="*/ 2147483647 w 513"/>
              <a:gd name="T105" fmla="*/ 2147483647 h 365"/>
              <a:gd name="T106" fmla="*/ 2147483647 w 513"/>
              <a:gd name="T107" fmla="*/ 0 h 365"/>
              <a:gd name="T108" fmla="*/ 2147483647 w 513"/>
              <a:gd name="T109" fmla="*/ 2147483647 h 3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13" h="365">
                <a:moveTo>
                  <a:pt x="413" y="8"/>
                </a:moveTo>
                <a:lnTo>
                  <a:pt x="405" y="15"/>
                </a:lnTo>
                <a:lnTo>
                  <a:pt x="395" y="28"/>
                </a:lnTo>
                <a:lnTo>
                  <a:pt x="385" y="43"/>
                </a:lnTo>
                <a:lnTo>
                  <a:pt x="377" y="63"/>
                </a:lnTo>
                <a:lnTo>
                  <a:pt x="368" y="88"/>
                </a:lnTo>
                <a:lnTo>
                  <a:pt x="363" y="114"/>
                </a:lnTo>
                <a:lnTo>
                  <a:pt x="359" y="145"/>
                </a:lnTo>
                <a:lnTo>
                  <a:pt x="357" y="177"/>
                </a:lnTo>
                <a:lnTo>
                  <a:pt x="346" y="180"/>
                </a:lnTo>
                <a:lnTo>
                  <a:pt x="336" y="188"/>
                </a:lnTo>
                <a:lnTo>
                  <a:pt x="332" y="199"/>
                </a:lnTo>
                <a:lnTo>
                  <a:pt x="334" y="207"/>
                </a:lnTo>
                <a:lnTo>
                  <a:pt x="327" y="207"/>
                </a:lnTo>
                <a:lnTo>
                  <a:pt x="321" y="207"/>
                </a:lnTo>
                <a:lnTo>
                  <a:pt x="316" y="207"/>
                </a:lnTo>
                <a:lnTo>
                  <a:pt x="311" y="207"/>
                </a:lnTo>
                <a:lnTo>
                  <a:pt x="307" y="209"/>
                </a:lnTo>
                <a:lnTo>
                  <a:pt x="303" y="212"/>
                </a:lnTo>
                <a:lnTo>
                  <a:pt x="297" y="214"/>
                </a:lnTo>
                <a:lnTo>
                  <a:pt x="291" y="220"/>
                </a:lnTo>
                <a:lnTo>
                  <a:pt x="282" y="227"/>
                </a:lnTo>
                <a:lnTo>
                  <a:pt x="271" y="234"/>
                </a:lnTo>
                <a:lnTo>
                  <a:pt x="260" y="241"/>
                </a:lnTo>
                <a:lnTo>
                  <a:pt x="247" y="249"/>
                </a:lnTo>
                <a:lnTo>
                  <a:pt x="238" y="255"/>
                </a:lnTo>
                <a:lnTo>
                  <a:pt x="229" y="260"/>
                </a:lnTo>
                <a:lnTo>
                  <a:pt x="224" y="265"/>
                </a:lnTo>
                <a:lnTo>
                  <a:pt x="221" y="266"/>
                </a:lnTo>
                <a:lnTo>
                  <a:pt x="210" y="265"/>
                </a:lnTo>
                <a:lnTo>
                  <a:pt x="199" y="265"/>
                </a:lnTo>
                <a:lnTo>
                  <a:pt x="193" y="270"/>
                </a:lnTo>
                <a:lnTo>
                  <a:pt x="194" y="281"/>
                </a:lnTo>
                <a:lnTo>
                  <a:pt x="175" y="290"/>
                </a:lnTo>
                <a:lnTo>
                  <a:pt x="162" y="285"/>
                </a:lnTo>
                <a:lnTo>
                  <a:pt x="153" y="279"/>
                </a:lnTo>
                <a:lnTo>
                  <a:pt x="144" y="273"/>
                </a:lnTo>
                <a:lnTo>
                  <a:pt x="137" y="276"/>
                </a:lnTo>
                <a:lnTo>
                  <a:pt x="133" y="279"/>
                </a:lnTo>
                <a:lnTo>
                  <a:pt x="126" y="281"/>
                </a:lnTo>
                <a:lnTo>
                  <a:pt x="119" y="281"/>
                </a:lnTo>
                <a:lnTo>
                  <a:pt x="112" y="283"/>
                </a:lnTo>
                <a:lnTo>
                  <a:pt x="105" y="281"/>
                </a:lnTo>
                <a:lnTo>
                  <a:pt x="98" y="281"/>
                </a:lnTo>
                <a:lnTo>
                  <a:pt x="93" y="279"/>
                </a:lnTo>
                <a:lnTo>
                  <a:pt x="87" y="277"/>
                </a:lnTo>
                <a:lnTo>
                  <a:pt x="79" y="276"/>
                </a:lnTo>
                <a:lnTo>
                  <a:pt x="75" y="280"/>
                </a:lnTo>
                <a:lnTo>
                  <a:pt x="75" y="285"/>
                </a:lnTo>
                <a:lnTo>
                  <a:pt x="82" y="294"/>
                </a:lnTo>
                <a:lnTo>
                  <a:pt x="87" y="298"/>
                </a:lnTo>
                <a:lnTo>
                  <a:pt x="93" y="299"/>
                </a:lnTo>
                <a:lnTo>
                  <a:pt x="97" y="298"/>
                </a:lnTo>
                <a:lnTo>
                  <a:pt x="101" y="298"/>
                </a:lnTo>
                <a:lnTo>
                  <a:pt x="107" y="299"/>
                </a:lnTo>
                <a:lnTo>
                  <a:pt x="111" y="301"/>
                </a:lnTo>
                <a:lnTo>
                  <a:pt x="114" y="304"/>
                </a:lnTo>
                <a:lnTo>
                  <a:pt x="115" y="308"/>
                </a:lnTo>
                <a:lnTo>
                  <a:pt x="117" y="311"/>
                </a:lnTo>
                <a:lnTo>
                  <a:pt x="114" y="313"/>
                </a:lnTo>
                <a:lnTo>
                  <a:pt x="110" y="315"/>
                </a:lnTo>
                <a:lnTo>
                  <a:pt x="104" y="316"/>
                </a:lnTo>
                <a:lnTo>
                  <a:pt x="93" y="318"/>
                </a:lnTo>
                <a:lnTo>
                  <a:pt x="83" y="322"/>
                </a:lnTo>
                <a:lnTo>
                  <a:pt x="75" y="326"/>
                </a:lnTo>
                <a:lnTo>
                  <a:pt x="73" y="327"/>
                </a:lnTo>
                <a:lnTo>
                  <a:pt x="66" y="320"/>
                </a:lnTo>
                <a:lnTo>
                  <a:pt x="58" y="313"/>
                </a:lnTo>
                <a:lnTo>
                  <a:pt x="47" y="308"/>
                </a:lnTo>
                <a:lnTo>
                  <a:pt x="39" y="306"/>
                </a:lnTo>
                <a:lnTo>
                  <a:pt x="32" y="308"/>
                </a:lnTo>
                <a:lnTo>
                  <a:pt x="29" y="311"/>
                </a:lnTo>
                <a:lnTo>
                  <a:pt x="30" y="315"/>
                </a:lnTo>
                <a:lnTo>
                  <a:pt x="36" y="320"/>
                </a:lnTo>
                <a:lnTo>
                  <a:pt x="27" y="322"/>
                </a:lnTo>
                <a:lnTo>
                  <a:pt x="19" y="324"/>
                </a:lnTo>
                <a:lnTo>
                  <a:pt x="12" y="329"/>
                </a:lnTo>
                <a:lnTo>
                  <a:pt x="5" y="333"/>
                </a:lnTo>
                <a:lnTo>
                  <a:pt x="1" y="337"/>
                </a:lnTo>
                <a:lnTo>
                  <a:pt x="0" y="344"/>
                </a:lnTo>
                <a:lnTo>
                  <a:pt x="2" y="348"/>
                </a:lnTo>
                <a:lnTo>
                  <a:pt x="9" y="347"/>
                </a:lnTo>
                <a:lnTo>
                  <a:pt x="15" y="345"/>
                </a:lnTo>
                <a:lnTo>
                  <a:pt x="19" y="344"/>
                </a:lnTo>
                <a:lnTo>
                  <a:pt x="25" y="343"/>
                </a:lnTo>
                <a:lnTo>
                  <a:pt x="32" y="343"/>
                </a:lnTo>
                <a:lnTo>
                  <a:pt x="37" y="343"/>
                </a:lnTo>
                <a:lnTo>
                  <a:pt x="43" y="344"/>
                </a:lnTo>
                <a:lnTo>
                  <a:pt x="47" y="345"/>
                </a:lnTo>
                <a:lnTo>
                  <a:pt x="52" y="347"/>
                </a:lnTo>
                <a:lnTo>
                  <a:pt x="61" y="351"/>
                </a:lnTo>
                <a:lnTo>
                  <a:pt x="69" y="355"/>
                </a:lnTo>
                <a:lnTo>
                  <a:pt x="78" y="357"/>
                </a:lnTo>
                <a:lnTo>
                  <a:pt x="89" y="355"/>
                </a:lnTo>
                <a:lnTo>
                  <a:pt x="98" y="358"/>
                </a:lnTo>
                <a:lnTo>
                  <a:pt x="108" y="362"/>
                </a:lnTo>
                <a:lnTo>
                  <a:pt x="117" y="365"/>
                </a:lnTo>
                <a:lnTo>
                  <a:pt x="123" y="365"/>
                </a:lnTo>
                <a:lnTo>
                  <a:pt x="129" y="363"/>
                </a:lnTo>
                <a:lnTo>
                  <a:pt x="139" y="359"/>
                </a:lnTo>
                <a:lnTo>
                  <a:pt x="151" y="354"/>
                </a:lnTo>
                <a:lnTo>
                  <a:pt x="165" y="348"/>
                </a:lnTo>
                <a:lnTo>
                  <a:pt x="179" y="344"/>
                </a:lnTo>
                <a:lnTo>
                  <a:pt x="193" y="338"/>
                </a:lnTo>
                <a:lnTo>
                  <a:pt x="204" y="334"/>
                </a:lnTo>
                <a:lnTo>
                  <a:pt x="214" y="333"/>
                </a:lnTo>
                <a:lnTo>
                  <a:pt x="218" y="340"/>
                </a:lnTo>
                <a:lnTo>
                  <a:pt x="222" y="348"/>
                </a:lnTo>
                <a:lnTo>
                  <a:pt x="229" y="355"/>
                </a:lnTo>
                <a:lnTo>
                  <a:pt x="235" y="358"/>
                </a:lnTo>
                <a:lnTo>
                  <a:pt x="243" y="357"/>
                </a:lnTo>
                <a:lnTo>
                  <a:pt x="252" y="355"/>
                </a:lnTo>
                <a:lnTo>
                  <a:pt x="257" y="351"/>
                </a:lnTo>
                <a:lnTo>
                  <a:pt x="260" y="345"/>
                </a:lnTo>
                <a:lnTo>
                  <a:pt x="265" y="347"/>
                </a:lnTo>
                <a:lnTo>
                  <a:pt x="271" y="347"/>
                </a:lnTo>
                <a:lnTo>
                  <a:pt x="278" y="347"/>
                </a:lnTo>
                <a:lnTo>
                  <a:pt x="286" y="344"/>
                </a:lnTo>
                <a:lnTo>
                  <a:pt x="295" y="343"/>
                </a:lnTo>
                <a:lnTo>
                  <a:pt x="302" y="338"/>
                </a:lnTo>
                <a:lnTo>
                  <a:pt x="309" y="333"/>
                </a:lnTo>
                <a:lnTo>
                  <a:pt x="314" y="327"/>
                </a:lnTo>
                <a:lnTo>
                  <a:pt x="318" y="322"/>
                </a:lnTo>
                <a:lnTo>
                  <a:pt x="323" y="316"/>
                </a:lnTo>
                <a:lnTo>
                  <a:pt x="327" y="312"/>
                </a:lnTo>
                <a:lnTo>
                  <a:pt x="332" y="309"/>
                </a:lnTo>
                <a:lnTo>
                  <a:pt x="336" y="306"/>
                </a:lnTo>
                <a:lnTo>
                  <a:pt x="342" y="305"/>
                </a:lnTo>
                <a:lnTo>
                  <a:pt x="349" y="305"/>
                </a:lnTo>
                <a:lnTo>
                  <a:pt x="356" y="305"/>
                </a:lnTo>
                <a:lnTo>
                  <a:pt x="364" y="305"/>
                </a:lnTo>
                <a:lnTo>
                  <a:pt x="373" y="302"/>
                </a:lnTo>
                <a:lnTo>
                  <a:pt x="381" y="298"/>
                </a:lnTo>
                <a:lnTo>
                  <a:pt x="389" y="294"/>
                </a:lnTo>
                <a:lnTo>
                  <a:pt x="396" y="290"/>
                </a:lnTo>
                <a:lnTo>
                  <a:pt x="400" y="285"/>
                </a:lnTo>
                <a:lnTo>
                  <a:pt x="405" y="281"/>
                </a:lnTo>
                <a:lnTo>
                  <a:pt x="406" y="279"/>
                </a:lnTo>
                <a:lnTo>
                  <a:pt x="413" y="279"/>
                </a:lnTo>
                <a:lnTo>
                  <a:pt x="424" y="272"/>
                </a:lnTo>
                <a:lnTo>
                  <a:pt x="435" y="260"/>
                </a:lnTo>
                <a:lnTo>
                  <a:pt x="444" y="245"/>
                </a:lnTo>
                <a:lnTo>
                  <a:pt x="446" y="235"/>
                </a:lnTo>
                <a:lnTo>
                  <a:pt x="451" y="221"/>
                </a:lnTo>
                <a:lnTo>
                  <a:pt x="456" y="207"/>
                </a:lnTo>
                <a:lnTo>
                  <a:pt x="463" y="192"/>
                </a:lnTo>
                <a:lnTo>
                  <a:pt x="469" y="177"/>
                </a:lnTo>
                <a:lnTo>
                  <a:pt x="476" y="163"/>
                </a:lnTo>
                <a:lnTo>
                  <a:pt x="484" y="152"/>
                </a:lnTo>
                <a:lnTo>
                  <a:pt x="491" y="143"/>
                </a:lnTo>
                <a:lnTo>
                  <a:pt x="498" y="135"/>
                </a:lnTo>
                <a:lnTo>
                  <a:pt x="505" y="121"/>
                </a:lnTo>
                <a:lnTo>
                  <a:pt x="510" y="103"/>
                </a:lnTo>
                <a:lnTo>
                  <a:pt x="513" y="84"/>
                </a:lnTo>
                <a:lnTo>
                  <a:pt x="513" y="64"/>
                </a:lnTo>
                <a:lnTo>
                  <a:pt x="509" y="45"/>
                </a:lnTo>
                <a:lnTo>
                  <a:pt x="499" y="29"/>
                </a:lnTo>
                <a:lnTo>
                  <a:pt x="484" y="17"/>
                </a:lnTo>
                <a:lnTo>
                  <a:pt x="467" y="8"/>
                </a:lnTo>
                <a:lnTo>
                  <a:pt x="455" y="4"/>
                </a:lnTo>
                <a:lnTo>
                  <a:pt x="444" y="1"/>
                </a:lnTo>
                <a:lnTo>
                  <a:pt x="437" y="0"/>
                </a:lnTo>
                <a:lnTo>
                  <a:pt x="430" y="1"/>
                </a:lnTo>
                <a:lnTo>
                  <a:pt x="424" y="3"/>
                </a:lnTo>
                <a:lnTo>
                  <a:pt x="419" y="6"/>
                </a:lnTo>
                <a:lnTo>
                  <a:pt x="413"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01" name="Freeform 10"/>
          <p:cNvSpPr>
            <a:spLocks/>
          </p:cNvSpPr>
          <p:nvPr/>
        </p:nvSpPr>
        <p:spPr bwMode="auto">
          <a:xfrm>
            <a:off x="6559550" y="1538288"/>
            <a:ext cx="1336675" cy="2100262"/>
          </a:xfrm>
          <a:custGeom>
            <a:avLst/>
            <a:gdLst>
              <a:gd name="T0" fmla="*/ 2147483647 w 842"/>
              <a:gd name="T1" fmla="*/ 2147483647 h 1323"/>
              <a:gd name="T2" fmla="*/ 2147483647 w 842"/>
              <a:gd name="T3" fmla="*/ 2147483647 h 1323"/>
              <a:gd name="T4" fmla="*/ 2147483647 w 842"/>
              <a:gd name="T5" fmla="*/ 2147483647 h 1323"/>
              <a:gd name="T6" fmla="*/ 2147483647 w 842"/>
              <a:gd name="T7" fmla="*/ 2147483647 h 1323"/>
              <a:gd name="T8" fmla="*/ 2147483647 w 842"/>
              <a:gd name="T9" fmla="*/ 2147483647 h 1323"/>
              <a:gd name="T10" fmla="*/ 2147483647 w 842"/>
              <a:gd name="T11" fmla="*/ 2147483647 h 1323"/>
              <a:gd name="T12" fmla="*/ 2147483647 w 842"/>
              <a:gd name="T13" fmla="*/ 2147483647 h 1323"/>
              <a:gd name="T14" fmla="*/ 2147483647 w 842"/>
              <a:gd name="T15" fmla="*/ 2147483647 h 1323"/>
              <a:gd name="T16" fmla="*/ 2147483647 w 842"/>
              <a:gd name="T17" fmla="*/ 2147483647 h 1323"/>
              <a:gd name="T18" fmla="*/ 2147483647 w 842"/>
              <a:gd name="T19" fmla="*/ 2147483647 h 1323"/>
              <a:gd name="T20" fmla="*/ 2147483647 w 842"/>
              <a:gd name="T21" fmla="*/ 2147483647 h 1323"/>
              <a:gd name="T22" fmla="*/ 2147483647 w 842"/>
              <a:gd name="T23" fmla="*/ 2147483647 h 1323"/>
              <a:gd name="T24" fmla="*/ 2147483647 w 842"/>
              <a:gd name="T25" fmla="*/ 2147483647 h 1323"/>
              <a:gd name="T26" fmla="*/ 2147483647 w 842"/>
              <a:gd name="T27" fmla="*/ 2147483647 h 1323"/>
              <a:gd name="T28" fmla="*/ 2147483647 w 842"/>
              <a:gd name="T29" fmla="*/ 2147483647 h 1323"/>
              <a:gd name="T30" fmla="*/ 2147483647 w 842"/>
              <a:gd name="T31" fmla="*/ 2147483647 h 1323"/>
              <a:gd name="T32" fmla="*/ 2147483647 w 842"/>
              <a:gd name="T33" fmla="*/ 2147483647 h 1323"/>
              <a:gd name="T34" fmla="*/ 2147483647 w 842"/>
              <a:gd name="T35" fmla="*/ 2147483647 h 1323"/>
              <a:gd name="T36" fmla="*/ 2147483647 w 842"/>
              <a:gd name="T37" fmla="*/ 2147483647 h 1323"/>
              <a:gd name="T38" fmla="*/ 2147483647 w 842"/>
              <a:gd name="T39" fmla="*/ 2147483647 h 1323"/>
              <a:gd name="T40" fmla="*/ 2147483647 w 842"/>
              <a:gd name="T41" fmla="*/ 2147483647 h 1323"/>
              <a:gd name="T42" fmla="*/ 2147483647 w 842"/>
              <a:gd name="T43" fmla="*/ 2147483647 h 1323"/>
              <a:gd name="T44" fmla="*/ 2147483647 w 842"/>
              <a:gd name="T45" fmla="*/ 2147483647 h 1323"/>
              <a:gd name="T46" fmla="*/ 2147483647 w 842"/>
              <a:gd name="T47" fmla="*/ 2147483647 h 1323"/>
              <a:gd name="T48" fmla="*/ 2147483647 w 842"/>
              <a:gd name="T49" fmla="*/ 2147483647 h 1323"/>
              <a:gd name="T50" fmla="*/ 2147483647 w 842"/>
              <a:gd name="T51" fmla="*/ 2147483647 h 1323"/>
              <a:gd name="T52" fmla="*/ 2147483647 w 842"/>
              <a:gd name="T53" fmla="*/ 2147483647 h 1323"/>
              <a:gd name="T54" fmla="*/ 2147483647 w 842"/>
              <a:gd name="T55" fmla="*/ 2147483647 h 1323"/>
              <a:gd name="T56" fmla="*/ 2147483647 w 842"/>
              <a:gd name="T57" fmla="*/ 2147483647 h 1323"/>
              <a:gd name="T58" fmla="*/ 2147483647 w 842"/>
              <a:gd name="T59" fmla="*/ 2147483647 h 1323"/>
              <a:gd name="T60" fmla="*/ 2147483647 w 842"/>
              <a:gd name="T61" fmla="*/ 2147483647 h 1323"/>
              <a:gd name="T62" fmla="*/ 2147483647 w 842"/>
              <a:gd name="T63" fmla="*/ 2147483647 h 1323"/>
              <a:gd name="T64" fmla="*/ 2147483647 w 842"/>
              <a:gd name="T65" fmla="*/ 2147483647 h 1323"/>
              <a:gd name="T66" fmla="*/ 2147483647 w 842"/>
              <a:gd name="T67" fmla="*/ 2147483647 h 1323"/>
              <a:gd name="T68" fmla="*/ 2147483647 w 842"/>
              <a:gd name="T69" fmla="*/ 2147483647 h 1323"/>
              <a:gd name="T70" fmla="*/ 2147483647 w 842"/>
              <a:gd name="T71" fmla="*/ 2147483647 h 1323"/>
              <a:gd name="T72" fmla="*/ 2147483647 w 842"/>
              <a:gd name="T73" fmla="*/ 2147483647 h 1323"/>
              <a:gd name="T74" fmla="*/ 2147483647 w 842"/>
              <a:gd name="T75" fmla="*/ 2147483647 h 1323"/>
              <a:gd name="T76" fmla="*/ 2147483647 w 842"/>
              <a:gd name="T77" fmla="*/ 2147483647 h 1323"/>
              <a:gd name="T78" fmla="*/ 2147483647 w 842"/>
              <a:gd name="T79" fmla="*/ 2147483647 h 1323"/>
              <a:gd name="T80" fmla="*/ 2147483647 w 842"/>
              <a:gd name="T81" fmla="*/ 2147483647 h 1323"/>
              <a:gd name="T82" fmla="*/ 2147483647 w 842"/>
              <a:gd name="T83" fmla="*/ 2147483647 h 1323"/>
              <a:gd name="T84" fmla="*/ 2147483647 w 842"/>
              <a:gd name="T85" fmla="*/ 2147483647 h 1323"/>
              <a:gd name="T86" fmla="*/ 2147483647 w 842"/>
              <a:gd name="T87" fmla="*/ 2147483647 h 1323"/>
              <a:gd name="T88" fmla="*/ 2147483647 w 842"/>
              <a:gd name="T89" fmla="*/ 2147483647 h 1323"/>
              <a:gd name="T90" fmla="*/ 2147483647 w 842"/>
              <a:gd name="T91" fmla="*/ 2147483647 h 1323"/>
              <a:gd name="T92" fmla="*/ 2147483647 w 842"/>
              <a:gd name="T93" fmla="*/ 2147483647 h 1323"/>
              <a:gd name="T94" fmla="*/ 2147483647 w 842"/>
              <a:gd name="T95" fmla="*/ 2147483647 h 1323"/>
              <a:gd name="T96" fmla="*/ 2147483647 w 842"/>
              <a:gd name="T97" fmla="*/ 2147483647 h 1323"/>
              <a:gd name="T98" fmla="*/ 2147483647 w 842"/>
              <a:gd name="T99" fmla="*/ 2147483647 h 1323"/>
              <a:gd name="T100" fmla="*/ 2147483647 w 842"/>
              <a:gd name="T101" fmla="*/ 2147483647 h 1323"/>
              <a:gd name="T102" fmla="*/ 2147483647 w 842"/>
              <a:gd name="T103" fmla="*/ 2147483647 h 1323"/>
              <a:gd name="T104" fmla="*/ 2147483647 w 842"/>
              <a:gd name="T105" fmla="*/ 2147483647 h 1323"/>
              <a:gd name="T106" fmla="*/ 2147483647 w 842"/>
              <a:gd name="T107" fmla="*/ 2147483647 h 1323"/>
              <a:gd name="T108" fmla="*/ 2147483647 w 842"/>
              <a:gd name="T109" fmla="*/ 2147483647 h 1323"/>
              <a:gd name="T110" fmla="*/ 2147483647 w 842"/>
              <a:gd name="T111" fmla="*/ 2147483647 h 1323"/>
              <a:gd name="T112" fmla="*/ 2147483647 w 842"/>
              <a:gd name="T113" fmla="*/ 2147483647 h 1323"/>
              <a:gd name="T114" fmla="*/ 2147483647 w 842"/>
              <a:gd name="T115" fmla="*/ 2147483647 h 1323"/>
              <a:gd name="T116" fmla="*/ 2147483647 w 842"/>
              <a:gd name="T117" fmla="*/ 2147483647 h 13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2" h="1323">
                <a:moveTo>
                  <a:pt x="111" y="64"/>
                </a:moveTo>
                <a:lnTo>
                  <a:pt x="104" y="65"/>
                </a:lnTo>
                <a:lnTo>
                  <a:pt x="93" y="65"/>
                </a:lnTo>
                <a:lnTo>
                  <a:pt x="80" y="65"/>
                </a:lnTo>
                <a:lnTo>
                  <a:pt x="66" y="65"/>
                </a:lnTo>
                <a:lnTo>
                  <a:pt x="52" y="65"/>
                </a:lnTo>
                <a:lnTo>
                  <a:pt x="39" y="64"/>
                </a:lnTo>
                <a:lnTo>
                  <a:pt x="27" y="63"/>
                </a:lnTo>
                <a:lnTo>
                  <a:pt x="19" y="61"/>
                </a:lnTo>
                <a:lnTo>
                  <a:pt x="7" y="60"/>
                </a:lnTo>
                <a:lnTo>
                  <a:pt x="0" y="64"/>
                </a:lnTo>
                <a:lnTo>
                  <a:pt x="0" y="72"/>
                </a:lnTo>
                <a:lnTo>
                  <a:pt x="11" y="84"/>
                </a:lnTo>
                <a:lnTo>
                  <a:pt x="19" y="89"/>
                </a:lnTo>
                <a:lnTo>
                  <a:pt x="30" y="95"/>
                </a:lnTo>
                <a:lnTo>
                  <a:pt x="43" y="99"/>
                </a:lnTo>
                <a:lnTo>
                  <a:pt x="55" y="102"/>
                </a:lnTo>
                <a:lnTo>
                  <a:pt x="68" y="104"/>
                </a:lnTo>
                <a:lnTo>
                  <a:pt x="80" y="107"/>
                </a:lnTo>
                <a:lnTo>
                  <a:pt x="90" y="109"/>
                </a:lnTo>
                <a:lnTo>
                  <a:pt x="98" y="109"/>
                </a:lnTo>
                <a:lnTo>
                  <a:pt x="91" y="117"/>
                </a:lnTo>
                <a:lnTo>
                  <a:pt x="87" y="130"/>
                </a:lnTo>
                <a:lnTo>
                  <a:pt x="86" y="142"/>
                </a:lnTo>
                <a:lnTo>
                  <a:pt x="86" y="155"/>
                </a:lnTo>
                <a:lnTo>
                  <a:pt x="82" y="157"/>
                </a:lnTo>
                <a:lnTo>
                  <a:pt x="82" y="166"/>
                </a:lnTo>
                <a:lnTo>
                  <a:pt x="82" y="173"/>
                </a:lnTo>
                <a:lnTo>
                  <a:pt x="83" y="177"/>
                </a:lnTo>
                <a:lnTo>
                  <a:pt x="79" y="178"/>
                </a:lnTo>
                <a:lnTo>
                  <a:pt x="75" y="177"/>
                </a:lnTo>
                <a:lnTo>
                  <a:pt x="72" y="174"/>
                </a:lnTo>
                <a:lnTo>
                  <a:pt x="71" y="173"/>
                </a:lnTo>
                <a:lnTo>
                  <a:pt x="72" y="181"/>
                </a:lnTo>
                <a:lnTo>
                  <a:pt x="79" y="188"/>
                </a:lnTo>
                <a:lnTo>
                  <a:pt x="87" y="192"/>
                </a:lnTo>
                <a:lnTo>
                  <a:pt x="96" y="189"/>
                </a:lnTo>
                <a:lnTo>
                  <a:pt x="97" y="192"/>
                </a:lnTo>
                <a:lnTo>
                  <a:pt x="98" y="195"/>
                </a:lnTo>
                <a:lnTo>
                  <a:pt x="100" y="196"/>
                </a:lnTo>
                <a:lnTo>
                  <a:pt x="100" y="198"/>
                </a:lnTo>
                <a:lnTo>
                  <a:pt x="98" y="206"/>
                </a:lnTo>
                <a:lnTo>
                  <a:pt x="98" y="213"/>
                </a:lnTo>
                <a:lnTo>
                  <a:pt x="97" y="221"/>
                </a:lnTo>
                <a:lnTo>
                  <a:pt x="94" y="227"/>
                </a:lnTo>
                <a:lnTo>
                  <a:pt x="91" y="233"/>
                </a:lnTo>
                <a:lnTo>
                  <a:pt x="89" y="240"/>
                </a:lnTo>
                <a:lnTo>
                  <a:pt x="90" y="246"/>
                </a:lnTo>
                <a:lnTo>
                  <a:pt x="97" y="251"/>
                </a:lnTo>
                <a:lnTo>
                  <a:pt x="104" y="252"/>
                </a:lnTo>
                <a:lnTo>
                  <a:pt x="110" y="251"/>
                </a:lnTo>
                <a:lnTo>
                  <a:pt x="114" y="249"/>
                </a:lnTo>
                <a:lnTo>
                  <a:pt x="115" y="249"/>
                </a:lnTo>
                <a:lnTo>
                  <a:pt x="118" y="255"/>
                </a:lnTo>
                <a:lnTo>
                  <a:pt x="121" y="259"/>
                </a:lnTo>
                <a:lnTo>
                  <a:pt x="125" y="262"/>
                </a:lnTo>
                <a:lnTo>
                  <a:pt x="130" y="260"/>
                </a:lnTo>
                <a:lnTo>
                  <a:pt x="128" y="266"/>
                </a:lnTo>
                <a:lnTo>
                  <a:pt x="128" y="270"/>
                </a:lnTo>
                <a:lnTo>
                  <a:pt x="129" y="274"/>
                </a:lnTo>
                <a:lnTo>
                  <a:pt x="130" y="276"/>
                </a:lnTo>
                <a:lnTo>
                  <a:pt x="129" y="280"/>
                </a:lnTo>
                <a:lnTo>
                  <a:pt x="128" y="285"/>
                </a:lnTo>
                <a:lnTo>
                  <a:pt x="128" y="292"/>
                </a:lnTo>
                <a:lnTo>
                  <a:pt x="126" y="299"/>
                </a:lnTo>
                <a:lnTo>
                  <a:pt x="125" y="304"/>
                </a:lnTo>
                <a:lnTo>
                  <a:pt x="123" y="305"/>
                </a:lnTo>
                <a:lnTo>
                  <a:pt x="123" y="312"/>
                </a:lnTo>
                <a:lnTo>
                  <a:pt x="126" y="327"/>
                </a:lnTo>
                <a:lnTo>
                  <a:pt x="132" y="322"/>
                </a:lnTo>
                <a:lnTo>
                  <a:pt x="139" y="318"/>
                </a:lnTo>
                <a:lnTo>
                  <a:pt x="144" y="316"/>
                </a:lnTo>
                <a:lnTo>
                  <a:pt x="147" y="315"/>
                </a:lnTo>
                <a:lnTo>
                  <a:pt x="147" y="316"/>
                </a:lnTo>
                <a:lnTo>
                  <a:pt x="151" y="316"/>
                </a:lnTo>
                <a:lnTo>
                  <a:pt x="157" y="315"/>
                </a:lnTo>
                <a:lnTo>
                  <a:pt x="167" y="312"/>
                </a:lnTo>
                <a:lnTo>
                  <a:pt x="175" y="308"/>
                </a:lnTo>
                <a:lnTo>
                  <a:pt x="181" y="298"/>
                </a:lnTo>
                <a:lnTo>
                  <a:pt x="183" y="288"/>
                </a:lnTo>
                <a:lnTo>
                  <a:pt x="185" y="280"/>
                </a:lnTo>
                <a:lnTo>
                  <a:pt x="190" y="277"/>
                </a:lnTo>
                <a:lnTo>
                  <a:pt x="196" y="274"/>
                </a:lnTo>
                <a:lnTo>
                  <a:pt x="200" y="272"/>
                </a:lnTo>
                <a:lnTo>
                  <a:pt x="201" y="270"/>
                </a:lnTo>
                <a:lnTo>
                  <a:pt x="208" y="273"/>
                </a:lnTo>
                <a:lnTo>
                  <a:pt x="214" y="276"/>
                </a:lnTo>
                <a:lnTo>
                  <a:pt x="219" y="277"/>
                </a:lnTo>
                <a:lnTo>
                  <a:pt x="221" y="279"/>
                </a:lnTo>
                <a:lnTo>
                  <a:pt x="217" y="285"/>
                </a:lnTo>
                <a:lnTo>
                  <a:pt x="215" y="295"/>
                </a:lnTo>
                <a:lnTo>
                  <a:pt x="214" y="304"/>
                </a:lnTo>
                <a:lnTo>
                  <a:pt x="214" y="306"/>
                </a:lnTo>
                <a:lnTo>
                  <a:pt x="225" y="320"/>
                </a:lnTo>
                <a:lnTo>
                  <a:pt x="224" y="327"/>
                </a:lnTo>
                <a:lnTo>
                  <a:pt x="225" y="337"/>
                </a:lnTo>
                <a:lnTo>
                  <a:pt x="229" y="350"/>
                </a:lnTo>
                <a:lnTo>
                  <a:pt x="235" y="362"/>
                </a:lnTo>
                <a:lnTo>
                  <a:pt x="243" y="376"/>
                </a:lnTo>
                <a:lnTo>
                  <a:pt x="253" y="389"/>
                </a:lnTo>
                <a:lnTo>
                  <a:pt x="263" y="401"/>
                </a:lnTo>
                <a:lnTo>
                  <a:pt x="274" y="411"/>
                </a:lnTo>
                <a:lnTo>
                  <a:pt x="286" y="422"/>
                </a:lnTo>
                <a:lnTo>
                  <a:pt x="303" y="437"/>
                </a:lnTo>
                <a:lnTo>
                  <a:pt x="322" y="457"/>
                </a:lnTo>
                <a:lnTo>
                  <a:pt x="342" y="478"/>
                </a:lnTo>
                <a:lnTo>
                  <a:pt x="361" y="500"/>
                </a:lnTo>
                <a:lnTo>
                  <a:pt x="378" y="521"/>
                </a:lnTo>
                <a:lnTo>
                  <a:pt x="392" y="540"/>
                </a:lnTo>
                <a:lnTo>
                  <a:pt x="400" y="554"/>
                </a:lnTo>
                <a:lnTo>
                  <a:pt x="393" y="568"/>
                </a:lnTo>
                <a:lnTo>
                  <a:pt x="385" y="585"/>
                </a:lnTo>
                <a:lnTo>
                  <a:pt x="377" y="600"/>
                </a:lnTo>
                <a:lnTo>
                  <a:pt x="374" y="607"/>
                </a:lnTo>
                <a:lnTo>
                  <a:pt x="360" y="616"/>
                </a:lnTo>
                <a:lnTo>
                  <a:pt x="352" y="616"/>
                </a:lnTo>
                <a:lnTo>
                  <a:pt x="345" y="616"/>
                </a:lnTo>
                <a:lnTo>
                  <a:pt x="339" y="616"/>
                </a:lnTo>
                <a:lnTo>
                  <a:pt x="338" y="616"/>
                </a:lnTo>
                <a:lnTo>
                  <a:pt x="329" y="610"/>
                </a:lnTo>
                <a:lnTo>
                  <a:pt x="318" y="609"/>
                </a:lnTo>
                <a:lnTo>
                  <a:pt x="309" y="611"/>
                </a:lnTo>
                <a:lnTo>
                  <a:pt x="307" y="623"/>
                </a:lnTo>
                <a:lnTo>
                  <a:pt x="303" y="627"/>
                </a:lnTo>
                <a:lnTo>
                  <a:pt x="299" y="629"/>
                </a:lnTo>
                <a:lnTo>
                  <a:pt x="295" y="632"/>
                </a:lnTo>
                <a:lnTo>
                  <a:pt x="290" y="636"/>
                </a:lnTo>
                <a:lnTo>
                  <a:pt x="282" y="643"/>
                </a:lnTo>
                <a:lnTo>
                  <a:pt x="272" y="653"/>
                </a:lnTo>
                <a:lnTo>
                  <a:pt x="268" y="664"/>
                </a:lnTo>
                <a:lnTo>
                  <a:pt x="277" y="675"/>
                </a:lnTo>
                <a:lnTo>
                  <a:pt x="274" y="681"/>
                </a:lnTo>
                <a:lnTo>
                  <a:pt x="274" y="687"/>
                </a:lnTo>
                <a:lnTo>
                  <a:pt x="277" y="691"/>
                </a:lnTo>
                <a:lnTo>
                  <a:pt x="285" y="694"/>
                </a:lnTo>
                <a:lnTo>
                  <a:pt x="284" y="702"/>
                </a:lnTo>
                <a:lnTo>
                  <a:pt x="285" y="709"/>
                </a:lnTo>
                <a:lnTo>
                  <a:pt x="289" y="713"/>
                </a:lnTo>
                <a:lnTo>
                  <a:pt x="297" y="716"/>
                </a:lnTo>
                <a:lnTo>
                  <a:pt x="299" y="721"/>
                </a:lnTo>
                <a:lnTo>
                  <a:pt x="302" y="726"/>
                </a:lnTo>
                <a:lnTo>
                  <a:pt x="309" y="730"/>
                </a:lnTo>
                <a:lnTo>
                  <a:pt x="317" y="731"/>
                </a:lnTo>
                <a:lnTo>
                  <a:pt x="322" y="731"/>
                </a:lnTo>
                <a:lnTo>
                  <a:pt x="329" y="730"/>
                </a:lnTo>
                <a:lnTo>
                  <a:pt x="338" y="728"/>
                </a:lnTo>
                <a:lnTo>
                  <a:pt x="346" y="726"/>
                </a:lnTo>
                <a:lnTo>
                  <a:pt x="354" y="723"/>
                </a:lnTo>
                <a:lnTo>
                  <a:pt x="361" y="721"/>
                </a:lnTo>
                <a:lnTo>
                  <a:pt x="367" y="719"/>
                </a:lnTo>
                <a:lnTo>
                  <a:pt x="371" y="717"/>
                </a:lnTo>
                <a:lnTo>
                  <a:pt x="378" y="712"/>
                </a:lnTo>
                <a:lnTo>
                  <a:pt x="388" y="703"/>
                </a:lnTo>
                <a:lnTo>
                  <a:pt x="396" y="695"/>
                </a:lnTo>
                <a:lnTo>
                  <a:pt x="399" y="691"/>
                </a:lnTo>
                <a:lnTo>
                  <a:pt x="402" y="698"/>
                </a:lnTo>
                <a:lnTo>
                  <a:pt x="407" y="700"/>
                </a:lnTo>
                <a:lnTo>
                  <a:pt x="416" y="699"/>
                </a:lnTo>
                <a:lnTo>
                  <a:pt x="423" y="696"/>
                </a:lnTo>
                <a:lnTo>
                  <a:pt x="424" y="703"/>
                </a:lnTo>
                <a:lnTo>
                  <a:pt x="428" y="714"/>
                </a:lnTo>
                <a:lnTo>
                  <a:pt x="439" y="724"/>
                </a:lnTo>
                <a:lnTo>
                  <a:pt x="456" y="730"/>
                </a:lnTo>
                <a:lnTo>
                  <a:pt x="456" y="733"/>
                </a:lnTo>
                <a:lnTo>
                  <a:pt x="456" y="737"/>
                </a:lnTo>
                <a:lnTo>
                  <a:pt x="459" y="742"/>
                </a:lnTo>
                <a:lnTo>
                  <a:pt x="469" y="745"/>
                </a:lnTo>
                <a:lnTo>
                  <a:pt x="477" y="745"/>
                </a:lnTo>
                <a:lnTo>
                  <a:pt x="480" y="742"/>
                </a:lnTo>
                <a:lnTo>
                  <a:pt x="478" y="741"/>
                </a:lnTo>
                <a:lnTo>
                  <a:pt x="477" y="741"/>
                </a:lnTo>
                <a:lnTo>
                  <a:pt x="470" y="762"/>
                </a:lnTo>
                <a:lnTo>
                  <a:pt x="464" y="790"/>
                </a:lnTo>
                <a:lnTo>
                  <a:pt x="460" y="816"/>
                </a:lnTo>
                <a:lnTo>
                  <a:pt x="456" y="833"/>
                </a:lnTo>
                <a:lnTo>
                  <a:pt x="452" y="848"/>
                </a:lnTo>
                <a:lnTo>
                  <a:pt x="449" y="872"/>
                </a:lnTo>
                <a:lnTo>
                  <a:pt x="449" y="900"/>
                </a:lnTo>
                <a:lnTo>
                  <a:pt x="453" y="923"/>
                </a:lnTo>
                <a:lnTo>
                  <a:pt x="460" y="954"/>
                </a:lnTo>
                <a:lnTo>
                  <a:pt x="469" y="996"/>
                </a:lnTo>
                <a:lnTo>
                  <a:pt x="473" y="1038"/>
                </a:lnTo>
                <a:lnTo>
                  <a:pt x="476" y="1070"/>
                </a:lnTo>
                <a:lnTo>
                  <a:pt x="470" y="1071"/>
                </a:lnTo>
                <a:lnTo>
                  <a:pt x="466" y="1079"/>
                </a:lnTo>
                <a:lnTo>
                  <a:pt x="464" y="1089"/>
                </a:lnTo>
                <a:lnTo>
                  <a:pt x="464" y="1102"/>
                </a:lnTo>
                <a:lnTo>
                  <a:pt x="457" y="1102"/>
                </a:lnTo>
                <a:lnTo>
                  <a:pt x="452" y="1104"/>
                </a:lnTo>
                <a:lnTo>
                  <a:pt x="446" y="1110"/>
                </a:lnTo>
                <a:lnTo>
                  <a:pt x="446" y="1120"/>
                </a:lnTo>
                <a:lnTo>
                  <a:pt x="446" y="1131"/>
                </a:lnTo>
                <a:lnTo>
                  <a:pt x="445" y="1142"/>
                </a:lnTo>
                <a:lnTo>
                  <a:pt x="442" y="1154"/>
                </a:lnTo>
                <a:lnTo>
                  <a:pt x="435" y="1167"/>
                </a:lnTo>
                <a:lnTo>
                  <a:pt x="428" y="1178"/>
                </a:lnTo>
                <a:lnTo>
                  <a:pt x="427" y="1185"/>
                </a:lnTo>
                <a:lnTo>
                  <a:pt x="430" y="1191"/>
                </a:lnTo>
                <a:lnTo>
                  <a:pt x="438" y="1193"/>
                </a:lnTo>
                <a:lnTo>
                  <a:pt x="428" y="1199"/>
                </a:lnTo>
                <a:lnTo>
                  <a:pt x="420" y="1209"/>
                </a:lnTo>
                <a:lnTo>
                  <a:pt x="410" y="1220"/>
                </a:lnTo>
                <a:lnTo>
                  <a:pt x="400" y="1230"/>
                </a:lnTo>
                <a:lnTo>
                  <a:pt x="395" y="1234"/>
                </a:lnTo>
                <a:lnTo>
                  <a:pt x="387" y="1241"/>
                </a:lnTo>
                <a:lnTo>
                  <a:pt x="378" y="1246"/>
                </a:lnTo>
                <a:lnTo>
                  <a:pt x="368" y="1253"/>
                </a:lnTo>
                <a:lnTo>
                  <a:pt x="359" y="1259"/>
                </a:lnTo>
                <a:lnTo>
                  <a:pt x="350" y="1263"/>
                </a:lnTo>
                <a:lnTo>
                  <a:pt x="342" y="1267"/>
                </a:lnTo>
                <a:lnTo>
                  <a:pt x="335" y="1269"/>
                </a:lnTo>
                <a:lnTo>
                  <a:pt x="322" y="1271"/>
                </a:lnTo>
                <a:lnTo>
                  <a:pt x="311" y="1276"/>
                </a:lnTo>
                <a:lnTo>
                  <a:pt x="302" y="1285"/>
                </a:lnTo>
                <a:lnTo>
                  <a:pt x="299" y="1298"/>
                </a:lnTo>
                <a:lnTo>
                  <a:pt x="300" y="1305"/>
                </a:lnTo>
                <a:lnTo>
                  <a:pt x="306" y="1310"/>
                </a:lnTo>
                <a:lnTo>
                  <a:pt x="313" y="1313"/>
                </a:lnTo>
                <a:lnTo>
                  <a:pt x="322" y="1316"/>
                </a:lnTo>
                <a:lnTo>
                  <a:pt x="331" y="1317"/>
                </a:lnTo>
                <a:lnTo>
                  <a:pt x="341" y="1317"/>
                </a:lnTo>
                <a:lnTo>
                  <a:pt x="348" y="1317"/>
                </a:lnTo>
                <a:lnTo>
                  <a:pt x="352" y="1317"/>
                </a:lnTo>
                <a:lnTo>
                  <a:pt x="363" y="1317"/>
                </a:lnTo>
                <a:lnTo>
                  <a:pt x="388" y="1317"/>
                </a:lnTo>
                <a:lnTo>
                  <a:pt x="421" y="1317"/>
                </a:lnTo>
                <a:lnTo>
                  <a:pt x="459" y="1317"/>
                </a:lnTo>
                <a:lnTo>
                  <a:pt x="496" y="1317"/>
                </a:lnTo>
                <a:lnTo>
                  <a:pt x="530" y="1317"/>
                </a:lnTo>
                <a:lnTo>
                  <a:pt x="555" y="1317"/>
                </a:lnTo>
                <a:lnTo>
                  <a:pt x="566" y="1317"/>
                </a:lnTo>
                <a:lnTo>
                  <a:pt x="573" y="1316"/>
                </a:lnTo>
                <a:lnTo>
                  <a:pt x="577" y="1310"/>
                </a:lnTo>
                <a:lnTo>
                  <a:pt x="579" y="1305"/>
                </a:lnTo>
                <a:lnTo>
                  <a:pt x="579" y="1298"/>
                </a:lnTo>
                <a:lnTo>
                  <a:pt x="579" y="1288"/>
                </a:lnTo>
                <a:lnTo>
                  <a:pt x="577" y="1276"/>
                </a:lnTo>
                <a:lnTo>
                  <a:pt x="576" y="1265"/>
                </a:lnTo>
                <a:lnTo>
                  <a:pt x="576" y="1259"/>
                </a:lnTo>
                <a:lnTo>
                  <a:pt x="581" y="1263"/>
                </a:lnTo>
                <a:lnTo>
                  <a:pt x="588" y="1269"/>
                </a:lnTo>
                <a:lnTo>
                  <a:pt x="594" y="1274"/>
                </a:lnTo>
                <a:lnTo>
                  <a:pt x="597" y="1276"/>
                </a:lnTo>
                <a:lnTo>
                  <a:pt x="604" y="1258"/>
                </a:lnTo>
                <a:lnTo>
                  <a:pt x="616" y="1224"/>
                </a:lnTo>
                <a:lnTo>
                  <a:pt x="627" y="1189"/>
                </a:lnTo>
                <a:lnTo>
                  <a:pt x="633" y="1167"/>
                </a:lnTo>
                <a:lnTo>
                  <a:pt x="633" y="1136"/>
                </a:lnTo>
                <a:lnTo>
                  <a:pt x="631" y="1082"/>
                </a:lnTo>
                <a:lnTo>
                  <a:pt x="630" y="1025"/>
                </a:lnTo>
                <a:lnTo>
                  <a:pt x="626" y="990"/>
                </a:lnTo>
                <a:lnTo>
                  <a:pt x="623" y="961"/>
                </a:lnTo>
                <a:lnTo>
                  <a:pt x="620" y="919"/>
                </a:lnTo>
                <a:lnTo>
                  <a:pt x="619" y="880"/>
                </a:lnTo>
                <a:lnTo>
                  <a:pt x="619" y="863"/>
                </a:lnTo>
                <a:lnTo>
                  <a:pt x="626" y="880"/>
                </a:lnTo>
                <a:lnTo>
                  <a:pt x="634" y="900"/>
                </a:lnTo>
                <a:lnTo>
                  <a:pt x="643" y="919"/>
                </a:lnTo>
                <a:lnTo>
                  <a:pt x="647" y="936"/>
                </a:lnTo>
                <a:lnTo>
                  <a:pt x="651" y="950"/>
                </a:lnTo>
                <a:lnTo>
                  <a:pt x="658" y="964"/>
                </a:lnTo>
                <a:lnTo>
                  <a:pt x="665" y="976"/>
                </a:lnTo>
                <a:lnTo>
                  <a:pt x="668" y="986"/>
                </a:lnTo>
                <a:lnTo>
                  <a:pt x="673" y="1005"/>
                </a:lnTo>
                <a:lnTo>
                  <a:pt x="682" y="1028"/>
                </a:lnTo>
                <a:lnTo>
                  <a:pt x="689" y="1050"/>
                </a:lnTo>
                <a:lnTo>
                  <a:pt x="691" y="1074"/>
                </a:lnTo>
                <a:lnTo>
                  <a:pt x="691" y="1096"/>
                </a:lnTo>
                <a:lnTo>
                  <a:pt x="691" y="1127"/>
                </a:lnTo>
                <a:lnTo>
                  <a:pt x="693" y="1152"/>
                </a:lnTo>
                <a:lnTo>
                  <a:pt x="694" y="1163"/>
                </a:lnTo>
                <a:lnTo>
                  <a:pt x="689" y="1168"/>
                </a:lnTo>
                <a:lnTo>
                  <a:pt x="680" y="1175"/>
                </a:lnTo>
                <a:lnTo>
                  <a:pt x="673" y="1185"/>
                </a:lnTo>
                <a:lnTo>
                  <a:pt x="670" y="1200"/>
                </a:lnTo>
                <a:lnTo>
                  <a:pt x="664" y="1206"/>
                </a:lnTo>
                <a:lnTo>
                  <a:pt x="661" y="1212"/>
                </a:lnTo>
                <a:lnTo>
                  <a:pt x="659" y="1219"/>
                </a:lnTo>
                <a:lnTo>
                  <a:pt x="661" y="1227"/>
                </a:lnTo>
                <a:lnTo>
                  <a:pt x="661" y="1237"/>
                </a:lnTo>
                <a:lnTo>
                  <a:pt x="661" y="1246"/>
                </a:lnTo>
                <a:lnTo>
                  <a:pt x="662" y="1255"/>
                </a:lnTo>
                <a:lnTo>
                  <a:pt x="670" y="1259"/>
                </a:lnTo>
                <a:lnTo>
                  <a:pt x="665" y="1266"/>
                </a:lnTo>
                <a:lnTo>
                  <a:pt x="659" y="1273"/>
                </a:lnTo>
                <a:lnTo>
                  <a:pt x="652" y="1278"/>
                </a:lnTo>
                <a:lnTo>
                  <a:pt x="647" y="1284"/>
                </a:lnTo>
                <a:lnTo>
                  <a:pt x="640" y="1292"/>
                </a:lnTo>
                <a:lnTo>
                  <a:pt x="634" y="1305"/>
                </a:lnTo>
                <a:lnTo>
                  <a:pt x="636" y="1317"/>
                </a:lnTo>
                <a:lnTo>
                  <a:pt x="647" y="1323"/>
                </a:lnTo>
                <a:lnTo>
                  <a:pt x="658" y="1323"/>
                </a:lnTo>
                <a:lnTo>
                  <a:pt x="670" y="1323"/>
                </a:lnTo>
                <a:lnTo>
                  <a:pt x="686" y="1323"/>
                </a:lnTo>
                <a:lnTo>
                  <a:pt x="702" y="1323"/>
                </a:lnTo>
                <a:lnTo>
                  <a:pt x="716" y="1323"/>
                </a:lnTo>
                <a:lnTo>
                  <a:pt x="730" y="1323"/>
                </a:lnTo>
                <a:lnTo>
                  <a:pt x="740" y="1323"/>
                </a:lnTo>
                <a:lnTo>
                  <a:pt x="746" y="1323"/>
                </a:lnTo>
                <a:lnTo>
                  <a:pt x="750" y="1323"/>
                </a:lnTo>
                <a:lnTo>
                  <a:pt x="757" y="1322"/>
                </a:lnTo>
                <a:lnTo>
                  <a:pt x="765" y="1320"/>
                </a:lnTo>
                <a:lnTo>
                  <a:pt x="773" y="1317"/>
                </a:lnTo>
                <a:lnTo>
                  <a:pt x="782" y="1316"/>
                </a:lnTo>
                <a:lnTo>
                  <a:pt x="789" y="1313"/>
                </a:lnTo>
                <a:lnTo>
                  <a:pt x="796" y="1310"/>
                </a:lnTo>
                <a:lnTo>
                  <a:pt x="801" y="1308"/>
                </a:lnTo>
                <a:lnTo>
                  <a:pt x="807" y="1305"/>
                </a:lnTo>
                <a:lnTo>
                  <a:pt x="812" y="1304"/>
                </a:lnTo>
                <a:lnTo>
                  <a:pt x="819" y="1301"/>
                </a:lnTo>
                <a:lnTo>
                  <a:pt x="828" y="1298"/>
                </a:lnTo>
                <a:lnTo>
                  <a:pt x="833" y="1295"/>
                </a:lnTo>
                <a:lnTo>
                  <a:pt x="837" y="1291"/>
                </a:lnTo>
                <a:lnTo>
                  <a:pt x="840" y="1285"/>
                </a:lnTo>
                <a:lnTo>
                  <a:pt x="840" y="1277"/>
                </a:lnTo>
                <a:lnTo>
                  <a:pt x="836" y="1262"/>
                </a:lnTo>
                <a:lnTo>
                  <a:pt x="833" y="1255"/>
                </a:lnTo>
                <a:lnTo>
                  <a:pt x="832" y="1251"/>
                </a:lnTo>
                <a:lnTo>
                  <a:pt x="831" y="1251"/>
                </a:lnTo>
                <a:lnTo>
                  <a:pt x="837" y="1245"/>
                </a:lnTo>
                <a:lnTo>
                  <a:pt x="842" y="1231"/>
                </a:lnTo>
                <a:lnTo>
                  <a:pt x="842" y="1210"/>
                </a:lnTo>
                <a:lnTo>
                  <a:pt x="832" y="1185"/>
                </a:lnTo>
                <a:lnTo>
                  <a:pt x="833" y="1163"/>
                </a:lnTo>
                <a:lnTo>
                  <a:pt x="836" y="1128"/>
                </a:lnTo>
                <a:lnTo>
                  <a:pt x="836" y="1090"/>
                </a:lnTo>
                <a:lnTo>
                  <a:pt x="833" y="1058"/>
                </a:lnTo>
                <a:lnTo>
                  <a:pt x="825" y="1022"/>
                </a:lnTo>
                <a:lnTo>
                  <a:pt x="814" y="975"/>
                </a:lnTo>
                <a:lnTo>
                  <a:pt x="803" y="932"/>
                </a:lnTo>
                <a:lnTo>
                  <a:pt x="796" y="908"/>
                </a:lnTo>
                <a:lnTo>
                  <a:pt x="787" y="884"/>
                </a:lnTo>
                <a:lnTo>
                  <a:pt x="776" y="837"/>
                </a:lnTo>
                <a:lnTo>
                  <a:pt x="767" y="787"/>
                </a:lnTo>
                <a:lnTo>
                  <a:pt x="762" y="749"/>
                </a:lnTo>
                <a:lnTo>
                  <a:pt x="760" y="717"/>
                </a:lnTo>
                <a:lnTo>
                  <a:pt x="753" y="678"/>
                </a:lnTo>
                <a:lnTo>
                  <a:pt x="743" y="642"/>
                </a:lnTo>
                <a:lnTo>
                  <a:pt x="732" y="621"/>
                </a:lnTo>
                <a:lnTo>
                  <a:pt x="734" y="614"/>
                </a:lnTo>
                <a:lnTo>
                  <a:pt x="734" y="606"/>
                </a:lnTo>
                <a:lnTo>
                  <a:pt x="729" y="600"/>
                </a:lnTo>
                <a:lnTo>
                  <a:pt x="719" y="600"/>
                </a:lnTo>
                <a:lnTo>
                  <a:pt x="728" y="584"/>
                </a:lnTo>
                <a:lnTo>
                  <a:pt x="728" y="556"/>
                </a:lnTo>
                <a:lnTo>
                  <a:pt x="721" y="522"/>
                </a:lnTo>
                <a:lnTo>
                  <a:pt x="707" y="492"/>
                </a:lnTo>
                <a:lnTo>
                  <a:pt x="697" y="478"/>
                </a:lnTo>
                <a:lnTo>
                  <a:pt x="686" y="462"/>
                </a:lnTo>
                <a:lnTo>
                  <a:pt x="675" y="447"/>
                </a:lnTo>
                <a:lnTo>
                  <a:pt x="662" y="432"/>
                </a:lnTo>
                <a:lnTo>
                  <a:pt x="650" y="418"/>
                </a:lnTo>
                <a:lnTo>
                  <a:pt x="638" y="405"/>
                </a:lnTo>
                <a:lnTo>
                  <a:pt x="627" y="394"/>
                </a:lnTo>
                <a:lnTo>
                  <a:pt x="619" y="384"/>
                </a:lnTo>
                <a:lnTo>
                  <a:pt x="619" y="368"/>
                </a:lnTo>
                <a:lnTo>
                  <a:pt x="616" y="352"/>
                </a:lnTo>
                <a:lnTo>
                  <a:pt x="608" y="336"/>
                </a:lnTo>
                <a:lnTo>
                  <a:pt x="588" y="313"/>
                </a:lnTo>
                <a:lnTo>
                  <a:pt x="581" y="306"/>
                </a:lnTo>
                <a:lnTo>
                  <a:pt x="567" y="294"/>
                </a:lnTo>
                <a:lnTo>
                  <a:pt x="548" y="277"/>
                </a:lnTo>
                <a:lnTo>
                  <a:pt x="528" y="259"/>
                </a:lnTo>
                <a:lnTo>
                  <a:pt x="506" y="242"/>
                </a:lnTo>
                <a:lnTo>
                  <a:pt x="488" y="226"/>
                </a:lnTo>
                <a:lnTo>
                  <a:pt x="473" y="213"/>
                </a:lnTo>
                <a:lnTo>
                  <a:pt x="463" y="205"/>
                </a:lnTo>
                <a:lnTo>
                  <a:pt x="456" y="199"/>
                </a:lnTo>
                <a:lnTo>
                  <a:pt x="446" y="194"/>
                </a:lnTo>
                <a:lnTo>
                  <a:pt x="435" y="187"/>
                </a:lnTo>
                <a:lnTo>
                  <a:pt x="424" y="180"/>
                </a:lnTo>
                <a:lnTo>
                  <a:pt x="412" y="174"/>
                </a:lnTo>
                <a:lnTo>
                  <a:pt x="398" y="170"/>
                </a:lnTo>
                <a:lnTo>
                  <a:pt x="385" y="167"/>
                </a:lnTo>
                <a:lnTo>
                  <a:pt x="373" y="167"/>
                </a:lnTo>
                <a:lnTo>
                  <a:pt x="361" y="163"/>
                </a:lnTo>
                <a:lnTo>
                  <a:pt x="350" y="162"/>
                </a:lnTo>
                <a:lnTo>
                  <a:pt x="339" y="162"/>
                </a:lnTo>
                <a:lnTo>
                  <a:pt x="335" y="162"/>
                </a:lnTo>
                <a:lnTo>
                  <a:pt x="332" y="155"/>
                </a:lnTo>
                <a:lnTo>
                  <a:pt x="327" y="150"/>
                </a:lnTo>
                <a:lnTo>
                  <a:pt x="318" y="149"/>
                </a:lnTo>
                <a:lnTo>
                  <a:pt x="304" y="153"/>
                </a:lnTo>
                <a:lnTo>
                  <a:pt x="296" y="148"/>
                </a:lnTo>
                <a:lnTo>
                  <a:pt x="290" y="143"/>
                </a:lnTo>
                <a:lnTo>
                  <a:pt x="288" y="141"/>
                </a:lnTo>
                <a:lnTo>
                  <a:pt x="288" y="139"/>
                </a:lnTo>
                <a:lnTo>
                  <a:pt x="296" y="139"/>
                </a:lnTo>
                <a:lnTo>
                  <a:pt x="303" y="135"/>
                </a:lnTo>
                <a:lnTo>
                  <a:pt x="307" y="127"/>
                </a:lnTo>
                <a:lnTo>
                  <a:pt x="306" y="116"/>
                </a:lnTo>
                <a:lnTo>
                  <a:pt x="296" y="124"/>
                </a:lnTo>
                <a:lnTo>
                  <a:pt x="289" y="123"/>
                </a:lnTo>
                <a:lnTo>
                  <a:pt x="284" y="116"/>
                </a:lnTo>
                <a:lnTo>
                  <a:pt x="281" y="109"/>
                </a:lnTo>
                <a:lnTo>
                  <a:pt x="285" y="109"/>
                </a:lnTo>
                <a:lnTo>
                  <a:pt x="288" y="107"/>
                </a:lnTo>
                <a:lnTo>
                  <a:pt x="289" y="106"/>
                </a:lnTo>
                <a:lnTo>
                  <a:pt x="289" y="92"/>
                </a:lnTo>
                <a:lnTo>
                  <a:pt x="284" y="91"/>
                </a:lnTo>
                <a:lnTo>
                  <a:pt x="288" y="84"/>
                </a:lnTo>
                <a:lnTo>
                  <a:pt x="289" y="75"/>
                </a:lnTo>
                <a:lnTo>
                  <a:pt x="289" y="64"/>
                </a:lnTo>
                <a:lnTo>
                  <a:pt x="286" y="53"/>
                </a:lnTo>
                <a:lnTo>
                  <a:pt x="282" y="40"/>
                </a:lnTo>
                <a:lnTo>
                  <a:pt x="274" y="29"/>
                </a:lnTo>
                <a:lnTo>
                  <a:pt x="263" y="19"/>
                </a:lnTo>
                <a:lnTo>
                  <a:pt x="249" y="10"/>
                </a:lnTo>
                <a:lnTo>
                  <a:pt x="229" y="4"/>
                </a:lnTo>
                <a:lnTo>
                  <a:pt x="208" y="0"/>
                </a:lnTo>
                <a:lnTo>
                  <a:pt x="187" y="0"/>
                </a:lnTo>
                <a:lnTo>
                  <a:pt x="168" y="1"/>
                </a:lnTo>
                <a:lnTo>
                  <a:pt x="150" y="6"/>
                </a:lnTo>
                <a:lnTo>
                  <a:pt x="135" y="14"/>
                </a:lnTo>
                <a:lnTo>
                  <a:pt x="122" y="26"/>
                </a:lnTo>
                <a:lnTo>
                  <a:pt x="114" y="43"/>
                </a:lnTo>
                <a:lnTo>
                  <a:pt x="111"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02" name="Freeform 11"/>
          <p:cNvSpPr>
            <a:spLocks/>
          </p:cNvSpPr>
          <p:nvPr/>
        </p:nvSpPr>
        <p:spPr bwMode="auto">
          <a:xfrm>
            <a:off x="3846513" y="2346325"/>
            <a:ext cx="444500" cy="280988"/>
          </a:xfrm>
          <a:custGeom>
            <a:avLst/>
            <a:gdLst>
              <a:gd name="T0" fmla="*/ 2147483647 w 280"/>
              <a:gd name="T1" fmla="*/ 2147483647 h 177"/>
              <a:gd name="T2" fmla="*/ 2147483647 w 280"/>
              <a:gd name="T3" fmla="*/ 2147483647 h 177"/>
              <a:gd name="T4" fmla="*/ 2147483647 w 280"/>
              <a:gd name="T5" fmla="*/ 2147483647 h 177"/>
              <a:gd name="T6" fmla="*/ 2147483647 w 280"/>
              <a:gd name="T7" fmla="*/ 2147483647 h 177"/>
              <a:gd name="T8" fmla="*/ 2147483647 w 280"/>
              <a:gd name="T9" fmla="*/ 2147483647 h 177"/>
              <a:gd name="T10" fmla="*/ 2147483647 w 280"/>
              <a:gd name="T11" fmla="*/ 2147483647 h 177"/>
              <a:gd name="T12" fmla="*/ 2147483647 w 280"/>
              <a:gd name="T13" fmla="*/ 2147483647 h 177"/>
              <a:gd name="T14" fmla="*/ 2147483647 w 280"/>
              <a:gd name="T15" fmla="*/ 2147483647 h 177"/>
              <a:gd name="T16" fmla="*/ 2147483647 w 280"/>
              <a:gd name="T17" fmla="*/ 2147483647 h 177"/>
              <a:gd name="T18" fmla="*/ 2147483647 w 280"/>
              <a:gd name="T19" fmla="*/ 2147483647 h 177"/>
              <a:gd name="T20" fmla="*/ 2147483647 w 280"/>
              <a:gd name="T21" fmla="*/ 2147483647 h 177"/>
              <a:gd name="T22" fmla="*/ 2147483647 w 280"/>
              <a:gd name="T23" fmla="*/ 2147483647 h 177"/>
              <a:gd name="T24" fmla="*/ 2147483647 w 280"/>
              <a:gd name="T25" fmla="*/ 2147483647 h 177"/>
              <a:gd name="T26" fmla="*/ 2147483647 w 280"/>
              <a:gd name="T27" fmla="*/ 2147483647 h 177"/>
              <a:gd name="T28" fmla="*/ 2147483647 w 280"/>
              <a:gd name="T29" fmla="*/ 2147483647 h 177"/>
              <a:gd name="T30" fmla="*/ 2147483647 w 280"/>
              <a:gd name="T31" fmla="*/ 2147483647 h 177"/>
              <a:gd name="T32" fmla="*/ 2147483647 w 280"/>
              <a:gd name="T33" fmla="*/ 2147483647 h 177"/>
              <a:gd name="T34" fmla="*/ 2147483647 w 280"/>
              <a:gd name="T35" fmla="*/ 2147483647 h 177"/>
              <a:gd name="T36" fmla="*/ 2147483647 w 280"/>
              <a:gd name="T37" fmla="*/ 2147483647 h 177"/>
              <a:gd name="T38" fmla="*/ 2147483647 w 280"/>
              <a:gd name="T39" fmla="*/ 2147483647 h 177"/>
              <a:gd name="T40" fmla="*/ 2147483647 w 280"/>
              <a:gd name="T41" fmla="*/ 2147483647 h 177"/>
              <a:gd name="T42" fmla="*/ 2147483647 w 280"/>
              <a:gd name="T43" fmla="*/ 2147483647 h 177"/>
              <a:gd name="T44" fmla="*/ 2147483647 w 280"/>
              <a:gd name="T45" fmla="*/ 2147483647 h 177"/>
              <a:gd name="T46" fmla="*/ 2147483647 w 280"/>
              <a:gd name="T47" fmla="*/ 2147483647 h 177"/>
              <a:gd name="T48" fmla="*/ 2147483647 w 280"/>
              <a:gd name="T49" fmla="*/ 2147483647 h 177"/>
              <a:gd name="T50" fmla="*/ 2147483647 w 280"/>
              <a:gd name="T51" fmla="*/ 2147483647 h 177"/>
              <a:gd name="T52" fmla="*/ 2147483647 w 280"/>
              <a:gd name="T53" fmla="*/ 2147483647 h 177"/>
              <a:gd name="T54" fmla="*/ 2147483647 w 280"/>
              <a:gd name="T55" fmla="*/ 2147483647 h 177"/>
              <a:gd name="T56" fmla="*/ 2147483647 w 280"/>
              <a:gd name="T57" fmla="*/ 2147483647 h 177"/>
              <a:gd name="T58" fmla="*/ 2147483647 w 280"/>
              <a:gd name="T59" fmla="*/ 2147483647 h 177"/>
              <a:gd name="T60" fmla="*/ 2147483647 w 280"/>
              <a:gd name="T61" fmla="*/ 2147483647 h 177"/>
              <a:gd name="T62" fmla="*/ 2147483647 w 280"/>
              <a:gd name="T63" fmla="*/ 2147483647 h 177"/>
              <a:gd name="T64" fmla="*/ 2147483647 w 280"/>
              <a:gd name="T65" fmla="*/ 2147483647 h 177"/>
              <a:gd name="T66" fmla="*/ 2147483647 w 280"/>
              <a:gd name="T67" fmla="*/ 2147483647 h 177"/>
              <a:gd name="T68" fmla="*/ 2147483647 w 280"/>
              <a:gd name="T69" fmla="*/ 2147483647 h 177"/>
              <a:gd name="T70" fmla="*/ 2147483647 w 280"/>
              <a:gd name="T71" fmla="*/ 2147483647 h 177"/>
              <a:gd name="T72" fmla="*/ 2147483647 w 280"/>
              <a:gd name="T73" fmla="*/ 2147483647 h 177"/>
              <a:gd name="T74" fmla="*/ 2147483647 w 280"/>
              <a:gd name="T75" fmla="*/ 2147483647 h 177"/>
              <a:gd name="T76" fmla="*/ 2147483647 w 280"/>
              <a:gd name="T77" fmla="*/ 2147483647 h 177"/>
              <a:gd name="T78" fmla="*/ 2147483647 w 280"/>
              <a:gd name="T79" fmla="*/ 2147483647 h 177"/>
              <a:gd name="T80" fmla="*/ 2147483647 w 280"/>
              <a:gd name="T81" fmla="*/ 2147483647 h 177"/>
              <a:gd name="T82" fmla="*/ 2147483647 w 280"/>
              <a:gd name="T83" fmla="*/ 2147483647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177">
                <a:moveTo>
                  <a:pt x="117" y="88"/>
                </a:moveTo>
                <a:lnTo>
                  <a:pt x="114" y="79"/>
                </a:lnTo>
                <a:lnTo>
                  <a:pt x="107" y="68"/>
                </a:lnTo>
                <a:lnTo>
                  <a:pt x="98" y="54"/>
                </a:lnTo>
                <a:lnTo>
                  <a:pt x="84" y="39"/>
                </a:lnTo>
                <a:lnTo>
                  <a:pt x="67" y="25"/>
                </a:lnTo>
                <a:lnTo>
                  <a:pt x="48" y="14"/>
                </a:lnTo>
                <a:lnTo>
                  <a:pt x="25" y="4"/>
                </a:lnTo>
                <a:lnTo>
                  <a:pt x="0" y="0"/>
                </a:lnTo>
                <a:lnTo>
                  <a:pt x="11" y="10"/>
                </a:lnTo>
                <a:lnTo>
                  <a:pt x="21" y="21"/>
                </a:lnTo>
                <a:lnTo>
                  <a:pt x="28" y="31"/>
                </a:lnTo>
                <a:lnTo>
                  <a:pt x="31" y="39"/>
                </a:lnTo>
                <a:lnTo>
                  <a:pt x="34" y="47"/>
                </a:lnTo>
                <a:lnTo>
                  <a:pt x="41" y="58"/>
                </a:lnTo>
                <a:lnTo>
                  <a:pt x="50" y="70"/>
                </a:lnTo>
                <a:lnTo>
                  <a:pt x="67" y="79"/>
                </a:lnTo>
                <a:lnTo>
                  <a:pt x="81" y="85"/>
                </a:lnTo>
                <a:lnTo>
                  <a:pt x="88" y="86"/>
                </a:lnTo>
                <a:lnTo>
                  <a:pt x="92" y="89"/>
                </a:lnTo>
                <a:lnTo>
                  <a:pt x="96" y="95"/>
                </a:lnTo>
                <a:lnTo>
                  <a:pt x="88" y="99"/>
                </a:lnTo>
                <a:lnTo>
                  <a:pt x="81" y="109"/>
                </a:lnTo>
                <a:lnTo>
                  <a:pt x="77" y="121"/>
                </a:lnTo>
                <a:lnTo>
                  <a:pt x="82" y="136"/>
                </a:lnTo>
                <a:lnTo>
                  <a:pt x="84" y="134"/>
                </a:lnTo>
                <a:lnTo>
                  <a:pt x="85" y="132"/>
                </a:lnTo>
                <a:lnTo>
                  <a:pt x="87" y="131"/>
                </a:lnTo>
                <a:lnTo>
                  <a:pt x="92" y="132"/>
                </a:lnTo>
                <a:lnTo>
                  <a:pt x="95" y="134"/>
                </a:lnTo>
                <a:lnTo>
                  <a:pt x="98" y="135"/>
                </a:lnTo>
                <a:lnTo>
                  <a:pt x="102" y="141"/>
                </a:lnTo>
                <a:lnTo>
                  <a:pt x="107" y="146"/>
                </a:lnTo>
                <a:lnTo>
                  <a:pt x="112" y="150"/>
                </a:lnTo>
                <a:lnTo>
                  <a:pt x="113" y="152"/>
                </a:lnTo>
                <a:lnTo>
                  <a:pt x="109" y="159"/>
                </a:lnTo>
                <a:lnTo>
                  <a:pt x="106" y="163"/>
                </a:lnTo>
                <a:lnTo>
                  <a:pt x="103" y="166"/>
                </a:lnTo>
                <a:lnTo>
                  <a:pt x="103" y="167"/>
                </a:lnTo>
                <a:lnTo>
                  <a:pt x="107" y="170"/>
                </a:lnTo>
                <a:lnTo>
                  <a:pt x="113" y="171"/>
                </a:lnTo>
                <a:lnTo>
                  <a:pt x="119" y="174"/>
                </a:lnTo>
                <a:lnTo>
                  <a:pt x="125" y="175"/>
                </a:lnTo>
                <a:lnTo>
                  <a:pt x="132" y="177"/>
                </a:lnTo>
                <a:lnTo>
                  <a:pt x="138" y="177"/>
                </a:lnTo>
                <a:lnTo>
                  <a:pt x="144" y="177"/>
                </a:lnTo>
                <a:lnTo>
                  <a:pt x="148" y="177"/>
                </a:lnTo>
                <a:lnTo>
                  <a:pt x="152" y="166"/>
                </a:lnTo>
                <a:lnTo>
                  <a:pt x="153" y="148"/>
                </a:lnTo>
                <a:lnTo>
                  <a:pt x="153" y="130"/>
                </a:lnTo>
                <a:lnTo>
                  <a:pt x="149" y="116"/>
                </a:lnTo>
                <a:lnTo>
                  <a:pt x="159" y="113"/>
                </a:lnTo>
                <a:lnTo>
                  <a:pt x="170" y="109"/>
                </a:lnTo>
                <a:lnTo>
                  <a:pt x="181" y="106"/>
                </a:lnTo>
                <a:lnTo>
                  <a:pt x="190" y="104"/>
                </a:lnTo>
                <a:lnTo>
                  <a:pt x="195" y="104"/>
                </a:lnTo>
                <a:lnTo>
                  <a:pt x="202" y="102"/>
                </a:lnTo>
                <a:lnTo>
                  <a:pt x="209" y="96"/>
                </a:lnTo>
                <a:lnTo>
                  <a:pt x="217" y="91"/>
                </a:lnTo>
                <a:lnTo>
                  <a:pt x="226" y="84"/>
                </a:lnTo>
                <a:lnTo>
                  <a:pt x="233" y="78"/>
                </a:lnTo>
                <a:lnTo>
                  <a:pt x="238" y="72"/>
                </a:lnTo>
                <a:lnTo>
                  <a:pt x="241" y="68"/>
                </a:lnTo>
                <a:lnTo>
                  <a:pt x="247" y="60"/>
                </a:lnTo>
                <a:lnTo>
                  <a:pt x="258" y="52"/>
                </a:lnTo>
                <a:lnTo>
                  <a:pt x="270" y="45"/>
                </a:lnTo>
                <a:lnTo>
                  <a:pt x="280" y="42"/>
                </a:lnTo>
                <a:lnTo>
                  <a:pt x="269" y="40"/>
                </a:lnTo>
                <a:lnTo>
                  <a:pt x="255" y="39"/>
                </a:lnTo>
                <a:lnTo>
                  <a:pt x="240" y="40"/>
                </a:lnTo>
                <a:lnTo>
                  <a:pt x="224" y="43"/>
                </a:lnTo>
                <a:lnTo>
                  <a:pt x="209" y="49"/>
                </a:lnTo>
                <a:lnTo>
                  <a:pt x="195" y="54"/>
                </a:lnTo>
                <a:lnTo>
                  <a:pt x="181" y="61"/>
                </a:lnTo>
                <a:lnTo>
                  <a:pt x="169" y="71"/>
                </a:lnTo>
                <a:lnTo>
                  <a:pt x="159" y="78"/>
                </a:lnTo>
                <a:lnTo>
                  <a:pt x="149" y="86"/>
                </a:lnTo>
                <a:lnTo>
                  <a:pt x="139" y="91"/>
                </a:lnTo>
                <a:lnTo>
                  <a:pt x="137" y="93"/>
                </a:lnTo>
                <a:lnTo>
                  <a:pt x="132" y="91"/>
                </a:lnTo>
                <a:lnTo>
                  <a:pt x="125" y="89"/>
                </a:lnTo>
                <a:lnTo>
                  <a:pt x="120" y="88"/>
                </a:lnTo>
                <a:lnTo>
                  <a:pt x="117" y="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03" name="Freeform 12"/>
          <p:cNvSpPr>
            <a:spLocks/>
          </p:cNvSpPr>
          <p:nvPr/>
        </p:nvSpPr>
        <p:spPr bwMode="auto">
          <a:xfrm>
            <a:off x="3046413" y="1484313"/>
            <a:ext cx="495300" cy="287337"/>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2147483647 w 312"/>
              <a:gd name="T27" fmla="*/ 2147483647 h 181"/>
              <a:gd name="T28" fmla="*/ 2147483647 w 312"/>
              <a:gd name="T29" fmla="*/ 2147483647 h 181"/>
              <a:gd name="T30" fmla="*/ 2147483647 w 312"/>
              <a:gd name="T31" fmla="*/ 2147483647 h 181"/>
              <a:gd name="T32" fmla="*/ 2147483647 w 312"/>
              <a:gd name="T33" fmla="*/ 2147483647 h 181"/>
              <a:gd name="T34" fmla="*/ 2147483647 w 312"/>
              <a:gd name="T35" fmla="*/ 2147483647 h 181"/>
              <a:gd name="T36" fmla="*/ 2147483647 w 312"/>
              <a:gd name="T37" fmla="*/ 2147483647 h 181"/>
              <a:gd name="T38" fmla="*/ 2147483647 w 312"/>
              <a:gd name="T39" fmla="*/ 2147483647 h 181"/>
              <a:gd name="T40" fmla="*/ 2147483647 w 312"/>
              <a:gd name="T41" fmla="*/ 2147483647 h 181"/>
              <a:gd name="T42" fmla="*/ 2147483647 w 312"/>
              <a:gd name="T43" fmla="*/ 2147483647 h 181"/>
              <a:gd name="T44" fmla="*/ 2147483647 w 312"/>
              <a:gd name="T45" fmla="*/ 2147483647 h 181"/>
              <a:gd name="T46" fmla="*/ 2147483647 w 312"/>
              <a:gd name="T47" fmla="*/ 2147483647 h 181"/>
              <a:gd name="T48" fmla="*/ 2147483647 w 312"/>
              <a:gd name="T49" fmla="*/ 2147483647 h 181"/>
              <a:gd name="T50" fmla="*/ 2147483647 w 312"/>
              <a:gd name="T51" fmla="*/ 2147483647 h 181"/>
              <a:gd name="T52" fmla="*/ 2147483647 w 312"/>
              <a:gd name="T53" fmla="*/ 2147483647 h 181"/>
              <a:gd name="T54" fmla="*/ 2147483647 w 312"/>
              <a:gd name="T55" fmla="*/ 2147483647 h 181"/>
              <a:gd name="T56" fmla="*/ 2147483647 w 312"/>
              <a:gd name="T57" fmla="*/ 2147483647 h 181"/>
              <a:gd name="T58" fmla="*/ 2147483647 w 312"/>
              <a:gd name="T59" fmla="*/ 2147483647 h 181"/>
              <a:gd name="T60" fmla="*/ 2147483647 w 312"/>
              <a:gd name="T61" fmla="*/ 2147483647 h 181"/>
              <a:gd name="T62" fmla="*/ 2147483647 w 312"/>
              <a:gd name="T63" fmla="*/ 2147483647 h 181"/>
              <a:gd name="T64" fmla="*/ 2147483647 w 312"/>
              <a:gd name="T65" fmla="*/ 2147483647 h 181"/>
              <a:gd name="T66" fmla="*/ 2147483647 w 312"/>
              <a:gd name="T67" fmla="*/ 2147483647 h 181"/>
              <a:gd name="T68" fmla="*/ 2147483647 w 312"/>
              <a:gd name="T69" fmla="*/ 2147483647 h 181"/>
              <a:gd name="T70" fmla="*/ 2147483647 w 312"/>
              <a:gd name="T71" fmla="*/ 2147483647 h 181"/>
              <a:gd name="T72" fmla="*/ 2147483647 w 312"/>
              <a:gd name="T73" fmla="*/ 2147483647 h 181"/>
              <a:gd name="T74" fmla="*/ 2147483647 w 312"/>
              <a:gd name="T75" fmla="*/ 0 h 181"/>
              <a:gd name="T76" fmla="*/ 2147483647 w 312"/>
              <a:gd name="T77" fmla="*/ 2147483647 h 181"/>
              <a:gd name="T78" fmla="*/ 2147483647 w 312"/>
              <a:gd name="T79" fmla="*/ 2147483647 h 181"/>
              <a:gd name="T80" fmla="*/ 2147483647 w 312"/>
              <a:gd name="T81" fmla="*/ 2147483647 h 181"/>
              <a:gd name="T82" fmla="*/ 2147483647 w 312"/>
              <a:gd name="T83" fmla="*/ 2147483647 h 181"/>
              <a:gd name="T84" fmla="*/ 2147483647 w 312"/>
              <a:gd name="T85" fmla="*/ 2147483647 h 181"/>
              <a:gd name="T86" fmla="*/ 2147483647 w 312"/>
              <a:gd name="T87" fmla="*/ 2147483647 h 1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2" h="181">
                <a:moveTo>
                  <a:pt x="159" y="71"/>
                </a:moveTo>
                <a:lnTo>
                  <a:pt x="152" y="65"/>
                </a:lnTo>
                <a:lnTo>
                  <a:pt x="145" y="59"/>
                </a:lnTo>
                <a:lnTo>
                  <a:pt x="137" y="54"/>
                </a:lnTo>
                <a:lnTo>
                  <a:pt x="128" y="50"/>
                </a:lnTo>
                <a:lnTo>
                  <a:pt x="117" y="47"/>
                </a:lnTo>
                <a:lnTo>
                  <a:pt x="106" y="47"/>
                </a:lnTo>
                <a:lnTo>
                  <a:pt x="92" y="50"/>
                </a:lnTo>
                <a:lnTo>
                  <a:pt x="77" y="57"/>
                </a:lnTo>
                <a:lnTo>
                  <a:pt x="61" y="65"/>
                </a:lnTo>
                <a:lnTo>
                  <a:pt x="49" y="73"/>
                </a:lnTo>
                <a:lnTo>
                  <a:pt x="39" y="80"/>
                </a:lnTo>
                <a:lnTo>
                  <a:pt x="31" y="86"/>
                </a:lnTo>
                <a:lnTo>
                  <a:pt x="24" y="91"/>
                </a:lnTo>
                <a:lnTo>
                  <a:pt x="17" y="96"/>
                </a:lnTo>
                <a:lnTo>
                  <a:pt x="9" y="98"/>
                </a:lnTo>
                <a:lnTo>
                  <a:pt x="0" y="100"/>
                </a:lnTo>
                <a:lnTo>
                  <a:pt x="10" y="104"/>
                </a:lnTo>
                <a:lnTo>
                  <a:pt x="24" y="107"/>
                </a:lnTo>
                <a:lnTo>
                  <a:pt x="39" y="111"/>
                </a:lnTo>
                <a:lnTo>
                  <a:pt x="56" y="112"/>
                </a:lnTo>
                <a:lnTo>
                  <a:pt x="73" y="115"/>
                </a:lnTo>
                <a:lnTo>
                  <a:pt x="88" y="115"/>
                </a:lnTo>
                <a:lnTo>
                  <a:pt x="99" y="115"/>
                </a:lnTo>
                <a:lnTo>
                  <a:pt x="107" y="114"/>
                </a:lnTo>
                <a:lnTo>
                  <a:pt x="113" y="111"/>
                </a:lnTo>
                <a:lnTo>
                  <a:pt x="120" y="107"/>
                </a:lnTo>
                <a:lnTo>
                  <a:pt x="127" y="101"/>
                </a:lnTo>
                <a:lnTo>
                  <a:pt x="134" y="97"/>
                </a:lnTo>
                <a:lnTo>
                  <a:pt x="141" y="91"/>
                </a:lnTo>
                <a:lnTo>
                  <a:pt x="146" y="87"/>
                </a:lnTo>
                <a:lnTo>
                  <a:pt x="151" y="84"/>
                </a:lnTo>
                <a:lnTo>
                  <a:pt x="153" y="84"/>
                </a:lnTo>
                <a:lnTo>
                  <a:pt x="148" y="104"/>
                </a:lnTo>
                <a:lnTo>
                  <a:pt x="145" y="129"/>
                </a:lnTo>
                <a:lnTo>
                  <a:pt x="144" y="151"/>
                </a:lnTo>
                <a:lnTo>
                  <a:pt x="146" y="167"/>
                </a:lnTo>
                <a:lnTo>
                  <a:pt x="151" y="172"/>
                </a:lnTo>
                <a:lnTo>
                  <a:pt x="157" y="176"/>
                </a:lnTo>
                <a:lnTo>
                  <a:pt x="164" y="179"/>
                </a:lnTo>
                <a:lnTo>
                  <a:pt x="171" y="181"/>
                </a:lnTo>
                <a:lnTo>
                  <a:pt x="178" y="181"/>
                </a:lnTo>
                <a:lnTo>
                  <a:pt x="187" y="178"/>
                </a:lnTo>
                <a:lnTo>
                  <a:pt x="194" y="172"/>
                </a:lnTo>
                <a:lnTo>
                  <a:pt x="201" y="162"/>
                </a:lnTo>
                <a:lnTo>
                  <a:pt x="191" y="151"/>
                </a:lnTo>
                <a:lnTo>
                  <a:pt x="184" y="137"/>
                </a:lnTo>
                <a:lnTo>
                  <a:pt x="180" y="126"/>
                </a:lnTo>
                <a:lnTo>
                  <a:pt x="178" y="121"/>
                </a:lnTo>
                <a:lnTo>
                  <a:pt x="190" y="116"/>
                </a:lnTo>
                <a:lnTo>
                  <a:pt x="201" y="110"/>
                </a:lnTo>
                <a:lnTo>
                  <a:pt x="209" y="100"/>
                </a:lnTo>
                <a:lnTo>
                  <a:pt x="212" y="89"/>
                </a:lnTo>
                <a:lnTo>
                  <a:pt x="215" y="83"/>
                </a:lnTo>
                <a:lnTo>
                  <a:pt x="220" y="84"/>
                </a:lnTo>
                <a:lnTo>
                  <a:pt x="226" y="90"/>
                </a:lnTo>
                <a:lnTo>
                  <a:pt x="228" y="96"/>
                </a:lnTo>
                <a:lnTo>
                  <a:pt x="231" y="90"/>
                </a:lnTo>
                <a:lnTo>
                  <a:pt x="234" y="83"/>
                </a:lnTo>
                <a:lnTo>
                  <a:pt x="235" y="79"/>
                </a:lnTo>
                <a:lnTo>
                  <a:pt x="235" y="76"/>
                </a:lnTo>
                <a:lnTo>
                  <a:pt x="244" y="76"/>
                </a:lnTo>
                <a:lnTo>
                  <a:pt x="251" y="75"/>
                </a:lnTo>
                <a:lnTo>
                  <a:pt x="258" y="69"/>
                </a:lnTo>
                <a:lnTo>
                  <a:pt x="265" y="64"/>
                </a:lnTo>
                <a:lnTo>
                  <a:pt x="270" y="57"/>
                </a:lnTo>
                <a:lnTo>
                  <a:pt x="274" y="50"/>
                </a:lnTo>
                <a:lnTo>
                  <a:pt x="279" y="44"/>
                </a:lnTo>
                <a:lnTo>
                  <a:pt x="281" y="39"/>
                </a:lnTo>
                <a:lnTo>
                  <a:pt x="290" y="25"/>
                </a:lnTo>
                <a:lnTo>
                  <a:pt x="299" y="13"/>
                </a:lnTo>
                <a:lnTo>
                  <a:pt x="308" y="8"/>
                </a:lnTo>
                <a:lnTo>
                  <a:pt x="312" y="6"/>
                </a:lnTo>
                <a:lnTo>
                  <a:pt x="301" y="4"/>
                </a:lnTo>
                <a:lnTo>
                  <a:pt x="287" y="1"/>
                </a:lnTo>
                <a:lnTo>
                  <a:pt x="272" y="0"/>
                </a:lnTo>
                <a:lnTo>
                  <a:pt x="256" y="0"/>
                </a:lnTo>
                <a:lnTo>
                  <a:pt x="242" y="1"/>
                </a:lnTo>
                <a:lnTo>
                  <a:pt x="228" y="5"/>
                </a:lnTo>
                <a:lnTo>
                  <a:pt x="217" y="11"/>
                </a:lnTo>
                <a:lnTo>
                  <a:pt x="210" y="20"/>
                </a:lnTo>
                <a:lnTo>
                  <a:pt x="201" y="40"/>
                </a:lnTo>
                <a:lnTo>
                  <a:pt x="194" y="52"/>
                </a:lnTo>
                <a:lnTo>
                  <a:pt x="188" y="61"/>
                </a:lnTo>
                <a:lnTo>
                  <a:pt x="187" y="64"/>
                </a:lnTo>
                <a:lnTo>
                  <a:pt x="178" y="65"/>
                </a:lnTo>
                <a:lnTo>
                  <a:pt x="169" y="66"/>
                </a:lnTo>
                <a:lnTo>
                  <a:pt x="162" y="69"/>
                </a:lnTo>
                <a:lnTo>
                  <a:pt x="159" y="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04" name="Freeform 13"/>
          <p:cNvSpPr>
            <a:spLocks/>
          </p:cNvSpPr>
          <p:nvPr/>
        </p:nvSpPr>
        <p:spPr bwMode="auto">
          <a:xfrm>
            <a:off x="2546350" y="2209800"/>
            <a:ext cx="554038" cy="354013"/>
          </a:xfrm>
          <a:custGeom>
            <a:avLst/>
            <a:gdLst>
              <a:gd name="T0" fmla="*/ 2147483647 w 349"/>
              <a:gd name="T1" fmla="*/ 2147483647 h 223"/>
              <a:gd name="T2" fmla="*/ 2147483647 w 349"/>
              <a:gd name="T3" fmla="*/ 2147483647 h 223"/>
              <a:gd name="T4" fmla="*/ 2147483647 w 349"/>
              <a:gd name="T5" fmla="*/ 2147483647 h 223"/>
              <a:gd name="T6" fmla="*/ 2147483647 w 349"/>
              <a:gd name="T7" fmla="*/ 2147483647 h 223"/>
              <a:gd name="T8" fmla="*/ 2147483647 w 349"/>
              <a:gd name="T9" fmla="*/ 2147483647 h 223"/>
              <a:gd name="T10" fmla="*/ 2147483647 w 349"/>
              <a:gd name="T11" fmla="*/ 2147483647 h 223"/>
              <a:gd name="T12" fmla="*/ 2147483647 w 349"/>
              <a:gd name="T13" fmla="*/ 2147483647 h 223"/>
              <a:gd name="T14" fmla="*/ 2147483647 w 349"/>
              <a:gd name="T15" fmla="*/ 2147483647 h 223"/>
              <a:gd name="T16" fmla="*/ 2147483647 w 349"/>
              <a:gd name="T17" fmla="*/ 2147483647 h 223"/>
              <a:gd name="T18" fmla="*/ 2147483647 w 349"/>
              <a:gd name="T19" fmla="*/ 2147483647 h 223"/>
              <a:gd name="T20" fmla="*/ 0 w 349"/>
              <a:gd name="T21" fmla="*/ 2147483647 h 223"/>
              <a:gd name="T22" fmla="*/ 2147483647 w 349"/>
              <a:gd name="T23" fmla="*/ 2147483647 h 223"/>
              <a:gd name="T24" fmla="*/ 2147483647 w 349"/>
              <a:gd name="T25" fmla="*/ 2147483647 h 223"/>
              <a:gd name="T26" fmla="*/ 2147483647 w 349"/>
              <a:gd name="T27" fmla="*/ 2147483647 h 223"/>
              <a:gd name="T28" fmla="*/ 2147483647 w 349"/>
              <a:gd name="T29" fmla="*/ 2147483647 h 223"/>
              <a:gd name="T30" fmla="*/ 2147483647 w 349"/>
              <a:gd name="T31" fmla="*/ 2147483647 h 223"/>
              <a:gd name="T32" fmla="*/ 2147483647 w 349"/>
              <a:gd name="T33" fmla="*/ 2147483647 h 223"/>
              <a:gd name="T34" fmla="*/ 2147483647 w 349"/>
              <a:gd name="T35" fmla="*/ 2147483647 h 223"/>
              <a:gd name="T36" fmla="*/ 2147483647 w 349"/>
              <a:gd name="T37" fmla="*/ 2147483647 h 223"/>
              <a:gd name="T38" fmla="*/ 2147483647 w 349"/>
              <a:gd name="T39" fmla="*/ 2147483647 h 223"/>
              <a:gd name="T40" fmla="*/ 2147483647 w 349"/>
              <a:gd name="T41" fmla="*/ 2147483647 h 223"/>
              <a:gd name="T42" fmla="*/ 2147483647 w 349"/>
              <a:gd name="T43" fmla="*/ 2147483647 h 223"/>
              <a:gd name="T44" fmla="*/ 2147483647 w 349"/>
              <a:gd name="T45" fmla="*/ 2147483647 h 223"/>
              <a:gd name="T46" fmla="*/ 2147483647 w 349"/>
              <a:gd name="T47" fmla="*/ 2147483647 h 223"/>
              <a:gd name="T48" fmla="*/ 2147483647 w 349"/>
              <a:gd name="T49" fmla="*/ 2147483647 h 223"/>
              <a:gd name="T50" fmla="*/ 2147483647 w 349"/>
              <a:gd name="T51" fmla="*/ 2147483647 h 223"/>
              <a:gd name="T52" fmla="*/ 2147483647 w 349"/>
              <a:gd name="T53" fmla="*/ 2147483647 h 223"/>
              <a:gd name="T54" fmla="*/ 2147483647 w 349"/>
              <a:gd name="T55" fmla="*/ 2147483647 h 223"/>
              <a:gd name="T56" fmla="*/ 2147483647 w 349"/>
              <a:gd name="T57" fmla="*/ 2147483647 h 223"/>
              <a:gd name="T58" fmla="*/ 2147483647 w 349"/>
              <a:gd name="T59" fmla="*/ 2147483647 h 223"/>
              <a:gd name="T60" fmla="*/ 2147483647 w 349"/>
              <a:gd name="T61" fmla="*/ 2147483647 h 223"/>
              <a:gd name="T62" fmla="*/ 2147483647 w 349"/>
              <a:gd name="T63" fmla="*/ 2147483647 h 223"/>
              <a:gd name="T64" fmla="*/ 2147483647 w 349"/>
              <a:gd name="T65" fmla="*/ 2147483647 h 223"/>
              <a:gd name="T66" fmla="*/ 2147483647 w 349"/>
              <a:gd name="T67" fmla="*/ 2147483647 h 223"/>
              <a:gd name="T68" fmla="*/ 2147483647 w 349"/>
              <a:gd name="T69" fmla="*/ 2147483647 h 223"/>
              <a:gd name="T70" fmla="*/ 2147483647 w 349"/>
              <a:gd name="T71" fmla="*/ 2147483647 h 223"/>
              <a:gd name="T72" fmla="*/ 2147483647 w 349"/>
              <a:gd name="T73" fmla="*/ 2147483647 h 223"/>
              <a:gd name="T74" fmla="*/ 2147483647 w 349"/>
              <a:gd name="T75" fmla="*/ 2147483647 h 223"/>
              <a:gd name="T76" fmla="*/ 2147483647 w 349"/>
              <a:gd name="T77" fmla="*/ 2147483647 h 223"/>
              <a:gd name="T78" fmla="*/ 2147483647 w 349"/>
              <a:gd name="T79" fmla="*/ 2147483647 h 223"/>
              <a:gd name="T80" fmla="*/ 2147483647 w 349"/>
              <a:gd name="T81" fmla="*/ 2147483647 h 223"/>
              <a:gd name="T82" fmla="*/ 2147483647 w 349"/>
              <a:gd name="T83" fmla="*/ 2147483647 h 223"/>
              <a:gd name="T84" fmla="*/ 2147483647 w 349"/>
              <a:gd name="T85" fmla="*/ 2147483647 h 223"/>
              <a:gd name="T86" fmla="*/ 2147483647 w 349"/>
              <a:gd name="T87" fmla="*/ 2147483647 h 223"/>
              <a:gd name="T88" fmla="*/ 2147483647 w 349"/>
              <a:gd name="T89" fmla="*/ 2147483647 h 2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9" h="223">
                <a:moveTo>
                  <a:pt x="189" y="71"/>
                </a:moveTo>
                <a:lnTo>
                  <a:pt x="187" y="70"/>
                </a:lnTo>
                <a:lnTo>
                  <a:pt x="185" y="68"/>
                </a:lnTo>
                <a:lnTo>
                  <a:pt x="181" y="68"/>
                </a:lnTo>
                <a:lnTo>
                  <a:pt x="175" y="73"/>
                </a:lnTo>
                <a:lnTo>
                  <a:pt x="167" y="73"/>
                </a:lnTo>
                <a:lnTo>
                  <a:pt x="157" y="75"/>
                </a:lnTo>
                <a:lnTo>
                  <a:pt x="149" y="81"/>
                </a:lnTo>
                <a:lnTo>
                  <a:pt x="145" y="92"/>
                </a:lnTo>
                <a:lnTo>
                  <a:pt x="143" y="105"/>
                </a:lnTo>
                <a:lnTo>
                  <a:pt x="143" y="113"/>
                </a:lnTo>
                <a:lnTo>
                  <a:pt x="142" y="119"/>
                </a:lnTo>
                <a:lnTo>
                  <a:pt x="141" y="123"/>
                </a:lnTo>
                <a:lnTo>
                  <a:pt x="135" y="117"/>
                </a:lnTo>
                <a:lnTo>
                  <a:pt x="128" y="109"/>
                </a:lnTo>
                <a:lnTo>
                  <a:pt x="125" y="99"/>
                </a:lnTo>
                <a:lnTo>
                  <a:pt x="127" y="89"/>
                </a:lnTo>
                <a:lnTo>
                  <a:pt x="128" y="84"/>
                </a:lnTo>
                <a:lnTo>
                  <a:pt x="128" y="75"/>
                </a:lnTo>
                <a:lnTo>
                  <a:pt x="125" y="67"/>
                </a:lnTo>
                <a:lnTo>
                  <a:pt x="121" y="57"/>
                </a:lnTo>
                <a:lnTo>
                  <a:pt x="114" y="48"/>
                </a:lnTo>
                <a:lnTo>
                  <a:pt x="106" y="39"/>
                </a:lnTo>
                <a:lnTo>
                  <a:pt x="95" y="34"/>
                </a:lnTo>
                <a:lnTo>
                  <a:pt x="82" y="29"/>
                </a:lnTo>
                <a:lnTo>
                  <a:pt x="68" y="27"/>
                </a:lnTo>
                <a:lnTo>
                  <a:pt x="54" y="25"/>
                </a:lnTo>
                <a:lnTo>
                  <a:pt x="42" y="24"/>
                </a:lnTo>
                <a:lnTo>
                  <a:pt x="31" y="22"/>
                </a:lnTo>
                <a:lnTo>
                  <a:pt x="21" y="21"/>
                </a:lnTo>
                <a:lnTo>
                  <a:pt x="13" y="20"/>
                </a:lnTo>
                <a:lnTo>
                  <a:pt x="6" y="17"/>
                </a:lnTo>
                <a:lnTo>
                  <a:pt x="0" y="13"/>
                </a:lnTo>
                <a:lnTo>
                  <a:pt x="1" y="21"/>
                </a:lnTo>
                <a:lnTo>
                  <a:pt x="6" y="31"/>
                </a:lnTo>
                <a:lnTo>
                  <a:pt x="11" y="43"/>
                </a:lnTo>
                <a:lnTo>
                  <a:pt x="17" y="56"/>
                </a:lnTo>
                <a:lnTo>
                  <a:pt x="22" y="68"/>
                </a:lnTo>
                <a:lnTo>
                  <a:pt x="29" y="80"/>
                </a:lnTo>
                <a:lnTo>
                  <a:pt x="36" y="88"/>
                </a:lnTo>
                <a:lnTo>
                  <a:pt x="43" y="92"/>
                </a:lnTo>
                <a:lnTo>
                  <a:pt x="40" y="94"/>
                </a:lnTo>
                <a:lnTo>
                  <a:pt x="40" y="99"/>
                </a:lnTo>
                <a:lnTo>
                  <a:pt x="45" y="105"/>
                </a:lnTo>
                <a:lnTo>
                  <a:pt x="52" y="112"/>
                </a:lnTo>
                <a:lnTo>
                  <a:pt x="58" y="119"/>
                </a:lnTo>
                <a:lnTo>
                  <a:pt x="70" y="124"/>
                </a:lnTo>
                <a:lnTo>
                  <a:pt x="81" y="127"/>
                </a:lnTo>
                <a:lnTo>
                  <a:pt x="92" y="128"/>
                </a:lnTo>
                <a:lnTo>
                  <a:pt x="92" y="131"/>
                </a:lnTo>
                <a:lnTo>
                  <a:pt x="95" y="135"/>
                </a:lnTo>
                <a:lnTo>
                  <a:pt x="100" y="141"/>
                </a:lnTo>
                <a:lnTo>
                  <a:pt x="106" y="145"/>
                </a:lnTo>
                <a:lnTo>
                  <a:pt x="113" y="149"/>
                </a:lnTo>
                <a:lnTo>
                  <a:pt x="121" y="151"/>
                </a:lnTo>
                <a:lnTo>
                  <a:pt x="129" y="151"/>
                </a:lnTo>
                <a:lnTo>
                  <a:pt x="136" y="148"/>
                </a:lnTo>
                <a:lnTo>
                  <a:pt x="138" y="153"/>
                </a:lnTo>
                <a:lnTo>
                  <a:pt x="139" y="159"/>
                </a:lnTo>
                <a:lnTo>
                  <a:pt x="142" y="165"/>
                </a:lnTo>
                <a:lnTo>
                  <a:pt x="145" y="169"/>
                </a:lnTo>
                <a:lnTo>
                  <a:pt x="150" y="174"/>
                </a:lnTo>
                <a:lnTo>
                  <a:pt x="157" y="178"/>
                </a:lnTo>
                <a:lnTo>
                  <a:pt x="168" y="181"/>
                </a:lnTo>
                <a:lnTo>
                  <a:pt x="181" y="183"/>
                </a:lnTo>
                <a:lnTo>
                  <a:pt x="182" y="187"/>
                </a:lnTo>
                <a:lnTo>
                  <a:pt x="185" y="190"/>
                </a:lnTo>
                <a:lnTo>
                  <a:pt x="191" y="190"/>
                </a:lnTo>
                <a:lnTo>
                  <a:pt x="195" y="188"/>
                </a:lnTo>
                <a:lnTo>
                  <a:pt x="200" y="185"/>
                </a:lnTo>
                <a:lnTo>
                  <a:pt x="209" y="184"/>
                </a:lnTo>
                <a:lnTo>
                  <a:pt x="214" y="183"/>
                </a:lnTo>
                <a:lnTo>
                  <a:pt x="213" y="180"/>
                </a:lnTo>
                <a:lnTo>
                  <a:pt x="219" y="184"/>
                </a:lnTo>
                <a:lnTo>
                  <a:pt x="224" y="194"/>
                </a:lnTo>
                <a:lnTo>
                  <a:pt x="224" y="208"/>
                </a:lnTo>
                <a:lnTo>
                  <a:pt x="217" y="223"/>
                </a:lnTo>
                <a:lnTo>
                  <a:pt x="228" y="223"/>
                </a:lnTo>
                <a:lnTo>
                  <a:pt x="239" y="220"/>
                </a:lnTo>
                <a:lnTo>
                  <a:pt x="249" y="217"/>
                </a:lnTo>
                <a:lnTo>
                  <a:pt x="260" y="213"/>
                </a:lnTo>
                <a:lnTo>
                  <a:pt x="269" y="209"/>
                </a:lnTo>
                <a:lnTo>
                  <a:pt x="277" y="204"/>
                </a:lnTo>
                <a:lnTo>
                  <a:pt x="283" y="199"/>
                </a:lnTo>
                <a:lnTo>
                  <a:pt x="287" y="195"/>
                </a:lnTo>
                <a:lnTo>
                  <a:pt x="276" y="188"/>
                </a:lnTo>
                <a:lnTo>
                  <a:pt x="264" y="180"/>
                </a:lnTo>
                <a:lnTo>
                  <a:pt x="253" y="172"/>
                </a:lnTo>
                <a:lnTo>
                  <a:pt x="246" y="165"/>
                </a:lnTo>
                <a:lnTo>
                  <a:pt x="239" y="160"/>
                </a:lnTo>
                <a:lnTo>
                  <a:pt x="230" y="153"/>
                </a:lnTo>
                <a:lnTo>
                  <a:pt x="220" y="148"/>
                </a:lnTo>
                <a:lnTo>
                  <a:pt x="213" y="142"/>
                </a:lnTo>
                <a:lnTo>
                  <a:pt x="223" y="142"/>
                </a:lnTo>
                <a:lnTo>
                  <a:pt x="230" y="137"/>
                </a:lnTo>
                <a:lnTo>
                  <a:pt x="234" y="130"/>
                </a:lnTo>
                <a:lnTo>
                  <a:pt x="234" y="123"/>
                </a:lnTo>
                <a:lnTo>
                  <a:pt x="241" y="123"/>
                </a:lnTo>
                <a:lnTo>
                  <a:pt x="249" y="119"/>
                </a:lnTo>
                <a:lnTo>
                  <a:pt x="258" y="113"/>
                </a:lnTo>
                <a:lnTo>
                  <a:pt x="267" y="106"/>
                </a:lnTo>
                <a:lnTo>
                  <a:pt x="274" y="98"/>
                </a:lnTo>
                <a:lnTo>
                  <a:pt x="280" y="91"/>
                </a:lnTo>
                <a:lnTo>
                  <a:pt x="283" y="84"/>
                </a:lnTo>
                <a:lnTo>
                  <a:pt x="280" y="78"/>
                </a:lnTo>
                <a:lnTo>
                  <a:pt x="285" y="77"/>
                </a:lnTo>
                <a:lnTo>
                  <a:pt x="295" y="71"/>
                </a:lnTo>
                <a:lnTo>
                  <a:pt x="306" y="64"/>
                </a:lnTo>
                <a:lnTo>
                  <a:pt x="317" y="53"/>
                </a:lnTo>
                <a:lnTo>
                  <a:pt x="328" y="41"/>
                </a:lnTo>
                <a:lnTo>
                  <a:pt x="338" y="28"/>
                </a:lnTo>
                <a:lnTo>
                  <a:pt x="345" y="14"/>
                </a:lnTo>
                <a:lnTo>
                  <a:pt x="349" y="0"/>
                </a:lnTo>
                <a:lnTo>
                  <a:pt x="341" y="4"/>
                </a:lnTo>
                <a:lnTo>
                  <a:pt x="330" y="9"/>
                </a:lnTo>
                <a:lnTo>
                  <a:pt x="316" y="11"/>
                </a:lnTo>
                <a:lnTo>
                  <a:pt x="302" y="16"/>
                </a:lnTo>
                <a:lnTo>
                  <a:pt x="288" y="18"/>
                </a:lnTo>
                <a:lnTo>
                  <a:pt x="274" y="21"/>
                </a:lnTo>
                <a:lnTo>
                  <a:pt x="263" y="22"/>
                </a:lnTo>
                <a:lnTo>
                  <a:pt x="255" y="24"/>
                </a:lnTo>
                <a:lnTo>
                  <a:pt x="248" y="27"/>
                </a:lnTo>
                <a:lnTo>
                  <a:pt x="241" y="32"/>
                </a:lnTo>
                <a:lnTo>
                  <a:pt x="234" y="39"/>
                </a:lnTo>
                <a:lnTo>
                  <a:pt x="228" y="48"/>
                </a:lnTo>
                <a:lnTo>
                  <a:pt x="223" y="56"/>
                </a:lnTo>
                <a:lnTo>
                  <a:pt x="219" y="64"/>
                </a:lnTo>
                <a:lnTo>
                  <a:pt x="214" y="73"/>
                </a:lnTo>
                <a:lnTo>
                  <a:pt x="213" y="78"/>
                </a:lnTo>
                <a:lnTo>
                  <a:pt x="209" y="88"/>
                </a:lnTo>
                <a:lnTo>
                  <a:pt x="200" y="99"/>
                </a:lnTo>
                <a:lnTo>
                  <a:pt x="192" y="109"/>
                </a:lnTo>
                <a:lnTo>
                  <a:pt x="185" y="114"/>
                </a:lnTo>
                <a:lnTo>
                  <a:pt x="182" y="106"/>
                </a:lnTo>
                <a:lnTo>
                  <a:pt x="180" y="92"/>
                </a:lnTo>
                <a:lnTo>
                  <a:pt x="181" y="80"/>
                </a:lnTo>
                <a:lnTo>
                  <a:pt x="189" y="7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05" name="Freeform 14"/>
          <p:cNvSpPr>
            <a:spLocks/>
          </p:cNvSpPr>
          <p:nvPr/>
        </p:nvSpPr>
        <p:spPr bwMode="auto">
          <a:xfrm>
            <a:off x="6694488" y="3451225"/>
            <a:ext cx="349250" cy="193675"/>
          </a:xfrm>
          <a:custGeom>
            <a:avLst/>
            <a:gdLst>
              <a:gd name="T0" fmla="*/ 2147483647 w 220"/>
              <a:gd name="T1" fmla="*/ 2147483647 h 122"/>
              <a:gd name="T2" fmla="*/ 2147483647 w 220"/>
              <a:gd name="T3" fmla="*/ 2147483647 h 122"/>
              <a:gd name="T4" fmla="*/ 2147483647 w 220"/>
              <a:gd name="T5" fmla="*/ 2147483647 h 122"/>
              <a:gd name="T6" fmla="*/ 2147483647 w 220"/>
              <a:gd name="T7" fmla="*/ 2147483647 h 122"/>
              <a:gd name="T8" fmla="*/ 2147483647 w 220"/>
              <a:gd name="T9" fmla="*/ 2147483647 h 122"/>
              <a:gd name="T10" fmla="*/ 2147483647 w 220"/>
              <a:gd name="T11" fmla="*/ 2147483647 h 122"/>
              <a:gd name="T12" fmla="*/ 2147483647 w 220"/>
              <a:gd name="T13" fmla="*/ 2147483647 h 122"/>
              <a:gd name="T14" fmla="*/ 2147483647 w 220"/>
              <a:gd name="T15" fmla="*/ 2147483647 h 122"/>
              <a:gd name="T16" fmla="*/ 2147483647 w 220"/>
              <a:gd name="T17" fmla="*/ 2147483647 h 122"/>
              <a:gd name="T18" fmla="*/ 2147483647 w 220"/>
              <a:gd name="T19" fmla="*/ 2147483647 h 122"/>
              <a:gd name="T20" fmla="*/ 2147483647 w 220"/>
              <a:gd name="T21" fmla="*/ 2147483647 h 122"/>
              <a:gd name="T22" fmla="*/ 2147483647 w 220"/>
              <a:gd name="T23" fmla="*/ 2147483647 h 122"/>
              <a:gd name="T24" fmla="*/ 2147483647 w 220"/>
              <a:gd name="T25" fmla="*/ 2147483647 h 122"/>
              <a:gd name="T26" fmla="*/ 2147483647 w 220"/>
              <a:gd name="T27" fmla="*/ 2147483647 h 122"/>
              <a:gd name="T28" fmla="*/ 2147483647 w 220"/>
              <a:gd name="T29" fmla="*/ 2147483647 h 122"/>
              <a:gd name="T30" fmla="*/ 2147483647 w 220"/>
              <a:gd name="T31" fmla="*/ 2147483647 h 122"/>
              <a:gd name="T32" fmla="*/ 2147483647 w 220"/>
              <a:gd name="T33" fmla="*/ 2147483647 h 122"/>
              <a:gd name="T34" fmla="*/ 2147483647 w 220"/>
              <a:gd name="T35" fmla="*/ 2147483647 h 122"/>
              <a:gd name="T36" fmla="*/ 2147483647 w 220"/>
              <a:gd name="T37" fmla="*/ 2147483647 h 122"/>
              <a:gd name="T38" fmla="*/ 2147483647 w 220"/>
              <a:gd name="T39" fmla="*/ 0 h 122"/>
              <a:gd name="T40" fmla="*/ 2147483647 w 220"/>
              <a:gd name="T41" fmla="*/ 2147483647 h 122"/>
              <a:gd name="T42" fmla="*/ 2147483647 w 220"/>
              <a:gd name="T43" fmla="*/ 2147483647 h 122"/>
              <a:gd name="T44" fmla="*/ 2147483647 w 220"/>
              <a:gd name="T45" fmla="*/ 2147483647 h 122"/>
              <a:gd name="T46" fmla="*/ 2147483647 w 220"/>
              <a:gd name="T47" fmla="*/ 2147483647 h 122"/>
              <a:gd name="T48" fmla="*/ 2147483647 w 220"/>
              <a:gd name="T49" fmla="*/ 2147483647 h 122"/>
              <a:gd name="T50" fmla="*/ 2147483647 w 220"/>
              <a:gd name="T51" fmla="*/ 2147483647 h 122"/>
              <a:gd name="T52" fmla="*/ 2147483647 w 220"/>
              <a:gd name="T53" fmla="*/ 2147483647 h 122"/>
              <a:gd name="T54" fmla="*/ 2147483647 w 220"/>
              <a:gd name="T55" fmla="*/ 2147483647 h 122"/>
              <a:gd name="T56" fmla="*/ 2147483647 w 220"/>
              <a:gd name="T57" fmla="*/ 2147483647 h 122"/>
              <a:gd name="T58" fmla="*/ 2147483647 w 220"/>
              <a:gd name="T59" fmla="*/ 2147483647 h 122"/>
              <a:gd name="T60" fmla="*/ 2147483647 w 220"/>
              <a:gd name="T61" fmla="*/ 2147483647 h 122"/>
              <a:gd name="T62" fmla="*/ 2147483647 w 220"/>
              <a:gd name="T63" fmla="*/ 2147483647 h 122"/>
              <a:gd name="T64" fmla="*/ 2147483647 w 220"/>
              <a:gd name="T65" fmla="*/ 2147483647 h 122"/>
              <a:gd name="T66" fmla="*/ 2147483647 w 220"/>
              <a:gd name="T67" fmla="*/ 2147483647 h 122"/>
              <a:gd name="T68" fmla="*/ 2147483647 w 220"/>
              <a:gd name="T69" fmla="*/ 2147483647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0" h="122">
                <a:moveTo>
                  <a:pt x="121" y="93"/>
                </a:moveTo>
                <a:lnTo>
                  <a:pt x="124" y="101"/>
                </a:lnTo>
                <a:lnTo>
                  <a:pt x="96" y="107"/>
                </a:lnTo>
                <a:lnTo>
                  <a:pt x="100" y="111"/>
                </a:lnTo>
                <a:lnTo>
                  <a:pt x="95" y="117"/>
                </a:lnTo>
                <a:lnTo>
                  <a:pt x="118" y="114"/>
                </a:lnTo>
                <a:lnTo>
                  <a:pt x="113" y="122"/>
                </a:lnTo>
                <a:lnTo>
                  <a:pt x="124" y="118"/>
                </a:lnTo>
                <a:lnTo>
                  <a:pt x="132" y="103"/>
                </a:lnTo>
                <a:lnTo>
                  <a:pt x="131" y="91"/>
                </a:lnTo>
                <a:lnTo>
                  <a:pt x="138" y="90"/>
                </a:lnTo>
                <a:lnTo>
                  <a:pt x="146" y="86"/>
                </a:lnTo>
                <a:lnTo>
                  <a:pt x="153" y="82"/>
                </a:lnTo>
                <a:lnTo>
                  <a:pt x="162" y="76"/>
                </a:lnTo>
                <a:lnTo>
                  <a:pt x="167" y="71"/>
                </a:lnTo>
                <a:lnTo>
                  <a:pt x="173" y="65"/>
                </a:lnTo>
                <a:lnTo>
                  <a:pt x="177" y="59"/>
                </a:lnTo>
                <a:lnTo>
                  <a:pt x="178" y="55"/>
                </a:lnTo>
                <a:lnTo>
                  <a:pt x="182" y="54"/>
                </a:lnTo>
                <a:lnTo>
                  <a:pt x="192" y="50"/>
                </a:lnTo>
                <a:lnTo>
                  <a:pt x="206" y="47"/>
                </a:lnTo>
                <a:lnTo>
                  <a:pt x="219" y="44"/>
                </a:lnTo>
                <a:lnTo>
                  <a:pt x="220" y="26"/>
                </a:lnTo>
                <a:lnTo>
                  <a:pt x="195" y="12"/>
                </a:lnTo>
                <a:lnTo>
                  <a:pt x="194" y="13"/>
                </a:lnTo>
                <a:lnTo>
                  <a:pt x="191" y="16"/>
                </a:lnTo>
                <a:lnTo>
                  <a:pt x="188" y="19"/>
                </a:lnTo>
                <a:lnTo>
                  <a:pt x="182" y="20"/>
                </a:lnTo>
                <a:lnTo>
                  <a:pt x="184" y="9"/>
                </a:lnTo>
                <a:lnTo>
                  <a:pt x="152" y="19"/>
                </a:lnTo>
                <a:lnTo>
                  <a:pt x="146" y="15"/>
                </a:lnTo>
                <a:lnTo>
                  <a:pt x="138" y="12"/>
                </a:lnTo>
                <a:lnTo>
                  <a:pt x="131" y="8"/>
                </a:lnTo>
                <a:lnTo>
                  <a:pt x="123" y="6"/>
                </a:lnTo>
                <a:lnTo>
                  <a:pt x="113" y="4"/>
                </a:lnTo>
                <a:lnTo>
                  <a:pt x="106" y="2"/>
                </a:lnTo>
                <a:lnTo>
                  <a:pt x="98" y="2"/>
                </a:lnTo>
                <a:lnTo>
                  <a:pt x="92" y="2"/>
                </a:lnTo>
                <a:lnTo>
                  <a:pt x="78" y="0"/>
                </a:lnTo>
                <a:lnTo>
                  <a:pt x="65" y="0"/>
                </a:lnTo>
                <a:lnTo>
                  <a:pt x="54" y="2"/>
                </a:lnTo>
                <a:lnTo>
                  <a:pt x="45" y="6"/>
                </a:lnTo>
                <a:lnTo>
                  <a:pt x="36" y="12"/>
                </a:lnTo>
                <a:lnTo>
                  <a:pt x="31" y="16"/>
                </a:lnTo>
                <a:lnTo>
                  <a:pt x="27" y="22"/>
                </a:lnTo>
                <a:lnTo>
                  <a:pt x="27" y="25"/>
                </a:lnTo>
                <a:lnTo>
                  <a:pt x="15" y="32"/>
                </a:lnTo>
                <a:lnTo>
                  <a:pt x="6" y="43"/>
                </a:lnTo>
                <a:lnTo>
                  <a:pt x="0" y="57"/>
                </a:lnTo>
                <a:lnTo>
                  <a:pt x="6" y="69"/>
                </a:lnTo>
                <a:lnTo>
                  <a:pt x="6" y="71"/>
                </a:lnTo>
                <a:lnTo>
                  <a:pt x="4" y="76"/>
                </a:lnTo>
                <a:lnTo>
                  <a:pt x="6" y="82"/>
                </a:lnTo>
                <a:lnTo>
                  <a:pt x="7" y="86"/>
                </a:lnTo>
                <a:lnTo>
                  <a:pt x="7" y="84"/>
                </a:lnTo>
                <a:lnTo>
                  <a:pt x="10" y="80"/>
                </a:lnTo>
                <a:lnTo>
                  <a:pt x="13" y="76"/>
                </a:lnTo>
                <a:lnTo>
                  <a:pt x="18" y="75"/>
                </a:lnTo>
                <a:lnTo>
                  <a:pt x="25" y="76"/>
                </a:lnTo>
                <a:lnTo>
                  <a:pt x="32" y="73"/>
                </a:lnTo>
                <a:lnTo>
                  <a:pt x="36" y="71"/>
                </a:lnTo>
                <a:lnTo>
                  <a:pt x="42" y="69"/>
                </a:lnTo>
                <a:lnTo>
                  <a:pt x="45" y="71"/>
                </a:lnTo>
                <a:lnTo>
                  <a:pt x="47" y="73"/>
                </a:lnTo>
                <a:lnTo>
                  <a:pt x="52" y="78"/>
                </a:lnTo>
                <a:lnTo>
                  <a:pt x="59" y="82"/>
                </a:lnTo>
                <a:lnTo>
                  <a:pt x="68" y="86"/>
                </a:lnTo>
                <a:lnTo>
                  <a:pt x="82" y="90"/>
                </a:lnTo>
                <a:lnTo>
                  <a:pt x="99" y="93"/>
                </a:lnTo>
                <a:lnTo>
                  <a:pt x="121" y="9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06" name="Line 15"/>
          <p:cNvSpPr>
            <a:spLocks noChangeShapeType="1"/>
          </p:cNvSpPr>
          <p:nvPr/>
        </p:nvSpPr>
        <p:spPr bwMode="auto">
          <a:xfrm flipV="1">
            <a:off x="4848225" y="1506538"/>
            <a:ext cx="3663950" cy="21336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8207" name="Line 16"/>
          <p:cNvSpPr>
            <a:spLocks noChangeShapeType="1"/>
          </p:cNvSpPr>
          <p:nvPr/>
        </p:nvSpPr>
        <p:spPr bwMode="auto">
          <a:xfrm flipH="1">
            <a:off x="3449638" y="3616325"/>
            <a:ext cx="1444625" cy="1741488"/>
          </a:xfrm>
          <a:prstGeom prst="line">
            <a:avLst/>
          </a:prstGeom>
          <a:noFill/>
          <a:ln w="2857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8208" name="Line 17"/>
          <p:cNvSpPr>
            <a:spLocks noChangeShapeType="1"/>
          </p:cNvSpPr>
          <p:nvPr/>
        </p:nvSpPr>
        <p:spPr bwMode="auto">
          <a:xfrm flipH="1">
            <a:off x="3154363" y="3646488"/>
            <a:ext cx="1682750" cy="508000"/>
          </a:xfrm>
          <a:prstGeom prst="line">
            <a:avLst/>
          </a:prstGeom>
          <a:noFill/>
          <a:ln w="2857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8209" name="Text Box 18"/>
          <p:cNvSpPr txBox="1">
            <a:spLocks noChangeArrowheads="1"/>
          </p:cNvSpPr>
          <p:nvPr/>
        </p:nvSpPr>
        <p:spPr bwMode="auto">
          <a:xfrm>
            <a:off x="2465388" y="6046788"/>
            <a:ext cx="2984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Times New Roman" pitchFamily="18" charset="0"/>
              </a:rPr>
              <a:t>But it is really here!!</a:t>
            </a:r>
          </a:p>
        </p:txBody>
      </p:sp>
      <p:sp>
        <p:nvSpPr>
          <p:cNvPr id="8210" name="Text Box 19"/>
          <p:cNvSpPr txBox="1">
            <a:spLocks noChangeArrowheads="1"/>
          </p:cNvSpPr>
          <p:nvPr/>
        </p:nvSpPr>
        <p:spPr bwMode="auto">
          <a:xfrm>
            <a:off x="276225" y="3787775"/>
            <a:ext cx="1398588"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latin typeface="Times New Roman" pitchFamily="18" charset="0"/>
              </a:rPr>
              <a:t>He sees the fish here….</a:t>
            </a:r>
          </a:p>
        </p:txBody>
      </p:sp>
      <p:sp>
        <p:nvSpPr>
          <p:cNvPr id="8211" name="Rectangle 20"/>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1832"/>
    </mc:Choice>
    <mc:Fallback xmlns="">
      <p:transition spd="slow" advTm="81832"/>
    </mc:Fallback>
  </mc:AlternateContent>
  <p:extLst>
    <p:ext uri="{3A86A75C-4F4B-4683-9AE1-C65F6400EC91}">
      <p14:laserTraceLst xmlns:p14="http://schemas.microsoft.com/office/powerpoint/2010/main">
        <p14:tracePtLst>
          <p14:tracePt t="20432" x="4254500" y="5016500"/>
          <p14:tracePt t="22669" x="4254500" y="5010150"/>
          <p14:tracePt t="22693" x="4254500" y="5003800"/>
          <p14:tracePt t="22695" x="4254500" y="4991100"/>
          <p14:tracePt t="22712" x="4260850" y="4978400"/>
          <p14:tracePt t="22729" x="4286250" y="4902200"/>
          <p14:tracePt t="22745" x="4305300" y="4857750"/>
          <p14:tracePt t="22763" x="4356100" y="4756150"/>
          <p14:tracePt t="22778" x="4381500" y="4699000"/>
          <p14:tracePt t="22796" x="4438650" y="4597400"/>
          <p14:tracePt t="22813" x="4457700" y="4552950"/>
          <p14:tracePt t="22829" x="4476750" y="4514850"/>
          <p14:tracePt t="22845" x="4514850" y="4451350"/>
          <p14:tracePt t="22862" x="4527550" y="4432300"/>
          <p14:tracePt t="22878" x="4559300" y="4394200"/>
          <p14:tracePt t="22897" x="4584700" y="4368800"/>
          <p14:tracePt t="22911" x="4597400" y="4356100"/>
          <p14:tracePt t="22911" x="4616450" y="4343400"/>
          <p14:tracePt t="22931" x="4629150" y="4337050"/>
          <p14:tracePt t="23143" x="4629150" y="4330700"/>
          <p14:tracePt t="23143" x="4635500" y="4318000"/>
          <p14:tracePt t="23167" x="4641850" y="4298950"/>
          <p14:tracePt t="23179" x="4648200" y="4279900"/>
          <p14:tracePt t="23181" x="4660900" y="4254500"/>
          <p14:tracePt t="23195" x="4679950" y="4222750"/>
          <p14:tracePt t="23211" x="4705350" y="4152900"/>
          <p14:tracePt t="23231" x="4711700" y="4127500"/>
          <p14:tracePt t="23245" x="4730750" y="4070350"/>
          <p14:tracePt t="23263" x="4743450" y="4038600"/>
          <p14:tracePt t="23280" x="4756150" y="4000500"/>
          <p14:tracePt t="23297" x="4768850" y="3968750"/>
          <p14:tracePt t="23314" x="4768850" y="3949700"/>
          <p14:tracePt t="23328" x="4781550" y="3898900"/>
          <p14:tracePt t="23346" x="4781550" y="3886200"/>
          <p14:tracePt t="23361" x="4787900" y="3873500"/>
          <p14:tracePt t="23378" x="4794250" y="3848100"/>
          <p14:tracePt t="23402" x="4800600" y="3835400"/>
          <p14:tracePt t="23412" x="4806950" y="3822700"/>
          <p14:tracePt t="23430" x="4813300" y="3816350"/>
          <p14:tracePt t="23446" x="4819650" y="3797300"/>
          <p14:tracePt t="23463" x="4826000" y="3790950"/>
          <p14:tracePt t="23478" x="4832350" y="3771900"/>
          <p14:tracePt t="23495" x="4838700" y="3752850"/>
          <p14:tracePt t="23511" x="4845050" y="3740150"/>
          <p14:tracePt t="23528" x="4851400" y="3721100"/>
          <p14:tracePt t="23544" x="4857750" y="3702050"/>
          <p14:tracePt t="23562" x="4864100" y="3695700"/>
          <p14:tracePt t="23578" x="4864100" y="3683000"/>
          <p14:tracePt t="23595" x="4870450" y="3683000"/>
          <p14:tracePt t="23612" x="4876800" y="3670300"/>
          <p14:tracePt t="23630" x="4883150" y="3670300"/>
          <p14:tracePt t="23645" x="4889500" y="3663950"/>
          <p14:tracePt t="23661" x="4902200" y="3657600"/>
          <p14:tracePt t="23678" x="4908550" y="3651250"/>
          <p14:tracePt t="23694" x="4914900" y="3651250"/>
          <p14:tracePt t="23889" x="4914900" y="3657600"/>
          <p14:tracePt t="23900" x="4921250" y="3663950"/>
          <p14:tracePt t="23909" x="4927600" y="3670300"/>
          <p14:tracePt t="23952" x="4933950" y="3670300"/>
          <p14:tracePt t="23953" x="4940300" y="3670300"/>
          <p14:tracePt t="23983" x="4946650" y="3670300"/>
          <p14:tracePt t="23995" x="4959350" y="3670300"/>
          <p14:tracePt t="23996" x="4972050" y="3670300"/>
          <p14:tracePt t="24011" x="4984750" y="3663950"/>
          <p14:tracePt t="24028" x="5035550" y="3632200"/>
          <p14:tracePt t="24044" x="5073650" y="3606800"/>
          <p14:tracePt t="24062" x="5232400" y="3524250"/>
          <p14:tracePt t="24096" x="5295900" y="3492500"/>
          <p14:tracePt t="24117" x="5410200" y="3429000"/>
          <p14:tracePt t="24128" x="5461000" y="3397250"/>
          <p14:tracePt t="24145" x="5543550" y="3352800"/>
          <p14:tracePt t="24161" x="5581650" y="3340100"/>
          <p14:tracePt t="24179" x="5613400" y="3327400"/>
          <p14:tracePt t="24195" x="5626100" y="3321050"/>
          <p14:tracePt t="24212" x="5638800" y="3321050"/>
          <p14:tracePt t="24228" x="5651500" y="3314700"/>
          <p14:tracePt t="24514" x="5664200" y="3308350"/>
          <p14:tracePt t="24527" x="5676900" y="3289300"/>
          <p14:tracePt t="24530" x="5689600" y="3276600"/>
          <p14:tracePt t="24544" x="5734050" y="3232150"/>
          <p14:tracePt t="24577" x="5740400" y="3219450"/>
          <p14:tracePt t="24593" x="5765800" y="3200400"/>
          <p14:tracePt t="24611" x="5772150" y="3200400"/>
          <p14:tracePt t="24627" x="5778500" y="3194050"/>
          <p14:tracePt t="24627" x="5784850" y="3187700"/>
          <p14:tracePt t="24646" x="5791200" y="3181350"/>
          <p14:tracePt t="24660" x="5797550" y="3175000"/>
          <p14:tracePt t="24678" x="5810250" y="3162300"/>
          <p14:tracePt t="24693" x="5810250" y="3155950"/>
          <p14:tracePt t="24710" x="5829300" y="3136900"/>
          <p14:tracePt t="24728" x="5842000" y="3130550"/>
          <p14:tracePt t="24743" x="5848350" y="3117850"/>
          <p14:tracePt t="24760" x="5861050" y="3105150"/>
          <p14:tracePt t="24777" x="5867400" y="3098800"/>
          <p14:tracePt t="24794" x="5880100" y="3092450"/>
          <p14:tracePt t="24833" x="5886450" y="3086100"/>
          <p14:tracePt t="27070" x="5880100" y="3086100"/>
          <p14:tracePt t="27077" x="5835650" y="3117850"/>
          <p14:tracePt t="27094" x="5791200" y="3136900"/>
          <p14:tracePt t="27112" x="5734050" y="3168650"/>
          <p14:tracePt t="27127" x="5600700" y="3257550"/>
          <p14:tracePt t="27145" x="5524500" y="3308350"/>
          <p14:tracePt t="27162" x="5403850" y="3384550"/>
          <p14:tracePt t="27179" x="5359400" y="3409950"/>
          <p14:tracePt t="27195" x="5270500" y="3473450"/>
          <p14:tracePt t="27213" x="5238750" y="3498850"/>
          <p14:tracePt t="27228" x="5207000" y="3524250"/>
          <p14:tracePt t="27245" x="5156200" y="3556000"/>
          <p14:tracePt t="27261" x="5137150" y="3568700"/>
          <p14:tracePt t="27278" x="5099050" y="3594100"/>
          <p14:tracePt t="27295" x="5080000" y="3600450"/>
          <p14:tracePt t="27312" x="5060950" y="3606800"/>
          <p14:tracePt t="27329" x="5035550" y="3625850"/>
          <p14:tracePt t="27345" x="5022850" y="3625850"/>
          <p14:tracePt t="27360" x="5003800" y="3638550"/>
          <p14:tracePt t="27360" x="4991100" y="3644900"/>
          <p14:tracePt t="27378" x="4978400" y="3651250"/>
          <p14:tracePt t="27394" x="4965700" y="3663950"/>
          <p14:tracePt t="27411" x="4946650" y="3676650"/>
          <p14:tracePt t="27427" x="4933950" y="3683000"/>
          <p14:tracePt t="27444" x="4921250" y="3695700"/>
          <p14:tracePt t="27460" x="4914900" y="3702050"/>
          <p14:tracePt t="27478" x="4908550" y="3708400"/>
          <p14:tracePt t="27494" x="4895850" y="3708400"/>
          <p14:tracePt t="27532" x="4889500" y="3714750"/>
          <p14:tracePt t="27565" x="4883150" y="3714750"/>
          <p14:tracePt t="28026" x="4870450" y="3727450"/>
          <p14:tracePt t="28033" x="4851400" y="3740150"/>
          <p14:tracePt t="28043" x="4832350" y="3740150"/>
          <p14:tracePt t="28060" x="4794250" y="3765550"/>
          <p14:tracePt t="28079" x="4775200" y="3771900"/>
          <p14:tracePt t="28093" x="4730750" y="3797300"/>
          <p14:tracePt t="28114" x="4711700" y="3803650"/>
          <p14:tracePt t="28127" x="4686300" y="3816350"/>
          <p14:tracePt t="28143" x="4654550" y="3835400"/>
          <p14:tracePt t="28160" x="4629150" y="3848100"/>
          <p14:tracePt t="28176" x="4603750" y="3867150"/>
          <p14:tracePt t="28194" x="4584700" y="3879850"/>
          <p14:tracePt t="28210" x="4565650" y="3892550"/>
          <p14:tracePt t="28227" x="4527550" y="3911600"/>
          <p14:tracePt t="28244" x="4502150" y="3924300"/>
          <p14:tracePt t="28260" x="4457700" y="3943350"/>
          <p14:tracePt t="28277" x="4432300" y="3962400"/>
          <p14:tracePt t="28293" x="4406900" y="3981450"/>
          <p14:tracePt t="28310" x="4356100" y="4025900"/>
          <p14:tracePt t="28327" x="4324350" y="4038600"/>
          <p14:tracePt t="28344" x="4273550" y="4070350"/>
          <p14:tracePt t="28360" x="4241800" y="4089400"/>
          <p14:tracePt t="28377" x="4216400" y="4102100"/>
          <p14:tracePt t="28393" x="4184650" y="4127500"/>
          <p14:tracePt t="28411" x="4159250" y="4133850"/>
          <p14:tracePt t="28427" x="4114800" y="4165600"/>
          <p14:tracePt t="28443" x="4095750" y="4178300"/>
          <p14:tracePt t="28460" x="4051300" y="4210050"/>
          <p14:tracePt t="28477" x="4025900" y="4222750"/>
          <p14:tracePt t="28494" x="4006850" y="4235450"/>
          <p14:tracePt t="28511" x="3968750" y="4248150"/>
          <p14:tracePt t="28529" x="3949700" y="4260850"/>
          <p14:tracePt t="28543" x="3924300" y="4273550"/>
          <p14:tracePt t="28562" x="3905250" y="4279900"/>
          <p14:tracePt t="28577" x="3898900" y="4286250"/>
          <p14:tracePt t="28594" x="3879850" y="4292600"/>
          <p14:tracePt t="28610" x="3873500" y="4298950"/>
          <p14:tracePt t="28627" x="3867150" y="4298950"/>
          <p14:tracePt t="28643" x="3867150" y="4305300"/>
          <p14:tracePt t="28690" x="3860800" y="4311650"/>
          <p14:tracePt t="28724" x="3860800" y="4318000"/>
          <p14:tracePt t="29080" x="3854450" y="4324350"/>
          <p14:tracePt t="29093" x="3835400" y="4337050"/>
          <p14:tracePt t="29095" x="3829050" y="4349750"/>
          <p14:tracePt t="29110" x="3816350" y="4356100"/>
          <p14:tracePt t="29127" x="3740150" y="4413250"/>
          <p14:tracePt t="29161" x="3670300" y="4457700"/>
          <p14:tracePt t="29194" x="3632200" y="4489450"/>
          <p14:tracePt t="29210" x="3562350" y="4521200"/>
          <p14:tracePt t="29212" x="3524250" y="4533900"/>
          <p14:tracePt t="29227" x="3492500" y="4552950"/>
          <p14:tracePt t="29243" x="3422650" y="4591050"/>
          <p14:tracePt t="29261" x="3397250" y="4603750"/>
          <p14:tracePt t="29277" x="3352800" y="4629150"/>
          <p14:tracePt t="29295" x="3327400" y="4648200"/>
          <p14:tracePt t="29310" x="3314700" y="4660900"/>
          <p14:tracePt t="29327" x="3276600" y="4692650"/>
          <p14:tracePt t="29343" x="3257550" y="4705350"/>
          <p14:tracePt t="29361" x="3219450" y="4724400"/>
          <p14:tracePt t="29378" x="3213100" y="4737100"/>
          <p14:tracePt t="29393" x="3187700" y="4743450"/>
          <p14:tracePt t="29411" x="3162300" y="4762500"/>
          <p14:tracePt t="29427" x="3143250" y="4775200"/>
          <p14:tracePt t="29443" x="3124200" y="4787900"/>
          <p14:tracePt t="29461" x="3111500" y="4794250"/>
          <p14:tracePt t="29477" x="3105150" y="4800600"/>
          <p14:tracePt t="29477" x="3092450" y="4806950"/>
          <p14:tracePt t="29494" x="3086100" y="4813300"/>
          <p14:tracePt t="29510" x="3079750" y="4813300"/>
          <p14:tracePt t="29526" x="3060700" y="4826000"/>
          <p14:tracePt t="29543" x="3054350" y="4826000"/>
          <p14:tracePt t="29560" x="3041650" y="4832350"/>
          <p14:tracePt t="29577" x="3035300" y="4838700"/>
          <p14:tracePt t="29593" x="3028950" y="4838700"/>
          <p14:tracePt t="29610" x="3022600" y="4845050"/>
          <p14:tracePt t="29671" x="3016250" y="4845050"/>
          <p14:tracePt t="29681" x="3009900" y="4851400"/>
          <p14:tracePt t="29719" x="3003550" y="4851400"/>
          <p14:tracePt t="29743" x="3003550" y="4857750"/>
          <p14:tracePt t="29778" x="2997200" y="4857750"/>
          <p14:tracePt t="30784" x="2984500" y="4857750"/>
          <p14:tracePt t="30795" x="2978150" y="4864100"/>
          <p14:tracePt t="30810" x="2965450" y="4870450"/>
          <p14:tracePt t="30811" x="2959100" y="4870450"/>
          <p14:tracePt t="30827" x="2933700" y="4889500"/>
          <p14:tracePt t="30844" x="2927350" y="4889500"/>
          <p14:tracePt t="30860" x="2908300" y="4902200"/>
          <p14:tracePt t="30879" x="2901950" y="4902200"/>
          <p14:tracePt t="30894" x="2889250" y="4914900"/>
          <p14:tracePt t="30910" x="2882900" y="4914900"/>
          <p14:tracePt t="30926" x="2882900" y="4921250"/>
          <p14:tracePt t="30943" x="2876550" y="4927600"/>
          <p14:tracePt t="30960" x="2870200" y="4927600"/>
          <p14:tracePt t="31031" x="2863850" y="4933950"/>
          <p14:tracePt t="31081" x="2857500" y="4933950"/>
          <p14:tracePt t="31093" x="2857500" y="4940300"/>
          <p14:tracePt t="31126" x="2851150" y="4940300"/>
          <p14:tracePt t="31130" x="2851150" y="4946650"/>
          <p14:tracePt t="31234" x="2844800" y="4946650"/>
          <p14:tracePt t="31291" x="2844800" y="4953000"/>
          <p14:tracePt t="38569" x="2857500" y="4953000"/>
          <p14:tracePt t="38575" x="2876550" y="4940300"/>
          <p14:tracePt t="38595" x="2889250" y="4927600"/>
          <p14:tracePt t="38610" x="2971800" y="4864100"/>
          <p14:tracePt t="38630" x="3073400" y="4781550"/>
          <p14:tracePt t="38644" x="3257550" y="4641850"/>
          <p14:tracePt t="38661" x="3733800" y="4298950"/>
          <p14:tracePt t="38677" x="4000500" y="4108450"/>
          <p14:tracePt t="38693" x="4229100" y="3937000"/>
          <p14:tracePt t="38711" x="4648200" y="3683000"/>
          <p14:tracePt t="38728" x="4787900" y="3594100"/>
          <p14:tracePt t="38744" x="4972050" y="3479800"/>
          <p14:tracePt t="38761" x="5029200" y="3441700"/>
          <p14:tracePt t="38995" x="5118100" y="3397250"/>
          <p14:tracePt t="38997" x="5264150" y="3308350"/>
          <p14:tracePt t="39013" x="5473700" y="3175000"/>
          <p14:tracePt t="39027" x="5873750" y="2927350"/>
          <p14:tracePt t="39044" x="6083300" y="2794000"/>
          <p14:tracePt t="39063" x="6400800" y="2597150"/>
          <p14:tracePt t="39081" x="6496050" y="2546350"/>
          <p14:tracePt t="39094" x="6559550" y="2520950"/>
          <p14:tracePt t="39111" x="6635750" y="2489200"/>
          <p14:tracePt t="39127" x="6654800" y="2482850"/>
          <p14:tracePt t="39145" x="6667500" y="2470150"/>
          <p14:tracePt t="39411" x="6680200" y="2470150"/>
          <p14:tracePt t="39413" x="6692900" y="2470150"/>
          <p14:tracePt t="39427" x="6711950" y="2470150"/>
          <p14:tracePt t="39427" x="6737350" y="2470150"/>
          <p14:tracePt t="39445" x="6775450" y="2457450"/>
          <p14:tracePt t="39461" x="6813550" y="2444750"/>
          <p14:tracePt t="39478" x="6883400" y="2419350"/>
          <p14:tracePt t="39494" x="6921500" y="2406650"/>
          <p14:tracePt t="39511" x="6959600" y="2393950"/>
          <p14:tracePt t="39527" x="6965950" y="2393950"/>
          <p14:tracePt t="39544" x="6972300" y="2393950"/>
          <p14:tracePt t="40700" x="6959600" y="2406650"/>
          <p14:tracePt t="40711" x="6908800" y="2444750"/>
          <p14:tracePt t="40713" x="6826250" y="2495550"/>
          <p14:tracePt t="40728" x="6623050" y="2660650"/>
          <p14:tracePt t="40745" x="6089650" y="3086100"/>
          <p14:tracePt t="40762" x="5835650" y="3302000"/>
          <p14:tracePt t="40778" x="5441950" y="3676650"/>
          <p14:tracePt t="40796" x="5327650" y="3797300"/>
          <p14:tracePt t="40811" x="5245100" y="3867150"/>
          <p14:tracePt t="40828" x="5156200" y="3956050"/>
          <p14:tracePt t="40844" x="5137150" y="3981450"/>
          <p14:tracePt t="40862" x="5137150" y="3987800"/>
          <p14:tracePt t="41184" x="5130800" y="3987800"/>
          <p14:tracePt t="41197" x="5124450" y="3987800"/>
          <p14:tracePt t="41199" x="5118100" y="3987800"/>
          <p14:tracePt t="41211" x="5099050" y="3987800"/>
          <p14:tracePt t="41230" x="5080000" y="3987800"/>
          <p14:tracePt t="41245" x="5067300" y="3987800"/>
          <p14:tracePt t="41261" x="5060950" y="3987800"/>
          <p14:tracePt t="41278" x="5035550" y="3975100"/>
          <p14:tracePt t="41295" x="5029200" y="3975100"/>
          <p14:tracePt t="41311" x="5010150" y="3962400"/>
          <p14:tracePt t="41351" x="5003800" y="3962400"/>
          <p14:tracePt t="41353" x="4997450" y="3962400"/>
          <p14:tracePt t="41669" x="4991100" y="3962400"/>
          <p14:tracePt t="41678" x="4953000" y="3962400"/>
          <p14:tracePt t="41696" x="4927600" y="3962400"/>
          <p14:tracePt t="41712" x="4889500" y="3975100"/>
          <p14:tracePt t="41728" x="4787900" y="4025900"/>
          <p14:tracePt t="41745" x="4730750" y="4057650"/>
          <p14:tracePt t="41761" x="4565650" y="4216400"/>
          <p14:tracePt t="41778" x="4464050" y="4362450"/>
          <p14:tracePt t="41794" x="4343400" y="4552950"/>
          <p14:tracePt t="41812" x="4121150" y="4984750"/>
          <p14:tracePt t="41828" x="4006850" y="5175250"/>
          <p14:tracePt t="41845" x="3867150" y="5492750"/>
          <p14:tracePt t="41863" x="3816350" y="5588000"/>
          <p14:tracePt t="41878" x="3759200" y="5708650"/>
          <p14:tracePt t="41895" x="3746500" y="5740400"/>
          <p14:tracePt t="41911" x="3740150" y="5759450"/>
          <p14:tracePt t="42129" x="3727450" y="5765800"/>
          <p14:tracePt t="42142" x="3689350" y="5797550"/>
          <p14:tracePt t="42161" x="3651250" y="5822950"/>
          <p14:tracePt t="42161" x="3606800" y="5848350"/>
          <p14:tracePt t="42180" x="3568700" y="5867400"/>
          <p14:tracePt t="42194" x="3517900" y="5886450"/>
          <p14:tracePt t="42212" x="3454400" y="5911850"/>
          <p14:tracePt t="42228" x="3422650" y="5918200"/>
          <p14:tracePt t="42245" x="3390900" y="5918200"/>
          <p14:tracePt t="42262" x="3378200" y="5918200"/>
          <p14:tracePt t="42279" x="3365500" y="5918200"/>
          <p14:tracePt t="42295" x="3346450" y="5918200"/>
          <p14:tracePt t="42332" x="3340100" y="5918200"/>
          <p14:tracePt t="42333" x="3333750" y="5918200"/>
          <p14:tracePt t="42510" x="3333750" y="5911850"/>
          <p14:tracePt t="42580" x="3333750" y="5905500"/>
          <p14:tracePt t="42627" x="3333750" y="5899150"/>
          <p14:tracePt t="42627" x="3333750" y="5892800"/>
          <p14:tracePt t="42653" x="3333750" y="5886450"/>
          <p14:tracePt t="42664" x="3333750" y="5880100"/>
          <p14:tracePt t="42666" x="3333750" y="5867400"/>
          <p14:tracePt t="42678" x="3333750" y="5848350"/>
          <p14:tracePt t="42695" x="3333750" y="5810250"/>
          <p14:tracePt t="42713" x="3340100" y="5784850"/>
          <p14:tracePt t="42728" x="3346450" y="5753100"/>
          <p14:tracePt t="42745" x="3352800" y="5721350"/>
          <p14:tracePt t="42762" x="3352800" y="5708650"/>
          <p14:tracePt t="42779" x="3352800" y="5695950"/>
          <p14:tracePt t="44356" x="3346450" y="5683250"/>
          <p14:tracePt t="44367" x="3321050" y="5645150"/>
          <p14:tracePt t="44378" x="3282950" y="5588000"/>
          <p14:tracePt t="44386" x="3232150" y="5505450"/>
          <p14:tracePt t="44394" x="3149600" y="5353050"/>
          <p14:tracePt t="44411" x="3035300" y="5073650"/>
          <p14:tracePt t="44428" x="2984500" y="4946650"/>
          <p14:tracePt t="44444" x="2946400" y="4787900"/>
          <p14:tracePt t="44462" x="2921000" y="4730750"/>
          <p14:tracePt t="44478" x="2908300" y="4692650"/>
          <p14:tracePt t="44495" x="2895600" y="4673600"/>
          <p14:tracePt t="44734" x="2889250" y="4673600"/>
          <p14:tracePt t="44745" x="2870200" y="4660900"/>
          <p14:tracePt t="44761" x="2857500" y="4641850"/>
          <p14:tracePt t="44778" x="2819400" y="4591050"/>
          <p14:tracePt t="44794" x="2806700" y="4559300"/>
          <p14:tracePt t="44811" x="2781300" y="4514850"/>
          <p14:tracePt t="44828" x="2774950" y="4489450"/>
          <p14:tracePt t="44844" x="2768600" y="4470400"/>
          <p14:tracePt t="44861" x="2755900" y="4438650"/>
          <p14:tracePt t="44877" x="2755900" y="4432300"/>
          <p14:tracePt t="44894" x="2749550" y="4419600"/>
          <p14:tracePt t="44911" x="2736850" y="4406900"/>
          <p14:tracePt t="44928" x="2730500" y="4406900"/>
          <p14:tracePt t="44944" x="2730500" y="4394200"/>
          <p14:tracePt t="45171" x="2724150" y="4394200"/>
          <p14:tracePt t="45597" x="2724150" y="4400550"/>
          <p14:tracePt t="45606" x="2730500" y="4425950"/>
          <p14:tracePt t="45611" x="2736850" y="4451350"/>
          <p14:tracePt t="45628" x="2768600" y="4489450"/>
          <p14:tracePt t="45628" x="2800350" y="4540250"/>
          <p14:tracePt t="45645" x="2851150" y="4603750"/>
          <p14:tracePt t="45661" x="2901950" y="4679950"/>
          <p14:tracePt t="45678" x="3003550" y="4806950"/>
          <p14:tracePt t="45694" x="3054350" y="4864100"/>
          <p14:tracePt t="45711" x="3092450" y="4921250"/>
          <p14:tracePt t="45728" x="3175000" y="5003800"/>
          <p14:tracePt t="45744" x="3206750" y="5035550"/>
          <p14:tracePt t="45762" x="3257550" y="5086350"/>
          <p14:tracePt t="45778" x="3270250" y="5111750"/>
          <p14:tracePt t="45794" x="3282950" y="5143500"/>
          <p14:tracePt t="45812" x="3289300" y="5162550"/>
          <p14:tracePt t="45828" x="3295650" y="5181600"/>
          <p14:tracePt t="45828" x="3295650" y="5194300"/>
          <p14:tracePt t="45845" x="3295650" y="5200650"/>
          <p14:tracePt t="45861" x="3295650" y="5213350"/>
          <p14:tracePt t="45877" x="3295650" y="5232400"/>
          <p14:tracePt t="45894" x="3295650" y="5245100"/>
          <p14:tracePt t="45911" x="3295650" y="5257800"/>
          <p14:tracePt t="45928" x="3302000" y="5295900"/>
          <p14:tracePt t="45945" x="3308350" y="5314950"/>
          <p14:tracePt t="45961" x="3314700" y="5346700"/>
          <p14:tracePt t="45979" x="3314700" y="5365750"/>
          <p14:tracePt t="45995" x="3327400" y="5416550"/>
          <p14:tracePt t="46012" x="3333750" y="5448300"/>
          <p14:tracePt t="46028" x="3346450" y="5467350"/>
          <p14:tracePt t="46044" x="3352800" y="5499100"/>
          <p14:tracePt t="46061" x="3359150" y="5511800"/>
          <p14:tracePt t="46077" x="3365500" y="5524500"/>
          <p14:tracePt t="46096" x="3378200" y="5543550"/>
          <p14:tracePt t="46111" x="3384550" y="5549900"/>
          <p14:tracePt t="46128" x="3384550" y="5556250"/>
          <p14:tracePt t="46970" x="0" y="0"/>
        </p14:tracePtLst>
        <p14:tracePtLst>
          <p14:tracePt t="57782" x="3384550" y="5556250"/>
          <p14:tracePt t="58254" x="3390900" y="5556250"/>
          <p14:tracePt t="58265" x="3403600" y="5543550"/>
          <p14:tracePt t="58281" x="3429000" y="5511800"/>
          <p14:tracePt t="58282" x="3473450" y="5473700"/>
          <p14:tracePt t="58295" x="3657600" y="5314950"/>
          <p14:tracePt t="58315" x="3784600" y="5207000"/>
          <p14:tracePt t="58329" x="3879850" y="5130800"/>
          <p14:tracePt t="58347" x="4019550" y="5003800"/>
          <p14:tracePt t="58363" x="4057650" y="4972050"/>
          <p14:tracePt t="58378" x="4083050" y="4946650"/>
          <p14:tracePt t="58395" x="4089400" y="4946650"/>
          <p14:tracePt t="58586" x="4095750" y="4946650"/>
          <p14:tracePt t="58597" x="4102100" y="4946650"/>
          <p14:tracePt t="58601" x="4114800" y="4946650"/>
          <p14:tracePt t="58611" x="4133850" y="4940300"/>
          <p14:tracePt t="58629" x="4254500" y="4883150"/>
          <p14:tracePt t="58646" x="4375150" y="4832350"/>
          <p14:tracePt t="58662" x="4559300" y="4743450"/>
          <p14:tracePt t="58678" x="4965700" y="4552950"/>
          <p14:tracePt t="58695" x="5168900" y="4464050"/>
          <p14:tracePt t="58711" x="5461000" y="4343400"/>
          <p14:tracePt t="58729" x="5556250" y="4311650"/>
          <p14:tracePt t="58744" x="5607050" y="4298950"/>
          <p14:tracePt t="58763" x="5664200" y="4279900"/>
          <p14:tracePt t="58778" x="5676900" y="4279900"/>
          <p14:tracePt t="58795" x="5683250" y="4279900"/>
          <p14:tracePt t="58839" x="5683250" y="4273550"/>
          <p14:tracePt t="58842" x="5689600" y="4273550"/>
          <p14:tracePt t="58881" x="5702300" y="4267200"/>
          <p14:tracePt t="58883" x="5708650" y="4260850"/>
          <p14:tracePt t="58895" x="5721350" y="4248150"/>
          <p14:tracePt t="58911" x="5746750" y="4222750"/>
          <p14:tracePt t="58928" x="5753100" y="4197350"/>
          <p14:tracePt t="58945" x="5772150" y="4178300"/>
          <p14:tracePt t="58962" x="5791200" y="4127500"/>
          <p14:tracePt t="58978" x="5797550" y="4089400"/>
          <p14:tracePt t="58994" x="5803900" y="4038600"/>
          <p14:tracePt t="59011" x="5803900" y="4019550"/>
          <p14:tracePt t="59028" x="5803900" y="4013200"/>
          <p14:tracePt t="59044" x="5753100" y="3987800"/>
          <p14:tracePt t="59061" x="5727700" y="3987800"/>
          <p14:tracePt t="59077" x="5657850" y="3987800"/>
          <p14:tracePt t="59094" x="5619750" y="3987800"/>
          <p14:tracePt t="59111" x="5575300" y="3987800"/>
          <p14:tracePt t="59128" x="5505450" y="3987800"/>
          <p14:tracePt t="59144" x="5467350" y="3994150"/>
          <p14:tracePt t="59162" x="5410200" y="4000500"/>
          <p14:tracePt t="59178" x="5384800" y="4006850"/>
          <p14:tracePt t="59212" x="5334000" y="4019550"/>
          <p14:tracePt t="59213" x="5314950" y="4025900"/>
          <p14:tracePt t="59229" x="5289550" y="4032250"/>
          <p14:tracePt t="59245" x="5226050" y="4064000"/>
          <p14:tracePt t="59262" x="5187950" y="4076700"/>
          <p14:tracePt t="59279" x="5054600" y="4171950"/>
          <p14:tracePt t="59312" x="5016500" y="4210050"/>
          <p14:tracePt t="59329" x="4933950" y="4286250"/>
          <p14:tracePt t="59345" x="4908550" y="4330700"/>
          <p14:tracePt t="59362" x="4857750" y="4425950"/>
          <p14:tracePt t="59378" x="4845050" y="4476750"/>
          <p14:tracePt t="59395" x="4832350" y="4527550"/>
          <p14:tracePt t="59411" x="4806950" y="4641850"/>
          <p14:tracePt t="59429" x="4800600" y="4692650"/>
          <p14:tracePt t="59445" x="4787900" y="4806950"/>
          <p14:tracePt t="59464" x="4787900" y="4870450"/>
          <p14:tracePt t="59479" x="4787900" y="4959350"/>
          <p14:tracePt t="59496" x="4787900" y="5003800"/>
          <p14:tracePt t="59512" x="4800600" y="5048250"/>
          <p14:tracePt t="59529" x="4832350" y="5130800"/>
          <p14:tracePt t="59546" x="4857750" y="5168900"/>
          <p14:tracePt t="59562" x="4914900" y="5232400"/>
          <p14:tracePt t="59595" x="5003800" y="5295900"/>
          <p14:tracePt t="59611" x="5092700" y="5340350"/>
          <p14:tracePt t="59628" x="5149850" y="5346700"/>
          <p14:tracePt t="59645" x="5264150" y="5365750"/>
          <p14:tracePt t="59663" x="5321300" y="5372100"/>
          <p14:tracePt t="59678" x="5384800" y="5378450"/>
          <p14:tracePt t="59695" x="5505450" y="5378450"/>
          <p14:tracePt t="59711" x="5562600" y="5378450"/>
          <p14:tracePt t="59728" x="5676900" y="5346700"/>
          <p14:tracePt t="59745" x="5740400" y="5321300"/>
          <p14:tracePt t="59762" x="5803900" y="5289550"/>
          <p14:tracePt t="59778" x="5918200" y="5207000"/>
          <p14:tracePt t="59796" x="5956300" y="5149850"/>
          <p14:tracePt t="59812" x="6045200" y="5029200"/>
          <p14:tracePt t="59829" x="6070600" y="4965700"/>
          <p14:tracePt t="59844" x="6102350" y="4895850"/>
          <p14:tracePt t="59862" x="6127750" y="4737100"/>
          <p14:tracePt t="59878" x="6134100" y="4654550"/>
          <p14:tracePt t="59895" x="6134100" y="4533900"/>
          <p14:tracePt t="59911" x="6127750" y="4489450"/>
          <p14:tracePt t="59928" x="6076950" y="4419600"/>
          <p14:tracePt t="59946" x="6038850" y="4387850"/>
          <p14:tracePt t="59961" x="5981700" y="4349750"/>
          <p14:tracePt t="59980" x="5867400" y="4298950"/>
          <p14:tracePt t="59996" x="5803900" y="4273550"/>
          <p14:tracePt t="60012" x="5670550" y="4260850"/>
          <p14:tracePt t="60029" x="5600700" y="4260850"/>
          <p14:tracePt t="60044" x="5543550" y="4260850"/>
          <p14:tracePt t="60062" x="5391150" y="4298950"/>
          <p14:tracePt t="60078" x="5308600" y="4337050"/>
          <p14:tracePt t="60094" x="5162550" y="4413250"/>
          <p14:tracePt t="60112" x="5099050" y="4457700"/>
          <p14:tracePt t="60128" x="5041900" y="4514850"/>
          <p14:tracePt t="60145" x="4953000" y="4635500"/>
          <p14:tracePt t="60162" x="4921250" y="4699000"/>
          <p14:tracePt t="60178" x="4895850" y="4832350"/>
          <p14:tracePt t="60195" x="4889500" y="4895850"/>
          <p14:tracePt t="60211" x="4889500" y="4965700"/>
          <p14:tracePt t="60228" x="4921250" y="5086350"/>
          <p14:tracePt t="60244" x="5080000" y="5219700"/>
          <p14:tracePt t="60278" x="5156200" y="5245100"/>
          <p14:tracePt t="60296" x="5340350" y="5251450"/>
          <p14:tracePt t="60311" x="5435600" y="5232400"/>
          <p14:tracePt t="60328" x="5543550" y="5207000"/>
          <p14:tracePt t="60345" x="5778500" y="5092700"/>
          <p14:tracePt t="60364" x="5880100" y="5029200"/>
          <p14:tracePt t="60378" x="6038850" y="4914900"/>
          <p14:tracePt t="60394" x="6083300" y="4883150"/>
          <p14:tracePt t="60412" x="6108700" y="4851400"/>
          <p14:tracePt t="60428" x="6127750" y="4819650"/>
          <p14:tracePt t="60444" x="6127750" y="4800600"/>
          <p14:tracePt t="60461" x="6127750" y="4756150"/>
          <p14:tracePt t="60478" x="6121400" y="4718050"/>
          <p14:tracePt t="60495" x="6108700" y="4686300"/>
          <p14:tracePt t="60512" x="6076950" y="4610100"/>
          <p14:tracePt t="60529" x="6064250" y="4591050"/>
          <p14:tracePt t="60545" x="6045200" y="4552950"/>
          <p14:tracePt t="60561" x="6032500" y="4540250"/>
          <p14:tracePt t="60578" x="6026150" y="4527550"/>
          <p14:tracePt t="60594" x="6013450" y="4514850"/>
          <p14:tracePt t="61033" x="6013450" y="4508500"/>
          <p14:tracePt t="61081" x="6013450" y="4502150"/>
          <p14:tracePt t="61588" x="6013450" y="4495800"/>
          <p14:tracePt t="61600" x="6019800" y="4483100"/>
          <p14:tracePt t="61612" x="6026150" y="4464050"/>
          <p14:tracePt t="61628" x="6026150" y="4451350"/>
          <p14:tracePt t="61644" x="6026150" y="4425950"/>
          <p14:tracePt t="61661" x="6026150" y="4413250"/>
          <p14:tracePt t="61677" x="6026150" y="4400550"/>
          <p14:tracePt t="61695" x="6013450" y="4368800"/>
          <p14:tracePt t="61711" x="5981700" y="4349750"/>
          <p14:tracePt t="61728" x="5899150" y="4318000"/>
          <p14:tracePt t="61746" x="5835650" y="4305300"/>
          <p14:tracePt t="61762" x="5715000" y="4305300"/>
          <p14:tracePt t="61778" x="5632450" y="4311650"/>
          <p14:tracePt t="61794" x="5543550" y="4337050"/>
          <p14:tracePt t="61811" x="5359400" y="4413250"/>
          <p14:tracePt t="61828" x="5270500" y="4457700"/>
          <p14:tracePt t="61844" x="5137150" y="4546600"/>
          <p14:tracePt t="61862" x="5080000" y="4597400"/>
          <p14:tracePt t="61877" x="5029200" y="4635500"/>
          <p14:tracePt t="61895" x="4953000" y="4730750"/>
          <p14:tracePt t="61913" x="4927600" y="4787900"/>
          <p14:tracePt t="61928" x="4895850" y="4895850"/>
          <p14:tracePt t="61945" x="4895850" y="4965700"/>
          <p14:tracePt t="61961" x="4895850" y="5029200"/>
          <p14:tracePt t="61977" x="4921250" y="5143500"/>
          <p14:tracePt t="61994" x="4959350" y="5200650"/>
          <p14:tracePt t="62011" x="5060950" y="5289550"/>
          <p14:tracePt t="62028" x="5283200" y="5346700"/>
          <p14:tracePt t="62061" x="5353050" y="5346700"/>
          <p14:tracePt t="62078" x="5594350" y="5334000"/>
          <p14:tracePt t="62128" x="5676900" y="5308600"/>
          <p14:tracePt t="62130" x="5842000" y="5219700"/>
          <p14:tracePt t="62145" x="5918200" y="5156200"/>
          <p14:tracePt t="62163" x="5988050" y="5080000"/>
          <p14:tracePt t="62178" x="6146800" y="4864100"/>
          <p14:tracePt t="62195" x="6191250" y="4762500"/>
          <p14:tracePt t="62211" x="6248400" y="4565650"/>
          <p14:tracePt t="62229" x="6248400" y="4483100"/>
          <p14:tracePt t="62244" x="6248400" y="4387850"/>
          <p14:tracePt t="62262" x="6197600" y="4216400"/>
          <p14:tracePt t="62278" x="6146800" y="4159250"/>
          <p14:tracePt t="62295" x="6032500" y="4051300"/>
          <p14:tracePt t="62311" x="5962650" y="4025900"/>
          <p14:tracePt t="62329" x="5892800" y="4019550"/>
          <p14:tracePt t="62346" x="5727700" y="4019550"/>
          <p14:tracePt t="62362" x="5568950" y="4076700"/>
          <p14:tracePt t="62394" x="5346700" y="4216400"/>
          <p14:tracePt t="62429" x="5245100" y="4330700"/>
          <p14:tracePt t="62444" x="5156200" y="4495800"/>
          <p14:tracePt t="62479" x="5143500" y="4565650"/>
          <p14:tracePt t="62495" x="5137150" y="4673600"/>
          <p14:tracePt t="62512" x="5137150" y="4724400"/>
          <p14:tracePt t="62528" x="5137150" y="4768850"/>
          <p14:tracePt t="62544" x="5137150" y="4845050"/>
          <p14:tracePt t="62562" x="5156200" y="4876800"/>
          <p14:tracePt t="62577" x="5181600" y="4921250"/>
          <p14:tracePt t="62596" x="5194300" y="4940300"/>
          <p14:tracePt t="62611" x="5213350" y="4953000"/>
          <p14:tracePt t="62628" x="5238750" y="4965700"/>
          <p14:tracePt t="62644" x="5245100" y="4972050"/>
          <p14:tracePt t="62662" x="5251450" y="4972050"/>
          <p14:tracePt t="62678" x="5257800" y="4972050"/>
          <p14:tracePt t="63233" x="5264150" y="4972050"/>
          <p14:tracePt t="63243" x="5283200" y="4965700"/>
          <p14:tracePt t="63262" x="5302250" y="4940300"/>
          <p14:tracePt t="63278" x="5372100" y="4838700"/>
          <p14:tracePt t="63295" x="5435600" y="4749800"/>
          <p14:tracePt t="63311" x="5575300" y="4495800"/>
          <p14:tracePt t="63329" x="5638800" y="4375150"/>
          <p14:tracePt t="63345" x="5727700" y="4133850"/>
          <p14:tracePt t="63363" x="5753100" y="4032250"/>
          <p14:tracePt t="63378" x="5778500" y="3911600"/>
          <p14:tracePt t="63395" x="5803900" y="3714750"/>
          <p14:tracePt t="63411" x="5810250" y="3606800"/>
          <p14:tracePt t="63428" x="5810250" y="3530600"/>
          <p14:tracePt t="63445" x="5803900" y="3397250"/>
          <p14:tracePt t="63462" x="5778500" y="3340100"/>
          <p14:tracePt t="63478" x="5734050" y="3257550"/>
          <p14:tracePt t="63494" x="5708650" y="3225800"/>
          <p14:tracePt t="63512" x="5670550" y="3175000"/>
          <p14:tracePt t="63528" x="5657850" y="3162300"/>
          <p14:tracePt t="63547" x="5651500" y="3149600"/>
          <p14:tracePt t="63764" x="5651500" y="3143250"/>
          <p14:tracePt t="63778" x="5657850" y="3124200"/>
          <p14:tracePt t="63780" x="5670550" y="3086100"/>
          <p14:tracePt t="63794" x="5695950" y="3003550"/>
          <p14:tracePt t="63827" x="5695950" y="2959100"/>
          <p14:tracePt t="63829" x="5695950" y="2901950"/>
          <p14:tracePt t="63846" x="5689600" y="2825750"/>
          <p14:tracePt t="63862" x="5664200" y="2781300"/>
          <p14:tracePt t="63878" x="5626100" y="2749550"/>
          <p14:tracePt t="63894" x="5505450" y="2698750"/>
          <p14:tracePt t="63911" x="5435600" y="2679700"/>
          <p14:tracePt t="63927" x="5289550" y="2667000"/>
          <p14:tracePt t="63945" x="5219700" y="2667000"/>
          <p14:tracePt t="63962" x="5048250" y="2698750"/>
          <p14:tracePt t="63978" x="4972050" y="2717800"/>
          <p14:tracePt t="63994" x="4902200" y="2749550"/>
          <p14:tracePt t="64012" x="4806950" y="2806700"/>
          <p14:tracePt t="64028" x="4768850" y="2857500"/>
          <p14:tracePt t="64045" x="4724400" y="2971800"/>
          <p14:tracePt t="64061" x="4718050" y="3035300"/>
          <p14:tracePt t="64078" x="4718050" y="3105150"/>
          <p14:tracePt t="64093" x="4730750" y="3263900"/>
          <p14:tracePt t="64111" x="4762500" y="3333750"/>
          <p14:tracePt t="64129" x="4857750" y="3505200"/>
          <p14:tracePt t="64144" x="4908550" y="3568700"/>
          <p14:tracePt t="64161" x="4978400" y="3625850"/>
          <p14:tracePt t="64178" x="5105400" y="3733800"/>
          <p14:tracePt t="64194" x="5168900" y="3778250"/>
          <p14:tracePt t="64211" x="5283200" y="3829050"/>
          <p14:tracePt t="64227" x="5346700" y="3841750"/>
          <p14:tracePt t="64245" x="5467350" y="3841750"/>
          <p14:tracePt t="64262" x="5518150" y="3841750"/>
          <p14:tracePt t="64277" x="5581650" y="3835400"/>
          <p14:tracePt t="64294" x="5695950" y="3771900"/>
          <p14:tracePt t="64327" x="5753100" y="3733800"/>
          <p14:tracePt t="64328" x="5835650" y="3644900"/>
          <p14:tracePt t="64345" x="5861050" y="3606800"/>
          <p14:tracePt t="64361" x="5892800" y="3549650"/>
          <p14:tracePt t="64379" x="5924550" y="3429000"/>
          <p14:tracePt t="64394" x="5930900" y="3359150"/>
          <p14:tracePt t="64411" x="5937250" y="3168650"/>
          <p14:tracePt t="64428" x="5937250" y="3048000"/>
          <p14:tracePt t="64444" x="5930900" y="2933700"/>
          <p14:tracePt t="64461" x="5861050" y="2781300"/>
          <p14:tracePt t="64477" x="5822950" y="2717800"/>
          <p14:tracePt t="64494" x="5721350" y="2635250"/>
          <p14:tracePt t="64512" x="5670550" y="2597150"/>
          <p14:tracePt t="64531" x="5511800" y="2546350"/>
          <p14:tracePt t="64571" x="5467350" y="2540000"/>
          <p14:tracePt t="64578" x="5397500" y="2540000"/>
          <p14:tracePt t="64593" x="5365750" y="2540000"/>
          <p14:tracePt t="64611" x="5327650" y="2540000"/>
          <p14:tracePt t="64628" x="5251450" y="2565400"/>
          <p14:tracePt t="64644" x="5200650" y="2603500"/>
          <p14:tracePt t="64661" x="5099050" y="2698750"/>
          <p14:tracePt t="64678" x="5048250" y="2736850"/>
          <p14:tracePt t="64694" x="4972050" y="2844800"/>
          <p14:tracePt t="64712" x="4946650" y="2895600"/>
          <p14:tracePt t="64727" x="4921250" y="2946400"/>
          <p14:tracePt t="64744" x="4883150" y="3054350"/>
          <p14:tracePt t="64760" x="4870450" y="3117850"/>
          <p14:tracePt t="64779" x="4864100" y="3238500"/>
          <p14:tracePt t="64795" x="4864100" y="3289300"/>
          <p14:tracePt t="64811" x="4870450" y="3352800"/>
          <p14:tracePt t="64828" x="4927600" y="3486150"/>
          <p14:tracePt t="64845" x="4972050" y="3549650"/>
          <p14:tracePt t="64861" x="5080000" y="3657600"/>
          <p14:tracePt t="64876" x="5149850" y="3708400"/>
          <p14:tracePt t="64894" x="5295900" y="3790950"/>
          <p14:tracePt t="64911" x="5372100" y="3810000"/>
          <p14:tracePt t="64928" x="5454650" y="3822700"/>
          <p14:tracePt t="64944" x="5619750" y="3822700"/>
          <p14:tracePt t="64961" x="5702300" y="3822700"/>
          <p14:tracePt t="64977" x="5791200" y="3810000"/>
          <p14:tracePt t="64994" x="5969000" y="3721100"/>
          <p14:tracePt t="65010" x="6057900" y="3670300"/>
          <p14:tracePt t="65028" x="6178550" y="3568700"/>
          <p14:tracePt t="65044" x="6210300" y="3505200"/>
          <p14:tracePt t="65061" x="6254750" y="3359150"/>
          <p14:tracePt t="65078" x="6254750" y="3282950"/>
          <p14:tracePt t="65093" x="6248400" y="3187700"/>
          <p14:tracePt t="65111" x="6146800" y="2940050"/>
          <p14:tracePt t="65126" x="6064250" y="2832100"/>
          <p14:tracePt t="65144" x="5918200" y="2692400"/>
          <p14:tracePt t="65162" x="5829300" y="2647950"/>
          <p14:tracePt t="65177" x="5753100" y="2609850"/>
          <p14:tracePt t="65194" x="5600700" y="2565400"/>
          <p14:tracePt t="65211" x="5530850" y="2559050"/>
          <p14:tracePt t="65229" x="5391150" y="2559050"/>
          <p14:tracePt t="65244" x="5340350" y="2565400"/>
          <p14:tracePt t="65262" x="5187950" y="2647950"/>
          <p14:tracePt t="65295" x="5137150" y="2724150"/>
          <p14:tracePt t="65311" x="5035550" y="2914650"/>
          <p14:tracePt t="65328" x="4997450" y="3041650"/>
          <p14:tracePt t="65343" x="4972050" y="3257550"/>
          <p14:tracePt t="65361" x="4972050" y="3352800"/>
          <p14:tracePt t="65378" x="4984750" y="3441700"/>
          <p14:tracePt t="65394" x="5086350" y="3594100"/>
          <p14:tracePt t="65411" x="5149850" y="3670300"/>
          <p14:tracePt t="65428" x="5327650" y="3771900"/>
          <p14:tracePt t="65444" x="5435600" y="3803650"/>
          <p14:tracePt t="65462" x="5530850" y="3822700"/>
          <p14:tracePt t="65477" x="5765800" y="3822700"/>
          <p14:tracePt t="65495" x="5867400" y="3803650"/>
          <p14:tracePt t="65510" x="6070600" y="3695700"/>
          <p14:tracePt t="65528" x="6165850" y="3625850"/>
          <p14:tracePt t="65544" x="6223000" y="3549650"/>
          <p14:tracePt t="65561" x="6330950" y="3333750"/>
          <p14:tracePt t="65577" x="6337300" y="3225800"/>
          <p14:tracePt t="65595" x="6299200" y="2990850"/>
          <p14:tracePt t="65611" x="6223000" y="2863850"/>
          <p14:tracePt t="65628" x="6127750" y="2755900"/>
          <p14:tracePt t="65644" x="6051550" y="2692400"/>
          <p14:tracePt t="65661" x="5880100" y="2622550"/>
          <p14:tracePt t="65677" x="5702300" y="2622550"/>
          <p14:tracePt t="65696" x="5594350" y="2647950"/>
          <p14:tracePt t="65711" x="5321300" y="2794000"/>
          <p14:tracePt t="65729" x="5219700" y="2863850"/>
          <p14:tracePt t="65744" x="5137150" y="2940050"/>
          <p14:tracePt t="65762" x="5060950" y="3073400"/>
          <p14:tracePt t="65777" x="5035550" y="3143250"/>
          <p14:tracePt t="65795" x="5041900" y="3282950"/>
          <p14:tracePt t="65811" x="5073650" y="3365500"/>
          <p14:tracePt t="65828" x="5111750" y="3448050"/>
          <p14:tracePt t="65844" x="5213350" y="3625850"/>
          <p14:tracePt t="65862" x="5270500" y="3695700"/>
          <p14:tracePt t="65877" x="5403850" y="3835400"/>
          <p14:tracePt t="66650" x="5416550" y="3835400"/>
          <p14:tracePt t="66663" x="5429250" y="3835400"/>
          <p14:tracePt t="66665" x="5441950" y="3835400"/>
          <p14:tracePt t="66678" x="5461000" y="3822700"/>
          <p14:tracePt t="66694" x="5530850" y="3790950"/>
          <p14:tracePt t="66712" x="5562600" y="3771900"/>
          <p14:tracePt t="66728" x="5594350" y="3752850"/>
          <p14:tracePt t="66728" x="5613400" y="3746500"/>
          <p14:tracePt t="66761" x="5626100" y="3740150"/>
          <p14:tracePt t="66763" x="5638800" y="3727450"/>
          <p14:tracePt t="66779" x="5645150" y="3727450"/>
          <p14:tracePt t="66817" x="5651500" y="3727450"/>
          <p14:tracePt t="66899" x="5651500" y="3721100"/>
          <p14:tracePt t="67041" x="5657850" y="3714750"/>
          <p14:tracePt t="67043" x="5657850" y="3663950"/>
          <p14:tracePt t="67095" x="5657850" y="3619500"/>
          <p14:tracePt t="67111" x="5657850" y="3448050"/>
          <p14:tracePt t="67130" x="5657850" y="3327400"/>
          <p14:tracePt t="67145" x="5626100" y="3060700"/>
          <p14:tracePt t="67161" x="5607050" y="2997200"/>
          <p14:tracePt t="67178" x="5581650" y="2959100"/>
          <p14:tracePt t="67194" x="5549900" y="2921000"/>
          <p14:tracePt t="67212" x="5530850" y="2914650"/>
          <p14:tracePt t="67229" x="5467350" y="2914650"/>
          <p14:tracePt t="67244" x="5416550" y="2914650"/>
          <p14:tracePt t="67262" x="5295900" y="2946400"/>
          <p14:tracePt t="67279" x="5251450" y="2959100"/>
          <p14:tracePt t="67294" x="5213350" y="2984500"/>
          <p14:tracePt t="67311" x="5149850" y="3060700"/>
          <p14:tracePt t="67327" x="5111750" y="3105150"/>
          <p14:tracePt t="67345" x="5080000" y="3200400"/>
          <p14:tracePt t="67361" x="5073650" y="3244850"/>
          <p14:tracePt t="67377" x="5073650" y="3295650"/>
          <p14:tracePt t="67394" x="5118100" y="3429000"/>
          <p14:tracePt t="67412" x="5168900" y="3498850"/>
          <p14:tracePt t="67427" x="5302250" y="3619500"/>
          <p14:tracePt t="67446" x="5391150" y="3689350"/>
          <p14:tracePt t="67461" x="5473700" y="3727450"/>
          <p14:tracePt t="67478" x="5613400" y="3759200"/>
          <p14:tracePt t="67494" x="5683250" y="3765550"/>
          <p14:tracePt t="67511" x="5803900" y="3765550"/>
          <p14:tracePt t="67527" x="5854700" y="3759200"/>
          <p14:tracePt t="67544" x="5892800" y="3733800"/>
          <p14:tracePt t="67561" x="5943600" y="3683000"/>
          <p14:tracePt t="67577" x="5962650" y="3657600"/>
          <p14:tracePt t="67594" x="5975350" y="3613150"/>
          <p14:tracePt t="67612" x="5975350" y="3600450"/>
          <p14:tracePt t="67628" x="5956300" y="3568700"/>
          <p14:tracePt t="67662" x="5937250" y="3549650"/>
          <p14:tracePt t="67678" x="5880100" y="3543300"/>
          <p14:tracePt t="67694" x="5835650" y="3543300"/>
          <p14:tracePt t="67711" x="5721350" y="3543300"/>
          <p14:tracePt t="67728" x="5657850" y="3562350"/>
          <p14:tracePt t="67744" x="5594350" y="3575050"/>
          <p14:tracePt t="67762" x="5499100" y="3587750"/>
          <p14:tracePt t="67777" x="5461000" y="3587750"/>
          <p14:tracePt t="67794" x="5416550" y="3587750"/>
          <p14:tracePt t="67811" x="5403850" y="3587750"/>
          <p14:tracePt t="67827" x="5378450" y="3600450"/>
          <p14:tracePt t="67845" x="5365750" y="3613150"/>
          <p14:tracePt t="67861" x="5353050" y="3632200"/>
          <p14:tracePt t="67877" x="5308600" y="3752850"/>
          <p14:tracePt t="67894" x="5283200" y="3841750"/>
          <p14:tracePt t="67911" x="5276850" y="3937000"/>
          <p14:tracePt t="67928" x="5276850" y="4083050"/>
          <p14:tracePt t="67944" x="5295900" y="4146550"/>
          <p14:tracePt t="67961" x="5391150" y="4216400"/>
          <p14:tracePt t="67977" x="5467350" y="4235450"/>
          <p14:tracePt t="67994" x="5613400" y="4235450"/>
          <p14:tracePt t="68012" x="5683250" y="4210050"/>
          <p14:tracePt t="68027" x="5765800" y="4165600"/>
          <p14:tracePt t="68044" x="5899150" y="4051300"/>
          <p14:tracePt t="68061" x="5949950" y="3975100"/>
          <p14:tracePt t="68077" x="6032500" y="3816350"/>
          <p14:tracePt t="68094" x="6064250" y="3714750"/>
          <p14:tracePt t="68111" x="6070600" y="3619500"/>
          <p14:tracePt t="68127" x="6070600" y="3435350"/>
          <p14:tracePt t="68144" x="6051550" y="3346450"/>
          <p14:tracePt t="68161" x="5962650" y="3238500"/>
          <p14:tracePt t="68177" x="5886450" y="3200400"/>
          <p14:tracePt t="68194" x="5810250" y="3181350"/>
          <p14:tracePt t="68194" x="5715000" y="3168650"/>
          <p14:tracePt t="68212" x="5594350" y="3181350"/>
          <p14:tracePt t="68229" x="5429250" y="3232150"/>
          <p14:tracePt t="68245" x="5086350" y="3422650"/>
          <p14:tracePt t="68262" x="4978400" y="3505200"/>
          <p14:tracePt t="68277" x="4864100" y="3670300"/>
          <p14:tracePt t="68296" x="4838700" y="3752850"/>
          <p14:tracePt t="68311" x="4832350" y="3835400"/>
          <p14:tracePt t="68328" x="4851400" y="4000500"/>
          <p14:tracePt t="68344" x="4883150" y="4076700"/>
          <p14:tracePt t="68361" x="5048250" y="4292600"/>
          <p14:tracePt t="68395" x="5105400" y="4349750"/>
          <p14:tracePt t="68411" x="5219700" y="4425950"/>
          <p14:tracePt t="68428" x="5257800" y="4464050"/>
          <p14:tracePt t="68445" x="5359400" y="4552950"/>
          <p14:tracePt t="68479" x="5378450" y="4572000"/>
          <p14:tracePt t="68494" x="5403850" y="4610100"/>
          <p14:tracePt t="68511" x="5416550" y="4635500"/>
          <p14:tracePt t="68528" x="5429250" y="4686300"/>
          <p14:tracePt t="68544" x="5429250" y="4718050"/>
          <p14:tracePt t="68562" x="5435600" y="4749800"/>
          <p14:tracePt t="68577" x="5435600" y="4813300"/>
          <p14:tracePt t="68595" x="5435600" y="4832350"/>
          <p14:tracePt t="68611" x="5441950" y="4845050"/>
          <p14:tracePt t="68628" x="5441950" y="4851400"/>
          <p14:tracePt t="68757"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856B068-794D-4B4B-8B94-31F4E77AA4E9}" type="datetime12">
              <a:rPr lang="en-US" altLang="en-US" sz="1000" smtClean="0"/>
              <a:pPr eaLnBrk="1" hangingPunct="1">
                <a:spcBef>
                  <a:spcPct val="0"/>
                </a:spcBef>
                <a:buFontTx/>
                <a:buNone/>
              </a:pPr>
              <a:t>11:03 PM</a:t>
            </a:fld>
            <a:endParaRPr lang="en-US" altLang="en-US" sz="1000"/>
          </a:p>
        </p:txBody>
      </p:sp>
      <p:sp>
        <p:nvSpPr>
          <p:cNvPr id="9219" name="Rectangle 2"/>
          <p:cNvSpPr>
            <a:spLocks noGrp="1" noChangeArrowheads="1"/>
          </p:cNvSpPr>
          <p:nvPr>
            <p:ph type="title"/>
          </p:nvPr>
        </p:nvSpPr>
        <p:spPr>
          <a:xfrm>
            <a:off x="673100" y="238125"/>
            <a:ext cx="7772400" cy="425450"/>
          </a:xfrm>
        </p:spPr>
        <p:txBody>
          <a:bodyPr/>
          <a:lstStyle/>
          <a:p>
            <a:pPr eaLnBrk="1" hangingPunct="1"/>
            <a:endParaRPr lang="en-US" altLang="en-US"/>
          </a:p>
        </p:txBody>
      </p:sp>
      <p:grpSp>
        <p:nvGrpSpPr>
          <p:cNvPr id="9220" name="Group 3"/>
          <p:cNvGrpSpPr>
            <a:grpSpLocks/>
          </p:cNvGrpSpPr>
          <p:nvPr/>
        </p:nvGrpSpPr>
        <p:grpSpPr bwMode="auto">
          <a:xfrm>
            <a:off x="2547938" y="790575"/>
            <a:ext cx="4756150" cy="2439988"/>
            <a:chOff x="1176" y="584"/>
            <a:chExt cx="3658" cy="2051"/>
          </a:xfrm>
        </p:grpSpPr>
        <p:grpSp>
          <p:nvGrpSpPr>
            <p:cNvPr id="9239" name="Group 4"/>
            <p:cNvGrpSpPr>
              <a:grpSpLocks/>
            </p:cNvGrpSpPr>
            <p:nvPr/>
          </p:nvGrpSpPr>
          <p:grpSpPr bwMode="auto">
            <a:xfrm rot="-1506643">
              <a:off x="1176" y="1448"/>
              <a:ext cx="1407" cy="661"/>
              <a:chOff x="2436" y="2293"/>
              <a:chExt cx="1420" cy="737"/>
            </a:xfrm>
          </p:grpSpPr>
          <p:sp>
            <p:nvSpPr>
              <p:cNvPr id="9248" name="Freeform 5"/>
              <p:cNvSpPr>
                <a:spLocks/>
              </p:cNvSpPr>
              <p:nvPr/>
            </p:nvSpPr>
            <p:spPr bwMode="auto">
              <a:xfrm>
                <a:off x="2436" y="2459"/>
                <a:ext cx="1115" cy="571"/>
              </a:xfrm>
              <a:custGeom>
                <a:avLst/>
                <a:gdLst>
                  <a:gd name="T0" fmla="*/ 4 w 2231"/>
                  <a:gd name="T1" fmla="*/ 2 h 1142"/>
                  <a:gd name="T2" fmla="*/ 4 w 2231"/>
                  <a:gd name="T3" fmla="*/ 3 h 1142"/>
                  <a:gd name="T4" fmla="*/ 0 w 2231"/>
                  <a:gd name="T5" fmla="*/ 1 h 1142"/>
                  <a:gd name="T6" fmla="*/ 0 w 2231"/>
                  <a:gd name="T7" fmla="*/ 0 h 1142"/>
                  <a:gd name="T8" fmla="*/ 4 w 2231"/>
                  <a:gd name="T9" fmla="*/ 2 h 1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1" h="1142">
                    <a:moveTo>
                      <a:pt x="2231" y="962"/>
                    </a:moveTo>
                    <a:lnTo>
                      <a:pt x="2077" y="1142"/>
                    </a:lnTo>
                    <a:lnTo>
                      <a:pt x="0" y="63"/>
                    </a:lnTo>
                    <a:lnTo>
                      <a:pt x="63" y="0"/>
                    </a:lnTo>
                    <a:lnTo>
                      <a:pt x="2231" y="962"/>
                    </a:lnTo>
                    <a:close/>
                  </a:path>
                </a:pathLst>
              </a:custGeom>
              <a:solidFill>
                <a:srgbClr val="80008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800080"/>
                </a:extrusionClr>
              </a:sp3d>
            </p:spPr>
            <p:txBody>
              <a:bodyPr>
                <a:flatTx/>
              </a:bodyPr>
              <a:lstStyle/>
              <a:p>
                <a:endParaRPr lang="en-US"/>
              </a:p>
            </p:txBody>
          </p:sp>
          <p:sp>
            <p:nvSpPr>
              <p:cNvPr id="9249" name="Freeform 6"/>
              <p:cNvSpPr>
                <a:spLocks/>
              </p:cNvSpPr>
              <p:nvPr/>
            </p:nvSpPr>
            <p:spPr bwMode="auto">
              <a:xfrm>
                <a:off x="2466" y="2428"/>
                <a:ext cx="1145" cy="515"/>
              </a:xfrm>
              <a:custGeom>
                <a:avLst/>
                <a:gdLst>
                  <a:gd name="T0" fmla="*/ 4 w 2291"/>
                  <a:gd name="T1" fmla="*/ 1 h 1031"/>
                  <a:gd name="T2" fmla="*/ 4 w 2291"/>
                  <a:gd name="T3" fmla="*/ 2 h 1031"/>
                  <a:gd name="T4" fmla="*/ 0 w 2291"/>
                  <a:gd name="T5" fmla="*/ 0 h 1031"/>
                  <a:gd name="T6" fmla="*/ 0 w 2291"/>
                  <a:gd name="T7" fmla="*/ 0 h 1031"/>
                  <a:gd name="T8" fmla="*/ 4 w 2291"/>
                  <a:gd name="T9" fmla="*/ 1 h 1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1" h="1031">
                    <a:moveTo>
                      <a:pt x="2291" y="885"/>
                    </a:moveTo>
                    <a:lnTo>
                      <a:pt x="2166" y="1031"/>
                    </a:lnTo>
                    <a:lnTo>
                      <a:pt x="0" y="69"/>
                    </a:lnTo>
                    <a:lnTo>
                      <a:pt x="70" y="0"/>
                    </a:lnTo>
                    <a:lnTo>
                      <a:pt x="2291" y="885"/>
                    </a:lnTo>
                    <a:close/>
                  </a:path>
                </a:pathLst>
              </a:custGeom>
              <a:solidFill>
                <a:srgbClr val="0000FF"/>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00FF"/>
                </a:extrusionClr>
              </a:sp3d>
            </p:spPr>
            <p:txBody>
              <a:bodyPr>
                <a:flatTx/>
              </a:bodyPr>
              <a:lstStyle/>
              <a:p>
                <a:endParaRPr lang="en-US"/>
              </a:p>
            </p:txBody>
          </p:sp>
          <p:sp>
            <p:nvSpPr>
              <p:cNvPr id="9250" name="Freeform 7"/>
              <p:cNvSpPr>
                <a:spLocks/>
              </p:cNvSpPr>
              <p:nvPr/>
            </p:nvSpPr>
            <p:spPr bwMode="auto">
              <a:xfrm>
                <a:off x="2498" y="2393"/>
                <a:ext cx="1176" cy="481"/>
              </a:xfrm>
              <a:custGeom>
                <a:avLst/>
                <a:gdLst>
                  <a:gd name="T0" fmla="*/ 5 w 2350"/>
                  <a:gd name="T1" fmla="*/ 1 h 963"/>
                  <a:gd name="T2" fmla="*/ 5 w 2350"/>
                  <a:gd name="T3" fmla="*/ 1 h 963"/>
                  <a:gd name="T4" fmla="*/ 0 w 2350"/>
                  <a:gd name="T5" fmla="*/ 0 h 963"/>
                  <a:gd name="T6" fmla="*/ 1 w 2350"/>
                  <a:gd name="T7" fmla="*/ 0 h 963"/>
                  <a:gd name="T8" fmla="*/ 5 w 2350"/>
                  <a:gd name="T9" fmla="*/ 1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0" h="963">
                    <a:moveTo>
                      <a:pt x="2350" y="818"/>
                    </a:moveTo>
                    <a:lnTo>
                      <a:pt x="2221" y="963"/>
                    </a:lnTo>
                    <a:lnTo>
                      <a:pt x="0" y="72"/>
                    </a:lnTo>
                    <a:lnTo>
                      <a:pt x="69" y="0"/>
                    </a:lnTo>
                    <a:lnTo>
                      <a:pt x="2350" y="818"/>
                    </a:lnTo>
                    <a:close/>
                  </a:path>
                </a:pathLst>
              </a:custGeom>
              <a:solidFill>
                <a:srgbClr val="00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FF00"/>
                </a:extrusionClr>
              </a:sp3d>
            </p:spPr>
            <p:txBody>
              <a:bodyPr>
                <a:flatTx/>
              </a:bodyPr>
              <a:lstStyle/>
              <a:p>
                <a:endParaRPr lang="en-US"/>
              </a:p>
            </p:txBody>
          </p:sp>
          <p:sp>
            <p:nvSpPr>
              <p:cNvPr id="9251" name="Freeform 8"/>
              <p:cNvSpPr>
                <a:spLocks/>
              </p:cNvSpPr>
              <p:nvPr/>
            </p:nvSpPr>
            <p:spPr bwMode="auto">
              <a:xfrm>
                <a:off x="2533" y="2360"/>
                <a:ext cx="1196" cy="441"/>
              </a:xfrm>
              <a:custGeom>
                <a:avLst/>
                <a:gdLst>
                  <a:gd name="T0" fmla="*/ 5 w 2392"/>
                  <a:gd name="T1" fmla="*/ 2 h 882"/>
                  <a:gd name="T2" fmla="*/ 0 w 2392"/>
                  <a:gd name="T3" fmla="*/ 1 h 882"/>
                  <a:gd name="T4" fmla="*/ 1 w 2392"/>
                  <a:gd name="T5" fmla="*/ 0 h 882"/>
                  <a:gd name="T6" fmla="*/ 5 w 2392"/>
                  <a:gd name="T7" fmla="*/ 2 h 882"/>
                  <a:gd name="T8" fmla="*/ 5 w 2392"/>
                  <a:gd name="T9" fmla="*/ 2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2" h="882">
                    <a:moveTo>
                      <a:pt x="2276" y="882"/>
                    </a:moveTo>
                    <a:lnTo>
                      <a:pt x="0" y="70"/>
                    </a:lnTo>
                    <a:lnTo>
                      <a:pt x="69" y="0"/>
                    </a:lnTo>
                    <a:lnTo>
                      <a:pt x="2392" y="751"/>
                    </a:lnTo>
                    <a:lnTo>
                      <a:pt x="2276" y="882"/>
                    </a:lnTo>
                    <a:close/>
                  </a:path>
                </a:pathLst>
              </a:custGeom>
              <a:solidFill>
                <a:srgbClr val="FF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FF00"/>
                </a:extrusionClr>
              </a:sp3d>
            </p:spPr>
            <p:txBody>
              <a:bodyPr>
                <a:flatTx/>
              </a:bodyPr>
              <a:lstStyle/>
              <a:p>
                <a:endParaRPr lang="en-US"/>
              </a:p>
            </p:txBody>
          </p:sp>
          <p:sp>
            <p:nvSpPr>
              <p:cNvPr id="9252" name="Freeform 9"/>
              <p:cNvSpPr>
                <a:spLocks/>
              </p:cNvSpPr>
              <p:nvPr/>
            </p:nvSpPr>
            <p:spPr bwMode="auto">
              <a:xfrm>
                <a:off x="2568" y="2324"/>
                <a:ext cx="1223" cy="416"/>
              </a:xfrm>
              <a:custGeom>
                <a:avLst/>
                <a:gdLst>
                  <a:gd name="T0" fmla="*/ 0 w 2447"/>
                  <a:gd name="T1" fmla="*/ 1 h 830"/>
                  <a:gd name="T2" fmla="*/ 4 w 2447"/>
                  <a:gd name="T3" fmla="*/ 2 h 830"/>
                  <a:gd name="T4" fmla="*/ 4 w 2447"/>
                  <a:gd name="T5" fmla="*/ 2 h 830"/>
                  <a:gd name="T6" fmla="*/ 0 w 2447"/>
                  <a:gd name="T7" fmla="*/ 0 h 830"/>
                  <a:gd name="T8" fmla="*/ 0 w 2447"/>
                  <a:gd name="T9" fmla="*/ 1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830">
                    <a:moveTo>
                      <a:pt x="0" y="71"/>
                    </a:moveTo>
                    <a:lnTo>
                      <a:pt x="2314" y="830"/>
                    </a:lnTo>
                    <a:lnTo>
                      <a:pt x="2447" y="680"/>
                    </a:lnTo>
                    <a:lnTo>
                      <a:pt x="69" y="0"/>
                    </a:lnTo>
                    <a:lnTo>
                      <a:pt x="0" y="71"/>
                    </a:lnTo>
                    <a:close/>
                  </a:path>
                </a:pathLst>
              </a:custGeom>
              <a:solidFill>
                <a:srgbClr val="FF8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8000"/>
                </a:extrusionClr>
              </a:sp3d>
            </p:spPr>
            <p:txBody>
              <a:bodyPr>
                <a:flatTx/>
              </a:bodyPr>
              <a:lstStyle/>
              <a:p>
                <a:endParaRPr lang="en-US"/>
              </a:p>
            </p:txBody>
          </p:sp>
          <p:sp>
            <p:nvSpPr>
              <p:cNvPr id="9253" name="Freeform 10"/>
              <p:cNvSpPr>
                <a:spLocks/>
              </p:cNvSpPr>
              <p:nvPr/>
            </p:nvSpPr>
            <p:spPr bwMode="auto">
              <a:xfrm>
                <a:off x="2604" y="2293"/>
                <a:ext cx="1252" cy="373"/>
              </a:xfrm>
              <a:custGeom>
                <a:avLst/>
                <a:gdLst>
                  <a:gd name="T0" fmla="*/ 5 w 2504"/>
                  <a:gd name="T1" fmla="*/ 1 h 747"/>
                  <a:gd name="T2" fmla="*/ 0 w 2504"/>
                  <a:gd name="T3" fmla="*/ 0 h 747"/>
                  <a:gd name="T4" fmla="*/ 1 w 2504"/>
                  <a:gd name="T5" fmla="*/ 0 h 747"/>
                  <a:gd name="T6" fmla="*/ 5 w 2504"/>
                  <a:gd name="T7" fmla="*/ 1 h 747"/>
                  <a:gd name="T8" fmla="*/ 5 w 2504"/>
                  <a:gd name="T9" fmla="*/ 1 h 7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4" h="747">
                    <a:moveTo>
                      <a:pt x="2371" y="747"/>
                    </a:moveTo>
                    <a:lnTo>
                      <a:pt x="0" y="69"/>
                    </a:lnTo>
                    <a:lnTo>
                      <a:pt x="64" y="0"/>
                    </a:lnTo>
                    <a:lnTo>
                      <a:pt x="2504" y="588"/>
                    </a:lnTo>
                    <a:lnTo>
                      <a:pt x="2371" y="747"/>
                    </a:lnTo>
                    <a:close/>
                  </a:path>
                </a:pathLst>
              </a:custGeom>
              <a:solidFill>
                <a:srgbClr val="FF0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0000"/>
                </a:extrusionClr>
              </a:sp3d>
            </p:spPr>
            <p:txBody>
              <a:bodyPr>
                <a:flatTx/>
              </a:bodyPr>
              <a:lstStyle/>
              <a:p>
                <a:endParaRPr lang="en-US"/>
              </a:p>
            </p:txBody>
          </p:sp>
        </p:grpSp>
        <p:sp>
          <p:nvSpPr>
            <p:cNvPr id="16395" name="Oval 11"/>
            <p:cNvSpPr>
              <a:spLocks noChangeArrowheads="1"/>
            </p:cNvSpPr>
            <p:nvPr/>
          </p:nvSpPr>
          <p:spPr bwMode="auto">
            <a:xfrm flipH="1">
              <a:off x="2362" y="584"/>
              <a:ext cx="641" cy="2051"/>
            </a:xfrm>
            <a:prstGeom prst="ellipse">
              <a:avLst/>
            </a:prstGeom>
            <a:gradFill rotWithShape="0">
              <a:gsLst>
                <a:gs pos="0">
                  <a:schemeClr val="bg2">
                    <a:gamma/>
                    <a:tint val="3137"/>
                    <a:invGamma/>
                  </a:schemeClr>
                </a:gs>
                <a:gs pos="100000">
                  <a:schemeClr val="bg2"/>
                </a:gs>
              </a:gsLst>
              <a:path path="shape">
                <a:fillToRect l="50000" t="50000" r="50000" b="50000"/>
              </a:path>
            </a:gradFill>
            <a:ln w="12699">
              <a:round/>
              <a:headEnd/>
              <a:tailEnd/>
            </a:ln>
            <a:effectLst/>
            <a:scene3d>
              <a:camera prst="legacyPerspectiveFront">
                <a:rot lat="300000" lon="19799999" rev="0"/>
              </a:camera>
              <a:lightRig rig="legacyFlat2" dir="t"/>
            </a:scene3d>
            <a:sp3d extrusionH="887400" prstMaterial="legacyMatte">
              <a:bevelT w="13500" h="13500" prst="angle"/>
              <a:bevelB w="13500" h="13500" prst="angle"/>
              <a:extrusionClr>
                <a:schemeClr val="bg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defRPr/>
              </a:pPr>
              <a:endParaRPr lang="en-US"/>
            </a:p>
          </p:txBody>
        </p:sp>
        <p:grpSp>
          <p:nvGrpSpPr>
            <p:cNvPr id="9241" name="Group 12"/>
            <p:cNvGrpSpPr>
              <a:grpSpLocks/>
            </p:cNvGrpSpPr>
            <p:nvPr/>
          </p:nvGrpSpPr>
          <p:grpSpPr bwMode="auto">
            <a:xfrm rot="-1850369">
              <a:off x="2640" y="849"/>
              <a:ext cx="2194" cy="1598"/>
              <a:chOff x="2436" y="2293"/>
              <a:chExt cx="1420" cy="737"/>
            </a:xfrm>
          </p:grpSpPr>
          <p:sp>
            <p:nvSpPr>
              <p:cNvPr id="9242" name="Freeform 13"/>
              <p:cNvSpPr>
                <a:spLocks/>
              </p:cNvSpPr>
              <p:nvPr/>
            </p:nvSpPr>
            <p:spPr bwMode="auto">
              <a:xfrm>
                <a:off x="2436" y="2459"/>
                <a:ext cx="1115" cy="571"/>
              </a:xfrm>
              <a:custGeom>
                <a:avLst/>
                <a:gdLst>
                  <a:gd name="T0" fmla="*/ 4 w 2231"/>
                  <a:gd name="T1" fmla="*/ 2 h 1142"/>
                  <a:gd name="T2" fmla="*/ 4 w 2231"/>
                  <a:gd name="T3" fmla="*/ 3 h 1142"/>
                  <a:gd name="T4" fmla="*/ 0 w 2231"/>
                  <a:gd name="T5" fmla="*/ 1 h 1142"/>
                  <a:gd name="T6" fmla="*/ 0 w 2231"/>
                  <a:gd name="T7" fmla="*/ 0 h 1142"/>
                  <a:gd name="T8" fmla="*/ 4 w 2231"/>
                  <a:gd name="T9" fmla="*/ 2 h 1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1" h="1142">
                    <a:moveTo>
                      <a:pt x="2231" y="962"/>
                    </a:moveTo>
                    <a:lnTo>
                      <a:pt x="2077" y="1142"/>
                    </a:lnTo>
                    <a:lnTo>
                      <a:pt x="0" y="63"/>
                    </a:lnTo>
                    <a:lnTo>
                      <a:pt x="63" y="0"/>
                    </a:lnTo>
                    <a:lnTo>
                      <a:pt x="2231" y="962"/>
                    </a:lnTo>
                    <a:close/>
                  </a:path>
                </a:pathLst>
              </a:custGeom>
              <a:solidFill>
                <a:srgbClr val="80008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800080"/>
                </a:extrusionClr>
              </a:sp3d>
            </p:spPr>
            <p:txBody>
              <a:bodyPr>
                <a:flatTx/>
              </a:bodyPr>
              <a:lstStyle/>
              <a:p>
                <a:endParaRPr lang="en-US"/>
              </a:p>
            </p:txBody>
          </p:sp>
          <p:sp>
            <p:nvSpPr>
              <p:cNvPr id="9243" name="Freeform 14"/>
              <p:cNvSpPr>
                <a:spLocks/>
              </p:cNvSpPr>
              <p:nvPr/>
            </p:nvSpPr>
            <p:spPr bwMode="auto">
              <a:xfrm>
                <a:off x="2466" y="2428"/>
                <a:ext cx="1145" cy="515"/>
              </a:xfrm>
              <a:custGeom>
                <a:avLst/>
                <a:gdLst>
                  <a:gd name="T0" fmla="*/ 4 w 2291"/>
                  <a:gd name="T1" fmla="*/ 1 h 1031"/>
                  <a:gd name="T2" fmla="*/ 4 w 2291"/>
                  <a:gd name="T3" fmla="*/ 2 h 1031"/>
                  <a:gd name="T4" fmla="*/ 0 w 2291"/>
                  <a:gd name="T5" fmla="*/ 0 h 1031"/>
                  <a:gd name="T6" fmla="*/ 0 w 2291"/>
                  <a:gd name="T7" fmla="*/ 0 h 1031"/>
                  <a:gd name="T8" fmla="*/ 4 w 2291"/>
                  <a:gd name="T9" fmla="*/ 1 h 1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1" h="1031">
                    <a:moveTo>
                      <a:pt x="2291" y="885"/>
                    </a:moveTo>
                    <a:lnTo>
                      <a:pt x="2166" y="1031"/>
                    </a:lnTo>
                    <a:lnTo>
                      <a:pt x="0" y="69"/>
                    </a:lnTo>
                    <a:lnTo>
                      <a:pt x="70" y="0"/>
                    </a:lnTo>
                    <a:lnTo>
                      <a:pt x="2291" y="885"/>
                    </a:lnTo>
                    <a:close/>
                  </a:path>
                </a:pathLst>
              </a:custGeom>
              <a:solidFill>
                <a:srgbClr val="0000FF"/>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00FF"/>
                </a:extrusionClr>
              </a:sp3d>
            </p:spPr>
            <p:txBody>
              <a:bodyPr>
                <a:flatTx/>
              </a:bodyPr>
              <a:lstStyle/>
              <a:p>
                <a:endParaRPr lang="en-US"/>
              </a:p>
            </p:txBody>
          </p:sp>
          <p:sp>
            <p:nvSpPr>
              <p:cNvPr id="9244" name="Freeform 15"/>
              <p:cNvSpPr>
                <a:spLocks/>
              </p:cNvSpPr>
              <p:nvPr/>
            </p:nvSpPr>
            <p:spPr bwMode="auto">
              <a:xfrm>
                <a:off x="2498" y="2393"/>
                <a:ext cx="1176" cy="481"/>
              </a:xfrm>
              <a:custGeom>
                <a:avLst/>
                <a:gdLst>
                  <a:gd name="T0" fmla="*/ 5 w 2350"/>
                  <a:gd name="T1" fmla="*/ 1 h 963"/>
                  <a:gd name="T2" fmla="*/ 5 w 2350"/>
                  <a:gd name="T3" fmla="*/ 1 h 963"/>
                  <a:gd name="T4" fmla="*/ 0 w 2350"/>
                  <a:gd name="T5" fmla="*/ 0 h 963"/>
                  <a:gd name="T6" fmla="*/ 1 w 2350"/>
                  <a:gd name="T7" fmla="*/ 0 h 963"/>
                  <a:gd name="T8" fmla="*/ 5 w 2350"/>
                  <a:gd name="T9" fmla="*/ 1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0" h="963">
                    <a:moveTo>
                      <a:pt x="2350" y="818"/>
                    </a:moveTo>
                    <a:lnTo>
                      <a:pt x="2221" y="963"/>
                    </a:lnTo>
                    <a:lnTo>
                      <a:pt x="0" y="72"/>
                    </a:lnTo>
                    <a:lnTo>
                      <a:pt x="69" y="0"/>
                    </a:lnTo>
                    <a:lnTo>
                      <a:pt x="2350" y="818"/>
                    </a:lnTo>
                    <a:close/>
                  </a:path>
                </a:pathLst>
              </a:custGeom>
              <a:solidFill>
                <a:srgbClr val="00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FF00"/>
                </a:extrusionClr>
              </a:sp3d>
            </p:spPr>
            <p:txBody>
              <a:bodyPr>
                <a:flatTx/>
              </a:bodyPr>
              <a:lstStyle/>
              <a:p>
                <a:endParaRPr lang="en-US"/>
              </a:p>
            </p:txBody>
          </p:sp>
          <p:sp>
            <p:nvSpPr>
              <p:cNvPr id="9245" name="Freeform 16"/>
              <p:cNvSpPr>
                <a:spLocks/>
              </p:cNvSpPr>
              <p:nvPr/>
            </p:nvSpPr>
            <p:spPr bwMode="auto">
              <a:xfrm>
                <a:off x="2533" y="2360"/>
                <a:ext cx="1196" cy="441"/>
              </a:xfrm>
              <a:custGeom>
                <a:avLst/>
                <a:gdLst>
                  <a:gd name="T0" fmla="*/ 5 w 2392"/>
                  <a:gd name="T1" fmla="*/ 2 h 882"/>
                  <a:gd name="T2" fmla="*/ 0 w 2392"/>
                  <a:gd name="T3" fmla="*/ 1 h 882"/>
                  <a:gd name="T4" fmla="*/ 1 w 2392"/>
                  <a:gd name="T5" fmla="*/ 0 h 882"/>
                  <a:gd name="T6" fmla="*/ 5 w 2392"/>
                  <a:gd name="T7" fmla="*/ 2 h 882"/>
                  <a:gd name="T8" fmla="*/ 5 w 2392"/>
                  <a:gd name="T9" fmla="*/ 2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2" h="882">
                    <a:moveTo>
                      <a:pt x="2276" y="882"/>
                    </a:moveTo>
                    <a:lnTo>
                      <a:pt x="0" y="70"/>
                    </a:lnTo>
                    <a:lnTo>
                      <a:pt x="69" y="0"/>
                    </a:lnTo>
                    <a:lnTo>
                      <a:pt x="2392" y="751"/>
                    </a:lnTo>
                    <a:lnTo>
                      <a:pt x="2276" y="882"/>
                    </a:lnTo>
                    <a:close/>
                  </a:path>
                </a:pathLst>
              </a:custGeom>
              <a:solidFill>
                <a:srgbClr val="FF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FF00"/>
                </a:extrusionClr>
              </a:sp3d>
            </p:spPr>
            <p:txBody>
              <a:bodyPr>
                <a:flatTx/>
              </a:bodyPr>
              <a:lstStyle/>
              <a:p>
                <a:endParaRPr lang="en-US"/>
              </a:p>
            </p:txBody>
          </p:sp>
          <p:sp>
            <p:nvSpPr>
              <p:cNvPr id="9246" name="Freeform 17"/>
              <p:cNvSpPr>
                <a:spLocks/>
              </p:cNvSpPr>
              <p:nvPr/>
            </p:nvSpPr>
            <p:spPr bwMode="auto">
              <a:xfrm>
                <a:off x="2568" y="2324"/>
                <a:ext cx="1223" cy="416"/>
              </a:xfrm>
              <a:custGeom>
                <a:avLst/>
                <a:gdLst>
                  <a:gd name="T0" fmla="*/ 0 w 2447"/>
                  <a:gd name="T1" fmla="*/ 1 h 830"/>
                  <a:gd name="T2" fmla="*/ 4 w 2447"/>
                  <a:gd name="T3" fmla="*/ 2 h 830"/>
                  <a:gd name="T4" fmla="*/ 4 w 2447"/>
                  <a:gd name="T5" fmla="*/ 2 h 830"/>
                  <a:gd name="T6" fmla="*/ 0 w 2447"/>
                  <a:gd name="T7" fmla="*/ 0 h 830"/>
                  <a:gd name="T8" fmla="*/ 0 w 2447"/>
                  <a:gd name="T9" fmla="*/ 1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830">
                    <a:moveTo>
                      <a:pt x="0" y="71"/>
                    </a:moveTo>
                    <a:lnTo>
                      <a:pt x="2314" y="830"/>
                    </a:lnTo>
                    <a:lnTo>
                      <a:pt x="2447" y="680"/>
                    </a:lnTo>
                    <a:lnTo>
                      <a:pt x="69" y="0"/>
                    </a:lnTo>
                    <a:lnTo>
                      <a:pt x="0" y="71"/>
                    </a:lnTo>
                    <a:close/>
                  </a:path>
                </a:pathLst>
              </a:custGeom>
              <a:solidFill>
                <a:srgbClr val="FF8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8000"/>
                </a:extrusionClr>
              </a:sp3d>
            </p:spPr>
            <p:txBody>
              <a:bodyPr>
                <a:flatTx/>
              </a:bodyPr>
              <a:lstStyle/>
              <a:p>
                <a:endParaRPr lang="en-US"/>
              </a:p>
            </p:txBody>
          </p:sp>
          <p:sp>
            <p:nvSpPr>
              <p:cNvPr id="9247" name="Freeform 18"/>
              <p:cNvSpPr>
                <a:spLocks/>
              </p:cNvSpPr>
              <p:nvPr/>
            </p:nvSpPr>
            <p:spPr bwMode="auto">
              <a:xfrm>
                <a:off x="2604" y="2293"/>
                <a:ext cx="1252" cy="373"/>
              </a:xfrm>
              <a:custGeom>
                <a:avLst/>
                <a:gdLst>
                  <a:gd name="T0" fmla="*/ 5 w 2504"/>
                  <a:gd name="T1" fmla="*/ 1 h 747"/>
                  <a:gd name="T2" fmla="*/ 0 w 2504"/>
                  <a:gd name="T3" fmla="*/ 0 h 747"/>
                  <a:gd name="T4" fmla="*/ 1 w 2504"/>
                  <a:gd name="T5" fmla="*/ 0 h 747"/>
                  <a:gd name="T6" fmla="*/ 5 w 2504"/>
                  <a:gd name="T7" fmla="*/ 1 h 747"/>
                  <a:gd name="T8" fmla="*/ 5 w 2504"/>
                  <a:gd name="T9" fmla="*/ 1 h 7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4" h="747">
                    <a:moveTo>
                      <a:pt x="2371" y="747"/>
                    </a:moveTo>
                    <a:lnTo>
                      <a:pt x="0" y="69"/>
                    </a:lnTo>
                    <a:lnTo>
                      <a:pt x="64" y="0"/>
                    </a:lnTo>
                    <a:lnTo>
                      <a:pt x="2504" y="588"/>
                    </a:lnTo>
                    <a:lnTo>
                      <a:pt x="2371" y="747"/>
                    </a:lnTo>
                    <a:close/>
                  </a:path>
                </a:pathLst>
              </a:custGeom>
              <a:solidFill>
                <a:srgbClr val="FF0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0000"/>
                </a:extrusionClr>
              </a:sp3d>
            </p:spPr>
            <p:txBody>
              <a:bodyPr>
                <a:flatTx/>
              </a:bodyPr>
              <a:lstStyle/>
              <a:p>
                <a:endParaRPr lang="en-US"/>
              </a:p>
            </p:txBody>
          </p:sp>
        </p:grpSp>
      </p:grpSp>
      <p:grpSp>
        <p:nvGrpSpPr>
          <p:cNvPr id="9221" name="Group 19"/>
          <p:cNvGrpSpPr>
            <a:grpSpLocks/>
          </p:cNvGrpSpPr>
          <p:nvPr/>
        </p:nvGrpSpPr>
        <p:grpSpPr bwMode="auto">
          <a:xfrm rot="-1506643">
            <a:off x="2565400" y="4468813"/>
            <a:ext cx="1828800" cy="787400"/>
            <a:chOff x="2436" y="2293"/>
            <a:chExt cx="1420" cy="737"/>
          </a:xfrm>
        </p:grpSpPr>
        <p:sp>
          <p:nvSpPr>
            <p:cNvPr id="9233" name="Freeform 20"/>
            <p:cNvSpPr>
              <a:spLocks/>
            </p:cNvSpPr>
            <p:nvPr/>
          </p:nvSpPr>
          <p:spPr bwMode="auto">
            <a:xfrm>
              <a:off x="2436" y="2459"/>
              <a:ext cx="1115" cy="571"/>
            </a:xfrm>
            <a:custGeom>
              <a:avLst/>
              <a:gdLst>
                <a:gd name="T0" fmla="*/ 4 w 2231"/>
                <a:gd name="T1" fmla="*/ 2 h 1142"/>
                <a:gd name="T2" fmla="*/ 4 w 2231"/>
                <a:gd name="T3" fmla="*/ 3 h 1142"/>
                <a:gd name="T4" fmla="*/ 0 w 2231"/>
                <a:gd name="T5" fmla="*/ 1 h 1142"/>
                <a:gd name="T6" fmla="*/ 0 w 2231"/>
                <a:gd name="T7" fmla="*/ 0 h 1142"/>
                <a:gd name="T8" fmla="*/ 4 w 2231"/>
                <a:gd name="T9" fmla="*/ 2 h 1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1" h="1142">
                  <a:moveTo>
                    <a:pt x="2231" y="962"/>
                  </a:moveTo>
                  <a:lnTo>
                    <a:pt x="2077" y="1142"/>
                  </a:lnTo>
                  <a:lnTo>
                    <a:pt x="0" y="63"/>
                  </a:lnTo>
                  <a:lnTo>
                    <a:pt x="63" y="0"/>
                  </a:lnTo>
                  <a:lnTo>
                    <a:pt x="2231" y="962"/>
                  </a:lnTo>
                  <a:close/>
                </a:path>
              </a:pathLst>
            </a:custGeom>
            <a:solidFill>
              <a:srgbClr val="80008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800080"/>
              </a:extrusionClr>
            </a:sp3d>
          </p:spPr>
          <p:txBody>
            <a:bodyPr>
              <a:flatTx/>
            </a:bodyPr>
            <a:lstStyle/>
            <a:p>
              <a:endParaRPr lang="en-US"/>
            </a:p>
          </p:txBody>
        </p:sp>
        <p:sp>
          <p:nvSpPr>
            <p:cNvPr id="9234" name="Freeform 21"/>
            <p:cNvSpPr>
              <a:spLocks/>
            </p:cNvSpPr>
            <p:nvPr/>
          </p:nvSpPr>
          <p:spPr bwMode="auto">
            <a:xfrm>
              <a:off x="2466" y="2428"/>
              <a:ext cx="1145" cy="515"/>
            </a:xfrm>
            <a:custGeom>
              <a:avLst/>
              <a:gdLst>
                <a:gd name="T0" fmla="*/ 4 w 2291"/>
                <a:gd name="T1" fmla="*/ 1 h 1031"/>
                <a:gd name="T2" fmla="*/ 4 w 2291"/>
                <a:gd name="T3" fmla="*/ 2 h 1031"/>
                <a:gd name="T4" fmla="*/ 0 w 2291"/>
                <a:gd name="T5" fmla="*/ 0 h 1031"/>
                <a:gd name="T6" fmla="*/ 0 w 2291"/>
                <a:gd name="T7" fmla="*/ 0 h 1031"/>
                <a:gd name="T8" fmla="*/ 4 w 2291"/>
                <a:gd name="T9" fmla="*/ 1 h 10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1" h="1031">
                  <a:moveTo>
                    <a:pt x="2291" y="885"/>
                  </a:moveTo>
                  <a:lnTo>
                    <a:pt x="2166" y="1031"/>
                  </a:lnTo>
                  <a:lnTo>
                    <a:pt x="0" y="69"/>
                  </a:lnTo>
                  <a:lnTo>
                    <a:pt x="70" y="0"/>
                  </a:lnTo>
                  <a:lnTo>
                    <a:pt x="2291" y="885"/>
                  </a:lnTo>
                  <a:close/>
                </a:path>
              </a:pathLst>
            </a:custGeom>
            <a:solidFill>
              <a:srgbClr val="0000FF"/>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00FF"/>
              </a:extrusionClr>
            </a:sp3d>
          </p:spPr>
          <p:txBody>
            <a:bodyPr>
              <a:flatTx/>
            </a:bodyPr>
            <a:lstStyle/>
            <a:p>
              <a:endParaRPr lang="en-US"/>
            </a:p>
          </p:txBody>
        </p:sp>
        <p:sp>
          <p:nvSpPr>
            <p:cNvPr id="9235" name="Freeform 22"/>
            <p:cNvSpPr>
              <a:spLocks/>
            </p:cNvSpPr>
            <p:nvPr/>
          </p:nvSpPr>
          <p:spPr bwMode="auto">
            <a:xfrm>
              <a:off x="2498" y="2393"/>
              <a:ext cx="1176" cy="481"/>
            </a:xfrm>
            <a:custGeom>
              <a:avLst/>
              <a:gdLst>
                <a:gd name="T0" fmla="*/ 5 w 2350"/>
                <a:gd name="T1" fmla="*/ 1 h 963"/>
                <a:gd name="T2" fmla="*/ 5 w 2350"/>
                <a:gd name="T3" fmla="*/ 1 h 963"/>
                <a:gd name="T4" fmla="*/ 0 w 2350"/>
                <a:gd name="T5" fmla="*/ 0 h 963"/>
                <a:gd name="T6" fmla="*/ 1 w 2350"/>
                <a:gd name="T7" fmla="*/ 0 h 963"/>
                <a:gd name="T8" fmla="*/ 5 w 2350"/>
                <a:gd name="T9" fmla="*/ 1 h 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50" h="963">
                  <a:moveTo>
                    <a:pt x="2350" y="818"/>
                  </a:moveTo>
                  <a:lnTo>
                    <a:pt x="2221" y="963"/>
                  </a:lnTo>
                  <a:lnTo>
                    <a:pt x="0" y="72"/>
                  </a:lnTo>
                  <a:lnTo>
                    <a:pt x="69" y="0"/>
                  </a:lnTo>
                  <a:lnTo>
                    <a:pt x="2350" y="818"/>
                  </a:lnTo>
                  <a:close/>
                </a:path>
              </a:pathLst>
            </a:custGeom>
            <a:solidFill>
              <a:srgbClr val="00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00FF00"/>
              </a:extrusionClr>
            </a:sp3d>
          </p:spPr>
          <p:txBody>
            <a:bodyPr>
              <a:flatTx/>
            </a:bodyPr>
            <a:lstStyle/>
            <a:p>
              <a:endParaRPr lang="en-US"/>
            </a:p>
          </p:txBody>
        </p:sp>
        <p:sp>
          <p:nvSpPr>
            <p:cNvPr id="9236" name="Freeform 23"/>
            <p:cNvSpPr>
              <a:spLocks/>
            </p:cNvSpPr>
            <p:nvPr/>
          </p:nvSpPr>
          <p:spPr bwMode="auto">
            <a:xfrm>
              <a:off x="2533" y="2360"/>
              <a:ext cx="1196" cy="441"/>
            </a:xfrm>
            <a:custGeom>
              <a:avLst/>
              <a:gdLst>
                <a:gd name="T0" fmla="*/ 5 w 2392"/>
                <a:gd name="T1" fmla="*/ 2 h 882"/>
                <a:gd name="T2" fmla="*/ 0 w 2392"/>
                <a:gd name="T3" fmla="*/ 1 h 882"/>
                <a:gd name="T4" fmla="*/ 1 w 2392"/>
                <a:gd name="T5" fmla="*/ 0 h 882"/>
                <a:gd name="T6" fmla="*/ 5 w 2392"/>
                <a:gd name="T7" fmla="*/ 2 h 882"/>
                <a:gd name="T8" fmla="*/ 5 w 2392"/>
                <a:gd name="T9" fmla="*/ 2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2" h="882">
                  <a:moveTo>
                    <a:pt x="2276" y="882"/>
                  </a:moveTo>
                  <a:lnTo>
                    <a:pt x="0" y="70"/>
                  </a:lnTo>
                  <a:lnTo>
                    <a:pt x="69" y="0"/>
                  </a:lnTo>
                  <a:lnTo>
                    <a:pt x="2392" y="751"/>
                  </a:lnTo>
                  <a:lnTo>
                    <a:pt x="2276" y="882"/>
                  </a:lnTo>
                  <a:close/>
                </a:path>
              </a:pathLst>
            </a:custGeom>
            <a:solidFill>
              <a:srgbClr val="FF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FF00"/>
              </a:extrusionClr>
            </a:sp3d>
          </p:spPr>
          <p:txBody>
            <a:bodyPr>
              <a:flatTx/>
            </a:bodyPr>
            <a:lstStyle/>
            <a:p>
              <a:endParaRPr lang="en-US"/>
            </a:p>
          </p:txBody>
        </p:sp>
        <p:sp>
          <p:nvSpPr>
            <p:cNvPr id="9237" name="Freeform 24"/>
            <p:cNvSpPr>
              <a:spLocks/>
            </p:cNvSpPr>
            <p:nvPr/>
          </p:nvSpPr>
          <p:spPr bwMode="auto">
            <a:xfrm>
              <a:off x="2568" y="2324"/>
              <a:ext cx="1223" cy="416"/>
            </a:xfrm>
            <a:custGeom>
              <a:avLst/>
              <a:gdLst>
                <a:gd name="T0" fmla="*/ 0 w 2447"/>
                <a:gd name="T1" fmla="*/ 1 h 830"/>
                <a:gd name="T2" fmla="*/ 4 w 2447"/>
                <a:gd name="T3" fmla="*/ 2 h 830"/>
                <a:gd name="T4" fmla="*/ 4 w 2447"/>
                <a:gd name="T5" fmla="*/ 2 h 830"/>
                <a:gd name="T6" fmla="*/ 0 w 2447"/>
                <a:gd name="T7" fmla="*/ 0 h 830"/>
                <a:gd name="T8" fmla="*/ 0 w 2447"/>
                <a:gd name="T9" fmla="*/ 1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830">
                  <a:moveTo>
                    <a:pt x="0" y="71"/>
                  </a:moveTo>
                  <a:lnTo>
                    <a:pt x="2314" y="830"/>
                  </a:lnTo>
                  <a:lnTo>
                    <a:pt x="2447" y="680"/>
                  </a:lnTo>
                  <a:lnTo>
                    <a:pt x="69" y="0"/>
                  </a:lnTo>
                  <a:lnTo>
                    <a:pt x="0" y="71"/>
                  </a:lnTo>
                  <a:close/>
                </a:path>
              </a:pathLst>
            </a:custGeom>
            <a:solidFill>
              <a:srgbClr val="FF8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8000"/>
              </a:extrusionClr>
            </a:sp3d>
          </p:spPr>
          <p:txBody>
            <a:bodyPr>
              <a:flatTx/>
            </a:bodyPr>
            <a:lstStyle/>
            <a:p>
              <a:endParaRPr lang="en-US"/>
            </a:p>
          </p:txBody>
        </p:sp>
        <p:sp>
          <p:nvSpPr>
            <p:cNvPr id="9238" name="Freeform 25"/>
            <p:cNvSpPr>
              <a:spLocks/>
            </p:cNvSpPr>
            <p:nvPr/>
          </p:nvSpPr>
          <p:spPr bwMode="auto">
            <a:xfrm>
              <a:off x="2604" y="2293"/>
              <a:ext cx="1252" cy="373"/>
            </a:xfrm>
            <a:custGeom>
              <a:avLst/>
              <a:gdLst>
                <a:gd name="T0" fmla="*/ 5 w 2504"/>
                <a:gd name="T1" fmla="*/ 1 h 747"/>
                <a:gd name="T2" fmla="*/ 0 w 2504"/>
                <a:gd name="T3" fmla="*/ 0 h 747"/>
                <a:gd name="T4" fmla="*/ 1 w 2504"/>
                <a:gd name="T5" fmla="*/ 0 h 747"/>
                <a:gd name="T6" fmla="*/ 5 w 2504"/>
                <a:gd name="T7" fmla="*/ 1 h 747"/>
                <a:gd name="T8" fmla="*/ 5 w 2504"/>
                <a:gd name="T9" fmla="*/ 1 h 7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4" h="747">
                  <a:moveTo>
                    <a:pt x="2371" y="747"/>
                  </a:moveTo>
                  <a:lnTo>
                    <a:pt x="0" y="69"/>
                  </a:lnTo>
                  <a:lnTo>
                    <a:pt x="64" y="0"/>
                  </a:lnTo>
                  <a:lnTo>
                    <a:pt x="2504" y="588"/>
                  </a:lnTo>
                  <a:lnTo>
                    <a:pt x="2371" y="747"/>
                  </a:lnTo>
                  <a:close/>
                </a:path>
              </a:pathLst>
            </a:custGeom>
            <a:solidFill>
              <a:srgbClr val="FF0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0000"/>
              </a:extrusionClr>
            </a:sp3d>
          </p:spPr>
          <p:txBody>
            <a:bodyPr>
              <a:flatTx/>
            </a:bodyPr>
            <a:lstStyle/>
            <a:p>
              <a:endParaRPr lang="en-US"/>
            </a:p>
          </p:txBody>
        </p:sp>
      </p:grpSp>
      <p:sp>
        <p:nvSpPr>
          <p:cNvPr id="16410" name="Oval 26"/>
          <p:cNvSpPr>
            <a:spLocks noChangeArrowheads="1"/>
          </p:cNvSpPr>
          <p:nvPr/>
        </p:nvSpPr>
        <p:spPr bwMode="auto">
          <a:xfrm flipH="1">
            <a:off x="4106863" y="3441700"/>
            <a:ext cx="830262" cy="2439988"/>
          </a:xfrm>
          <a:prstGeom prst="ellipse">
            <a:avLst/>
          </a:prstGeom>
          <a:gradFill rotWithShape="0">
            <a:gsLst>
              <a:gs pos="0">
                <a:schemeClr val="bg2">
                  <a:gamma/>
                  <a:tint val="3137"/>
                  <a:invGamma/>
                </a:schemeClr>
              </a:gs>
              <a:gs pos="100000">
                <a:schemeClr val="bg2"/>
              </a:gs>
            </a:gsLst>
            <a:path path="shape">
              <a:fillToRect l="50000" t="50000" r="50000" b="50000"/>
            </a:path>
          </a:gradFill>
          <a:ln w="12699">
            <a:round/>
            <a:headEnd/>
            <a:tailEnd/>
          </a:ln>
          <a:effectLst/>
          <a:scene3d>
            <a:camera prst="legacyPerspectiveFront">
              <a:rot lat="300000" lon="19799999" rev="0"/>
            </a:camera>
            <a:lightRig rig="legacyFlat2" dir="t"/>
          </a:scene3d>
          <a:sp3d extrusionH="887400" prstMaterial="legacyMatte">
            <a:bevelT w="13500" h="13500" prst="angle"/>
            <a:bevelB w="13500" h="13500" prst="angle"/>
            <a:extrusionClr>
              <a:schemeClr val="bg2"/>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defRPr/>
            </a:pPr>
            <a:endParaRPr lang="en-US"/>
          </a:p>
        </p:txBody>
      </p:sp>
      <p:sp>
        <p:nvSpPr>
          <p:cNvPr id="9223" name="Oval 27"/>
          <p:cNvSpPr>
            <a:spLocks noChangeArrowheads="1"/>
          </p:cNvSpPr>
          <p:nvPr/>
        </p:nvSpPr>
        <p:spPr bwMode="auto">
          <a:xfrm>
            <a:off x="4144963" y="3440113"/>
            <a:ext cx="728662" cy="2424112"/>
          </a:xfrm>
          <a:prstGeom prst="ellipse">
            <a:avLst/>
          </a:prstGeom>
          <a:solidFill>
            <a:srgbClr val="FF0000"/>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24" name="Freeform 28"/>
          <p:cNvSpPr>
            <a:spLocks/>
          </p:cNvSpPr>
          <p:nvPr/>
        </p:nvSpPr>
        <p:spPr bwMode="auto">
          <a:xfrm rot="-1850369">
            <a:off x="4560888" y="3975100"/>
            <a:ext cx="2401887" cy="1136650"/>
          </a:xfrm>
          <a:custGeom>
            <a:avLst/>
            <a:gdLst>
              <a:gd name="T0" fmla="*/ 2147483647 w 2392"/>
              <a:gd name="T1" fmla="*/ 2147483647 h 882"/>
              <a:gd name="T2" fmla="*/ 0 w 2392"/>
              <a:gd name="T3" fmla="*/ 2147483647 h 882"/>
              <a:gd name="T4" fmla="*/ 2147483647 w 2392"/>
              <a:gd name="T5" fmla="*/ 0 h 882"/>
              <a:gd name="T6" fmla="*/ 2147483647 w 2392"/>
              <a:gd name="T7" fmla="*/ 2147483647 h 882"/>
              <a:gd name="T8" fmla="*/ 2147483647 w 2392"/>
              <a:gd name="T9" fmla="*/ 2147483647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2" h="882">
                <a:moveTo>
                  <a:pt x="2276" y="882"/>
                </a:moveTo>
                <a:lnTo>
                  <a:pt x="0" y="70"/>
                </a:lnTo>
                <a:lnTo>
                  <a:pt x="69" y="0"/>
                </a:lnTo>
                <a:lnTo>
                  <a:pt x="2392" y="751"/>
                </a:lnTo>
                <a:lnTo>
                  <a:pt x="2276" y="882"/>
                </a:lnTo>
                <a:close/>
              </a:path>
            </a:pathLst>
          </a:custGeom>
          <a:solidFill>
            <a:srgbClr val="FFFF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FF00"/>
            </a:extrusionClr>
          </a:sp3d>
        </p:spPr>
        <p:txBody>
          <a:bodyPr>
            <a:flatTx/>
          </a:bodyPr>
          <a:lstStyle/>
          <a:p>
            <a:endParaRPr lang="en-US"/>
          </a:p>
        </p:txBody>
      </p:sp>
      <p:sp>
        <p:nvSpPr>
          <p:cNvPr id="9225" name="Freeform 29"/>
          <p:cNvSpPr>
            <a:spLocks/>
          </p:cNvSpPr>
          <p:nvPr/>
        </p:nvSpPr>
        <p:spPr bwMode="auto">
          <a:xfrm rot="-1850369">
            <a:off x="4551363" y="3849688"/>
            <a:ext cx="2457450" cy="1073150"/>
          </a:xfrm>
          <a:custGeom>
            <a:avLst/>
            <a:gdLst>
              <a:gd name="T0" fmla="*/ 0 w 2447"/>
              <a:gd name="T1" fmla="*/ 2147483647 h 830"/>
              <a:gd name="T2" fmla="*/ 2147483647 w 2447"/>
              <a:gd name="T3" fmla="*/ 2147483647 h 830"/>
              <a:gd name="T4" fmla="*/ 2147483647 w 2447"/>
              <a:gd name="T5" fmla="*/ 2147483647 h 830"/>
              <a:gd name="T6" fmla="*/ 2147483647 w 2447"/>
              <a:gd name="T7" fmla="*/ 0 h 830"/>
              <a:gd name="T8" fmla="*/ 0 w 2447"/>
              <a:gd name="T9" fmla="*/ 2147483647 h 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 h="830">
                <a:moveTo>
                  <a:pt x="0" y="71"/>
                </a:moveTo>
                <a:lnTo>
                  <a:pt x="2314" y="830"/>
                </a:lnTo>
                <a:lnTo>
                  <a:pt x="2447" y="680"/>
                </a:lnTo>
                <a:lnTo>
                  <a:pt x="69" y="0"/>
                </a:lnTo>
                <a:lnTo>
                  <a:pt x="0" y="71"/>
                </a:lnTo>
                <a:close/>
              </a:path>
            </a:pathLst>
          </a:custGeom>
          <a:solidFill>
            <a:srgbClr val="FF8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8000"/>
            </a:extrusionClr>
          </a:sp3d>
        </p:spPr>
        <p:txBody>
          <a:bodyPr>
            <a:flatTx/>
          </a:bodyPr>
          <a:lstStyle/>
          <a:p>
            <a:endParaRPr lang="en-US"/>
          </a:p>
        </p:txBody>
      </p:sp>
      <p:sp>
        <p:nvSpPr>
          <p:cNvPr id="9226" name="Freeform 30"/>
          <p:cNvSpPr>
            <a:spLocks/>
          </p:cNvSpPr>
          <p:nvPr/>
        </p:nvSpPr>
        <p:spPr bwMode="auto">
          <a:xfrm rot="-1850369">
            <a:off x="4541838" y="3736975"/>
            <a:ext cx="2514600" cy="962025"/>
          </a:xfrm>
          <a:custGeom>
            <a:avLst/>
            <a:gdLst>
              <a:gd name="T0" fmla="*/ 2147483647 w 2504"/>
              <a:gd name="T1" fmla="*/ 2147483647 h 747"/>
              <a:gd name="T2" fmla="*/ 0 w 2504"/>
              <a:gd name="T3" fmla="*/ 2147483647 h 747"/>
              <a:gd name="T4" fmla="*/ 2147483647 w 2504"/>
              <a:gd name="T5" fmla="*/ 0 h 747"/>
              <a:gd name="T6" fmla="*/ 2147483647 w 2504"/>
              <a:gd name="T7" fmla="*/ 2147483647 h 747"/>
              <a:gd name="T8" fmla="*/ 2147483647 w 2504"/>
              <a:gd name="T9" fmla="*/ 2147483647 h 7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4" h="747">
                <a:moveTo>
                  <a:pt x="2371" y="747"/>
                </a:moveTo>
                <a:lnTo>
                  <a:pt x="0" y="69"/>
                </a:lnTo>
                <a:lnTo>
                  <a:pt x="64" y="0"/>
                </a:lnTo>
                <a:lnTo>
                  <a:pt x="2504" y="588"/>
                </a:lnTo>
                <a:lnTo>
                  <a:pt x="2371" y="747"/>
                </a:lnTo>
                <a:close/>
              </a:path>
            </a:pathLst>
          </a:custGeom>
          <a:solidFill>
            <a:srgbClr val="FF0000"/>
          </a:solidFill>
          <a:ln w="9525">
            <a:round/>
            <a:headEnd/>
            <a:tailEnd/>
          </a:ln>
          <a:scene3d>
            <a:camera prst="legacyObliqueTopRight">
              <a:rot lat="20699984" lon="300000" rev="0"/>
            </a:camera>
            <a:lightRig rig="legacyFlat3" dir="b"/>
          </a:scene3d>
          <a:sp3d extrusionH="430200" prstMaterial="legacyMatte">
            <a:bevelT w="13500" h="13500" prst="angle"/>
            <a:bevelB w="13500" h="13500" prst="angle"/>
            <a:extrusionClr>
              <a:srgbClr val="FF0000"/>
            </a:extrusionClr>
          </a:sp3d>
        </p:spPr>
        <p:txBody>
          <a:bodyPr>
            <a:flatTx/>
          </a:bodyPr>
          <a:lstStyle/>
          <a:p>
            <a:endParaRPr lang="en-US"/>
          </a:p>
        </p:txBody>
      </p:sp>
      <p:sp>
        <p:nvSpPr>
          <p:cNvPr id="9227" name="Rectangle 31"/>
          <p:cNvSpPr>
            <a:spLocks noChangeArrowheads="1"/>
          </p:cNvSpPr>
          <p:nvPr/>
        </p:nvSpPr>
        <p:spPr bwMode="auto">
          <a:xfrm>
            <a:off x="1487488" y="3535363"/>
            <a:ext cx="19050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b="1">
                <a:latin typeface="Times New Roman" pitchFamily="18" charset="0"/>
              </a:rPr>
              <a:t>Absorption</a:t>
            </a:r>
          </a:p>
        </p:txBody>
      </p:sp>
      <p:sp>
        <p:nvSpPr>
          <p:cNvPr id="9228" name="Rectangle 32"/>
          <p:cNvSpPr>
            <a:spLocks noChangeArrowheads="1"/>
          </p:cNvSpPr>
          <p:nvPr/>
        </p:nvSpPr>
        <p:spPr bwMode="auto">
          <a:xfrm>
            <a:off x="1503363" y="1250950"/>
            <a:ext cx="1370012"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b="1">
                <a:latin typeface="Times New Roman" pitchFamily="18" charset="0"/>
              </a:rPr>
              <a:t>Control</a:t>
            </a:r>
          </a:p>
        </p:txBody>
      </p:sp>
      <p:sp>
        <p:nvSpPr>
          <p:cNvPr id="9229" name="Rectangle 33"/>
          <p:cNvSpPr>
            <a:spLocks noChangeArrowheads="1"/>
          </p:cNvSpPr>
          <p:nvPr/>
        </p:nvSpPr>
        <p:spPr bwMode="auto">
          <a:xfrm>
            <a:off x="6045200" y="5475288"/>
            <a:ext cx="26717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latin typeface="Times New Roman" pitchFamily="18" charset="0"/>
              </a:rPr>
              <a:t>No blue/green light</a:t>
            </a:r>
          </a:p>
        </p:txBody>
      </p:sp>
      <p:sp>
        <p:nvSpPr>
          <p:cNvPr id="9230" name="Freeform 34"/>
          <p:cNvSpPr>
            <a:spLocks/>
          </p:cNvSpPr>
          <p:nvPr/>
        </p:nvSpPr>
        <p:spPr bwMode="auto">
          <a:xfrm rot="-1507549">
            <a:off x="7446963" y="4589463"/>
            <a:ext cx="787400" cy="841375"/>
          </a:xfrm>
          <a:custGeom>
            <a:avLst/>
            <a:gdLst>
              <a:gd name="T0" fmla="*/ 0 w 496"/>
              <a:gd name="T1" fmla="*/ 0 h 530"/>
              <a:gd name="T2" fmla="*/ 2147483647 w 496"/>
              <a:gd name="T3" fmla="*/ 2147483647 h 530"/>
              <a:gd name="T4" fmla="*/ 2147483647 w 496"/>
              <a:gd name="T5" fmla="*/ 2147483647 h 530"/>
              <a:gd name="T6" fmla="*/ 0 60000 65536"/>
              <a:gd name="T7" fmla="*/ 0 60000 65536"/>
              <a:gd name="T8" fmla="*/ 0 60000 65536"/>
            </a:gdLst>
            <a:ahLst/>
            <a:cxnLst>
              <a:cxn ang="T6">
                <a:pos x="T0" y="T1"/>
              </a:cxn>
              <a:cxn ang="T7">
                <a:pos x="T2" y="T3"/>
              </a:cxn>
              <a:cxn ang="T8">
                <a:pos x="T4" y="T5"/>
              </a:cxn>
            </a:cxnLst>
            <a:rect l="0" t="0" r="r" b="b"/>
            <a:pathLst>
              <a:path w="496" h="530">
                <a:moveTo>
                  <a:pt x="0" y="0"/>
                </a:moveTo>
                <a:cubicBezTo>
                  <a:pt x="204" y="112"/>
                  <a:pt x="408" y="224"/>
                  <a:pt x="452" y="312"/>
                </a:cubicBezTo>
                <a:cubicBezTo>
                  <a:pt x="496" y="400"/>
                  <a:pt x="296" y="494"/>
                  <a:pt x="265" y="530"/>
                </a:cubicBezTo>
              </a:path>
            </a:pathLst>
          </a:custGeom>
          <a:noFill/>
          <a:ln w="12699" cap="flat" cmpd="sng">
            <a:solidFill>
              <a:schemeClr val="tx1"/>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231" name="Rectangle 35"/>
          <p:cNvSpPr>
            <a:spLocks noChangeArrowheads="1"/>
          </p:cNvSpPr>
          <p:nvPr/>
        </p:nvSpPr>
        <p:spPr bwMode="auto">
          <a:xfrm>
            <a:off x="3873500" y="5873750"/>
            <a:ext cx="12112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b="1">
                <a:latin typeface="Times New Roman" pitchFamily="18" charset="0"/>
              </a:rPr>
              <a:t> red filter</a:t>
            </a:r>
          </a:p>
        </p:txBody>
      </p:sp>
      <p:sp>
        <p:nvSpPr>
          <p:cNvPr id="9232" name="Text Box 36"/>
          <p:cNvSpPr txBox="1">
            <a:spLocks noChangeArrowheads="1"/>
          </p:cNvSpPr>
          <p:nvPr/>
        </p:nvSpPr>
        <p:spPr bwMode="auto">
          <a:xfrm>
            <a:off x="5680075" y="4957763"/>
            <a:ext cx="15224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latin typeface="Times New Roman" pitchFamily="18" charset="0"/>
              </a:rPr>
              <a:t>B &amp; G absorbed</a:t>
            </a:r>
          </a:p>
        </p:txBody>
      </p:sp>
    </p:spTree>
  </p:cSld>
  <p:clrMapOvr>
    <a:masterClrMapping/>
  </p:clrMapOvr>
  <mc:AlternateContent xmlns:mc="http://schemas.openxmlformats.org/markup-compatibility/2006" xmlns:p14="http://schemas.microsoft.com/office/powerpoint/2010/main">
    <mc:Choice Requires="p14">
      <p:transition spd="slow" p14:dur="2000" advTm="38668"/>
    </mc:Choice>
    <mc:Fallback xmlns="">
      <p:transition spd="slow" advTm="3866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4FE8D73-85D1-4BB5-ACCF-A38A3458C429}" type="datetime12">
              <a:rPr lang="en-US" altLang="en-US" sz="1000" smtClean="0"/>
              <a:pPr eaLnBrk="1" hangingPunct="1">
                <a:spcBef>
                  <a:spcPct val="0"/>
                </a:spcBef>
                <a:buFontTx/>
                <a:buNone/>
              </a:pPr>
              <a:t>11:03 PM</a:t>
            </a:fld>
            <a:endParaRPr lang="en-US" altLang="en-US" sz="1000"/>
          </a:p>
        </p:txBody>
      </p:sp>
      <p:sp>
        <p:nvSpPr>
          <p:cNvPr id="10243" name="Rectangle 2"/>
          <p:cNvSpPr>
            <a:spLocks noGrp="1" noChangeArrowheads="1"/>
          </p:cNvSpPr>
          <p:nvPr>
            <p:ph type="title"/>
          </p:nvPr>
        </p:nvSpPr>
        <p:spPr>
          <a:xfrm>
            <a:off x="869950" y="-30163"/>
            <a:ext cx="7772400" cy="1143001"/>
          </a:xfrm>
        </p:spPr>
        <p:txBody>
          <a:bodyPr/>
          <a:lstStyle/>
          <a:p>
            <a:pPr eaLnBrk="1" hangingPunct="1"/>
            <a:r>
              <a:rPr lang="en-US" altLang="en-US"/>
              <a:t>Light absorption</a:t>
            </a:r>
          </a:p>
        </p:txBody>
      </p:sp>
      <p:sp>
        <p:nvSpPr>
          <p:cNvPr id="10244" name="Rectangle 3"/>
          <p:cNvSpPr>
            <a:spLocks noGrp="1" noChangeArrowheads="1"/>
          </p:cNvSpPr>
          <p:nvPr>
            <p:ph type="body" idx="1"/>
          </p:nvPr>
        </p:nvSpPr>
        <p:spPr>
          <a:xfrm>
            <a:off x="304800" y="1228725"/>
            <a:ext cx="7834313" cy="600075"/>
          </a:xfrm>
        </p:spPr>
        <p:txBody>
          <a:bodyPr/>
          <a:lstStyle/>
          <a:p>
            <a:pPr eaLnBrk="1" hangingPunct="1"/>
            <a:r>
              <a:rPr lang="en-US" altLang="en-US" sz="1800" dirty="0"/>
              <a:t>NOTE: Microsoft </a:t>
            </a:r>
            <a:r>
              <a:rPr lang="en-US" altLang="en-US" sz="1800" dirty="0" err="1"/>
              <a:t>powerpoint</a:t>
            </a:r>
            <a:r>
              <a:rPr lang="en-US" altLang="en-US" sz="1800" dirty="0"/>
              <a:t> changes colors according to whatever style you have loaded, so be aware of this “feature” when looking at colors on slides!!</a:t>
            </a:r>
          </a:p>
        </p:txBody>
      </p:sp>
      <p:grpSp>
        <p:nvGrpSpPr>
          <p:cNvPr id="10245" name="Group 4"/>
          <p:cNvGrpSpPr>
            <a:grpSpLocks/>
          </p:cNvGrpSpPr>
          <p:nvPr/>
        </p:nvGrpSpPr>
        <p:grpSpPr bwMode="auto">
          <a:xfrm>
            <a:off x="201613" y="2671763"/>
            <a:ext cx="8521700" cy="3311525"/>
            <a:chOff x="127" y="1683"/>
            <a:chExt cx="5368" cy="2086"/>
          </a:xfrm>
        </p:grpSpPr>
        <p:sp>
          <p:nvSpPr>
            <p:cNvPr id="10254" name="Oval 5"/>
            <p:cNvSpPr>
              <a:spLocks noChangeArrowheads="1"/>
            </p:cNvSpPr>
            <p:nvPr/>
          </p:nvSpPr>
          <p:spPr bwMode="auto">
            <a:xfrm>
              <a:off x="4169" y="1723"/>
              <a:ext cx="1326" cy="2046"/>
            </a:xfrm>
            <a:prstGeom prst="ellipse">
              <a:avLst/>
            </a:prstGeom>
            <a:gradFill rotWithShape="0">
              <a:gsLst>
                <a:gs pos="0">
                  <a:srgbClr val="00CC00"/>
                </a:gs>
                <a:gs pos="100000">
                  <a:srgbClr val="B3F0B3"/>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55" name="Oval 6"/>
            <p:cNvSpPr>
              <a:spLocks noChangeArrowheads="1"/>
            </p:cNvSpPr>
            <p:nvPr/>
          </p:nvSpPr>
          <p:spPr bwMode="auto">
            <a:xfrm>
              <a:off x="2826" y="1683"/>
              <a:ext cx="1326" cy="2046"/>
            </a:xfrm>
            <a:prstGeom prst="ellipse">
              <a:avLst/>
            </a:prstGeom>
            <a:gradFill rotWithShape="0">
              <a:gsLst>
                <a:gs pos="0">
                  <a:srgbClr val="FF3300"/>
                </a:gs>
                <a:gs pos="100000">
                  <a:srgbClr val="FFBAA9"/>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56" name="Oval 7"/>
            <p:cNvSpPr>
              <a:spLocks noChangeArrowheads="1"/>
            </p:cNvSpPr>
            <p:nvPr/>
          </p:nvSpPr>
          <p:spPr bwMode="auto">
            <a:xfrm>
              <a:off x="1493" y="1723"/>
              <a:ext cx="1326" cy="2046"/>
            </a:xfrm>
            <a:prstGeom prst="ellipse">
              <a:avLst/>
            </a:prstGeom>
            <a:gradFill rotWithShape="0">
              <a:gsLst>
                <a:gs pos="0">
                  <a:srgbClr val="5542E0"/>
                </a:gs>
                <a:gs pos="100000">
                  <a:srgbClr val="CCC7F6"/>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440" name="Oval 8"/>
            <p:cNvSpPr>
              <a:spLocks noChangeArrowheads="1"/>
            </p:cNvSpPr>
            <p:nvPr/>
          </p:nvSpPr>
          <p:spPr bwMode="auto">
            <a:xfrm>
              <a:off x="127" y="1717"/>
              <a:ext cx="1326" cy="2046"/>
            </a:xfrm>
            <a:prstGeom prst="ellipse">
              <a:avLst/>
            </a:prstGeom>
            <a:gradFill rotWithShape="0">
              <a:gsLst>
                <a:gs pos="0">
                  <a:schemeClr val="bg1"/>
                </a:gs>
                <a:gs pos="100000">
                  <a:schemeClr val="bg1">
                    <a:gamma/>
                    <a:shade val="76078"/>
                    <a:invGamma/>
                  </a:schemeClr>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en-US"/>
            </a:p>
          </p:txBody>
        </p:sp>
        <p:sp>
          <p:nvSpPr>
            <p:cNvPr id="10258" name="AutoShape 9"/>
            <p:cNvSpPr>
              <a:spLocks noChangeArrowheads="1"/>
            </p:cNvSpPr>
            <p:nvPr/>
          </p:nvSpPr>
          <p:spPr bwMode="auto">
            <a:xfrm>
              <a:off x="613" y="2952"/>
              <a:ext cx="272" cy="311"/>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59" name="AutoShape 10"/>
            <p:cNvSpPr>
              <a:spLocks noChangeArrowheads="1"/>
            </p:cNvSpPr>
            <p:nvPr/>
          </p:nvSpPr>
          <p:spPr bwMode="auto">
            <a:xfrm>
              <a:off x="610" y="2734"/>
              <a:ext cx="271" cy="311"/>
            </a:xfrm>
            <a:prstGeom prst="flowChartMagneticDisk">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0" name="AutoShape 11"/>
            <p:cNvSpPr>
              <a:spLocks noChangeArrowheads="1"/>
            </p:cNvSpPr>
            <p:nvPr/>
          </p:nvSpPr>
          <p:spPr bwMode="auto">
            <a:xfrm>
              <a:off x="611" y="2510"/>
              <a:ext cx="271" cy="312"/>
            </a:xfrm>
            <a:prstGeom prst="flowChartMagneticDisk">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1" name="AutoShape 12"/>
            <p:cNvSpPr>
              <a:spLocks noChangeArrowheads="1"/>
            </p:cNvSpPr>
            <p:nvPr/>
          </p:nvSpPr>
          <p:spPr bwMode="auto">
            <a:xfrm>
              <a:off x="610" y="2292"/>
              <a:ext cx="271" cy="312"/>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2" name="AutoShape 13"/>
            <p:cNvSpPr>
              <a:spLocks noChangeArrowheads="1"/>
            </p:cNvSpPr>
            <p:nvPr/>
          </p:nvSpPr>
          <p:spPr bwMode="auto">
            <a:xfrm>
              <a:off x="609" y="2070"/>
              <a:ext cx="272" cy="311"/>
            </a:xfrm>
            <a:prstGeom prst="flowChartMagneticDisk">
              <a:avLst/>
            </a:prstGeom>
            <a:solidFill>
              <a:schemeClr val="accent2"/>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3" name="AutoShape 14"/>
            <p:cNvSpPr>
              <a:spLocks noChangeArrowheads="1"/>
            </p:cNvSpPr>
            <p:nvPr/>
          </p:nvSpPr>
          <p:spPr bwMode="auto">
            <a:xfrm>
              <a:off x="1945" y="2931"/>
              <a:ext cx="273" cy="311"/>
            </a:xfrm>
            <a:prstGeom prst="flowChartMagneticDisk">
              <a:avLst/>
            </a:prstGeom>
            <a:gradFill rotWithShape="0">
              <a:gsLst>
                <a:gs pos="0">
                  <a:srgbClr val="5542E0"/>
                </a:gs>
                <a:gs pos="100000">
                  <a:srgbClr val="CCC7F6"/>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4" name="AutoShape 15"/>
            <p:cNvSpPr>
              <a:spLocks noChangeArrowheads="1"/>
            </p:cNvSpPr>
            <p:nvPr/>
          </p:nvSpPr>
          <p:spPr bwMode="auto">
            <a:xfrm>
              <a:off x="1942" y="2713"/>
              <a:ext cx="272" cy="311"/>
            </a:xfrm>
            <a:prstGeom prst="flowChartMagneticDisk">
              <a:avLst/>
            </a:prstGeom>
            <a:solidFill>
              <a:srgbClr val="5542E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5" name="AutoShape 16"/>
            <p:cNvSpPr>
              <a:spLocks noChangeArrowheads="1"/>
            </p:cNvSpPr>
            <p:nvPr/>
          </p:nvSpPr>
          <p:spPr bwMode="auto">
            <a:xfrm>
              <a:off x="1943" y="2489"/>
              <a:ext cx="272" cy="312"/>
            </a:xfrm>
            <a:prstGeom prst="flowChartMagneticDisk">
              <a:avLst/>
            </a:prstGeom>
            <a:gradFill rotWithShape="0">
              <a:gsLst>
                <a:gs pos="0">
                  <a:srgbClr val="5542E0"/>
                </a:gs>
                <a:gs pos="100000">
                  <a:srgbClr val="CCC7F6"/>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6" name="AutoShape 17"/>
            <p:cNvSpPr>
              <a:spLocks noChangeArrowheads="1"/>
            </p:cNvSpPr>
            <p:nvPr/>
          </p:nvSpPr>
          <p:spPr bwMode="auto">
            <a:xfrm>
              <a:off x="1942" y="2271"/>
              <a:ext cx="272" cy="312"/>
            </a:xfrm>
            <a:prstGeom prst="flowChartMagneticDisk">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7" name="AutoShape 18"/>
            <p:cNvSpPr>
              <a:spLocks noChangeArrowheads="1"/>
            </p:cNvSpPr>
            <p:nvPr/>
          </p:nvSpPr>
          <p:spPr bwMode="auto">
            <a:xfrm>
              <a:off x="1941" y="2049"/>
              <a:ext cx="273" cy="311"/>
            </a:xfrm>
            <a:prstGeom prst="flowChartMagneticDisk">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8" name="AutoShape 19"/>
            <p:cNvSpPr>
              <a:spLocks noChangeArrowheads="1"/>
            </p:cNvSpPr>
            <p:nvPr/>
          </p:nvSpPr>
          <p:spPr bwMode="auto">
            <a:xfrm>
              <a:off x="3209" y="2992"/>
              <a:ext cx="273" cy="311"/>
            </a:xfrm>
            <a:prstGeom prst="flowChartMagneticDisk">
              <a:avLst/>
            </a:prstGeom>
            <a:gradFill rotWithShape="0">
              <a:gsLst>
                <a:gs pos="0">
                  <a:srgbClr val="FF3300"/>
                </a:gs>
                <a:gs pos="100000">
                  <a:srgbClr val="FFBAA9"/>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69" name="AutoShape 20"/>
            <p:cNvSpPr>
              <a:spLocks noChangeArrowheads="1"/>
            </p:cNvSpPr>
            <p:nvPr/>
          </p:nvSpPr>
          <p:spPr bwMode="auto">
            <a:xfrm>
              <a:off x="3206" y="2774"/>
              <a:ext cx="272" cy="311"/>
            </a:xfrm>
            <a:prstGeom prst="flowChartMagneticDisk">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0" name="AutoShape 21"/>
            <p:cNvSpPr>
              <a:spLocks noChangeArrowheads="1"/>
            </p:cNvSpPr>
            <p:nvPr/>
          </p:nvSpPr>
          <p:spPr bwMode="auto">
            <a:xfrm>
              <a:off x="3207" y="2551"/>
              <a:ext cx="272" cy="311"/>
            </a:xfrm>
            <a:prstGeom prst="flowChartMagneticDisk">
              <a:avLst/>
            </a:prstGeom>
            <a:gradFill rotWithShape="0">
              <a:gsLst>
                <a:gs pos="0">
                  <a:srgbClr val="FF3300"/>
                </a:gs>
                <a:gs pos="100000">
                  <a:srgbClr val="FFBAA9"/>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1" name="AutoShape 22"/>
            <p:cNvSpPr>
              <a:spLocks noChangeArrowheads="1"/>
            </p:cNvSpPr>
            <p:nvPr/>
          </p:nvSpPr>
          <p:spPr bwMode="auto">
            <a:xfrm>
              <a:off x="3206" y="2333"/>
              <a:ext cx="272" cy="311"/>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2" name="AutoShape 23"/>
            <p:cNvSpPr>
              <a:spLocks noChangeArrowheads="1"/>
            </p:cNvSpPr>
            <p:nvPr/>
          </p:nvSpPr>
          <p:spPr bwMode="auto">
            <a:xfrm>
              <a:off x="3205" y="2111"/>
              <a:ext cx="273" cy="311"/>
            </a:xfrm>
            <a:prstGeom prst="flowChartMagneticDisk">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3" name="AutoShape 24"/>
            <p:cNvSpPr>
              <a:spLocks noChangeArrowheads="1"/>
            </p:cNvSpPr>
            <p:nvPr/>
          </p:nvSpPr>
          <p:spPr bwMode="auto">
            <a:xfrm>
              <a:off x="4712" y="2957"/>
              <a:ext cx="272" cy="311"/>
            </a:xfrm>
            <a:prstGeom prst="flowChartMagneticDisk">
              <a:avLst/>
            </a:prstGeom>
            <a:gradFill rotWithShape="0">
              <a:gsLst>
                <a:gs pos="0">
                  <a:srgbClr val="00CC00"/>
                </a:gs>
                <a:gs pos="100000">
                  <a:srgbClr val="B3F0B3"/>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4" name="AutoShape 25"/>
            <p:cNvSpPr>
              <a:spLocks noChangeArrowheads="1"/>
            </p:cNvSpPr>
            <p:nvPr/>
          </p:nvSpPr>
          <p:spPr bwMode="auto">
            <a:xfrm>
              <a:off x="4709" y="2739"/>
              <a:ext cx="271" cy="311"/>
            </a:xfrm>
            <a:prstGeom prst="flowChartMagneticDisk">
              <a:avLst/>
            </a:prstGeom>
            <a:solidFill>
              <a:srgbClr val="00CC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5" name="AutoShape 26"/>
            <p:cNvSpPr>
              <a:spLocks noChangeArrowheads="1"/>
            </p:cNvSpPr>
            <p:nvPr/>
          </p:nvSpPr>
          <p:spPr bwMode="auto">
            <a:xfrm>
              <a:off x="4710" y="2516"/>
              <a:ext cx="271" cy="311"/>
            </a:xfrm>
            <a:prstGeom prst="flowChartMagneticDisk">
              <a:avLst/>
            </a:prstGeom>
            <a:gradFill rotWithShape="0">
              <a:gsLst>
                <a:gs pos="0">
                  <a:srgbClr val="00CC00"/>
                </a:gs>
                <a:gs pos="100000">
                  <a:srgbClr val="B3F0B3"/>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6" name="AutoShape 27"/>
            <p:cNvSpPr>
              <a:spLocks noChangeArrowheads="1"/>
            </p:cNvSpPr>
            <p:nvPr/>
          </p:nvSpPr>
          <p:spPr bwMode="auto">
            <a:xfrm>
              <a:off x="4709" y="2298"/>
              <a:ext cx="271" cy="311"/>
            </a:xfrm>
            <a:prstGeom prst="flowChartMagneticDisk">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77" name="AutoShape 28"/>
            <p:cNvSpPr>
              <a:spLocks noChangeArrowheads="1"/>
            </p:cNvSpPr>
            <p:nvPr/>
          </p:nvSpPr>
          <p:spPr bwMode="auto">
            <a:xfrm>
              <a:off x="4708" y="2076"/>
              <a:ext cx="272" cy="311"/>
            </a:xfrm>
            <a:prstGeom prst="flowChartMagneticDisk">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0246" name="Text Box 29"/>
          <p:cNvSpPr txBox="1">
            <a:spLocks noChangeArrowheads="1"/>
          </p:cNvSpPr>
          <p:nvPr/>
        </p:nvSpPr>
        <p:spPr bwMode="auto">
          <a:xfrm>
            <a:off x="376238" y="2155825"/>
            <a:ext cx="18478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Comic Sans MS" pitchFamily="66" charset="0"/>
              </a:rPr>
              <a:t>white light</a:t>
            </a:r>
          </a:p>
        </p:txBody>
      </p:sp>
      <p:sp>
        <p:nvSpPr>
          <p:cNvPr id="10247" name="Text Box 30"/>
          <p:cNvSpPr txBox="1">
            <a:spLocks noChangeArrowheads="1"/>
          </p:cNvSpPr>
          <p:nvPr/>
        </p:nvSpPr>
        <p:spPr bwMode="auto">
          <a:xfrm>
            <a:off x="2643188" y="2155825"/>
            <a:ext cx="18478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Comic Sans MS" pitchFamily="66" charset="0"/>
              </a:rPr>
              <a:t>blue light</a:t>
            </a:r>
          </a:p>
        </p:txBody>
      </p:sp>
      <p:sp>
        <p:nvSpPr>
          <p:cNvPr id="10248" name="Text Box 31"/>
          <p:cNvSpPr txBox="1">
            <a:spLocks noChangeArrowheads="1"/>
          </p:cNvSpPr>
          <p:nvPr/>
        </p:nvSpPr>
        <p:spPr bwMode="auto">
          <a:xfrm>
            <a:off x="4735513" y="2155825"/>
            <a:ext cx="18478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Comic Sans MS" pitchFamily="66" charset="0"/>
              </a:rPr>
              <a:t>red light</a:t>
            </a:r>
          </a:p>
        </p:txBody>
      </p:sp>
      <p:sp>
        <p:nvSpPr>
          <p:cNvPr id="10249" name="Text Box 32"/>
          <p:cNvSpPr txBox="1">
            <a:spLocks noChangeArrowheads="1"/>
          </p:cNvSpPr>
          <p:nvPr/>
        </p:nvSpPr>
        <p:spPr bwMode="auto">
          <a:xfrm>
            <a:off x="6746875" y="2155825"/>
            <a:ext cx="18478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400">
                <a:latin typeface="Comic Sans MS" pitchFamily="66" charset="0"/>
              </a:rPr>
              <a:t>green light</a:t>
            </a:r>
          </a:p>
        </p:txBody>
      </p:sp>
      <p:sp>
        <p:nvSpPr>
          <p:cNvPr id="10250" name="Text Box 33"/>
          <p:cNvSpPr txBox="1">
            <a:spLocks noChangeArrowheads="1"/>
          </p:cNvSpPr>
          <p:nvPr/>
        </p:nvSpPr>
        <p:spPr bwMode="auto">
          <a:xfrm>
            <a:off x="4756150" y="5976938"/>
            <a:ext cx="15224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latin typeface="Times New Roman" pitchFamily="18" charset="0"/>
              </a:rPr>
              <a:t>B &amp; G absorbed</a:t>
            </a:r>
          </a:p>
        </p:txBody>
      </p:sp>
      <p:sp>
        <p:nvSpPr>
          <p:cNvPr id="10251" name="Text Box 34"/>
          <p:cNvSpPr txBox="1">
            <a:spLocks noChangeArrowheads="1"/>
          </p:cNvSpPr>
          <p:nvPr/>
        </p:nvSpPr>
        <p:spPr bwMode="auto">
          <a:xfrm>
            <a:off x="2736850" y="6005513"/>
            <a:ext cx="152241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latin typeface="Times New Roman" pitchFamily="18" charset="0"/>
              </a:rPr>
              <a:t>R &amp; G absorbed</a:t>
            </a:r>
          </a:p>
        </p:txBody>
      </p:sp>
      <p:sp>
        <p:nvSpPr>
          <p:cNvPr id="10252" name="Text Box 35"/>
          <p:cNvSpPr txBox="1">
            <a:spLocks noChangeArrowheads="1"/>
          </p:cNvSpPr>
          <p:nvPr/>
        </p:nvSpPr>
        <p:spPr bwMode="auto">
          <a:xfrm>
            <a:off x="6870700" y="6024563"/>
            <a:ext cx="15001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i="1">
                <a:latin typeface="Times New Roman" pitchFamily="18" charset="0"/>
              </a:rPr>
              <a:t>B &amp; R absorbed</a:t>
            </a:r>
          </a:p>
        </p:txBody>
      </p:sp>
      <p:sp>
        <p:nvSpPr>
          <p:cNvPr id="10253" name="Rectangle 36"/>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endParaRPr lang="en-US" altLang="en-US" sz="2000" i="1">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9712"/>
    </mc:Choice>
    <mc:Fallback xmlns="">
      <p:transition spd="slow" advTm="1971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6.0&quot;&gt;&lt;object type=&quot;1&quot; unique_id=&quot;10001&quot;&gt;&lt;property id=&quot;20141&quot; value=&quot;lect-2-robinson&quot;/&gt;&lt;property id=&quot;20144&quot; value=&quot;0&quot;/&gt;&lt;property id=&quot;20146&quot; value=&quot;0&quot;/&gt;&lt;property id=&quot;20147&quot; value=&quot;0&quot;/&gt;&lt;property id=&quot;20148&quot; value=&quot;5&quot;/&gt;&lt;property id=&quot;20180&quot; value=&quot;0&quot;/&gt;&lt;property id=&quot;20181&quot; value=&quot;0&quot;/&gt;&lt;property id=&quot;20191&quot; value=&quot;BMS Lecture 1&quot;/&gt;&lt;property id=&quot;20192&quot; value=&quot;https://breeze.itap.purdue.edu/BMS524&quot;/&gt;&lt;property id=&quot;20193&quot; value=&quot;0&quot;/&gt;&lt;object type=&quot;8&quot; unique_id=&quot;10002&quot;&gt;&lt;/object&gt;&lt;object type=&quot;4&quot; unique_id=&quot;10004&quot;&gt;&lt;/object&gt;&lt;/object&gt;&lt;/database&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1889</TotalTime>
  <Words>2142</Words>
  <Application>Microsoft Macintosh PowerPoint</Application>
  <PresentationFormat>On-screen Show (4:3)</PresentationFormat>
  <Paragraphs>421</Paragraphs>
  <Slides>37</Slides>
  <Notes>36</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37</vt:i4>
      </vt:variant>
    </vt:vector>
  </HeadingPairs>
  <TitlesOfParts>
    <vt:vector size="46" baseType="lpstr">
      <vt:lpstr>Arial</vt:lpstr>
      <vt:lpstr>Comic Sans MS</vt:lpstr>
      <vt:lpstr>Monotype Sorts</vt:lpstr>
      <vt:lpstr>Symbol</vt:lpstr>
      <vt:lpstr>Times New Roman</vt:lpstr>
      <vt:lpstr>Default Design</vt:lpstr>
      <vt:lpstr>Microsoft ClipArt Gallery</vt:lpstr>
      <vt:lpstr>Document</vt:lpstr>
      <vt:lpstr>Clip</vt:lpstr>
      <vt:lpstr>BMS 524 - “Introduction to Confocal Microscopy and Image Analysis” </vt:lpstr>
      <vt:lpstr>Introduction to Lecture 2</vt:lpstr>
      <vt:lpstr>Learning Objectives – Lecture 2</vt:lpstr>
      <vt:lpstr>The Light Spectrum</vt:lpstr>
      <vt:lpstr>Some  Definitions</vt:lpstr>
      <vt:lpstr>Refraction &amp; Dispersion</vt:lpstr>
      <vt:lpstr>Refraction</vt:lpstr>
      <vt:lpstr>PowerPoint Presentation</vt:lpstr>
      <vt:lpstr>Light absorption</vt:lpstr>
      <vt:lpstr>Absorption Chart</vt:lpstr>
      <vt:lpstr>The light spectrum</vt:lpstr>
      <vt:lpstr>Magnification</vt:lpstr>
      <vt:lpstr>Magnification</vt:lpstr>
      <vt:lpstr>Some Principles of Magnification</vt:lpstr>
      <vt:lpstr>Basic Microscopy</vt:lpstr>
      <vt:lpstr>Microscope Basics</vt:lpstr>
      <vt:lpstr>The Conventional Microscope</vt:lpstr>
      <vt:lpstr>Microscopes - then to now</vt:lpstr>
      <vt:lpstr>Upright Scope</vt:lpstr>
      <vt:lpstr>Inverted Microscope</vt:lpstr>
      <vt:lpstr>PowerPoint Presentation</vt:lpstr>
      <vt:lpstr>Conventional Finite Optics with Telan system</vt:lpstr>
      <vt:lpstr>Infinity Optics</vt:lpstr>
      <vt:lpstr>PowerPoint Presentation</vt:lpstr>
      <vt:lpstr>Objectives</vt:lpstr>
      <vt:lpstr>“Half” of a  Zeiss Microscope objective</vt:lpstr>
      <vt:lpstr>Objectives</vt:lpstr>
      <vt:lpstr>Numerical Aperture</vt:lpstr>
      <vt:lpstr>PowerPoint Presentation</vt:lpstr>
      <vt:lpstr>Numerical Aperture</vt:lpstr>
      <vt:lpstr>Numerical Aperture</vt:lpstr>
      <vt:lpstr>Raleigh Criterion</vt:lpstr>
      <vt:lpstr>Object Resolution</vt:lpstr>
      <vt:lpstr>PowerPoint Presentation</vt:lpstr>
      <vt:lpstr>Microscope Objectives</vt:lpstr>
      <vt:lpstr>PowerPoint Presentation</vt:lpstr>
      <vt:lpstr>Summary Lecture 2</vt:lpstr>
    </vt:vector>
  </TitlesOfParts>
  <Company>Purdue University Cytometry Laboratories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 Paul Robinson</dc:creator>
  <cp:keywords>2-lect-2-robinson</cp:keywords>
  <cp:lastModifiedBy>Joseph Paul Robinson</cp:lastModifiedBy>
  <cp:revision>72</cp:revision>
  <cp:lastPrinted>2014-01-17T23:29:35Z</cp:lastPrinted>
  <dcterms:created xsi:type="dcterms:W3CDTF">2007-01-07T03:20:43Z</dcterms:created>
  <dcterms:modified xsi:type="dcterms:W3CDTF">2020-01-05T04:04:15Z</dcterms:modified>
</cp:coreProperties>
</file>