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57" r:id="rId5"/>
  </p:sldMasterIdLst>
  <p:notesMasterIdLst>
    <p:notesMasterId r:id="rId35"/>
  </p:notesMasterIdLst>
  <p:sldIdLst>
    <p:sldId id="302" r:id="rId6"/>
    <p:sldId id="315" r:id="rId7"/>
    <p:sldId id="314" r:id="rId8"/>
    <p:sldId id="340" r:id="rId9"/>
    <p:sldId id="341" r:id="rId10"/>
    <p:sldId id="342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66" r:id="rId24"/>
    <p:sldId id="367" r:id="rId25"/>
    <p:sldId id="368" r:id="rId26"/>
    <p:sldId id="369" r:id="rId27"/>
    <p:sldId id="371" r:id="rId28"/>
    <p:sldId id="372" r:id="rId29"/>
    <p:sldId id="373" r:id="rId30"/>
    <p:sldId id="375" r:id="rId31"/>
    <p:sldId id="374" r:id="rId32"/>
    <p:sldId id="281" r:id="rId33"/>
    <p:sldId id="3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D4"/>
    <a:srgbClr val="FDB714"/>
    <a:srgbClr val="F26929"/>
    <a:srgbClr val="C6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554"/>
    <p:restoredTop sz="94737"/>
  </p:normalViewPr>
  <p:slideViewPr>
    <p:cSldViewPr snapToGrid="0" snapToObjects="1">
      <p:cViewPr varScale="1">
        <p:scale>
          <a:sx n="110" d="100"/>
          <a:sy n="110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AAA8-D7FB-EC4D-BA91-8B300B0686B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F144E-2FA6-B542-95D2-8F49A89C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01CA89AA-AF6B-0B46-80A9-D701A3FAB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97B32CCD-C7FF-4141-93D8-495C34799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A2DAA052-7378-E342-9AC2-41628DA90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E51920-D652-D14B-AD79-ED6F41863189}" type="slidenum">
              <a:rPr lang="en-US" altLang="en-US" sz="1100" smtClean="0"/>
              <a:pPr/>
              <a:t>2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16830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99668117-1038-604F-8540-33301E32C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B576261-197C-3D43-9E8B-01D46ED5445B}" type="slidenum">
              <a:rPr lang="en-US" altLang="en-US" sz="1100" smtClean="0"/>
              <a:pPr/>
              <a:t>3</a:t>
            </a:fld>
            <a:endParaRPr lang="en-US" altLang="en-US" sz="11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CB70E8A-DDD9-0F4B-BC7F-961F72E14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9A67759-7115-C74A-9F9F-EF83DD2BB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27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9285B81-3BE4-2F49-A387-6C178A3BC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C4D4C97-29FD-8846-B399-A13C23422FC2}" type="slidenum">
              <a:rPr lang="en-US" altLang="en-US" sz="1100" smtClean="0"/>
              <a:pPr/>
              <a:t>28</a:t>
            </a:fld>
            <a:endParaRPr lang="en-US" altLang="en-US" sz="11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DBFB924-1EDA-474C-BBF5-045A8CF6C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E2A1D93-04C0-DC46-BB63-89C9A4946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45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3A15-2BA6-F94B-B538-787F9FFB3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75" y="1959851"/>
            <a:ext cx="400513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4DE9B-1DB3-5248-BFC2-ABEACFA7B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775" y="4439526"/>
            <a:ext cx="345819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813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35C6-3E89-A444-AE13-7FE203E6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4D07-530D-5A4B-BB76-084BA5B2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98DDF-F2E8-1B46-840F-FF4BDBE4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0FE22-30E9-E34A-89C7-05F941A6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9349-42EA-AF46-89C9-5C45B788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33D1DB-020E-3B40-92D7-C3628B3E9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654B56-C09A-1F42-92D5-1E5AE06709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02000" y="6591300"/>
            <a:ext cx="55372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175F22-F258-9741-80CF-8B700879A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B17F-8540-024F-9DEF-C95D8536E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4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83F9FCD-C0F4-DA4A-A553-3108CA7E12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16140A5C-41AF-1446-9092-7CC5329D6E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99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8EDA3-7004-724E-90D6-DEC6DED9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1109106"/>
            <a:ext cx="4133627" cy="182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B831C7-CBCF-BB48-9F23-BCDC7B321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563" y="6285233"/>
            <a:ext cx="1270616" cy="327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92D3B-0F6C-F849-8787-52E6FEF22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827" y="6409346"/>
            <a:ext cx="904540" cy="203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0C98A-5E6C-984E-9AC7-8B6CFA12BC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916890"/>
            <a:ext cx="626762" cy="9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1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726358-FEE3-C541-9E0E-5C1ABDE97BA6}"/>
              </a:ext>
            </a:extLst>
          </p:cNvPr>
          <p:cNvSpPr/>
          <p:nvPr userDrawn="1"/>
        </p:nvSpPr>
        <p:spPr>
          <a:xfrm>
            <a:off x="0" y="0"/>
            <a:ext cx="12192000" cy="6383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3DA0B-CACE-1D47-9FF9-6162F6B6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920079"/>
            <a:ext cx="10515600" cy="455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2858D-A47C-0548-B08C-1F36E32CA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827" y="1475974"/>
            <a:ext cx="10515600" cy="4130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0086E-9146-EC46-8F9C-63D72E898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11969"/>
            <a:ext cx="4114800" cy="223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8E94964-B3A1-1744-9E4E-4AC552125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F4F13-3E3D-CC4A-B130-DB33C36ED9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129" y="6484332"/>
            <a:ext cx="900049" cy="23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EF12E5-5413-8048-BD2A-D5E62F9E42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827" y="6505554"/>
            <a:ext cx="2132857" cy="240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47838F-6A55-9E4A-B60D-85F95D92D35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891252"/>
            <a:ext cx="626762" cy="9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BBD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://en.wikipedia.org/wiki/Image:DNA_Overview.png" TargetMode="Externa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://en.wikipedia.org/wiki/Image:DNA_Overview.png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082C712-6066-5146-A935-2368D32082D9}"/>
              </a:ext>
            </a:extLst>
          </p:cNvPr>
          <p:cNvSpPr txBox="1">
            <a:spLocks/>
          </p:cNvSpPr>
          <p:nvPr/>
        </p:nvSpPr>
        <p:spPr>
          <a:xfrm>
            <a:off x="1298723" y="788989"/>
            <a:ext cx="6000750" cy="60801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txBody>
          <a:bodyPr lIns="81280" tIns="40640" rIns="81280" bIns="40640"/>
          <a:lstStyle/>
          <a:p>
            <a:pPr>
              <a:defRPr/>
            </a:pPr>
            <a:r>
              <a:rPr lang="en-US" sz="3600" b="1" dirty="0">
                <a:solidFill>
                  <a:srgbClr val="00A69C"/>
                </a:solidFill>
                <a:latin typeface="Arial Narrow" charset="0"/>
                <a:ea typeface="ＭＳ 明朝" charset="-128"/>
                <a:cs typeface="Arial" charset="0"/>
              </a:rPr>
              <a:t>Advanced Flow Cytometry</a:t>
            </a:r>
            <a:endParaRPr lang="en-US" sz="1400" dirty="0"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BB967D-C054-0B42-812E-F132C9B4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79414"/>
            <a:ext cx="1635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81280" tIns="40640" rIns="81280" bIns="40640" anchor="ctr">
            <a:spAutoFit/>
          </a:bodyPr>
          <a:lstStyle/>
          <a:p>
            <a:pPr>
              <a:defRPr/>
            </a:pPr>
            <a:endParaRPr lang="en-US" sz="2133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3BAC17F-763D-EA4F-9F07-B084A924E8D3}"/>
              </a:ext>
            </a:extLst>
          </p:cNvPr>
          <p:cNvSpPr txBox="1">
            <a:spLocks/>
          </p:cNvSpPr>
          <p:nvPr/>
        </p:nvSpPr>
        <p:spPr>
          <a:xfrm>
            <a:off x="1298723" y="1478758"/>
            <a:ext cx="6858000" cy="655637"/>
          </a:xfrm>
          <a:prstGeom prst="rect">
            <a:avLst/>
          </a:prstGeom>
        </p:spPr>
        <p:txBody>
          <a:bodyPr lIns="81280" tIns="40640" rIns="81280" bIns="40640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en-US" b="1" dirty="0"/>
              <a:t>J. Paul Robinson &amp; John Nolan</a:t>
            </a:r>
          </a:p>
        </p:txBody>
      </p:sp>
    </p:spTree>
    <p:extLst>
      <p:ext uri="{BB962C8B-B14F-4D97-AF65-F5344CB8AC3E}">
        <p14:creationId xmlns:p14="http://schemas.microsoft.com/office/powerpoint/2010/main" val="406665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CA34352-EC80-354F-90A1-F292E1610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Multiplexed Analysis Methods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6D85C23F-3EAD-6042-8F1F-937C91F64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7315200" cy="4525963"/>
          </a:xfrm>
        </p:spPr>
        <p:txBody>
          <a:bodyPr/>
          <a:lstStyle/>
          <a:p>
            <a:pPr eaLnBrk="1" hangingPunct="1"/>
            <a:r>
              <a:rPr lang="en-US" altLang="en-US"/>
              <a:t>Immunoassays</a:t>
            </a:r>
          </a:p>
          <a:p>
            <a:pPr lvl="1" eaLnBrk="1" hangingPunct="1"/>
            <a:r>
              <a:rPr lang="en-US" altLang="en-US"/>
              <a:t>Multiplexed ELISAs</a:t>
            </a:r>
          </a:p>
          <a:p>
            <a:pPr eaLnBrk="1" hangingPunct="1"/>
            <a:r>
              <a:rPr lang="en-US" altLang="en-US"/>
              <a:t>Nucleic Acid Analysis</a:t>
            </a:r>
          </a:p>
          <a:p>
            <a:pPr lvl="1" eaLnBrk="1" hangingPunct="1"/>
            <a:r>
              <a:rPr lang="en-US" altLang="en-US"/>
              <a:t>Soluble DNA chips</a:t>
            </a:r>
          </a:p>
          <a:p>
            <a:pPr eaLnBrk="1" hangingPunct="1"/>
            <a:r>
              <a:rPr lang="en-US" altLang="en-US"/>
              <a:t>Molecular Assembly and Screening</a:t>
            </a:r>
          </a:p>
          <a:p>
            <a:pPr lvl="1" eaLnBrk="1" hangingPunct="1"/>
            <a:r>
              <a:rPr lang="en-US" altLang="en-US"/>
              <a:t>Basic research</a:t>
            </a:r>
          </a:p>
          <a:p>
            <a:pPr lvl="1" eaLnBrk="1" hangingPunct="1"/>
            <a:r>
              <a:rPr lang="en-US" altLang="en-US"/>
              <a:t>Drug discovery</a:t>
            </a:r>
          </a:p>
        </p:txBody>
      </p:sp>
    </p:spTree>
    <p:extLst>
      <p:ext uri="{BB962C8B-B14F-4D97-AF65-F5344CB8AC3E}">
        <p14:creationId xmlns:p14="http://schemas.microsoft.com/office/powerpoint/2010/main" val="101093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F898BD9-1DF7-B049-95DA-E5B1E5DF3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Immunoassay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AAD545C8-948C-1B4B-A8C2-1247C4B61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6FB22AA5-B8E7-A34D-BC23-8588AE91A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0839" y="1600201"/>
            <a:ext cx="6408737" cy="4525963"/>
          </a:xfrm>
        </p:spPr>
      </p:pic>
    </p:spTree>
    <p:extLst>
      <p:ext uri="{BB962C8B-B14F-4D97-AF65-F5344CB8AC3E}">
        <p14:creationId xmlns:p14="http://schemas.microsoft.com/office/powerpoint/2010/main" val="271845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536FA9F-40F9-A448-99E1-BFB2D5130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/>
              <a:t>Capture Considerations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8FA1E7D0-EFDD-9444-932C-213F65F43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Antibody: Affinity, specificity</a:t>
            </a:r>
          </a:p>
          <a:p>
            <a:pPr lvl="1" eaLnBrk="1" hangingPunct="1"/>
            <a:r>
              <a:rPr lang="en-US" altLang="en-US"/>
              <a:t>Good monoclonals</a:t>
            </a:r>
          </a:p>
          <a:p>
            <a:pPr eaLnBrk="1" hangingPunct="1"/>
            <a:r>
              <a:rPr lang="en-US" altLang="en-US"/>
              <a:t>Immobilization: Stability, sensitivity</a:t>
            </a:r>
          </a:p>
          <a:p>
            <a:pPr lvl="1" eaLnBrk="1" hangingPunct="1"/>
            <a:r>
              <a:rPr lang="en-US" altLang="en-US"/>
              <a:t>Physical adsorption</a:t>
            </a:r>
          </a:p>
          <a:p>
            <a:pPr lvl="1" eaLnBrk="1" hangingPunct="1"/>
            <a:r>
              <a:rPr lang="en-US" altLang="en-US"/>
              <a:t>Protein G</a:t>
            </a:r>
          </a:p>
          <a:p>
            <a:pPr lvl="1" eaLnBrk="1" hangingPunct="1"/>
            <a:r>
              <a:rPr lang="en-US" altLang="en-US"/>
              <a:t>Covalent attachment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9459" name="Picture 4" descr="Sulfo-NHS_Reaction_Figure02">
            <a:extLst>
              <a:ext uri="{FF2B5EF4-FFF2-40B4-BE49-F238E27FC236}">
                <a16:creationId xmlns:a16="http://schemas.microsoft.com/office/drawing/2014/main" id="{FF9B0C9B-A326-0F4B-8092-44C8DEC3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66" y="3429000"/>
            <a:ext cx="5181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BDFECF0E-CEDF-D943-8628-B45AD47CA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1" y="6488114"/>
            <a:ext cx="1058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Arial" panose="020B0604020202020204" pitchFamily="34" charset="0"/>
              </a:rPr>
              <a:t>Pierce</a:t>
            </a:r>
          </a:p>
        </p:txBody>
      </p:sp>
    </p:spTree>
    <p:extLst>
      <p:ext uri="{BB962C8B-B14F-4D97-AF65-F5344CB8AC3E}">
        <p14:creationId xmlns:p14="http://schemas.microsoft.com/office/powerpoint/2010/main" val="265118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4CB3397-87B0-BF4A-B2C5-9D1035E20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Capture Bead Characterization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792F1FE-167B-074B-9F93-52DBCDE32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1"/>
            <a:ext cx="5791200" cy="4525963"/>
          </a:xfrm>
        </p:spPr>
        <p:txBody>
          <a:bodyPr/>
          <a:lstStyle/>
          <a:p>
            <a:pPr eaLnBrk="1" hangingPunct="1"/>
            <a:r>
              <a:rPr lang="en-US" altLang="en-US"/>
              <a:t>Labeled analyte</a:t>
            </a:r>
          </a:p>
          <a:p>
            <a:pPr lvl="1" eaLnBrk="1" hangingPunct="1"/>
            <a:r>
              <a:rPr lang="en-US" altLang="en-US"/>
              <a:t>Active binding sites </a:t>
            </a:r>
          </a:p>
          <a:p>
            <a:pPr lvl="1" eaLnBrk="1" hangingPunct="1"/>
            <a:r>
              <a:rPr lang="en-US" altLang="en-US"/>
              <a:t>Affinity of capture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Labeled antibody</a:t>
            </a:r>
          </a:p>
          <a:p>
            <a:pPr lvl="1" eaLnBrk="1" hangingPunct="1"/>
            <a:r>
              <a:rPr lang="en-US" altLang="en-US"/>
              <a:t>Immobilized antibody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Fluorogenic protein stain</a:t>
            </a:r>
          </a:p>
          <a:p>
            <a:pPr lvl="1" eaLnBrk="1" hangingPunct="1"/>
            <a:r>
              <a:rPr lang="en-US" altLang="en-US"/>
              <a:t>Immobilized protein</a:t>
            </a:r>
          </a:p>
        </p:txBody>
      </p:sp>
      <p:grpSp>
        <p:nvGrpSpPr>
          <p:cNvPr id="20483" name="Group 3">
            <a:extLst>
              <a:ext uri="{FF2B5EF4-FFF2-40B4-BE49-F238E27FC236}">
                <a16:creationId xmlns:a16="http://schemas.microsoft.com/office/drawing/2014/main" id="{90746064-D0ED-D349-A6AD-85412400D55E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3200400"/>
            <a:ext cx="1563688" cy="1485900"/>
            <a:chOff x="195263" y="4340399"/>
            <a:chExt cx="2365083" cy="2247542"/>
          </a:xfrm>
        </p:grpSpPr>
        <p:grpSp>
          <p:nvGrpSpPr>
            <p:cNvPr id="20880" name="Group 347">
              <a:extLst>
                <a:ext uri="{FF2B5EF4-FFF2-40B4-BE49-F238E27FC236}">
                  <a16:creationId xmlns:a16="http://schemas.microsoft.com/office/drawing/2014/main" id="{031310BB-1466-7748-8C3D-2534C5070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634" y="4542879"/>
              <a:ext cx="1901697" cy="1777440"/>
              <a:chOff x="3757" y="838"/>
              <a:chExt cx="1198" cy="1120"/>
            </a:xfrm>
          </p:grpSpPr>
          <p:grpSp>
            <p:nvGrpSpPr>
              <p:cNvPr id="20960" name="Group 348">
                <a:extLst>
                  <a:ext uri="{FF2B5EF4-FFF2-40B4-BE49-F238E27FC236}">
                    <a16:creationId xmlns:a16="http://schemas.microsoft.com/office/drawing/2014/main" id="{19FA3529-6484-3B49-9B96-78C451C773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440572" flipV="1">
                <a:off x="3879" y="1074"/>
                <a:ext cx="93" cy="145"/>
                <a:chOff x="2092" y="1538"/>
                <a:chExt cx="93" cy="145"/>
              </a:xfrm>
            </p:grpSpPr>
            <p:sp>
              <p:nvSpPr>
                <p:cNvPr id="21026" name="Rectangle 349">
                  <a:extLst>
                    <a:ext uri="{FF2B5EF4-FFF2-40B4-BE49-F238E27FC236}">
                      <a16:creationId xmlns:a16="http://schemas.microsoft.com/office/drawing/2014/main" id="{255C2D9F-0E94-AC49-BA6A-778254B21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27" name="Oval 350">
                  <a:extLst>
                    <a:ext uri="{FF2B5EF4-FFF2-40B4-BE49-F238E27FC236}">
                      <a16:creationId xmlns:a16="http://schemas.microsoft.com/office/drawing/2014/main" id="{D1EA5B1D-0539-F34A-BEBA-2085779ED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28" name="Oval 351">
                  <a:extLst>
                    <a:ext uri="{FF2B5EF4-FFF2-40B4-BE49-F238E27FC236}">
                      <a16:creationId xmlns:a16="http://schemas.microsoft.com/office/drawing/2014/main" id="{CEE7BBDC-E733-5549-BFD0-AD475DFCB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61" name="Group 352">
                <a:extLst>
                  <a:ext uri="{FF2B5EF4-FFF2-40B4-BE49-F238E27FC236}">
                    <a16:creationId xmlns:a16="http://schemas.microsoft.com/office/drawing/2014/main" id="{497208AB-89B6-3C48-A497-769DBB297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10425" flipV="1">
                <a:off x="4276" y="838"/>
                <a:ext cx="93" cy="145"/>
                <a:chOff x="2092" y="1538"/>
                <a:chExt cx="93" cy="145"/>
              </a:xfrm>
            </p:grpSpPr>
            <p:sp>
              <p:nvSpPr>
                <p:cNvPr id="21023" name="Rectangle 353">
                  <a:extLst>
                    <a:ext uri="{FF2B5EF4-FFF2-40B4-BE49-F238E27FC236}">
                      <a16:creationId xmlns:a16="http://schemas.microsoft.com/office/drawing/2014/main" id="{58F8C871-F3C8-E34A-AD8E-27FCCA104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24" name="Oval 354">
                  <a:extLst>
                    <a:ext uri="{FF2B5EF4-FFF2-40B4-BE49-F238E27FC236}">
                      <a16:creationId xmlns:a16="http://schemas.microsoft.com/office/drawing/2014/main" id="{5CBFE9CF-D7B8-3F41-9366-279FACFFE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25" name="Oval 355">
                  <a:extLst>
                    <a:ext uri="{FF2B5EF4-FFF2-40B4-BE49-F238E27FC236}">
                      <a16:creationId xmlns:a16="http://schemas.microsoft.com/office/drawing/2014/main" id="{562B934C-08E9-B747-AD7D-65F8DE6F9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62" name="Group 356">
                <a:extLst>
                  <a:ext uri="{FF2B5EF4-FFF2-40B4-BE49-F238E27FC236}">
                    <a16:creationId xmlns:a16="http://schemas.microsoft.com/office/drawing/2014/main" id="{A492B231-A74E-F246-A4DD-BA29D0652C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37857" flipV="1">
                <a:off x="3783" y="1370"/>
                <a:ext cx="93" cy="145"/>
                <a:chOff x="2092" y="1538"/>
                <a:chExt cx="93" cy="145"/>
              </a:xfrm>
            </p:grpSpPr>
            <p:sp>
              <p:nvSpPr>
                <p:cNvPr id="21020" name="Rectangle 357">
                  <a:extLst>
                    <a:ext uri="{FF2B5EF4-FFF2-40B4-BE49-F238E27FC236}">
                      <a16:creationId xmlns:a16="http://schemas.microsoft.com/office/drawing/2014/main" id="{FA02EA30-1233-974D-AF25-2C41CE9C32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21" name="Oval 358">
                  <a:extLst>
                    <a:ext uri="{FF2B5EF4-FFF2-40B4-BE49-F238E27FC236}">
                      <a16:creationId xmlns:a16="http://schemas.microsoft.com/office/drawing/2014/main" id="{1B721FD0-8356-1F4F-BDC7-BB4772E887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22" name="Oval 359">
                  <a:extLst>
                    <a:ext uri="{FF2B5EF4-FFF2-40B4-BE49-F238E27FC236}">
                      <a16:creationId xmlns:a16="http://schemas.microsoft.com/office/drawing/2014/main" id="{B189437E-7741-E44F-8352-C042A80A68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63" name="Group 360">
                <a:extLst>
                  <a:ext uri="{FF2B5EF4-FFF2-40B4-BE49-F238E27FC236}">
                    <a16:creationId xmlns:a16="http://schemas.microsoft.com/office/drawing/2014/main" id="{7200409F-B2DF-8A44-B2BF-0114CEB033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992226" flipV="1">
                <a:off x="4480" y="870"/>
                <a:ext cx="93" cy="145"/>
                <a:chOff x="2092" y="1538"/>
                <a:chExt cx="93" cy="145"/>
              </a:xfrm>
            </p:grpSpPr>
            <p:sp>
              <p:nvSpPr>
                <p:cNvPr id="21017" name="Rectangle 361">
                  <a:extLst>
                    <a:ext uri="{FF2B5EF4-FFF2-40B4-BE49-F238E27FC236}">
                      <a16:creationId xmlns:a16="http://schemas.microsoft.com/office/drawing/2014/main" id="{F127B7D5-C7EF-714B-8362-001E3553C5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18" name="Oval 362">
                  <a:extLst>
                    <a:ext uri="{FF2B5EF4-FFF2-40B4-BE49-F238E27FC236}">
                      <a16:creationId xmlns:a16="http://schemas.microsoft.com/office/drawing/2014/main" id="{011AF520-97A0-C249-A437-A08528559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19" name="Oval 363">
                  <a:extLst>
                    <a:ext uri="{FF2B5EF4-FFF2-40B4-BE49-F238E27FC236}">
                      <a16:creationId xmlns:a16="http://schemas.microsoft.com/office/drawing/2014/main" id="{59F7D712-1CBD-194D-94C1-0179E817D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64" name="Group 364">
                <a:extLst>
                  <a:ext uri="{FF2B5EF4-FFF2-40B4-BE49-F238E27FC236}">
                    <a16:creationId xmlns:a16="http://schemas.microsoft.com/office/drawing/2014/main" id="{8CC15D98-523B-744F-A016-FF6854898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184451" flipV="1">
                <a:off x="4654" y="959"/>
                <a:ext cx="93" cy="145"/>
                <a:chOff x="2092" y="1538"/>
                <a:chExt cx="93" cy="145"/>
              </a:xfrm>
            </p:grpSpPr>
            <p:sp>
              <p:nvSpPr>
                <p:cNvPr id="21014" name="Rectangle 365">
                  <a:extLst>
                    <a:ext uri="{FF2B5EF4-FFF2-40B4-BE49-F238E27FC236}">
                      <a16:creationId xmlns:a16="http://schemas.microsoft.com/office/drawing/2014/main" id="{929FEAAE-6073-C041-A0B6-92E5B9D52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15" name="Oval 366">
                  <a:extLst>
                    <a:ext uri="{FF2B5EF4-FFF2-40B4-BE49-F238E27FC236}">
                      <a16:creationId xmlns:a16="http://schemas.microsoft.com/office/drawing/2014/main" id="{86A98D2E-A277-744F-9567-44FD3F0D2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16" name="Oval 367">
                  <a:extLst>
                    <a:ext uri="{FF2B5EF4-FFF2-40B4-BE49-F238E27FC236}">
                      <a16:creationId xmlns:a16="http://schemas.microsoft.com/office/drawing/2014/main" id="{EF998AF7-237E-A245-83F7-0A9AC35C5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65" name="Group 368">
                <a:extLst>
                  <a:ext uri="{FF2B5EF4-FFF2-40B4-BE49-F238E27FC236}">
                    <a16:creationId xmlns:a16="http://schemas.microsoft.com/office/drawing/2014/main" id="{09B130E5-767E-894E-9F43-48929EF3C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704304" flipV="1">
                <a:off x="4781" y="1094"/>
                <a:ext cx="93" cy="145"/>
                <a:chOff x="2092" y="1538"/>
                <a:chExt cx="93" cy="145"/>
              </a:xfrm>
            </p:grpSpPr>
            <p:sp>
              <p:nvSpPr>
                <p:cNvPr id="21011" name="Rectangle 369">
                  <a:extLst>
                    <a:ext uri="{FF2B5EF4-FFF2-40B4-BE49-F238E27FC236}">
                      <a16:creationId xmlns:a16="http://schemas.microsoft.com/office/drawing/2014/main" id="{77D5D8A3-BF26-9741-8BC9-045E8DC9B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12" name="Oval 370">
                  <a:extLst>
                    <a:ext uri="{FF2B5EF4-FFF2-40B4-BE49-F238E27FC236}">
                      <a16:creationId xmlns:a16="http://schemas.microsoft.com/office/drawing/2014/main" id="{BC09E8C9-9D43-8F45-9E8D-61016F9F4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13" name="Oval 371">
                  <a:extLst>
                    <a:ext uri="{FF2B5EF4-FFF2-40B4-BE49-F238E27FC236}">
                      <a16:creationId xmlns:a16="http://schemas.microsoft.com/office/drawing/2014/main" id="{230DEFE3-E749-0D48-98A5-4789D03A6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66" name="Group 372">
                <a:extLst>
                  <a:ext uri="{FF2B5EF4-FFF2-40B4-BE49-F238E27FC236}">
                    <a16:creationId xmlns:a16="http://schemas.microsoft.com/office/drawing/2014/main" id="{E6A91AC5-E02B-C145-87C9-40A2119B48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394158" flipV="1">
                <a:off x="3796" y="1209"/>
                <a:ext cx="93" cy="145"/>
                <a:chOff x="2092" y="1538"/>
                <a:chExt cx="93" cy="145"/>
              </a:xfrm>
            </p:grpSpPr>
            <p:sp>
              <p:nvSpPr>
                <p:cNvPr id="21008" name="Rectangle 373">
                  <a:extLst>
                    <a:ext uri="{FF2B5EF4-FFF2-40B4-BE49-F238E27FC236}">
                      <a16:creationId xmlns:a16="http://schemas.microsoft.com/office/drawing/2014/main" id="{1FFA3D4F-E700-8847-9B41-B2BB404B1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9" name="Oval 374">
                  <a:extLst>
                    <a:ext uri="{FF2B5EF4-FFF2-40B4-BE49-F238E27FC236}">
                      <a16:creationId xmlns:a16="http://schemas.microsoft.com/office/drawing/2014/main" id="{DB55337D-E6B1-E74B-B090-79E0D3BD9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10" name="Oval 375">
                  <a:extLst>
                    <a:ext uri="{FF2B5EF4-FFF2-40B4-BE49-F238E27FC236}">
                      <a16:creationId xmlns:a16="http://schemas.microsoft.com/office/drawing/2014/main" id="{39498E13-6329-9145-91C0-43EDFE256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67" name="Group 376">
                <a:extLst>
                  <a:ext uri="{FF2B5EF4-FFF2-40B4-BE49-F238E27FC236}">
                    <a16:creationId xmlns:a16="http://schemas.microsoft.com/office/drawing/2014/main" id="{862BC014-6673-1F4D-BBCE-8AE378BA04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873037" flipV="1">
                <a:off x="4058" y="914"/>
                <a:ext cx="93" cy="145"/>
                <a:chOff x="2092" y="1538"/>
                <a:chExt cx="93" cy="145"/>
              </a:xfrm>
            </p:grpSpPr>
            <p:sp>
              <p:nvSpPr>
                <p:cNvPr id="21005" name="Rectangle 377">
                  <a:extLst>
                    <a:ext uri="{FF2B5EF4-FFF2-40B4-BE49-F238E27FC236}">
                      <a16:creationId xmlns:a16="http://schemas.microsoft.com/office/drawing/2014/main" id="{BE992560-6CDF-3045-B4DF-46C02552A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6" name="Oval 378">
                  <a:extLst>
                    <a:ext uri="{FF2B5EF4-FFF2-40B4-BE49-F238E27FC236}">
                      <a16:creationId xmlns:a16="http://schemas.microsoft.com/office/drawing/2014/main" id="{CD31978A-F498-8141-8AAB-771C3BF6F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7" name="Oval 379">
                  <a:extLst>
                    <a:ext uri="{FF2B5EF4-FFF2-40B4-BE49-F238E27FC236}">
                      <a16:creationId xmlns:a16="http://schemas.microsoft.com/office/drawing/2014/main" id="{0D5F5478-10F7-AC4C-8816-104A97075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68" name="Group 380">
                <a:extLst>
                  <a:ext uri="{FF2B5EF4-FFF2-40B4-BE49-F238E27FC236}">
                    <a16:creationId xmlns:a16="http://schemas.microsoft.com/office/drawing/2014/main" id="{BF9A3951-9350-DE4E-8B3C-09DCE6D8B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755878" flipV="1">
                <a:off x="3822" y="1518"/>
                <a:ext cx="93" cy="145"/>
                <a:chOff x="2092" y="1538"/>
                <a:chExt cx="93" cy="145"/>
              </a:xfrm>
            </p:grpSpPr>
            <p:sp>
              <p:nvSpPr>
                <p:cNvPr id="21002" name="Rectangle 381">
                  <a:extLst>
                    <a:ext uri="{FF2B5EF4-FFF2-40B4-BE49-F238E27FC236}">
                      <a16:creationId xmlns:a16="http://schemas.microsoft.com/office/drawing/2014/main" id="{BB7A00D3-8776-D74F-973E-9CB8D22DC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3" name="Oval 382">
                  <a:extLst>
                    <a:ext uri="{FF2B5EF4-FFF2-40B4-BE49-F238E27FC236}">
                      <a16:creationId xmlns:a16="http://schemas.microsoft.com/office/drawing/2014/main" id="{62AC27C8-97CE-B442-BC47-31CFF31081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4" name="Oval 383">
                  <a:extLst>
                    <a:ext uri="{FF2B5EF4-FFF2-40B4-BE49-F238E27FC236}">
                      <a16:creationId xmlns:a16="http://schemas.microsoft.com/office/drawing/2014/main" id="{DC43818B-44EB-CC42-A87C-EEBBBF474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69" name="Group 384">
                <a:extLst>
                  <a:ext uri="{FF2B5EF4-FFF2-40B4-BE49-F238E27FC236}">
                    <a16:creationId xmlns:a16="http://schemas.microsoft.com/office/drawing/2014/main" id="{B35205C4-4DB3-3045-B477-689E4B9551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809034">
                <a:off x="4190" y="1797"/>
                <a:ext cx="93" cy="145"/>
                <a:chOff x="2092" y="1538"/>
                <a:chExt cx="93" cy="145"/>
              </a:xfrm>
            </p:grpSpPr>
            <p:sp>
              <p:nvSpPr>
                <p:cNvPr id="20999" name="Rectangle 385">
                  <a:extLst>
                    <a:ext uri="{FF2B5EF4-FFF2-40B4-BE49-F238E27FC236}">
                      <a16:creationId xmlns:a16="http://schemas.microsoft.com/office/drawing/2014/main" id="{E3F5AED1-2252-4B48-A014-449D879BA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0" name="Oval 386">
                  <a:extLst>
                    <a:ext uri="{FF2B5EF4-FFF2-40B4-BE49-F238E27FC236}">
                      <a16:creationId xmlns:a16="http://schemas.microsoft.com/office/drawing/2014/main" id="{6D3F5037-E35E-CD4B-85C5-0FBE096E7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1" name="Oval 387">
                  <a:extLst>
                    <a:ext uri="{FF2B5EF4-FFF2-40B4-BE49-F238E27FC236}">
                      <a16:creationId xmlns:a16="http://schemas.microsoft.com/office/drawing/2014/main" id="{A857A028-EA08-3B4C-921A-82E17C3571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70" name="Group 388">
                <a:extLst>
                  <a:ext uri="{FF2B5EF4-FFF2-40B4-BE49-F238E27FC236}">
                    <a16:creationId xmlns:a16="http://schemas.microsoft.com/office/drawing/2014/main" id="{A17C54AE-7DAF-E64D-B4B0-D7B29D32CC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421113">
                <a:off x="4596" y="1733"/>
                <a:ext cx="93" cy="145"/>
                <a:chOff x="2092" y="1538"/>
                <a:chExt cx="93" cy="145"/>
              </a:xfrm>
            </p:grpSpPr>
            <p:sp>
              <p:nvSpPr>
                <p:cNvPr id="20996" name="Rectangle 389">
                  <a:extLst>
                    <a:ext uri="{FF2B5EF4-FFF2-40B4-BE49-F238E27FC236}">
                      <a16:creationId xmlns:a16="http://schemas.microsoft.com/office/drawing/2014/main" id="{86D26029-4C61-7E4D-876C-6D99D50590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97" name="Oval 390">
                  <a:extLst>
                    <a:ext uri="{FF2B5EF4-FFF2-40B4-BE49-F238E27FC236}">
                      <a16:creationId xmlns:a16="http://schemas.microsoft.com/office/drawing/2014/main" id="{504596E4-F9C9-9940-A7CF-68908F3F87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98" name="Oval 391">
                  <a:extLst>
                    <a:ext uri="{FF2B5EF4-FFF2-40B4-BE49-F238E27FC236}">
                      <a16:creationId xmlns:a16="http://schemas.microsoft.com/office/drawing/2014/main" id="{1B8388EE-461C-6142-821F-87B6B3EA6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71" name="Group 392">
                <a:extLst>
                  <a:ext uri="{FF2B5EF4-FFF2-40B4-BE49-F238E27FC236}">
                    <a16:creationId xmlns:a16="http://schemas.microsoft.com/office/drawing/2014/main" id="{DA40FD96-3662-E044-BBE1-1F2CDD9E7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806319">
                <a:off x="3915" y="1622"/>
                <a:ext cx="93" cy="145"/>
                <a:chOff x="2092" y="1538"/>
                <a:chExt cx="93" cy="145"/>
              </a:xfrm>
            </p:grpSpPr>
            <p:sp>
              <p:nvSpPr>
                <p:cNvPr id="20993" name="Rectangle 393">
                  <a:extLst>
                    <a:ext uri="{FF2B5EF4-FFF2-40B4-BE49-F238E27FC236}">
                      <a16:creationId xmlns:a16="http://schemas.microsoft.com/office/drawing/2014/main" id="{F3585FB4-C69D-E844-849D-8DACBB2EA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94" name="Oval 394">
                  <a:extLst>
                    <a:ext uri="{FF2B5EF4-FFF2-40B4-BE49-F238E27FC236}">
                      <a16:creationId xmlns:a16="http://schemas.microsoft.com/office/drawing/2014/main" id="{1DA8691C-50AE-9E47-BB49-4709E830E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95" name="Oval 395">
                  <a:extLst>
                    <a:ext uri="{FF2B5EF4-FFF2-40B4-BE49-F238E27FC236}">
                      <a16:creationId xmlns:a16="http://schemas.microsoft.com/office/drawing/2014/main" id="{46E60510-9BBE-9E47-9016-D74A20011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72" name="Group 396">
                <a:extLst>
                  <a:ext uri="{FF2B5EF4-FFF2-40B4-BE49-F238E27FC236}">
                    <a16:creationId xmlns:a16="http://schemas.microsoft.com/office/drawing/2014/main" id="{CC41D3BB-5B00-3B45-A3CD-DC9FB0EF4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39312">
                <a:off x="4728" y="1610"/>
                <a:ext cx="93" cy="145"/>
                <a:chOff x="2092" y="1538"/>
                <a:chExt cx="93" cy="145"/>
              </a:xfrm>
            </p:grpSpPr>
            <p:sp>
              <p:nvSpPr>
                <p:cNvPr id="20990" name="Rectangle 397">
                  <a:extLst>
                    <a:ext uri="{FF2B5EF4-FFF2-40B4-BE49-F238E27FC236}">
                      <a16:creationId xmlns:a16="http://schemas.microsoft.com/office/drawing/2014/main" id="{4F4A36A1-BAE9-2449-8384-8FE1E8569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91" name="Oval 398">
                  <a:extLst>
                    <a:ext uri="{FF2B5EF4-FFF2-40B4-BE49-F238E27FC236}">
                      <a16:creationId xmlns:a16="http://schemas.microsoft.com/office/drawing/2014/main" id="{F084E0ED-9CF8-9044-A98C-CA0B47084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92" name="Oval 399">
                  <a:extLst>
                    <a:ext uri="{FF2B5EF4-FFF2-40B4-BE49-F238E27FC236}">
                      <a16:creationId xmlns:a16="http://schemas.microsoft.com/office/drawing/2014/main" id="{B1822214-3544-F448-B489-A732935A4B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73" name="Group 400">
                <a:extLst>
                  <a:ext uri="{FF2B5EF4-FFF2-40B4-BE49-F238E27FC236}">
                    <a16:creationId xmlns:a16="http://schemas.microsoft.com/office/drawing/2014/main" id="{8DAB7781-F91A-9B4A-8CE7-A0085CDC6F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047087">
                <a:off x="4813" y="1450"/>
                <a:ext cx="93" cy="145"/>
                <a:chOff x="2092" y="1538"/>
                <a:chExt cx="93" cy="145"/>
              </a:xfrm>
            </p:grpSpPr>
            <p:sp>
              <p:nvSpPr>
                <p:cNvPr id="20987" name="Rectangle 401">
                  <a:extLst>
                    <a:ext uri="{FF2B5EF4-FFF2-40B4-BE49-F238E27FC236}">
                      <a16:creationId xmlns:a16="http://schemas.microsoft.com/office/drawing/2014/main" id="{774DB811-3427-1A49-BCAC-3A313FD1D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88" name="Oval 402">
                  <a:extLst>
                    <a:ext uri="{FF2B5EF4-FFF2-40B4-BE49-F238E27FC236}">
                      <a16:creationId xmlns:a16="http://schemas.microsoft.com/office/drawing/2014/main" id="{C14FBB6C-2DDC-3A4C-B7D6-F72532889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89" name="Oval 403">
                  <a:extLst>
                    <a:ext uri="{FF2B5EF4-FFF2-40B4-BE49-F238E27FC236}">
                      <a16:creationId xmlns:a16="http://schemas.microsoft.com/office/drawing/2014/main" id="{8BEBC270-44E9-5442-9D1C-0AAF6718B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74" name="Group 404">
                <a:extLst>
                  <a:ext uri="{FF2B5EF4-FFF2-40B4-BE49-F238E27FC236}">
                    <a16:creationId xmlns:a16="http://schemas.microsoft.com/office/drawing/2014/main" id="{23940A18-185F-E542-AF04-E62AF6B5C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27234">
                <a:off x="4836" y="1277"/>
                <a:ext cx="93" cy="145"/>
                <a:chOff x="2092" y="1538"/>
                <a:chExt cx="93" cy="145"/>
              </a:xfrm>
            </p:grpSpPr>
            <p:sp>
              <p:nvSpPr>
                <p:cNvPr id="20984" name="Rectangle 405">
                  <a:extLst>
                    <a:ext uri="{FF2B5EF4-FFF2-40B4-BE49-F238E27FC236}">
                      <a16:creationId xmlns:a16="http://schemas.microsoft.com/office/drawing/2014/main" id="{1BDD008E-F010-C845-A159-38C6F3961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85" name="Oval 406">
                  <a:extLst>
                    <a:ext uri="{FF2B5EF4-FFF2-40B4-BE49-F238E27FC236}">
                      <a16:creationId xmlns:a16="http://schemas.microsoft.com/office/drawing/2014/main" id="{E6E8C23E-BF21-4B44-B7A3-B4D457661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86" name="Oval 407">
                  <a:extLst>
                    <a:ext uri="{FF2B5EF4-FFF2-40B4-BE49-F238E27FC236}">
                      <a16:creationId xmlns:a16="http://schemas.microsoft.com/office/drawing/2014/main" id="{C212580D-00E7-1E45-9AFF-4913F54D79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75" name="Group 408">
                <a:extLst>
                  <a:ext uri="{FF2B5EF4-FFF2-40B4-BE49-F238E27FC236}">
                    <a16:creationId xmlns:a16="http://schemas.microsoft.com/office/drawing/2014/main" id="{5C3B0A69-786D-F548-9035-CAF054C306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762620">
                <a:off x="4033" y="1738"/>
                <a:ext cx="93" cy="145"/>
                <a:chOff x="2092" y="1538"/>
                <a:chExt cx="93" cy="145"/>
              </a:xfrm>
            </p:grpSpPr>
            <p:sp>
              <p:nvSpPr>
                <p:cNvPr id="20981" name="Rectangle 409">
                  <a:extLst>
                    <a:ext uri="{FF2B5EF4-FFF2-40B4-BE49-F238E27FC236}">
                      <a16:creationId xmlns:a16="http://schemas.microsoft.com/office/drawing/2014/main" id="{70A42B02-E22B-1243-8983-C33831A06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82" name="Oval 410">
                  <a:extLst>
                    <a:ext uri="{FF2B5EF4-FFF2-40B4-BE49-F238E27FC236}">
                      <a16:creationId xmlns:a16="http://schemas.microsoft.com/office/drawing/2014/main" id="{1ADCD514-3135-274A-AE4E-13EFD65916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83" name="Oval 411">
                  <a:extLst>
                    <a:ext uri="{FF2B5EF4-FFF2-40B4-BE49-F238E27FC236}">
                      <a16:creationId xmlns:a16="http://schemas.microsoft.com/office/drawing/2014/main" id="{2D406697-6C76-B94B-8893-65D3B68945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976" name="Group 412">
                <a:extLst>
                  <a:ext uri="{FF2B5EF4-FFF2-40B4-BE49-F238E27FC236}">
                    <a16:creationId xmlns:a16="http://schemas.microsoft.com/office/drawing/2014/main" id="{F639B126-A702-9C4F-B728-BE9CC5340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358501">
                <a:off x="4369" y="1813"/>
                <a:ext cx="93" cy="145"/>
                <a:chOff x="2092" y="1538"/>
                <a:chExt cx="93" cy="145"/>
              </a:xfrm>
            </p:grpSpPr>
            <p:sp>
              <p:nvSpPr>
                <p:cNvPr id="20978" name="Rectangle 413">
                  <a:extLst>
                    <a:ext uri="{FF2B5EF4-FFF2-40B4-BE49-F238E27FC236}">
                      <a16:creationId xmlns:a16="http://schemas.microsoft.com/office/drawing/2014/main" id="{DCEF2841-B5F0-9344-A725-072624DF4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79" name="Oval 414">
                  <a:extLst>
                    <a:ext uri="{FF2B5EF4-FFF2-40B4-BE49-F238E27FC236}">
                      <a16:creationId xmlns:a16="http://schemas.microsoft.com/office/drawing/2014/main" id="{53848CAB-E9A9-5444-96F2-D153DE745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80" name="Oval 415">
                  <a:extLst>
                    <a:ext uri="{FF2B5EF4-FFF2-40B4-BE49-F238E27FC236}">
                      <a16:creationId xmlns:a16="http://schemas.microsoft.com/office/drawing/2014/main" id="{FB29999F-3DA6-C04B-AD42-D47FD758F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977" name="Oval 416">
                <a:extLst>
                  <a:ext uri="{FF2B5EF4-FFF2-40B4-BE49-F238E27FC236}">
                    <a16:creationId xmlns:a16="http://schemas.microsoft.com/office/drawing/2014/main" id="{81A21C76-8E4F-A44F-BB68-E826D17D8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974"/>
                <a:ext cx="914" cy="843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881" name="Group 565">
              <a:extLst>
                <a:ext uri="{FF2B5EF4-FFF2-40B4-BE49-F238E27FC236}">
                  <a16:creationId xmlns:a16="http://schemas.microsoft.com/office/drawing/2014/main" id="{61A63F20-DAE0-AF42-8E23-E185A1267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6116" y="4440937"/>
              <a:ext cx="212725" cy="403166"/>
              <a:chOff x="1701730" y="2650683"/>
              <a:chExt cx="212732" cy="403224"/>
            </a:xfrm>
          </p:grpSpPr>
          <p:grpSp>
            <p:nvGrpSpPr>
              <p:cNvPr id="22" name="Group 388">
                <a:extLst>
                  <a:ext uri="{FF2B5EF4-FFF2-40B4-BE49-F238E27FC236}">
                    <a16:creationId xmlns:a16="http://schemas.microsoft.com/office/drawing/2014/main" id="{2E8FE85C-4A4D-B047-9C00-0713FF663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421113">
                <a:off x="1766214" y="2823802"/>
                <a:ext cx="148248" cy="230105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139" name="Rectangle 389">
                  <a:extLst>
                    <a:ext uri="{FF2B5EF4-FFF2-40B4-BE49-F238E27FC236}">
                      <a16:creationId xmlns:a16="http://schemas.microsoft.com/office/drawing/2014/main" id="{5603CA96-FEA0-594C-90BE-A7C5B2955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40" name="Oval 390">
                  <a:extLst>
                    <a:ext uri="{FF2B5EF4-FFF2-40B4-BE49-F238E27FC236}">
                      <a16:creationId xmlns:a16="http://schemas.microsoft.com/office/drawing/2014/main" id="{66B69DA9-5CB7-2E48-89CE-BADAE2BA4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41" name="Oval 391">
                  <a:extLst>
                    <a:ext uri="{FF2B5EF4-FFF2-40B4-BE49-F238E27FC236}">
                      <a16:creationId xmlns:a16="http://schemas.microsoft.com/office/drawing/2014/main" id="{7DA712C5-EA50-7049-B334-52ECAF68CE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57" name="Group 444">
                <a:extLst>
                  <a:ext uri="{FF2B5EF4-FFF2-40B4-BE49-F238E27FC236}">
                    <a16:creationId xmlns:a16="http://schemas.microsoft.com/office/drawing/2014/main" id="{32858480-FD6A-2240-8800-E5F4111BBF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730" y="2650683"/>
                <a:ext cx="106802" cy="196781"/>
                <a:chOff x="4791" y="901"/>
                <a:chExt cx="67" cy="124"/>
              </a:xfrm>
            </p:grpSpPr>
            <p:sp>
              <p:nvSpPr>
                <p:cNvPr id="20958" name="AutoShape 445">
                  <a:extLst>
                    <a:ext uri="{FF2B5EF4-FFF2-40B4-BE49-F238E27FC236}">
                      <a16:creationId xmlns:a16="http://schemas.microsoft.com/office/drawing/2014/main" id="{88F4B6B4-8F9C-EE42-8877-144285C09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59" name="Freeform 446">
                  <a:extLst>
                    <a:ext uri="{FF2B5EF4-FFF2-40B4-BE49-F238E27FC236}">
                      <a16:creationId xmlns:a16="http://schemas.microsoft.com/office/drawing/2014/main" id="{86CECA06-3FBB-944F-AE8C-E21A3F9F5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82" name="Group 573">
              <a:extLst>
                <a:ext uri="{FF2B5EF4-FFF2-40B4-BE49-F238E27FC236}">
                  <a16:creationId xmlns:a16="http://schemas.microsoft.com/office/drawing/2014/main" id="{A2E7CCBE-20C1-404C-A7B0-5EECA8DE7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035" y="6145713"/>
              <a:ext cx="168272" cy="399986"/>
              <a:chOff x="1287392" y="2663376"/>
              <a:chExt cx="168277" cy="400043"/>
            </a:xfrm>
          </p:grpSpPr>
          <p:grpSp>
            <p:nvGrpSpPr>
              <p:cNvPr id="25" name="Group 360">
                <a:extLst>
                  <a:ext uri="{FF2B5EF4-FFF2-40B4-BE49-F238E27FC236}">
                    <a16:creationId xmlns:a16="http://schemas.microsoft.com/office/drawing/2014/main" id="{B31B4912-A6C6-A546-A9D8-9D6FE6803D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992226" flipV="1">
                <a:off x="1308106" y="2663376"/>
                <a:ext cx="147563" cy="229788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132" name="Rectangle 361">
                  <a:extLst>
                    <a:ext uri="{FF2B5EF4-FFF2-40B4-BE49-F238E27FC236}">
                      <a16:creationId xmlns:a16="http://schemas.microsoft.com/office/drawing/2014/main" id="{3AC5EC0E-0849-F04F-9C9B-6D3C306690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33" name="Oval 362">
                  <a:extLst>
                    <a:ext uri="{FF2B5EF4-FFF2-40B4-BE49-F238E27FC236}">
                      <a16:creationId xmlns:a16="http://schemas.microsoft.com/office/drawing/2014/main" id="{3B58E5FE-6693-9744-B882-25A3A4F5F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34" name="Oval 363">
                  <a:extLst>
                    <a:ext uri="{FF2B5EF4-FFF2-40B4-BE49-F238E27FC236}">
                      <a16:creationId xmlns:a16="http://schemas.microsoft.com/office/drawing/2014/main" id="{C02A9D32-3B02-4E41-BE02-7A6EA978C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53" name="Group 444">
                <a:extLst>
                  <a:ext uri="{FF2B5EF4-FFF2-40B4-BE49-F238E27FC236}">
                    <a16:creationId xmlns:a16="http://schemas.microsoft.com/office/drawing/2014/main" id="{A0A02C5B-06A6-BE4B-B3B8-4E38325D81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1287392" y="2866910"/>
                <a:ext cx="106309" cy="196509"/>
                <a:chOff x="4791" y="901"/>
                <a:chExt cx="67" cy="124"/>
              </a:xfrm>
            </p:grpSpPr>
            <p:sp>
              <p:nvSpPr>
                <p:cNvPr id="20954" name="AutoShape 445">
                  <a:extLst>
                    <a:ext uri="{FF2B5EF4-FFF2-40B4-BE49-F238E27FC236}">
                      <a16:creationId xmlns:a16="http://schemas.microsoft.com/office/drawing/2014/main" id="{AE657BFF-01B9-3243-8742-3380CF615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55" name="Freeform 446">
                  <a:extLst>
                    <a:ext uri="{FF2B5EF4-FFF2-40B4-BE49-F238E27FC236}">
                      <a16:creationId xmlns:a16="http://schemas.microsoft.com/office/drawing/2014/main" id="{AA0BDAC4-25C5-6B49-A7AA-ECB0371FE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83" name="Group 581">
              <a:extLst>
                <a:ext uri="{FF2B5EF4-FFF2-40B4-BE49-F238E27FC236}">
                  <a16:creationId xmlns:a16="http://schemas.microsoft.com/office/drawing/2014/main" id="{62B0B647-0B0B-6044-BA16-FAA01E03E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0062" y="4919451"/>
              <a:ext cx="411143" cy="147619"/>
              <a:chOff x="1838255" y="2433190"/>
              <a:chExt cx="411154" cy="147638"/>
            </a:xfrm>
          </p:grpSpPr>
          <p:grpSp>
            <p:nvGrpSpPr>
              <p:cNvPr id="31" name="Group 356">
                <a:extLst>
                  <a:ext uri="{FF2B5EF4-FFF2-40B4-BE49-F238E27FC236}">
                    <a16:creationId xmlns:a16="http://schemas.microsoft.com/office/drawing/2014/main" id="{E0764C09-4F60-6D48-B45D-C6D1EA042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37857" flipV="1">
                <a:off x="1879558" y="2391887"/>
                <a:ext cx="147638" cy="230244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125" name="Rectangle 357">
                  <a:extLst>
                    <a:ext uri="{FF2B5EF4-FFF2-40B4-BE49-F238E27FC236}">
                      <a16:creationId xmlns:a16="http://schemas.microsoft.com/office/drawing/2014/main" id="{FA4398A5-F682-5740-A04C-12C7A1430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26" name="Oval 358">
                  <a:extLst>
                    <a:ext uri="{FF2B5EF4-FFF2-40B4-BE49-F238E27FC236}">
                      <a16:creationId xmlns:a16="http://schemas.microsoft.com/office/drawing/2014/main" id="{32C239F4-D76E-A548-9FD5-8A3A5A748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27" name="Oval 359">
                  <a:extLst>
                    <a:ext uri="{FF2B5EF4-FFF2-40B4-BE49-F238E27FC236}">
                      <a16:creationId xmlns:a16="http://schemas.microsoft.com/office/drawing/2014/main" id="{757739F2-6294-2341-9AF5-ABA82160B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49" name="Group 444">
                <a:extLst>
                  <a:ext uri="{FF2B5EF4-FFF2-40B4-BE49-F238E27FC236}">
                    <a16:creationId xmlns:a16="http://schemas.microsoft.com/office/drawing/2014/main" id="{7F96CC8E-2B63-E447-8739-4849D6E544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097778" y="2397194"/>
                <a:ext cx="106363" cy="196899"/>
                <a:chOff x="4791" y="901"/>
                <a:chExt cx="67" cy="124"/>
              </a:xfrm>
            </p:grpSpPr>
            <p:sp>
              <p:nvSpPr>
                <p:cNvPr id="20950" name="AutoShape 445">
                  <a:extLst>
                    <a:ext uri="{FF2B5EF4-FFF2-40B4-BE49-F238E27FC236}">
                      <a16:creationId xmlns:a16="http://schemas.microsoft.com/office/drawing/2014/main" id="{D25BBD34-F87E-F443-A621-489E461BC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51" name="Freeform 446">
                  <a:extLst>
                    <a:ext uri="{FF2B5EF4-FFF2-40B4-BE49-F238E27FC236}">
                      <a16:creationId xmlns:a16="http://schemas.microsoft.com/office/drawing/2014/main" id="{5A977259-3338-294D-87C1-074BAB77D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84" name="Group 589">
              <a:extLst>
                <a:ext uri="{FF2B5EF4-FFF2-40B4-BE49-F238E27FC236}">
                  <a16:creationId xmlns:a16="http://schemas.microsoft.com/office/drawing/2014/main" id="{DA6D2F58-8E9E-464A-A0A8-B99867FE8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393" y="4375125"/>
              <a:ext cx="212701" cy="395239"/>
              <a:chOff x="1249292" y="1383858"/>
              <a:chExt cx="212708" cy="395296"/>
            </a:xfrm>
          </p:grpSpPr>
          <p:grpSp>
            <p:nvGrpSpPr>
              <p:cNvPr id="3" name="Group 388">
                <a:extLst>
                  <a:ext uri="{FF2B5EF4-FFF2-40B4-BE49-F238E27FC236}">
                    <a16:creationId xmlns:a16="http://schemas.microsoft.com/office/drawing/2014/main" id="{16C6C727-500B-F84E-99D1-9C8EEDD7BE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421113">
                <a:off x="1314248" y="1548651"/>
                <a:ext cx="147752" cy="230503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118" name="Rectangle 389">
                  <a:extLst>
                    <a:ext uri="{FF2B5EF4-FFF2-40B4-BE49-F238E27FC236}">
                      <a16:creationId xmlns:a16="http://schemas.microsoft.com/office/drawing/2014/main" id="{6A0F7852-DB83-D84D-80E3-ADF76CDE0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19" name="Oval 390">
                  <a:extLst>
                    <a:ext uri="{FF2B5EF4-FFF2-40B4-BE49-F238E27FC236}">
                      <a16:creationId xmlns:a16="http://schemas.microsoft.com/office/drawing/2014/main" id="{BA35B38B-1916-7C4E-8E5B-18003D0A6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20" name="Oval 391">
                  <a:extLst>
                    <a:ext uri="{FF2B5EF4-FFF2-40B4-BE49-F238E27FC236}">
                      <a16:creationId xmlns:a16="http://schemas.microsoft.com/office/drawing/2014/main" id="{768AB4ED-F10D-F546-BA94-BABF8973D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4" name="Group 444">
                <a:extLst>
                  <a:ext uri="{FF2B5EF4-FFF2-40B4-BE49-F238E27FC236}">
                    <a16:creationId xmlns:a16="http://schemas.microsoft.com/office/drawing/2014/main" id="{CFD26A29-1BF9-2449-961F-000C2C1002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249292" y="1383858"/>
                <a:ext cx="106444" cy="197120"/>
                <a:chOff x="4791" y="901"/>
                <a:chExt cx="67" cy="124"/>
              </a:xfrm>
              <a:scene3d>
                <a:camera prst="orthographicFront">
                  <a:rot lat="0" lon="0" rev="21299999"/>
                </a:camera>
                <a:lightRig rig="threePt" dir="t"/>
              </a:scene3d>
            </p:grpSpPr>
            <p:sp>
              <p:nvSpPr>
                <p:cNvPr id="116" name="AutoShape 445">
                  <a:extLst>
                    <a:ext uri="{FF2B5EF4-FFF2-40B4-BE49-F238E27FC236}">
                      <a16:creationId xmlns:a16="http://schemas.microsoft.com/office/drawing/2014/main" id="{61AC3F4F-274D-3E4B-82E4-37DD8C0B7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17" name="Freeform 446">
                  <a:extLst>
                    <a:ext uri="{FF2B5EF4-FFF2-40B4-BE49-F238E27FC236}">
                      <a16:creationId xmlns:a16="http://schemas.microsoft.com/office/drawing/2014/main" id="{D849EF2D-6756-7D43-AF80-59D639307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9" y="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20885" name="Group 597">
              <a:extLst>
                <a:ext uri="{FF2B5EF4-FFF2-40B4-BE49-F238E27FC236}">
                  <a16:creationId xmlns:a16="http://schemas.microsoft.com/office/drawing/2014/main" id="{A8231357-4A50-7041-852B-86D31BDE7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9142" y="4340404"/>
              <a:ext cx="180998" cy="411081"/>
              <a:chOff x="1144489" y="1895040"/>
              <a:chExt cx="181003" cy="411140"/>
            </a:xfrm>
          </p:grpSpPr>
          <p:grpSp>
            <p:nvGrpSpPr>
              <p:cNvPr id="6" name="Group 408">
                <a:extLst>
                  <a:ext uri="{FF2B5EF4-FFF2-40B4-BE49-F238E27FC236}">
                    <a16:creationId xmlns:a16="http://schemas.microsoft.com/office/drawing/2014/main" id="{65E0AA17-0E5F-3246-A9EA-F09DA96797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837380">
                <a:off x="1144489" y="2075987"/>
                <a:ext cx="147076" cy="230193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111" name="Rectangle 409">
                  <a:extLst>
                    <a:ext uri="{FF2B5EF4-FFF2-40B4-BE49-F238E27FC236}">
                      <a16:creationId xmlns:a16="http://schemas.microsoft.com/office/drawing/2014/main" id="{C419268C-2606-3743-BB1B-FF6E0E9DD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12" name="Oval 410">
                  <a:extLst>
                    <a:ext uri="{FF2B5EF4-FFF2-40B4-BE49-F238E27FC236}">
                      <a16:creationId xmlns:a16="http://schemas.microsoft.com/office/drawing/2014/main" id="{A95DC117-D7C2-3F4F-AECC-E1D64A283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13" name="Oval 411">
                  <a:extLst>
                    <a:ext uri="{FF2B5EF4-FFF2-40B4-BE49-F238E27FC236}">
                      <a16:creationId xmlns:a16="http://schemas.microsoft.com/office/drawing/2014/main" id="{2F33BAB0-EADD-684F-ABF6-E7AD4A053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43" name="Group 444">
                <a:extLst>
                  <a:ext uri="{FF2B5EF4-FFF2-40B4-BE49-F238E27FC236}">
                    <a16:creationId xmlns:a16="http://schemas.microsoft.com/office/drawing/2014/main" id="{2A10B336-384E-EC46-B46B-C41E34EE40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9535" y="1895040"/>
                <a:ext cx="105957" cy="196857"/>
                <a:chOff x="4791" y="901"/>
                <a:chExt cx="67" cy="124"/>
              </a:xfrm>
            </p:grpSpPr>
            <p:sp>
              <p:nvSpPr>
                <p:cNvPr id="20944" name="AutoShape 445">
                  <a:extLst>
                    <a:ext uri="{FF2B5EF4-FFF2-40B4-BE49-F238E27FC236}">
                      <a16:creationId xmlns:a16="http://schemas.microsoft.com/office/drawing/2014/main" id="{EB5D1C61-D67B-C940-9873-5FCDE764A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5" name="Freeform 446">
                  <a:extLst>
                    <a:ext uri="{FF2B5EF4-FFF2-40B4-BE49-F238E27FC236}">
                      <a16:creationId xmlns:a16="http://schemas.microsoft.com/office/drawing/2014/main" id="{153E47D7-A219-184B-90F6-907C0544D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86" name="Group 605">
              <a:extLst>
                <a:ext uri="{FF2B5EF4-FFF2-40B4-BE49-F238E27FC236}">
                  <a16:creationId xmlns:a16="http://schemas.microsoft.com/office/drawing/2014/main" id="{AABA4321-64A9-0245-99AD-98FAA8DF8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3993" y="5086116"/>
              <a:ext cx="200002" cy="393643"/>
              <a:chOff x="873073" y="2668152"/>
              <a:chExt cx="200007" cy="393699"/>
            </a:xfrm>
          </p:grpSpPr>
          <p:grpSp>
            <p:nvGrpSpPr>
              <p:cNvPr id="8" name="Group 408">
                <a:extLst>
                  <a:ext uri="{FF2B5EF4-FFF2-40B4-BE49-F238E27FC236}">
                    <a16:creationId xmlns:a16="http://schemas.microsoft.com/office/drawing/2014/main" id="{03A7A078-EA00-C84F-B7B9-B4B986BBD7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837380">
                <a:off x="873073" y="2831473"/>
                <a:ext cx="147061" cy="230378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104" name="Rectangle 409">
                  <a:extLst>
                    <a:ext uri="{FF2B5EF4-FFF2-40B4-BE49-F238E27FC236}">
                      <a16:creationId xmlns:a16="http://schemas.microsoft.com/office/drawing/2014/main" id="{67087D61-6295-9149-8862-3EF7E4D67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05" name="Oval 410">
                  <a:extLst>
                    <a:ext uri="{FF2B5EF4-FFF2-40B4-BE49-F238E27FC236}">
                      <a16:creationId xmlns:a16="http://schemas.microsoft.com/office/drawing/2014/main" id="{B52E4D21-16E2-C148-9F90-9E6DF79ED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106" name="Oval 411">
                  <a:extLst>
                    <a:ext uri="{FF2B5EF4-FFF2-40B4-BE49-F238E27FC236}">
                      <a16:creationId xmlns:a16="http://schemas.microsoft.com/office/drawing/2014/main" id="{7AD3EE47-2D33-9B43-8576-F71388D8D1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39" name="Group 444">
                <a:extLst>
                  <a:ext uri="{FF2B5EF4-FFF2-40B4-BE49-F238E27FC236}">
                    <a16:creationId xmlns:a16="http://schemas.microsoft.com/office/drawing/2014/main" id="{3912930E-94D9-5342-A5F7-B7CE245C26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132" y="2668152"/>
                <a:ext cx="105948" cy="197014"/>
                <a:chOff x="4791" y="901"/>
                <a:chExt cx="67" cy="124"/>
              </a:xfrm>
            </p:grpSpPr>
            <p:sp>
              <p:nvSpPr>
                <p:cNvPr id="20940" name="AutoShape 445">
                  <a:extLst>
                    <a:ext uri="{FF2B5EF4-FFF2-40B4-BE49-F238E27FC236}">
                      <a16:creationId xmlns:a16="http://schemas.microsoft.com/office/drawing/2014/main" id="{5C503F88-CA55-C244-8903-471FB3C44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1" name="Freeform 446">
                  <a:extLst>
                    <a:ext uri="{FF2B5EF4-FFF2-40B4-BE49-F238E27FC236}">
                      <a16:creationId xmlns:a16="http://schemas.microsoft.com/office/drawing/2014/main" id="{9C478241-A80A-4E47-87DA-E0B37B0D1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87" name="Group 613">
              <a:extLst>
                <a:ext uri="{FF2B5EF4-FFF2-40B4-BE49-F238E27FC236}">
                  <a16:creationId xmlns:a16="http://schemas.microsoft.com/office/drawing/2014/main" id="{191B5670-73FC-DB43-8AEE-F2EAE4C5B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1254" y="5623931"/>
              <a:ext cx="419092" cy="147617"/>
              <a:chOff x="760331" y="2455416"/>
              <a:chExt cx="419103" cy="147638"/>
            </a:xfrm>
          </p:grpSpPr>
          <p:grpSp>
            <p:nvGrpSpPr>
              <p:cNvPr id="14451" name="Group 356">
                <a:extLst>
                  <a:ext uri="{FF2B5EF4-FFF2-40B4-BE49-F238E27FC236}">
                    <a16:creationId xmlns:a16="http://schemas.microsoft.com/office/drawing/2014/main" id="{100AEBAC-8FD8-D641-BE71-91E212AB1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37857" flipV="1">
                <a:off x="801703" y="2414044"/>
                <a:ext cx="147638" cy="230381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97" name="Rectangle 357">
                  <a:extLst>
                    <a:ext uri="{FF2B5EF4-FFF2-40B4-BE49-F238E27FC236}">
                      <a16:creationId xmlns:a16="http://schemas.microsoft.com/office/drawing/2014/main" id="{CCB151AB-45DA-324C-9480-11AF4EEF85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98" name="Oval 358">
                  <a:extLst>
                    <a:ext uri="{FF2B5EF4-FFF2-40B4-BE49-F238E27FC236}">
                      <a16:creationId xmlns:a16="http://schemas.microsoft.com/office/drawing/2014/main" id="{EA0BBC41-FF17-2B44-BE7D-AACBA0FEE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99" name="Oval 359">
                  <a:extLst>
                    <a:ext uri="{FF2B5EF4-FFF2-40B4-BE49-F238E27FC236}">
                      <a16:creationId xmlns:a16="http://schemas.microsoft.com/office/drawing/2014/main" id="{85F94457-B838-3447-BC24-B60E332BF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35" name="Group 444">
                <a:extLst>
                  <a:ext uri="{FF2B5EF4-FFF2-40B4-BE49-F238E27FC236}">
                    <a16:creationId xmlns:a16="http://schemas.microsoft.com/office/drawing/2014/main" id="{00BAEB28-282E-1B42-8C15-AABB5B5803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027744" y="2433156"/>
                <a:ext cx="106363" cy="197017"/>
                <a:chOff x="4791" y="901"/>
                <a:chExt cx="67" cy="124"/>
              </a:xfrm>
            </p:grpSpPr>
            <p:sp>
              <p:nvSpPr>
                <p:cNvPr id="20936" name="AutoShape 445">
                  <a:extLst>
                    <a:ext uri="{FF2B5EF4-FFF2-40B4-BE49-F238E27FC236}">
                      <a16:creationId xmlns:a16="http://schemas.microsoft.com/office/drawing/2014/main" id="{23FC67CA-4C69-FD46-B792-FE4F2E76D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7" name="Freeform 446">
                  <a:extLst>
                    <a:ext uri="{FF2B5EF4-FFF2-40B4-BE49-F238E27FC236}">
                      <a16:creationId xmlns:a16="http://schemas.microsoft.com/office/drawing/2014/main" id="{53CD2A5A-D815-E045-8694-59A725BC1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88" name="Group 621">
              <a:extLst>
                <a:ext uri="{FF2B5EF4-FFF2-40B4-BE49-F238E27FC236}">
                  <a16:creationId xmlns:a16="http://schemas.microsoft.com/office/drawing/2014/main" id="{35D52519-9FB0-9140-A419-7AA7FCC47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026" y="4854394"/>
              <a:ext cx="422275" cy="147619"/>
              <a:chOff x="1257230" y="2368126"/>
              <a:chExt cx="422286" cy="147638"/>
            </a:xfrm>
          </p:grpSpPr>
          <p:grpSp>
            <p:nvGrpSpPr>
              <p:cNvPr id="14457" name="Group 404">
                <a:extLst>
                  <a:ext uri="{FF2B5EF4-FFF2-40B4-BE49-F238E27FC236}">
                    <a16:creationId xmlns:a16="http://schemas.microsoft.com/office/drawing/2014/main" id="{E197746C-0A73-E646-AC5F-69651270F2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27234">
                <a:off x="1490555" y="2326802"/>
                <a:ext cx="147638" cy="230285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90" name="Rectangle 405">
                  <a:extLst>
                    <a:ext uri="{FF2B5EF4-FFF2-40B4-BE49-F238E27FC236}">
                      <a16:creationId xmlns:a16="http://schemas.microsoft.com/office/drawing/2014/main" id="{BBD41D40-C3B4-B044-B132-124954FB0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91" name="Oval 406">
                  <a:extLst>
                    <a:ext uri="{FF2B5EF4-FFF2-40B4-BE49-F238E27FC236}">
                      <a16:creationId xmlns:a16="http://schemas.microsoft.com/office/drawing/2014/main" id="{AD87BF4B-C87C-C943-BB6A-86BED4640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92" name="Oval 407">
                  <a:extLst>
                    <a:ext uri="{FF2B5EF4-FFF2-40B4-BE49-F238E27FC236}">
                      <a16:creationId xmlns:a16="http://schemas.microsoft.com/office/drawing/2014/main" id="{75613480-9D76-5445-BA98-95FB770705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31" name="Group 444">
                <a:extLst>
                  <a:ext uri="{FF2B5EF4-FFF2-40B4-BE49-F238E27FC236}">
                    <a16:creationId xmlns:a16="http://schemas.microsoft.com/office/drawing/2014/main" id="{D81686A2-CC2D-4741-9CDC-C29E46DF77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02516" y="2333306"/>
                <a:ext cx="106362" cy="196934"/>
                <a:chOff x="4791" y="901"/>
                <a:chExt cx="67" cy="124"/>
              </a:xfrm>
            </p:grpSpPr>
            <p:sp>
              <p:nvSpPr>
                <p:cNvPr id="20932" name="AutoShape 445">
                  <a:extLst>
                    <a:ext uri="{FF2B5EF4-FFF2-40B4-BE49-F238E27FC236}">
                      <a16:creationId xmlns:a16="http://schemas.microsoft.com/office/drawing/2014/main" id="{26539836-B6BF-274F-9059-453926E9E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3" name="Freeform 446">
                  <a:extLst>
                    <a:ext uri="{FF2B5EF4-FFF2-40B4-BE49-F238E27FC236}">
                      <a16:creationId xmlns:a16="http://schemas.microsoft.com/office/drawing/2014/main" id="{458D20DA-4C78-9142-A2F4-35A9017AD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89" name="Group 629">
              <a:extLst>
                <a:ext uri="{FF2B5EF4-FFF2-40B4-BE49-F238E27FC236}">
                  <a16:creationId xmlns:a16="http://schemas.microsoft.com/office/drawing/2014/main" id="{34ACA261-2434-8841-8D27-F0F4F5D03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510" y="5719028"/>
              <a:ext cx="412734" cy="147617"/>
              <a:chOff x="1923987" y="2141094"/>
              <a:chExt cx="412745" cy="147638"/>
            </a:xfrm>
          </p:grpSpPr>
          <p:grpSp>
            <p:nvGrpSpPr>
              <p:cNvPr id="10" name="Group 404">
                <a:extLst>
                  <a:ext uri="{FF2B5EF4-FFF2-40B4-BE49-F238E27FC236}">
                    <a16:creationId xmlns:a16="http://schemas.microsoft.com/office/drawing/2014/main" id="{68D311D7-9335-4646-A555-4249C2924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27234">
                <a:off x="2147447" y="2099447"/>
                <a:ext cx="147638" cy="230932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83" name="Rectangle 405">
                  <a:extLst>
                    <a:ext uri="{FF2B5EF4-FFF2-40B4-BE49-F238E27FC236}">
                      <a16:creationId xmlns:a16="http://schemas.microsoft.com/office/drawing/2014/main" id="{426EEAC3-4C9B-314C-9F11-C1AADB942F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84" name="Oval 406">
                  <a:extLst>
                    <a:ext uri="{FF2B5EF4-FFF2-40B4-BE49-F238E27FC236}">
                      <a16:creationId xmlns:a16="http://schemas.microsoft.com/office/drawing/2014/main" id="{BFF1AF8B-A822-6742-87CC-8DD8CFB32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85" name="Oval 407">
                  <a:extLst>
                    <a:ext uri="{FF2B5EF4-FFF2-40B4-BE49-F238E27FC236}">
                      <a16:creationId xmlns:a16="http://schemas.microsoft.com/office/drawing/2014/main" id="{FE4C0DE4-11DE-1545-A99C-22EF1998EE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27" name="Group 444">
                <a:extLst>
                  <a:ext uri="{FF2B5EF4-FFF2-40B4-BE49-F238E27FC236}">
                    <a16:creationId xmlns:a16="http://schemas.microsoft.com/office/drawing/2014/main" id="{90890E94-9361-2547-AEE4-FF0936C45F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69549" y="2115321"/>
                <a:ext cx="106363" cy="197487"/>
                <a:chOff x="4791" y="901"/>
                <a:chExt cx="67" cy="124"/>
              </a:xfrm>
            </p:grpSpPr>
            <p:sp>
              <p:nvSpPr>
                <p:cNvPr id="20928" name="AutoShape 445">
                  <a:extLst>
                    <a:ext uri="{FF2B5EF4-FFF2-40B4-BE49-F238E27FC236}">
                      <a16:creationId xmlns:a16="http://schemas.microsoft.com/office/drawing/2014/main" id="{A2E35CFD-4949-374A-869C-3D5800207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29" name="Freeform 446">
                  <a:extLst>
                    <a:ext uri="{FF2B5EF4-FFF2-40B4-BE49-F238E27FC236}">
                      <a16:creationId xmlns:a16="http://schemas.microsoft.com/office/drawing/2014/main" id="{28CE28DB-EA0A-D345-AFFF-1FE244AA46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90" name="Group 637">
              <a:extLst>
                <a:ext uri="{FF2B5EF4-FFF2-40B4-BE49-F238E27FC236}">
                  <a16:creationId xmlns:a16="http://schemas.microsoft.com/office/drawing/2014/main" id="{0F76B231-82FC-6743-81E8-71976CC63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3520" y="6064424"/>
              <a:ext cx="174596" cy="409512"/>
              <a:chOff x="1893841" y="1626735"/>
              <a:chExt cx="174601" cy="409571"/>
            </a:xfrm>
          </p:grpSpPr>
          <p:grpSp>
            <p:nvGrpSpPr>
              <p:cNvPr id="33" name="Group 376">
                <a:extLst>
                  <a:ext uri="{FF2B5EF4-FFF2-40B4-BE49-F238E27FC236}">
                    <a16:creationId xmlns:a16="http://schemas.microsoft.com/office/drawing/2014/main" id="{CFCB9402-2044-EA46-8CC6-CBE879D170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873037" flipV="1">
                <a:off x="1893841" y="1626735"/>
                <a:ext cx="146611" cy="230182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76" name="Rectangle 377">
                  <a:extLst>
                    <a:ext uri="{FF2B5EF4-FFF2-40B4-BE49-F238E27FC236}">
                      <a16:creationId xmlns:a16="http://schemas.microsoft.com/office/drawing/2014/main" id="{649FF9FB-7EEB-B040-B299-0F47D6FC2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77" name="Oval 378">
                  <a:extLst>
                    <a:ext uri="{FF2B5EF4-FFF2-40B4-BE49-F238E27FC236}">
                      <a16:creationId xmlns:a16="http://schemas.microsoft.com/office/drawing/2014/main" id="{E52FBFC7-612C-C346-92F6-7C766CCF3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78" name="Oval 379">
                  <a:extLst>
                    <a:ext uri="{FF2B5EF4-FFF2-40B4-BE49-F238E27FC236}">
                      <a16:creationId xmlns:a16="http://schemas.microsoft.com/office/drawing/2014/main" id="{1F9F6F30-0660-1146-90D8-01B7F3E4B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37" name="Group 444">
                <a:extLst>
                  <a:ext uri="{FF2B5EF4-FFF2-40B4-BE49-F238E27FC236}">
                    <a16:creationId xmlns:a16="http://schemas.microsoft.com/office/drawing/2014/main" id="{03BC04AE-6800-A640-8854-A9EE378138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1962818" y="1839461"/>
                <a:ext cx="105624" cy="196845"/>
                <a:chOff x="4791" y="901"/>
                <a:chExt cx="67" cy="124"/>
              </a:xfrm>
              <a:scene3d>
                <a:camera prst="orthographicFront">
                  <a:rot lat="0" lon="0" rev="21299999"/>
                </a:camera>
                <a:lightRig rig="threePt" dir="t"/>
              </a:scene3d>
            </p:grpSpPr>
            <p:sp>
              <p:nvSpPr>
                <p:cNvPr id="74" name="AutoShape 445">
                  <a:extLst>
                    <a:ext uri="{FF2B5EF4-FFF2-40B4-BE49-F238E27FC236}">
                      <a16:creationId xmlns:a16="http://schemas.microsoft.com/office/drawing/2014/main" id="{30846088-A977-7546-8746-374C66635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75" name="Freeform 446">
                  <a:extLst>
                    <a:ext uri="{FF2B5EF4-FFF2-40B4-BE49-F238E27FC236}">
                      <a16:creationId xmlns:a16="http://schemas.microsoft.com/office/drawing/2014/main" id="{3EE9A692-0FFF-0B40-AF80-940AE1673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9" y="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20891" name="Group 645">
              <a:extLst>
                <a:ext uri="{FF2B5EF4-FFF2-40B4-BE49-F238E27FC236}">
                  <a16:creationId xmlns:a16="http://schemas.microsoft.com/office/drawing/2014/main" id="{472DBAC8-E812-3540-9EE2-69AB5BB09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511" y="6178439"/>
              <a:ext cx="182584" cy="409502"/>
              <a:chOff x="1492180" y="1836296"/>
              <a:chExt cx="182589" cy="409560"/>
            </a:xfrm>
          </p:grpSpPr>
          <p:grpSp>
            <p:nvGrpSpPr>
              <p:cNvPr id="39" name="Group 360">
                <a:extLst>
                  <a:ext uri="{FF2B5EF4-FFF2-40B4-BE49-F238E27FC236}">
                    <a16:creationId xmlns:a16="http://schemas.microsoft.com/office/drawing/2014/main" id="{1AF7AF66-6034-7A49-822D-3EE1FBBAF3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992226" flipV="1">
                <a:off x="1527556" y="1836296"/>
                <a:ext cx="147213" cy="229919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69" name="Rectangle 361">
                  <a:extLst>
                    <a:ext uri="{FF2B5EF4-FFF2-40B4-BE49-F238E27FC236}">
                      <a16:creationId xmlns:a16="http://schemas.microsoft.com/office/drawing/2014/main" id="{89BE0A5E-591B-6E4B-A324-D24C61651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70" name="Oval 362">
                  <a:extLst>
                    <a:ext uri="{FF2B5EF4-FFF2-40B4-BE49-F238E27FC236}">
                      <a16:creationId xmlns:a16="http://schemas.microsoft.com/office/drawing/2014/main" id="{5878EAB3-EFB7-3B47-8F22-85DFF37D7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71" name="Oval 363">
                  <a:extLst>
                    <a:ext uri="{FF2B5EF4-FFF2-40B4-BE49-F238E27FC236}">
                      <a16:creationId xmlns:a16="http://schemas.microsoft.com/office/drawing/2014/main" id="{41F22603-C9C6-5B49-BDDC-176D90B59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21" name="Group 444">
                <a:extLst>
                  <a:ext uri="{FF2B5EF4-FFF2-40B4-BE49-F238E27FC236}">
                    <a16:creationId xmlns:a16="http://schemas.microsoft.com/office/drawing/2014/main" id="{3545F10D-8354-724C-B09E-5B5CB9B557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1492180" y="2049235"/>
                <a:ext cx="106057" cy="196621"/>
                <a:chOff x="4791" y="901"/>
                <a:chExt cx="67" cy="124"/>
              </a:xfrm>
            </p:grpSpPr>
            <p:sp>
              <p:nvSpPr>
                <p:cNvPr id="20922" name="AutoShape 445">
                  <a:extLst>
                    <a:ext uri="{FF2B5EF4-FFF2-40B4-BE49-F238E27FC236}">
                      <a16:creationId xmlns:a16="http://schemas.microsoft.com/office/drawing/2014/main" id="{9B3A1DE3-54D6-9A45-AD90-33FA57FBF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23" name="Freeform 446">
                  <a:extLst>
                    <a:ext uri="{FF2B5EF4-FFF2-40B4-BE49-F238E27FC236}">
                      <a16:creationId xmlns:a16="http://schemas.microsoft.com/office/drawing/2014/main" id="{1868F503-0C28-C14B-9AB4-C469F1EAE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92" name="Group 653">
              <a:extLst>
                <a:ext uri="{FF2B5EF4-FFF2-40B4-BE49-F238E27FC236}">
                  <a16:creationId xmlns:a16="http://schemas.microsoft.com/office/drawing/2014/main" id="{65B3476C-64C6-5B43-8A7E-69096FE23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8026" y="5783848"/>
              <a:ext cx="177777" cy="409521"/>
              <a:chOff x="912760" y="1523539"/>
              <a:chExt cx="177782" cy="409580"/>
            </a:xfrm>
          </p:grpSpPr>
          <p:grpSp>
            <p:nvGrpSpPr>
              <p:cNvPr id="45" name="Group 376">
                <a:extLst>
                  <a:ext uri="{FF2B5EF4-FFF2-40B4-BE49-F238E27FC236}">
                    <a16:creationId xmlns:a16="http://schemas.microsoft.com/office/drawing/2014/main" id="{A28D49D9-062E-0A48-AF11-12DC2CC07F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873037" flipV="1">
                <a:off x="912760" y="1523539"/>
                <a:ext cx="147427" cy="229709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62" name="Rectangle 377">
                  <a:extLst>
                    <a:ext uri="{FF2B5EF4-FFF2-40B4-BE49-F238E27FC236}">
                      <a16:creationId xmlns:a16="http://schemas.microsoft.com/office/drawing/2014/main" id="{85A0C4FA-4395-7048-9E50-A75D1D6F67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3" name="Oval 378">
                  <a:extLst>
                    <a:ext uri="{FF2B5EF4-FFF2-40B4-BE49-F238E27FC236}">
                      <a16:creationId xmlns:a16="http://schemas.microsoft.com/office/drawing/2014/main" id="{ACE8A40B-808E-B84B-8E68-506AE1774D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4" name="Oval 379">
                  <a:extLst>
                    <a:ext uri="{FF2B5EF4-FFF2-40B4-BE49-F238E27FC236}">
                      <a16:creationId xmlns:a16="http://schemas.microsoft.com/office/drawing/2014/main" id="{828ECBF1-6EFB-0240-B66F-1C65C4223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46" name="Group 444">
                <a:extLst>
                  <a:ext uri="{FF2B5EF4-FFF2-40B4-BE49-F238E27FC236}">
                    <a16:creationId xmlns:a16="http://schemas.microsoft.com/office/drawing/2014/main" id="{B95A4E8E-3805-E946-9B3B-0E560CE7B9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984330" y="1736678"/>
                <a:ext cx="106212" cy="196441"/>
                <a:chOff x="4791" y="901"/>
                <a:chExt cx="67" cy="124"/>
              </a:xfrm>
              <a:scene3d>
                <a:camera prst="orthographicFront">
                  <a:rot lat="0" lon="0" rev="21299999"/>
                </a:camera>
                <a:lightRig rig="threePt" dir="t"/>
              </a:scene3d>
            </p:grpSpPr>
            <p:sp>
              <p:nvSpPr>
                <p:cNvPr id="60" name="AutoShape 445">
                  <a:extLst>
                    <a:ext uri="{FF2B5EF4-FFF2-40B4-BE49-F238E27FC236}">
                      <a16:creationId xmlns:a16="http://schemas.microsoft.com/office/drawing/2014/main" id="{EACC9D3C-C587-F44B-8D51-116C6F0D7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1" name="Freeform 446">
                  <a:extLst>
                    <a:ext uri="{FF2B5EF4-FFF2-40B4-BE49-F238E27FC236}">
                      <a16:creationId xmlns:a16="http://schemas.microsoft.com/office/drawing/2014/main" id="{37F8C869-9B01-F04F-8D09-0D99EED86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9" y="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20893" name="Group 661">
              <a:extLst>
                <a:ext uri="{FF2B5EF4-FFF2-40B4-BE49-F238E27FC236}">
                  <a16:creationId xmlns:a16="http://schemas.microsoft.com/office/drawing/2014/main" id="{E2A01218-5914-124F-81A6-6C50C5AF4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209" y="4481874"/>
              <a:ext cx="212725" cy="403166"/>
              <a:chOff x="1701730" y="2650683"/>
              <a:chExt cx="212732" cy="403224"/>
            </a:xfrm>
          </p:grpSpPr>
          <p:grpSp>
            <p:nvGrpSpPr>
              <p:cNvPr id="51" name="Group 388">
                <a:extLst>
                  <a:ext uri="{FF2B5EF4-FFF2-40B4-BE49-F238E27FC236}">
                    <a16:creationId xmlns:a16="http://schemas.microsoft.com/office/drawing/2014/main" id="{F3459520-0945-DC48-AE79-C2B12E9787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421113">
                <a:off x="1766214" y="2823802"/>
                <a:ext cx="148248" cy="230105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55" name="Rectangle 389">
                  <a:extLst>
                    <a:ext uri="{FF2B5EF4-FFF2-40B4-BE49-F238E27FC236}">
                      <a16:creationId xmlns:a16="http://schemas.microsoft.com/office/drawing/2014/main" id="{A3FF76FD-FF2F-1F4B-BD57-9DB33D428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6" name="Oval 390">
                  <a:extLst>
                    <a:ext uri="{FF2B5EF4-FFF2-40B4-BE49-F238E27FC236}">
                      <a16:creationId xmlns:a16="http://schemas.microsoft.com/office/drawing/2014/main" id="{4D5F2A23-82DD-F24E-9AE4-55C276832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7" name="Oval 391">
                  <a:extLst>
                    <a:ext uri="{FF2B5EF4-FFF2-40B4-BE49-F238E27FC236}">
                      <a16:creationId xmlns:a16="http://schemas.microsoft.com/office/drawing/2014/main" id="{9C243F95-69A8-DF43-A00B-D0790B70B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15" name="Group 444">
                <a:extLst>
                  <a:ext uri="{FF2B5EF4-FFF2-40B4-BE49-F238E27FC236}">
                    <a16:creationId xmlns:a16="http://schemas.microsoft.com/office/drawing/2014/main" id="{F038BF2D-03A7-9849-B45F-9BBDD400AD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730" y="2650683"/>
                <a:ext cx="106802" cy="196781"/>
                <a:chOff x="4791" y="901"/>
                <a:chExt cx="67" cy="124"/>
              </a:xfrm>
            </p:grpSpPr>
            <p:sp>
              <p:nvSpPr>
                <p:cNvPr id="20916" name="AutoShape 445">
                  <a:extLst>
                    <a:ext uri="{FF2B5EF4-FFF2-40B4-BE49-F238E27FC236}">
                      <a16:creationId xmlns:a16="http://schemas.microsoft.com/office/drawing/2014/main" id="{71E822CF-98EC-7540-9FBB-4E5E971FF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17" name="Freeform 446">
                  <a:extLst>
                    <a:ext uri="{FF2B5EF4-FFF2-40B4-BE49-F238E27FC236}">
                      <a16:creationId xmlns:a16="http://schemas.microsoft.com/office/drawing/2014/main" id="{59CD7096-FD56-214B-A525-A080B70ED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94" name="Group 669">
              <a:extLst>
                <a:ext uri="{FF2B5EF4-FFF2-40B4-BE49-F238E27FC236}">
                  <a16:creationId xmlns:a16="http://schemas.microsoft.com/office/drawing/2014/main" id="{1F950317-8734-664A-BC58-7F57622FF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493" y="6050192"/>
              <a:ext cx="168272" cy="399986"/>
              <a:chOff x="1287392" y="2663376"/>
              <a:chExt cx="168277" cy="400043"/>
            </a:xfrm>
          </p:grpSpPr>
          <p:grpSp>
            <p:nvGrpSpPr>
              <p:cNvPr id="54" name="Group 360">
                <a:extLst>
                  <a:ext uri="{FF2B5EF4-FFF2-40B4-BE49-F238E27FC236}">
                    <a16:creationId xmlns:a16="http://schemas.microsoft.com/office/drawing/2014/main" id="{EDA9B0D7-E82C-CD48-B3F0-A9A2E3B2DC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992226" flipV="1">
                <a:off x="1308106" y="2663376"/>
                <a:ext cx="147563" cy="229788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48" name="Rectangle 361">
                  <a:extLst>
                    <a:ext uri="{FF2B5EF4-FFF2-40B4-BE49-F238E27FC236}">
                      <a16:creationId xmlns:a16="http://schemas.microsoft.com/office/drawing/2014/main" id="{CE42B961-EFE5-614F-BDF9-A94528742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49" name="Oval 362">
                  <a:extLst>
                    <a:ext uri="{FF2B5EF4-FFF2-40B4-BE49-F238E27FC236}">
                      <a16:creationId xmlns:a16="http://schemas.microsoft.com/office/drawing/2014/main" id="{9915BDCB-73A4-0F4A-9868-DA218D6AB4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0" name="Oval 363">
                  <a:extLst>
                    <a:ext uri="{FF2B5EF4-FFF2-40B4-BE49-F238E27FC236}">
                      <a16:creationId xmlns:a16="http://schemas.microsoft.com/office/drawing/2014/main" id="{9128ECE9-429F-B445-9FF5-8653E8DFB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11" name="Group 444">
                <a:extLst>
                  <a:ext uri="{FF2B5EF4-FFF2-40B4-BE49-F238E27FC236}">
                    <a16:creationId xmlns:a16="http://schemas.microsoft.com/office/drawing/2014/main" id="{700957FB-5D5E-0B4D-BA57-B43258FD20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1287392" y="2866910"/>
                <a:ext cx="106309" cy="196509"/>
                <a:chOff x="4791" y="901"/>
                <a:chExt cx="67" cy="124"/>
              </a:xfrm>
            </p:grpSpPr>
            <p:sp>
              <p:nvSpPr>
                <p:cNvPr id="20912" name="AutoShape 445">
                  <a:extLst>
                    <a:ext uri="{FF2B5EF4-FFF2-40B4-BE49-F238E27FC236}">
                      <a16:creationId xmlns:a16="http://schemas.microsoft.com/office/drawing/2014/main" id="{9EA3E1C0-21B1-E74C-96AB-888F26C701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13" name="Freeform 446">
                  <a:extLst>
                    <a:ext uri="{FF2B5EF4-FFF2-40B4-BE49-F238E27FC236}">
                      <a16:creationId xmlns:a16="http://schemas.microsoft.com/office/drawing/2014/main" id="{39716973-A344-DA46-A3C8-3EE7945A7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95" name="Group 717">
              <a:extLst>
                <a:ext uri="{FF2B5EF4-FFF2-40B4-BE49-F238E27FC236}">
                  <a16:creationId xmlns:a16="http://schemas.microsoft.com/office/drawing/2014/main" id="{7064984F-7CDA-8646-8CD9-9C537237F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257" y="5495748"/>
              <a:ext cx="422275" cy="147619"/>
              <a:chOff x="1257230" y="2368126"/>
              <a:chExt cx="422286" cy="147638"/>
            </a:xfrm>
          </p:grpSpPr>
          <p:grpSp>
            <p:nvGrpSpPr>
              <p:cNvPr id="13" name="Group 404">
                <a:extLst>
                  <a:ext uri="{FF2B5EF4-FFF2-40B4-BE49-F238E27FC236}">
                    <a16:creationId xmlns:a16="http://schemas.microsoft.com/office/drawing/2014/main" id="{606D9B73-47BD-8C4F-A9C3-6979BD4A0C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27234">
                <a:off x="1490555" y="2326802"/>
                <a:ext cx="147638" cy="230285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41" name="Rectangle 405">
                  <a:extLst>
                    <a:ext uri="{FF2B5EF4-FFF2-40B4-BE49-F238E27FC236}">
                      <a16:creationId xmlns:a16="http://schemas.microsoft.com/office/drawing/2014/main" id="{8A64AC85-136C-164A-A66C-8EB9F2FBA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42" name="Oval 406">
                  <a:extLst>
                    <a:ext uri="{FF2B5EF4-FFF2-40B4-BE49-F238E27FC236}">
                      <a16:creationId xmlns:a16="http://schemas.microsoft.com/office/drawing/2014/main" id="{5CA29897-3C62-4B4A-B9C7-8A4CC61A0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43" name="Oval 407">
                  <a:extLst>
                    <a:ext uri="{FF2B5EF4-FFF2-40B4-BE49-F238E27FC236}">
                      <a16:creationId xmlns:a16="http://schemas.microsoft.com/office/drawing/2014/main" id="{1E85BAA1-FF54-2F41-9D37-ACBE97E20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07" name="Group 444">
                <a:extLst>
                  <a:ext uri="{FF2B5EF4-FFF2-40B4-BE49-F238E27FC236}">
                    <a16:creationId xmlns:a16="http://schemas.microsoft.com/office/drawing/2014/main" id="{5A8818B3-A4C5-8F43-9431-AD65911EC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02516" y="2333306"/>
                <a:ext cx="106362" cy="196934"/>
                <a:chOff x="4791" y="901"/>
                <a:chExt cx="67" cy="124"/>
              </a:xfrm>
            </p:grpSpPr>
            <p:sp>
              <p:nvSpPr>
                <p:cNvPr id="20908" name="AutoShape 445">
                  <a:extLst>
                    <a:ext uri="{FF2B5EF4-FFF2-40B4-BE49-F238E27FC236}">
                      <a16:creationId xmlns:a16="http://schemas.microsoft.com/office/drawing/2014/main" id="{8AD8FC5E-19A7-544F-B1DD-BCF3F73283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09" name="Freeform 446">
                  <a:extLst>
                    <a:ext uri="{FF2B5EF4-FFF2-40B4-BE49-F238E27FC236}">
                      <a16:creationId xmlns:a16="http://schemas.microsoft.com/office/drawing/2014/main" id="{695570DE-989C-AB46-8DDA-D45A82BDE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96" name="Group 725">
              <a:extLst>
                <a:ext uri="{FF2B5EF4-FFF2-40B4-BE49-F238E27FC236}">
                  <a16:creationId xmlns:a16="http://schemas.microsoft.com/office/drawing/2014/main" id="{D1C5E678-1FE3-3E49-A19C-EA6F70F397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864" y="5104966"/>
              <a:ext cx="412734" cy="147617"/>
              <a:chOff x="1923987" y="2141094"/>
              <a:chExt cx="412745" cy="147638"/>
            </a:xfrm>
          </p:grpSpPr>
          <p:grpSp>
            <p:nvGrpSpPr>
              <p:cNvPr id="14" name="Group 404">
                <a:extLst>
                  <a:ext uri="{FF2B5EF4-FFF2-40B4-BE49-F238E27FC236}">
                    <a16:creationId xmlns:a16="http://schemas.microsoft.com/office/drawing/2014/main" id="{F6004EFD-24F8-3B4E-A686-45BACF79ED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27234">
                <a:off x="2147447" y="2099447"/>
                <a:ext cx="147638" cy="230932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34" name="Rectangle 405">
                  <a:extLst>
                    <a:ext uri="{FF2B5EF4-FFF2-40B4-BE49-F238E27FC236}">
                      <a16:creationId xmlns:a16="http://schemas.microsoft.com/office/drawing/2014/main" id="{B005420A-F864-DF46-8A10-57C98BFC7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35" name="Oval 406">
                  <a:extLst>
                    <a:ext uri="{FF2B5EF4-FFF2-40B4-BE49-F238E27FC236}">
                      <a16:creationId xmlns:a16="http://schemas.microsoft.com/office/drawing/2014/main" id="{95A0B4BC-CEF1-404E-92EF-67BAE6710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36" name="Oval 407">
                  <a:extLst>
                    <a:ext uri="{FF2B5EF4-FFF2-40B4-BE49-F238E27FC236}">
                      <a16:creationId xmlns:a16="http://schemas.microsoft.com/office/drawing/2014/main" id="{7ED851EB-880D-5D4B-A23E-A010AFE6C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903" name="Group 444">
                <a:extLst>
                  <a:ext uri="{FF2B5EF4-FFF2-40B4-BE49-F238E27FC236}">
                    <a16:creationId xmlns:a16="http://schemas.microsoft.com/office/drawing/2014/main" id="{BCB4F6E8-7BE8-E948-895E-B98B9E2D6F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69549" y="2115321"/>
                <a:ext cx="106363" cy="197487"/>
                <a:chOff x="4791" y="901"/>
                <a:chExt cx="67" cy="124"/>
              </a:xfrm>
            </p:grpSpPr>
            <p:sp>
              <p:nvSpPr>
                <p:cNvPr id="20904" name="AutoShape 445">
                  <a:extLst>
                    <a:ext uri="{FF2B5EF4-FFF2-40B4-BE49-F238E27FC236}">
                      <a16:creationId xmlns:a16="http://schemas.microsoft.com/office/drawing/2014/main" id="{073DC183-9AFB-514C-BE90-5B5D11713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05" name="Freeform 446">
                  <a:extLst>
                    <a:ext uri="{FF2B5EF4-FFF2-40B4-BE49-F238E27FC236}">
                      <a16:creationId xmlns:a16="http://schemas.microsoft.com/office/drawing/2014/main" id="{E4CC50E8-E278-1842-9CB8-DABFD3640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897" name="Group 741">
              <a:extLst>
                <a:ext uri="{FF2B5EF4-FFF2-40B4-BE49-F238E27FC236}">
                  <a16:creationId xmlns:a16="http://schemas.microsoft.com/office/drawing/2014/main" id="{2D17E2D0-38E7-4143-BAD5-A8FD60022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207" y="5905522"/>
              <a:ext cx="182584" cy="409502"/>
              <a:chOff x="1492180" y="1836296"/>
              <a:chExt cx="182589" cy="409560"/>
            </a:xfrm>
          </p:grpSpPr>
          <p:grpSp>
            <p:nvGrpSpPr>
              <p:cNvPr id="15" name="Group 360">
                <a:extLst>
                  <a:ext uri="{FF2B5EF4-FFF2-40B4-BE49-F238E27FC236}">
                    <a16:creationId xmlns:a16="http://schemas.microsoft.com/office/drawing/2014/main" id="{1280FB99-689F-F44E-9655-6C1410E66B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992226" flipV="1">
                <a:off x="1527556" y="1836296"/>
                <a:ext cx="147213" cy="229919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27" name="Rectangle 361">
                  <a:extLst>
                    <a:ext uri="{FF2B5EF4-FFF2-40B4-BE49-F238E27FC236}">
                      <a16:creationId xmlns:a16="http://schemas.microsoft.com/office/drawing/2014/main" id="{1CC8E1D7-658C-5F4D-9343-D1FEE02C7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28" name="Oval 362">
                  <a:extLst>
                    <a:ext uri="{FF2B5EF4-FFF2-40B4-BE49-F238E27FC236}">
                      <a16:creationId xmlns:a16="http://schemas.microsoft.com/office/drawing/2014/main" id="{9936C8CF-ED47-1B4F-82E9-5D51FEAF5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29" name="Oval 363">
                  <a:extLst>
                    <a:ext uri="{FF2B5EF4-FFF2-40B4-BE49-F238E27FC236}">
                      <a16:creationId xmlns:a16="http://schemas.microsoft.com/office/drawing/2014/main" id="{1AE241ED-78FD-D348-8752-C040BBCB8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899" name="Group 444">
                <a:extLst>
                  <a:ext uri="{FF2B5EF4-FFF2-40B4-BE49-F238E27FC236}">
                    <a16:creationId xmlns:a16="http://schemas.microsoft.com/office/drawing/2014/main" id="{64DA7CBC-9731-EA4C-B688-F50BD04141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1492180" y="2049235"/>
                <a:ext cx="106057" cy="196621"/>
                <a:chOff x="4791" y="901"/>
                <a:chExt cx="67" cy="124"/>
              </a:xfrm>
            </p:grpSpPr>
            <p:sp>
              <p:nvSpPr>
                <p:cNvPr id="20900" name="AutoShape 445">
                  <a:extLst>
                    <a:ext uri="{FF2B5EF4-FFF2-40B4-BE49-F238E27FC236}">
                      <a16:creationId xmlns:a16="http://schemas.microsoft.com/office/drawing/2014/main" id="{95D3EED6-9A9A-F547-B1F9-8620765FB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01" name="Freeform 446">
                  <a:extLst>
                    <a:ext uri="{FF2B5EF4-FFF2-40B4-BE49-F238E27FC236}">
                      <a16:creationId xmlns:a16="http://schemas.microsoft.com/office/drawing/2014/main" id="{A581DCA5-E67C-F74C-83E1-DFFA67D1B3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484" name="Group 210">
            <a:extLst>
              <a:ext uri="{FF2B5EF4-FFF2-40B4-BE49-F238E27FC236}">
                <a16:creationId xmlns:a16="http://schemas.microsoft.com/office/drawing/2014/main" id="{5885E5B1-3219-504F-9578-17CF9A83536E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1600201"/>
            <a:ext cx="1568450" cy="1482725"/>
            <a:chOff x="5178120" y="3808438"/>
            <a:chExt cx="2372375" cy="2243353"/>
          </a:xfrm>
        </p:grpSpPr>
        <p:grpSp>
          <p:nvGrpSpPr>
            <p:cNvPr id="20725" name="Group 347">
              <a:extLst>
                <a:ext uri="{FF2B5EF4-FFF2-40B4-BE49-F238E27FC236}">
                  <a16:creationId xmlns:a16="http://schemas.microsoft.com/office/drawing/2014/main" id="{79476C97-37F5-2841-BE44-859B83A73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2415" y="4051010"/>
              <a:ext cx="1901697" cy="1777440"/>
              <a:chOff x="3757" y="838"/>
              <a:chExt cx="1198" cy="1120"/>
            </a:xfrm>
          </p:grpSpPr>
          <p:grpSp>
            <p:nvGrpSpPr>
              <p:cNvPr id="20811" name="Group 348">
                <a:extLst>
                  <a:ext uri="{FF2B5EF4-FFF2-40B4-BE49-F238E27FC236}">
                    <a16:creationId xmlns:a16="http://schemas.microsoft.com/office/drawing/2014/main" id="{3F3F3520-FF9B-654D-898E-F11AF39FAC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440572" flipV="1">
                <a:off x="3879" y="1074"/>
                <a:ext cx="93" cy="145"/>
                <a:chOff x="2092" y="1538"/>
                <a:chExt cx="93" cy="145"/>
              </a:xfrm>
            </p:grpSpPr>
            <p:sp>
              <p:nvSpPr>
                <p:cNvPr id="20877" name="Rectangle 349">
                  <a:extLst>
                    <a:ext uri="{FF2B5EF4-FFF2-40B4-BE49-F238E27FC236}">
                      <a16:creationId xmlns:a16="http://schemas.microsoft.com/office/drawing/2014/main" id="{12AF93CF-3352-964D-978F-84AFC8216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78" name="Oval 350">
                  <a:extLst>
                    <a:ext uri="{FF2B5EF4-FFF2-40B4-BE49-F238E27FC236}">
                      <a16:creationId xmlns:a16="http://schemas.microsoft.com/office/drawing/2014/main" id="{489C1BCF-9318-1B49-8336-F4087F3EA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79" name="Oval 351">
                  <a:extLst>
                    <a:ext uri="{FF2B5EF4-FFF2-40B4-BE49-F238E27FC236}">
                      <a16:creationId xmlns:a16="http://schemas.microsoft.com/office/drawing/2014/main" id="{1FC1BF6D-384A-8A40-8226-7B3CCD97E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12" name="Group 352">
                <a:extLst>
                  <a:ext uri="{FF2B5EF4-FFF2-40B4-BE49-F238E27FC236}">
                    <a16:creationId xmlns:a16="http://schemas.microsoft.com/office/drawing/2014/main" id="{0FC930D7-0CD5-5745-9C41-83F880C83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10425" flipV="1">
                <a:off x="4276" y="838"/>
                <a:ext cx="93" cy="145"/>
                <a:chOff x="2092" y="1538"/>
                <a:chExt cx="93" cy="145"/>
              </a:xfrm>
            </p:grpSpPr>
            <p:sp>
              <p:nvSpPr>
                <p:cNvPr id="20874" name="Rectangle 353">
                  <a:extLst>
                    <a:ext uri="{FF2B5EF4-FFF2-40B4-BE49-F238E27FC236}">
                      <a16:creationId xmlns:a16="http://schemas.microsoft.com/office/drawing/2014/main" id="{C4059ECB-E44B-DC44-B092-78FDED203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75" name="Oval 354">
                  <a:extLst>
                    <a:ext uri="{FF2B5EF4-FFF2-40B4-BE49-F238E27FC236}">
                      <a16:creationId xmlns:a16="http://schemas.microsoft.com/office/drawing/2014/main" id="{E8A92CE2-7CEE-D14C-A75C-E92BE5FC3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76" name="Oval 355">
                  <a:extLst>
                    <a:ext uri="{FF2B5EF4-FFF2-40B4-BE49-F238E27FC236}">
                      <a16:creationId xmlns:a16="http://schemas.microsoft.com/office/drawing/2014/main" id="{1798E813-80A1-FD4D-B3C4-AA2359993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13" name="Group 356">
                <a:extLst>
                  <a:ext uri="{FF2B5EF4-FFF2-40B4-BE49-F238E27FC236}">
                    <a16:creationId xmlns:a16="http://schemas.microsoft.com/office/drawing/2014/main" id="{97FB3726-DBB6-D741-BAD4-84C9DF106F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37857" flipV="1">
                <a:off x="3783" y="1370"/>
                <a:ext cx="93" cy="145"/>
                <a:chOff x="2092" y="1538"/>
                <a:chExt cx="93" cy="145"/>
              </a:xfrm>
            </p:grpSpPr>
            <p:sp>
              <p:nvSpPr>
                <p:cNvPr id="20871" name="Rectangle 357">
                  <a:extLst>
                    <a:ext uri="{FF2B5EF4-FFF2-40B4-BE49-F238E27FC236}">
                      <a16:creationId xmlns:a16="http://schemas.microsoft.com/office/drawing/2014/main" id="{4544FC68-D6D8-FD4D-9458-C6D27D247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72" name="Oval 358">
                  <a:extLst>
                    <a:ext uri="{FF2B5EF4-FFF2-40B4-BE49-F238E27FC236}">
                      <a16:creationId xmlns:a16="http://schemas.microsoft.com/office/drawing/2014/main" id="{61D50D60-CD23-2147-900C-CEE0B8991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73" name="Oval 359">
                  <a:extLst>
                    <a:ext uri="{FF2B5EF4-FFF2-40B4-BE49-F238E27FC236}">
                      <a16:creationId xmlns:a16="http://schemas.microsoft.com/office/drawing/2014/main" id="{6F477780-D11A-A44D-BFF4-19C64282A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14" name="Group 360">
                <a:extLst>
                  <a:ext uri="{FF2B5EF4-FFF2-40B4-BE49-F238E27FC236}">
                    <a16:creationId xmlns:a16="http://schemas.microsoft.com/office/drawing/2014/main" id="{A2F34424-FDD5-EF4A-B598-4A6E52F767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992226" flipV="1">
                <a:off x="4480" y="870"/>
                <a:ext cx="93" cy="145"/>
                <a:chOff x="2092" y="1538"/>
                <a:chExt cx="93" cy="145"/>
              </a:xfrm>
            </p:grpSpPr>
            <p:sp>
              <p:nvSpPr>
                <p:cNvPr id="20868" name="Rectangle 361">
                  <a:extLst>
                    <a:ext uri="{FF2B5EF4-FFF2-40B4-BE49-F238E27FC236}">
                      <a16:creationId xmlns:a16="http://schemas.microsoft.com/office/drawing/2014/main" id="{DC2F0A25-E17C-4B42-A678-52EEE4C97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69" name="Oval 362">
                  <a:extLst>
                    <a:ext uri="{FF2B5EF4-FFF2-40B4-BE49-F238E27FC236}">
                      <a16:creationId xmlns:a16="http://schemas.microsoft.com/office/drawing/2014/main" id="{B20D2450-D617-F44F-84CB-872F9E3C52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70" name="Oval 363">
                  <a:extLst>
                    <a:ext uri="{FF2B5EF4-FFF2-40B4-BE49-F238E27FC236}">
                      <a16:creationId xmlns:a16="http://schemas.microsoft.com/office/drawing/2014/main" id="{62DA27B0-3743-C647-8661-F223F6884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15" name="Group 364">
                <a:extLst>
                  <a:ext uri="{FF2B5EF4-FFF2-40B4-BE49-F238E27FC236}">
                    <a16:creationId xmlns:a16="http://schemas.microsoft.com/office/drawing/2014/main" id="{D7B3D70C-2951-3449-B579-A7A9EC6FBE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184451" flipV="1">
                <a:off x="4654" y="959"/>
                <a:ext cx="93" cy="145"/>
                <a:chOff x="2092" y="1538"/>
                <a:chExt cx="93" cy="145"/>
              </a:xfrm>
            </p:grpSpPr>
            <p:sp>
              <p:nvSpPr>
                <p:cNvPr id="20865" name="Rectangle 365">
                  <a:extLst>
                    <a:ext uri="{FF2B5EF4-FFF2-40B4-BE49-F238E27FC236}">
                      <a16:creationId xmlns:a16="http://schemas.microsoft.com/office/drawing/2014/main" id="{0B9A19A2-E4D5-CC4C-A9E0-6244D7DE9E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66" name="Oval 366">
                  <a:extLst>
                    <a:ext uri="{FF2B5EF4-FFF2-40B4-BE49-F238E27FC236}">
                      <a16:creationId xmlns:a16="http://schemas.microsoft.com/office/drawing/2014/main" id="{0740BD83-A8CC-3A47-8893-CDEBD41439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67" name="Oval 367">
                  <a:extLst>
                    <a:ext uri="{FF2B5EF4-FFF2-40B4-BE49-F238E27FC236}">
                      <a16:creationId xmlns:a16="http://schemas.microsoft.com/office/drawing/2014/main" id="{88855628-CE7A-4D44-98C8-BDC08DE04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16" name="Group 368">
                <a:extLst>
                  <a:ext uri="{FF2B5EF4-FFF2-40B4-BE49-F238E27FC236}">
                    <a16:creationId xmlns:a16="http://schemas.microsoft.com/office/drawing/2014/main" id="{CA110811-C800-BB45-A9D8-E109FDBD4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704304" flipV="1">
                <a:off x="4781" y="1094"/>
                <a:ext cx="93" cy="145"/>
                <a:chOff x="2092" y="1538"/>
                <a:chExt cx="93" cy="145"/>
              </a:xfrm>
            </p:grpSpPr>
            <p:sp>
              <p:nvSpPr>
                <p:cNvPr id="20862" name="Rectangle 369">
                  <a:extLst>
                    <a:ext uri="{FF2B5EF4-FFF2-40B4-BE49-F238E27FC236}">
                      <a16:creationId xmlns:a16="http://schemas.microsoft.com/office/drawing/2014/main" id="{74106D7D-A39E-664D-ADFA-8AE7183DA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63" name="Oval 370">
                  <a:extLst>
                    <a:ext uri="{FF2B5EF4-FFF2-40B4-BE49-F238E27FC236}">
                      <a16:creationId xmlns:a16="http://schemas.microsoft.com/office/drawing/2014/main" id="{07380A7D-FFA2-8A49-947C-515BFF5F8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64" name="Oval 371">
                  <a:extLst>
                    <a:ext uri="{FF2B5EF4-FFF2-40B4-BE49-F238E27FC236}">
                      <a16:creationId xmlns:a16="http://schemas.microsoft.com/office/drawing/2014/main" id="{A277657E-D9C0-3E41-AA3E-FA25C3BF1D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17" name="Group 372">
                <a:extLst>
                  <a:ext uri="{FF2B5EF4-FFF2-40B4-BE49-F238E27FC236}">
                    <a16:creationId xmlns:a16="http://schemas.microsoft.com/office/drawing/2014/main" id="{2E48CB5A-D859-6548-BFAE-CFE9A5F34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394158" flipV="1">
                <a:off x="3796" y="1209"/>
                <a:ext cx="93" cy="145"/>
                <a:chOff x="2092" y="1538"/>
                <a:chExt cx="93" cy="145"/>
              </a:xfrm>
            </p:grpSpPr>
            <p:sp>
              <p:nvSpPr>
                <p:cNvPr id="20859" name="Rectangle 373">
                  <a:extLst>
                    <a:ext uri="{FF2B5EF4-FFF2-40B4-BE49-F238E27FC236}">
                      <a16:creationId xmlns:a16="http://schemas.microsoft.com/office/drawing/2014/main" id="{C012FD1C-53FD-2C42-BB1A-E7C5A8A9A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60" name="Oval 374">
                  <a:extLst>
                    <a:ext uri="{FF2B5EF4-FFF2-40B4-BE49-F238E27FC236}">
                      <a16:creationId xmlns:a16="http://schemas.microsoft.com/office/drawing/2014/main" id="{90D4B469-EB67-174D-A8E6-061616392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61" name="Oval 375">
                  <a:extLst>
                    <a:ext uri="{FF2B5EF4-FFF2-40B4-BE49-F238E27FC236}">
                      <a16:creationId xmlns:a16="http://schemas.microsoft.com/office/drawing/2014/main" id="{8840C5A0-6D88-F547-9B9B-E9CDD229F8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18" name="Group 376">
                <a:extLst>
                  <a:ext uri="{FF2B5EF4-FFF2-40B4-BE49-F238E27FC236}">
                    <a16:creationId xmlns:a16="http://schemas.microsoft.com/office/drawing/2014/main" id="{F88B8731-A6B0-D148-966A-737545A5A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873037" flipV="1">
                <a:off x="4058" y="914"/>
                <a:ext cx="93" cy="145"/>
                <a:chOff x="2092" y="1538"/>
                <a:chExt cx="93" cy="145"/>
              </a:xfrm>
            </p:grpSpPr>
            <p:sp>
              <p:nvSpPr>
                <p:cNvPr id="20856" name="Rectangle 377">
                  <a:extLst>
                    <a:ext uri="{FF2B5EF4-FFF2-40B4-BE49-F238E27FC236}">
                      <a16:creationId xmlns:a16="http://schemas.microsoft.com/office/drawing/2014/main" id="{5EB59FC9-3607-2A4F-AA23-13E1C1B31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57" name="Oval 378">
                  <a:extLst>
                    <a:ext uri="{FF2B5EF4-FFF2-40B4-BE49-F238E27FC236}">
                      <a16:creationId xmlns:a16="http://schemas.microsoft.com/office/drawing/2014/main" id="{408C59F5-6C48-5145-B440-ECB5E23A6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58" name="Oval 379">
                  <a:extLst>
                    <a:ext uri="{FF2B5EF4-FFF2-40B4-BE49-F238E27FC236}">
                      <a16:creationId xmlns:a16="http://schemas.microsoft.com/office/drawing/2014/main" id="{075C2EED-FBA0-6940-8B81-7AEDC0246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19" name="Group 380">
                <a:extLst>
                  <a:ext uri="{FF2B5EF4-FFF2-40B4-BE49-F238E27FC236}">
                    <a16:creationId xmlns:a16="http://schemas.microsoft.com/office/drawing/2014/main" id="{8B2F3534-F4BA-D940-8424-D1EA65912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755878" flipV="1">
                <a:off x="3822" y="1514"/>
                <a:ext cx="93" cy="145"/>
                <a:chOff x="2092" y="1538"/>
                <a:chExt cx="93" cy="145"/>
              </a:xfrm>
            </p:grpSpPr>
            <p:sp>
              <p:nvSpPr>
                <p:cNvPr id="20853" name="Rectangle 381">
                  <a:extLst>
                    <a:ext uri="{FF2B5EF4-FFF2-40B4-BE49-F238E27FC236}">
                      <a16:creationId xmlns:a16="http://schemas.microsoft.com/office/drawing/2014/main" id="{F4E221F0-323F-1041-AE97-2F061094A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54" name="Oval 382">
                  <a:extLst>
                    <a:ext uri="{FF2B5EF4-FFF2-40B4-BE49-F238E27FC236}">
                      <a16:creationId xmlns:a16="http://schemas.microsoft.com/office/drawing/2014/main" id="{F6CAD8D8-5C31-A744-BD0D-6638D78B0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55" name="Oval 383">
                  <a:extLst>
                    <a:ext uri="{FF2B5EF4-FFF2-40B4-BE49-F238E27FC236}">
                      <a16:creationId xmlns:a16="http://schemas.microsoft.com/office/drawing/2014/main" id="{C9320A06-1E3F-974C-90EB-979A4595D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20" name="Group 384">
                <a:extLst>
                  <a:ext uri="{FF2B5EF4-FFF2-40B4-BE49-F238E27FC236}">
                    <a16:creationId xmlns:a16="http://schemas.microsoft.com/office/drawing/2014/main" id="{6AE1A07A-9F1C-BB43-9C57-9C89456411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809034">
                <a:off x="4190" y="1797"/>
                <a:ext cx="93" cy="145"/>
                <a:chOff x="2092" y="1538"/>
                <a:chExt cx="93" cy="145"/>
              </a:xfrm>
            </p:grpSpPr>
            <p:sp>
              <p:nvSpPr>
                <p:cNvPr id="20850" name="Rectangle 385">
                  <a:extLst>
                    <a:ext uri="{FF2B5EF4-FFF2-40B4-BE49-F238E27FC236}">
                      <a16:creationId xmlns:a16="http://schemas.microsoft.com/office/drawing/2014/main" id="{1C551DF3-CE2D-A346-A54A-7351183E7E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51" name="Oval 386">
                  <a:extLst>
                    <a:ext uri="{FF2B5EF4-FFF2-40B4-BE49-F238E27FC236}">
                      <a16:creationId xmlns:a16="http://schemas.microsoft.com/office/drawing/2014/main" id="{1482D712-992F-FB4D-A3EF-49C3B4184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52" name="Oval 387">
                  <a:extLst>
                    <a:ext uri="{FF2B5EF4-FFF2-40B4-BE49-F238E27FC236}">
                      <a16:creationId xmlns:a16="http://schemas.microsoft.com/office/drawing/2014/main" id="{01BE0387-7BE0-CE48-9E49-6C3325E51D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21" name="Group 388">
                <a:extLst>
                  <a:ext uri="{FF2B5EF4-FFF2-40B4-BE49-F238E27FC236}">
                    <a16:creationId xmlns:a16="http://schemas.microsoft.com/office/drawing/2014/main" id="{9D416321-6FDE-BC40-BF9B-94EF1FEF49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421113">
                <a:off x="4596" y="1733"/>
                <a:ext cx="93" cy="145"/>
                <a:chOff x="2092" y="1538"/>
                <a:chExt cx="93" cy="145"/>
              </a:xfrm>
            </p:grpSpPr>
            <p:sp>
              <p:nvSpPr>
                <p:cNvPr id="20847" name="Rectangle 389">
                  <a:extLst>
                    <a:ext uri="{FF2B5EF4-FFF2-40B4-BE49-F238E27FC236}">
                      <a16:creationId xmlns:a16="http://schemas.microsoft.com/office/drawing/2014/main" id="{7ED3FC61-0D9D-9249-A53D-79A03E116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48" name="Oval 390">
                  <a:extLst>
                    <a:ext uri="{FF2B5EF4-FFF2-40B4-BE49-F238E27FC236}">
                      <a16:creationId xmlns:a16="http://schemas.microsoft.com/office/drawing/2014/main" id="{83729473-AF09-8D4B-B88A-D593BE062D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49" name="Oval 391">
                  <a:extLst>
                    <a:ext uri="{FF2B5EF4-FFF2-40B4-BE49-F238E27FC236}">
                      <a16:creationId xmlns:a16="http://schemas.microsoft.com/office/drawing/2014/main" id="{25D99829-8B28-A24B-A85D-0FAE27A18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22" name="Group 392">
                <a:extLst>
                  <a:ext uri="{FF2B5EF4-FFF2-40B4-BE49-F238E27FC236}">
                    <a16:creationId xmlns:a16="http://schemas.microsoft.com/office/drawing/2014/main" id="{3A96573E-9353-914B-8CC8-9C29429DAD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806319">
                <a:off x="3915" y="1622"/>
                <a:ext cx="93" cy="145"/>
                <a:chOff x="2092" y="1538"/>
                <a:chExt cx="93" cy="145"/>
              </a:xfrm>
            </p:grpSpPr>
            <p:sp>
              <p:nvSpPr>
                <p:cNvPr id="20844" name="Rectangle 393">
                  <a:extLst>
                    <a:ext uri="{FF2B5EF4-FFF2-40B4-BE49-F238E27FC236}">
                      <a16:creationId xmlns:a16="http://schemas.microsoft.com/office/drawing/2014/main" id="{2632418D-84A8-B048-B950-53CD17ED62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45" name="Oval 394">
                  <a:extLst>
                    <a:ext uri="{FF2B5EF4-FFF2-40B4-BE49-F238E27FC236}">
                      <a16:creationId xmlns:a16="http://schemas.microsoft.com/office/drawing/2014/main" id="{F51C0B66-A276-3A4C-A3B0-8CE108957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46" name="Oval 395">
                  <a:extLst>
                    <a:ext uri="{FF2B5EF4-FFF2-40B4-BE49-F238E27FC236}">
                      <a16:creationId xmlns:a16="http://schemas.microsoft.com/office/drawing/2014/main" id="{9812B5AE-38AE-3142-A035-926074A50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23" name="Group 396">
                <a:extLst>
                  <a:ext uri="{FF2B5EF4-FFF2-40B4-BE49-F238E27FC236}">
                    <a16:creationId xmlns:a16="http://schemas.microsoft.com/office/drawing/2014/main" id="{7D73EE70-358B-B641-BAC6-6EEA24ABB6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39312">
                <a:off x="4724" y="1610"/>
                <a:ext cx="93" cy="145"/>
                <a:chOff x="2092" y="1538"/>
                <a:chExt cx="93" cy="145"/>
              </a:xfrm>
            </p:grpSpPr>
            <p:sp>
              <p:nvSpPr>
                <p:cNvPr id="20841" name="Rectangle 397">
                  <a:extLst>
                    <a:ext uri="{FF2B5EF4-FFF2-40B4-BE49-F238E27FC236}">
                      <a16:creationId xmlns:a16="http://schemas.microsoft.com/office/drawing/2014/main" id="{854577A7-1F6C-514E-9CC2-1CB3EC26C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42" name="Oval 398">
                  <a:extLst>
                    <a:ext uri="{FF2B5EF4-FFF2-40B4-BE49-F238E27FC236}">
                      <a16:creationId xmlns:a16="http://schemas.microsoft.com/office/drawing/2014/main" id="{FC1394F7-A1A1-F046-A439-B6B698B428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43" name="Oval 399">
                  <a:extLst>
                    <a:ext uri="{FF2B5EF4-FFF2-40B4-BE49-F238E27FC236}">
                      <a16:creationId xmlns:a16="http://schemas.microsoft.com/office/drawing/2014/main" id="{687F40AC-D3E0-B241-AF33-82928CE83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24" name="Group 400">
                <a:extLst>
                  <a:ext uri="{FF2B5EF4-FFF2-40B4-BE49-F238E27FC236}">
                    <a16:creationId xmlns:a16="http://schemas.microsoft.com/office/drawing/2014/main" id="{DF8FDFCF-FE56-0B43-B76B-FA0A2C284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047087">
                <a:off x="4809" y="1450"/>
                <a:ext cx="93" cy="145"/>
                <a:chOff x="2092" y="1538"/>
                <a:chExt cx="93" cy="145"/>
              </a:xfrm>
            </p:grpSpPr>
            <p:sp>
              <p:nvSpPr>
                <p:cNvPr id="20838" name="Rectangle 401">
                  <a:extLst>
                    <a:ext uri="{FF2B5EF4-FFF2-40B4-BE49-F238E27FC236}">
                      <a16:creationId xmlns:a16="http://schemas.microsoft.com/office/drawing/2014/main" id="{A676E294-9093-844C-AF2B-9E5490148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39" name="Oval 402">
                  <a:extLst>
                    <a:ext uri="{FF2B5EF4-FFF2-40B4-BE49-F238E27FC236}">
                      <a16:creationId xmlns:a16="http://schemas.microsoft.com/office/drawing/2014/main" id="{63C0137D-D881-B042-96A9-E71400E47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40" name="Oval 403">
                  <a:extLst>
                    <a:ext uri="{FF2B5EF4-FFF2-40B4-BE49-F238E27FC236}">
                      <a16:creationId xmlns:a16="http://schemas.microsoft.com/office/drawing/2014/main" id="{B678B9BB-B978-BD4F-BE13-6E2D632E9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25" name="Group 404">
                <a:extLst>
                  <a:ext uri="{FF2B5EF4-FFF2-40B4-BE49-F238E27FC236}">
                    <a16:creationId xmlns:a16="http://schemas.microsoft.com/office/drawing/2014/main" id="{EEED82C1-A992-3347-B236-04F2A72A88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27234">
                <a:off x="4836" y="1277"/>
                <a:ext cx="93" cy="145"/>
                <a:chOff x="2092" y="1538"/>
                <a:chExt cx="93" cy="145"/>
              </a:xfrm>
            </p:grpSpPr>
            <p:sp>
              <p:nvSpPr>
                <p:cNvPr id="20835" name="Rectangle 405">
                  <a:extLst>
                    <a:ext uri="{FF2B5EF4-FFF2-40B4-BE49-F238E27FC236}">
                      <a16:creationId xmlns:a16="http://schemas.microsoft.com/office/drawing/2014/main" id="{331EA9F5-1C36-C347-81D5-57D4DAFC42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36" name="Oval 406">
                  <a:extLst>
                    <a:ext uri="{FF2B5EF4-FFF2-40B4-BE49-F238E27FC236}">
                      <a16:creationId xmlns:a16="http://schemas.microsoft.com/office/drawing/2014/main" id="{96F88785-4318-E74F-81A5-3C6BBF8CF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37" name="Oval 407">
                  <a:extLst>
                    <a:ext uri="{FF2B5EF4-FFF2-40B4-BE49-F238E27FC236}">
                      <a16:creationId xmlns:a16="http://schemas.microsoft.com/office/drawing/2014/main" id="{05CCFC3C-220C-9246-9874-59F06616E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26" name="Group 408">
                <a:extLst>
                  <a:ext uri="{FF2B5EF4-FFF2-40B4-BE49-F238E27FC236}">
                    <a16:creationId xmlns:a16="http://schemas.microsoft.com/office/drawing/2014/main" id="{6FB958E7-58C2-004D-8511-1AF0CD1EC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762620">
                <a:off x="4033" y="1738"/>
                <a:ext cx="93" cy="145"/>
                <a:chOff x="2092" y="1538"/>
                <a:chExt cx="93" cy="145"/>
              </a:xfrm>
            </p:grpSpPr>
            <p:sp>
              <p:nvSpPr>
                <p:cNvPr id="20832" name="Rectangle 409">
                  <a:extLst>
                    <a:ext uri="{FF2B5EF4-FFF2-40B4-BE49-F238E27FC236}">
                      <a16:creationId xmlns:a16="http://schemas.microsoft.com/office/drawing/2014/main" id="{2ABAAE44-A7CF-2042-99C9-BFEDE9388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33" name="Oval 410">
                  <a:extLst>
                    <a:ext uri="{FF2B5EF4-FFF2-40B4-BE49-F238E27FC236}">
                      <a16:creationId xmlns:a16="http://schemas.microsoft.com/office/drawing/2014/main" id="{FE18FA39-7D87-D24E-B443-A7038DBAA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34" name="Oval 411">
                  <a:extLst>
                    <a:ext uri="{FF2B5EF4-FFF2-40B4-BE49-F238E27FC236}">
                      <a16:creationId xmlns:a16="http://schemas.microsoft.com/office/drawing/2014/main" id="{2ED63DB4-5698-EA4F-9E58-AF2FDEA666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827" name="Group 412">
                <a:extLst>
                  <a:ext uri="{FF2B5EF4-FFF2-40B4-BE49-F238E27FC236}">
                    <a16:creationId xmlns:a16="http://schemas.microsoft.com/office/drawing/2014/main" id="{416546FF-1F56-2E44-968A-0BCD455B8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358501">
                <a:off x="4365" y="1813"/>
                <a:ext cx="93" cy="145"/>
                <a:chOff x="2092" y="1538"/>
                <a:chExt cx="93" cy="145"/>
              </a:xfrm>
            </p:grpSpPr>
            <p:sp>
              <p:nvSpPr>
                <p:cNvPr id="20829" name="Rectangle 413">
                  <a:extLst>
                    <a:ext uri="{FF2B5EF4-FFF2-40B4-BE49-F238E27FC236}">
                      <a16:creationId xmlns:a16="http://schemas.microsoft.com/office/drawing/2014/main" id="{69FA73F2-A3E4-6246-874E-6AD5C5048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30" name="Oval 414">
                  <a:extLst>
                    <a:ext uri="{FF2B5EF4-FFF2-40B4-BE49-F238E27FC236}">
                      <a16:creationId xmlns:a16="http://schemas.microsoft.com/office/drawing/2014/main" id="{1C81D145-17A8-2B43-9A9F-2C51A9188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31" name="Oval 415">
                  <a:extLst>
                    <a:ext uri="{FF2B5EF4-FFF2-40B4-BE49-F238E27FC236}">
                      <a16:creationId xmlns:a16="http://schemas.microsoft.com/office/drawing/2014/main" id="{01DD3AC1-D249-FF49-82E0-5038E8CE5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828" name="Oval 416">
                <a:extLst>
                  <a:ext uri="{FF2B5EF4-FFF2-40B4-BE49-F238E27FC236}">
                    <a16:creationId xmlns:a16="http://schemas.microsoft.com/office/drawing/2014/main" id="{8436930A-3D9F-3F46-AC98-35EF32633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974"/>
                <a:ext cx="914" cy="843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26" name="Group 423">
              <a:extLst>
                <a:ext uri="{FF2B5EF4-FFF2-40B4-BE49-F238E27FC236}">
                  <a16:creationId xmlns:a16="http://schemas.microsoft.com/office/drawing/2014/main" id="{9040730F-D55F-4E40-AA8E-D300AFE61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8746" y="3808438"/>
              <a:ext cx="106356" cy="276138"/>
              <a:chOff x="1557" y="2906"/>
              <a:chExt cx="67" cy="174"/>
            </a:xfrm>
          </p:grpSpPr>
          <p:grpSp>
            <p:nvGrpSpPr>
              <p:cNvPr id="20807" name="Group 424">
                <a:extLst>
                  <a:ext uri="{FF2B5EF4-FFF2-40B4-BE49-F238E27FC236}">
                    <a16:creationId xmlns:a16="http://schemas.microsoft.com/office/drawing/2014/main" id="{9E63CFEE-2713-3F49-AA90-27B2DA73F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809" name="AutoShape 425">
                  <a:extLst>
                    <a:ext uri="{FF2B5EF4-FFF2-40B4-BE49-F238E27FC236}">
                      <a16:creationId xmlns:a16="http://schemas.microsoft.com/office/drawing/2014/main" id="{D51866AA-4A31-5A46-8423-6019712CA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10" name="Freeform 426">
                  <a:extLst>
                    <a:ext uri="{FF2B5EF4-FFF2-40B4-BE49-F238E27FC236}">
                      <a16:creationId xmlns:a16="http://schemas.microsoft.com/office/drawing/2014/main" id="{4FD45557-E63A-8F42-A400-8C72D3DD0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08" name="AutoShape 427">
                <a:extLst>
                  <a:ext uri="{FF2B5EF4-FFF2-40B4-BE49-F238E27FC236}">
                    <a16:creationId xmlns:a16="http://schemas.microsoft.com/office/drawing/2014/main" id="{20E507E6-B6E5-BC4F-9A8B-3ACE98BB4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27" name="Group 428">
              <a:extLst>
                <a:ext uri="{FF2B5EF4-FFF2-40B4-BE49-F238E27FC236}">
                  <a16:creationId xmlns:a16="http://schemas.microsoft.com/office/drawing/2014/main" id="{752646B7-BB8E-EE40-B906-7090F49D7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3369" y="3937875"/>
              <a:ext cx="106355" cy="276138"/>
              <a:chOff x="1557" y="2906"/>
              <a:chExt cx="67" cy="174"/>
            </a:xfrm>
          </p:grpSpPr>
          <p:grpSp>
            <p:nvGrpSpPr>
              <p:cNvPr id="20803" name="Group 429">
                <a:extLst>
                  <a:ext uri="{FF2B5EF4-FFF2-40B4-BE49-F238E27FC236}">
                    <a16:creationId xmlns:a16="http://schemas.microsoft.com/office/drawing/2014/main" id="{4B2F612A-B0B8-2B41-B787-4564B6ED6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805" name="AutoShape 430">
                  <a:extLst>
                    <a:ext uri="{FF2B5EF4-FFF2-40B4-BE49-F238E27FC236}">
                      <a16:creationId xmlns:a16="http://schemas.microsoft.com/office/drawing/2014/main" id="{75959C82-DF57-1443-9E23-065258B93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06" name="Freeform 431">
                  <a:extLst>
                    <a:ext uri="{FF2B5EF4-FFF2-40B4-BE49-F238E27FC236}">
                      <a16:creationId xmlns:a16="http://schemas.microsoft.com/office/drawing/2014/main" id="{2747B5BA-D7D9-6C4C-BB84-3AD1237B3B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04" name="AutoShape 432">
                <a:extLst>
                  <a:ext uri="{FF2B5EF4-FFF2-40B4-BE49-F238E27FC236}">
                    <a16:creationId xmlns:a16="http://schemas.microsoft.com/office/drawing/2014/main" id="{50E507CC-21BE-D549-AA71-BA5A12D7C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28" name="Group 433">
              <a:extLst>
                <a:ext uri="{FF2B5EF4-FFF2-40B4-BE49-F238E27FC236}">
                  <a16:creationId xmlns:a16="http://schemas.microsoft.com/office/drawing/2014/main" id="{13268CC5-BEBB-0C43-873A-91167B15D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1744" y="3826344"/>
              <a:ext cx="106355" cy="276138"/>
              <a:chOff x="1557" y="2906"/>
              <a:chExt cx="67" cy="174"/>
            </a:xfrm>
          </p:grpSpPr>
          <p:grpSp>
            <p:nvGrpSpPr>
              <p:cNvPr id="20799" name="Group 434">
                <a:extLst>
                  <a:ext uri="{FF2B5EF4-FFF2-40B4-BE49-F238E27FC236}">
                    <a16:creationId xmlns:a16="http://schemas.microsoft.com/office/drawing/2014/main" id="{3F943ECF-DE9F-6C40-99E7-743BE2DC04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801" name="AutoShape 435">
                  <a:extLst>
                    <a:ext uri="{FF2B5EF4-FFF2-40B4-BE49-F238E27FC236}">
                      <a16:creationId xmlns:a16="http://schemas.microsoft.com/office/drawing/2014/main" id="{94D585A7-F9D9-1141-9D4F-5B7CAF4BF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02" name="Freeform 436">
                  <a:extLst>
                    <a:ext uri="{FF2B5EF4-FFF2-40B4-BE49-F238E27FC236}">
                      <a16:creationId xmlns:a16="http://schemas.microsoft.com/office/drawing/2014/main" id="{B86E362F-BE4C-DD4B-9A87-54A1CF810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00" name="AutoShape 437">
                <a:extLst>
                  <a:ext uri="{FF2B5EF4-FFF2-40B4-BE49-F238E27FC236}">
                    <a16:creationId xmlns:a16="http://schemas.microsoft.com/office/drawing/2014/main" id="{A35899B4-E018-A544-8E32-39514CD8C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29" name="Group 448">
              <a:extLst>
                <a:ext uri="{FF2B5EF4-FFF2-40B4-BE49-F238E27FC236}">
                  <a16:creationId xmlns:a16="http://schemas.microsoft.com/office/drawing/2014/main" id="{77D81EFC-A0DC-6249-A2A6-314D12CCA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8645" y="4011271"/>
              <a:ext cx="106355" cy="276138"/>
              <a:chOff x="1557" y="2906"/>
              <a:chExt cx="67" cy="174"/>
            </a:xfrm>
          </p:grpSpPr>
          <p:grpSp>
            <p:nvGrpSpPr>
              <p:cNvPr id="20795" name="Group 449">
                <a:extLst>
                  <a:ext uri="{FF2B5EF4-FFF2-40B4-BE49-F238E27FC236}">
                    <a16:creationId xmlns:a16="http://schemas.microsoft.com/office/drawing/2014/main" id="{9613E69C-23B9-BA46-B0FA-AB3BEAC5F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97" name="AutoShape 450">
                  <a:extLst>
                    <a:ext uri="{FF2B5EF4-FFF2-40B4-BE49-F238E27FC236}">
                      <a16:creationId xmlns:a16="http://schemas.microsoft.com/office/drawing/2014/main" id="{90A9664E-07FE-0741-8AAF-7D12306F17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98" name="Freeform 451">
                  <a:extLst>
                    <a:ext uri="{FF2B5EF4-FFF2-40B4-BE49-F238E27FC236}">
                      <a16:creationId xmlns:a16="http://schemas.microsoft.com/office/drawing/2014/main" id="{FAADE4F3-0635-1E4E-BC20-1D7D79189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96" name="AutoShape 452">
                <a:extLst>
                  <a:ext uri="{FF2B5EF4-FFF2-40B4-BE49-F238E27FC236}">
                    <a16:creationId xmlns:a16="http://schemas.microsoft.com/office/drawing/2014/main" id="{0EBCA41B-6834-F544-8FF8-CEC2B1E76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0" name="Group 433">
              <a:extLst>
                <a:ext uri="{FF2B5EF4-FFF2-40B4-BE49-F238E27FC236}">
                  <a16:creationId xmlns:a16="http://schemas.microsoft.com/office/drawing/2014/main" id="{384C4A34-834D-CC46-B7E8-6A36331EE2A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305096" y="5073863"/>
              <a:ext cx="106343" cy="276170"/>
              <a:chOff x="1557" y="2906"/>
              <a:chExt cx="67" cy="174"/>
            </a:xfrm>
          </p:grpSpPr>
          <p:grpSp>
            <p:nvGrpSpPr>
              <p:cNvPr id="20791" name="Group 434">
                <a:extLst>
                  <a:ext uri="{FF2B5EF4-FFF2-40B4-BE49-F238E27FC236}">
                    <a16:creationId xmlns:a16="http://schemas.microsoft.com/office/drawing/2014/main" id="{058997E6-D8ED-D744-967E-9CDB41BD6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93" name="AutoShape 435">
                  <a:extLst>
                    <a:ext uri="{FF2B5EF4-FFF2-40B4-BE49-F238E27FC236}">
                      <a16:creationId xmlns:a16="http://schemas.microsoft.com/office/drawing/2014/main" id="{A182DCD8-082A-7642-9E79-52AA348AC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94" name="Freeform 436">
                  <a:extLst>
                    <a:ext uri="{FF2B5EF4-FFF2-40B4-BE49-F238E27FC236}">
                      <a16:creationId xmlns:a16="http://schemas.microsoft.com/office/drawing/2014/main" id="{64E929BA-8388-104D-A4F2-42BF69043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92" name="AutoShape 437">
                <a:extLst>
                  <a:ext uri="{FF2B5EF4-FFF2-40B4-BE49-F238E27FC236}">
                    <a16:creationId xmlns:a16="http://schemas.microsoft.com/office/drawing/2014/main" id="{0F6CBA30-74C1-B44D-A257-81DAE4320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1" name="Group 443">
              <a:extLst>
                <a:ext uri="{FF2B5EF4-FFF2-40B4-BE49-F238E27FC236}">
                  <a16:creationId xmlns:a16="http://schemas.microsoft.com/office/drawing/2014/main" id="{1FAD9F28-4E7F-7A4D-9F7A-953A28E6584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5263033" y="4930537"/>
              <a:ext cx="106344" cy="276170"/>
              <a:chOff x="1557" y="2906"/>
              <a:chExt cx="67" cy="174"/>
            </a:xfrm>
          </p:grpSpPr>
          <p:grpSp>
            <p:nvGrpSpPr>
              <p:cNvPr id="20787" name="Group 444">
                <a:extLst>
                  <a:ext uri="{FF2B5EF4-FFF2-40B4-BE49-F238E27FC236}">
                    <a16:creationId xmlns:a16="http://schemas.microsoft.com/office/drawing/2014/main" id="{33F85A3E-2E60-2A4F-99FB-1256341020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89" name="AutoShape 445">
                  <a:extLst>
                    <a:ext uri="{FF2B5EF4-FFF2-40B4-BE49-F238E27FC236}">
                      <a16:creationId xmlns:a16="http://schemas.microsoft.com/office/drawing/2014/main" id="{7377FB6F-D063-B549-8C0A-1FC089CA6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90" name="Freeform 446">
                  <a:extLst>
                    <a:ext uri="{FF2B5EF4-FFF2-40B4-BE49-F238E27FC236}">
                      <a16:creationId xmlns:a16="http://schemas.microsoft.com/office/drawing/2014/main" id="{EF564B25-6F36-1C40-A5F7-19D59EBF1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88" name="AutoShape 447">
                <a:extLst>
                  <a:ext uri="{FF2B5EF4-FFF2-40B4-BE49-F238E27FC236}">
                    <a16:creationId xmlns:a16="http://schemas.microsoft.com/office/drawing/2014/main" id="{1FB66E04-3D78-DE47-BED3-D0DAC23BE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2" name="Group 433">
              <a:extLst>
                <a:ext uri="{FF2B5EF4-FFF2-40B4-BE49-F238E27FC236}">
                  <a16:creationId xmlns:a16="http://schemas.microsoft.com/office/drawing/2014/main" id="{C6276F78-88E9-E740-9756-A2D8CF54906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458724" y="4288357"/>
              <a:ext cx="106343" cy="276170"/>
              <a:chOff x="1557" y="2906"/>
              <a:chExt cx="67" cy="174"/>
            </a:xfrm>
          </p:grpSpPr>
          <p:grpSp>
            <p:nvGrpSpPr>
              <p:cNvPr id="20783" name="Group 434">
                <a:extLst>
                  <a:ext uri="{FF2B5EF4-FFF2-40B4-BE49-F238E27FC236}">
                    <a16:creationId xmlns:a16="http://schemas.microsoft.com/office/drawing/2014/main" id="{5C1F7467-11F3-8548-977C-E05350F09D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85" name="AutoShape 435">
                  <a:extLst>
                    <a:ext uri="{FF2B5EF4-FFF2-40B4-BE49-F238E27FC236}">
                      <a16:creationId xmlns:a16="http://schemas.microsoft.com/office/drawing/2014/main" id="{E69F4653-4267-F443-8F48-CF270AA77F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86" name="Freeform 436">
                  <a:extLst>
                    <a:ext uri="{FF2B5EF4-FFF2-40B4-BE49-F238E27FC236}">
                      <a16:creationId xmlns:a16="http://schemas.microsoft.com/office/drawing/2014/main" id="{498CEA34-0AC2-A14F-A543-957D862EC4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84" name="AutoShape 437">
                <a:extLst>
                  <a:ext uri="{FF2B5EF4-FFF2-40B4-BE49-F238E27FC236}">
                    <a16:creationId xmlns:a16="http://schemas.microsoft.com/office/drawing/2014/main" id="{90B40649-1A8E-8C4A-AF54-927010121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3" name="Group 417">
              <a:extLst>
                <a:ext uri="{FF2B5EF4-FFF2-40B4-BE49-F238E27FC236}">
                  <a16:creationId xmlns:a16="http://schemas.microsoft.com/office/drawing/2014/main" id="{0275CA45-E7FB-704F-8341-B5C4BBCE02A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051374" y="5744787"/>
              <a:ext cx="106356" cy="276138"/>
              <a:chOff x="1557" y="2906"/>
              <a:chExt cx="67" cy="174"/>
            </a:xfrm>
          </p:grpSpPr>
          <p:grpSp>
            <p:nvGrpSpPr>
              <p:cNvPr id="20779" name="Group 418">
                <a:extLst>
                  <a:ext uri="{FF2B5EF4-FFF2-40B4-BE49-F238E27FC236}">
                    <a16:creationId xmlns:a16="http://schemas.microsoft.com/office/drawing/2014/main" id="{6D6B98DB-7A2E-D144-A80E-CFE3D501A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81" name="AutoShape 419">
                  <a:extLst>
                    <a:ext uri="{FF2B5EF4-FFF2-40B4-BE49-F238E27FC236}">
                      <a16:creationId xmlns:a16="http://schemas.microsoft.com/office/drawing/2014/main" id="{A69AC341-767D-D241-A293-5475A831D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82" name="Freeform 420">
                  <a:extLst>
                    <a:ext uri="{FF2B5EF4-FFF2-40B4-BE49-F238E27FC236}">
                      <a16:creationId xmlns:a16="http://schemas.microsoft.com/office/drawing/2014/main" id="{0930D829-10E1-3641-A42A-CBC9C7314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80" name="AutoShape 421">
                <a:extLst>
                  <a:ext uri="{FF2B5EF4-FFF2-40B4-BE49-F238E27FC236}">
                    <a16:creationId xmlns:a16="http://schemas.microsoft.com/office/drawing/2014/main" id="{B2B084E5-8C44-A143-82E9-934D96047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4" name="Group 428">
              <a:extLst>
                <a:ext uri="{FF2B5EF4-FFF2-40B4-BE49-F238E27FC236}">
                  <a16:creationId xmlns:a16="http://schemas.microsoft.com/office/drawing/2014/main" id="{035E41D6-A7FC-ED47-B446-6F32906CC92F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 flipV="1">
              <a:off x="5401585" y="5264721"/>
              <a:ext cx="106355" cy="276138"/>
              <a:chOff x="1557" y="2906"/>
              <a:chExt cx="67" cy="174"/>
            </a:xfrm>
          </p:grpSpPr>
          <p:grpSp>
            <p:nvGrpSpPr>
              <p:cNvPr id="20775" name="Group 429">
                <a:extLst>
                  <a:ext uri="{FF2B5EF4-FFF2-40B4-BE49-F238E27FC236}">
                    <a16:creationId xmlns:a16="http://schemas.microsoft.com/office/drawing/2014/main" id="{4D880EE7-508F-9D43-8343-72EF3371BC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77" name="AutoShape 430">
                  <a:extLst>
                    <a:ext uri="{FF2B5EF4-FFF2-40B4-BE49-F238E27FC236}">
                      <a16:creationId xmlns:a16="http://schemas.microsoft.com/office/drawing/2014/main" id="{50A7F823-0EE3-AF4C-97D2-B8841A153C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78" name="Freeform 431">
                  <a:extLst>
                    <a:ext uri="{FF2B5EF4-FFF2-40B4-BE49-F238E27FC236}">
                      <a16:creationId xmlns:a16="http://schemas.microsoft.com/office/drawing/2014/main" id="{594791A4-97F5-3949-93E4-8E4184153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6" name="AutoShape 432">
                <a:extLst>
                  <a:ext uri="{FF2B5EF4-FFF2-40B4-BE49-F238E27FC236}">
                    <a16:creationId xmlns:a16="http://schemas.microsoft.com/office/drawing/2014/main" id="{4C06DD97-8418-DF44-9914-9D3123F7B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5" name="Group 438">
              <a:extLst>
                <a:ext uri="{FF2B5EF4-FFF2-40B4-BE49-F238E27FC236}">
                  <a16:creationId xmlns:a16="http://schemas.microsoft.com/office/drawing/2014/main" id="{515E8AFA-ACE4-1042-89A4-870EC130C36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864343" y="5612073"/>
              <a:ext cx="106355" cy="276138"/>
              <a:chOff x="1557" y="2906"/>
              <a:chExt cx="67" cy="174"/>
            </a:xfrm>
          </p:grpSpPr>
          <p:grpSp>
            <p:nvGrpSpPr>
              <p:cNvPr id="20771" name="Group 439">
                <a:extLst>
                  <a:ext uri="{FF2B5EF4-FFF2-40B4-BE49-F238E27FC236}">
                    <a16:creationId xmlns:a16="http://schemas.microsoft.com/office/drawing/2014/main" id="{525569E4-5349-3F4A-B780-3C3D2A3108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73" name="AutoShape 440">
                  <a:extLst>
                    <a:ext uri="{FF2B5EF4-FFF2-40B4-BE49-F238E27FC236}">
                      <a16:creationId xmlns:a16="http://schemas.microsoft.com/office/drawing/2014/main" id="{757B9987-750B-0A4F-B8AF-7699DF1B4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74" name="Freeform 441">
                  <a:extLst>
                    <a:ext uri="{FF2B5EF4-FFF2-40B4-BE49-F238E27FC236}">
                      <a16:creationId xmlns:a16="http://schemas.microsoft.com/office/drawing/2014/main" id="{53EC5B8B-F92C-E841-9A41-80B8275D6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72" name="AutoShape 442">
                <a:extLst>
                  <a:ext uri="{FF2B5EF4-FFF2-40B4-BE49-F238E27FC236}">
                    <a16:creationId xmlns:a16="http://schemas.microsoft.com/office/drawing/2014/main" id="{9C7ECE27-E773-3F4B-A5CA-4EAF8691D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6" name="Group 448">
              <a:extLst>
                <a:ext uri="{FF2B5EF4-FFF2-40B4-BE49-F238E27FC236}">
                  <a16:creationId xmlns:a16="http://schemas.microsoft.com/office/drawing/2014/main" id="{683D0030-6D7B-AF4E-AC40-DABF3B476C3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382115" y="5775653"/>
              <a:ext cx="106355" cy="276138"/>
              <a:chOff x="1557" y="2906"/>
              <a:chExt cx="67" cy="174"/>
            </a:xfrm>
          </p:grpSpPr>
          <p:grpSp>
            <p:nvGrpSpPr>
              <p:cNvPr id="20767" name="Group 449">
                <a:extLst>
                  <a:ext uri="{FF2B5EF4-FFF2-40B4-BE49-F238E27FC236}">
                    <a16:creationId xmlns:a16="http://schemas.microsoft.com/office/drawing/2014/main" id="{F8372CD7-509D-CA45-8816-CF3A7CAABF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69" name="AutoShape 450">
                  <a:extLst>
                    <a:ext uri="{FF2B5EF4-FFF2-40B4-BE49-F238E27FC236}">
                      <a16:creationId xmlns:a16="http://schemas.microsoft.com/office/drawing/2014/main" id="{FB461532-2222-C249-9AC7-2EDC346EE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70" name="Freeform 451">
                  <a:extLst>
                    <a:ext uri="{FF2B5EF4-FFF2-40B4-BE49-F238E27FC236}">
                      <a16:creationId xmlns:a16="http://schemas.microsoft.com/office/drawing/2014/main" id="{A2391E69-F2AB-1B42-97BB-B008F1F81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8" name="AutoShape 452">
                <a:extLst>
                  <a:ext uri="{FF2B5EF4-FFF2-40B4-BE49-F238E27FC236}">
                    <a16:creationId xmlns:a16="http://schemas.microsoft.com/office/drawing/2014/main" id="{20A4D0EE-79F0-F54E-A60A-B231ED364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7" name="Group 453">
              <a:extLst>
                <a:ext uri="{FF2B5EF4-FFF2-40B4-BE49-F238E27FC236}">
                  <a16:creationId xmlns:a16="http://schemas.microsoft.com/office/drawing/2014/main" id="{D37A68DC-E7B0-3040-BDF4-39EF8AC7103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7097743" y="5368666"/>
              <a:ext cx="106356" cy="276138"/>
              <a:chOff x="1557" y="2906"/>
              <a:chExt cx="67" cy="174"/>
            </a:xfrm>
          </p:grpSpPr>
          <p:grpSp>
            <p:nvGrpSpPr>
              <p:cNvPr id="20763" name="Group 454">
                <a:extLst>
                  <a:ext uri="{FF2B5EF4-FFF2-40B4-BE49-F238E27FC236}">
                    <a16:creationId xmlns:a16="http://schemas.microsoft.com/office/drawing/2014/main" id="{C031E805-1F79-8649-A672-909918FE3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65" name="AutoShape 455">
                  <a:extLst>
                    <a:ext uri="{FF2B5EF4-FFF2-40B4-BE49-F238E27FC236}">
                      <a16:creationId xmlns:a16="http://schemas.microsoft.com/office/drawing/2014/main" id="{FEA5A372-41CE-B049-A202-EE229554E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66" name="Freeform 456">
                  <a:extLst>
                    <a:ext uri="{FF2B5EF4-FFF2-40B4-BE49-F238E27FC236}">
                      <a16:creationId xmlns:a16="http://schemas.microsoft.com/office/drawing/2014/main" id="{5B7526B3-D128-C64A-B529-B8FF3D42F5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4" name="AutoShape 457">
                <a:extLst>
                  <a:ext uri="{FF2B5EF4-FFF2-40B4-BE49-F238E27FC236}">
                    <a16:creationId xmlns:a16="http://schemas.microsoft.com/office/drawing/2014/main" id="{B3651058-0D30-2B47-A4D7-A0D1B3520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8" name="Group 417">
              <a:extLst>
                <a:ext uri="{FF2B5EF4-FFF2-40B4-BE49-F238E27FC236}">
                  <a16:creationId xmlns:a16="http://schemas.microsoft.com/office/drawing/2014/main" id="{76B2CD19-5F26-4B4F-8D42-1A56F70A7CD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7359238" y="4763954"/>
              <a:ext cx="106344" cy="276170"/>
              <a:chOff x="1557" y="2906"/>
              <a:chExt cx="67" cy="174"/>
            </a:xfrm>
          </p:grpSpPr>
          <p:grpSp>
            <p:nvGrpSpPr>
              <p:cNvPr id="20759" name="Group 418">
                <a:extLst>
                  <a:ext uri="{FF2B5EF4-FFF2-40B4-BE49-F238E27FC236}">
                    <a16:creationId xmlns:a16="http://schemas.microsoft.com/office/drawing/2014/main" id="{75504EC6-DBBE-0749-9B0F-8BB0F699E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61" name="AutoShape 419">
                  <a:extLst>
                    <a:ext uri="{FF2B5EF4-FFF2-40B4-BE49-F238E27FC236}">
                      <a16:creationId xmlns:a16="http://schemas.microsoft.com/office/drawing/2014/main" id="{5196E612-8180-6445-9F1C-AFA68DD53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62" name="Freeform 420">
                  <a:extLst>
                    <a:ext uri="{FF2B5EF4-FFF2-40B4-BE49-F238E27FC236}">
                      <a16:creationId xmlns:a16="http://schemas.microsoft.com/office/drawing/2014/main" id="{BD1A14CD-3AAB-C64D-90BE-F7E0AE39D0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60" name="AutoShape 421">
                <a:extLst>
                  <a:ext uri="{FF2B5EF4-FFF2-40B4-BE49-F238E27FC236}">
                    <a16:creationId xmlns:a16="http://schemas.microsoft.com/office/drawing/2014/main" id="{B781FA9A-D182-5447-9075-0BD85AD7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39" name="Group 443">
              <a:extLst>
                <a:ext uri="{FF2B5EF4-FFF2-40B4-BE49-F238E27FC236}">
                  <a16:creationId xmlns:a16="http://schemas.microsoft.com/office/drawing/2014/main" id="{73956E97-AF50-5841-AB11-E9596773F9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7209822" y="4318394"/>
              <a:ext cx="106344" cy="276170"/>
              <a:chOff x="1557" y="2906"/>
              <a:chExt cx="67" cy="174"/>
            </a:xfrm>
          </p:grpSpPr>
          <p:grpSp>
            <p:nvGrpSpPr>
              <p:cNvPr id="20755" name="Group 444">
                <a:extLst>
                  <a:ext uri="{FF2B5EF4-FFF2-40B4-BE49-F238E27FC236}">
                    <a16:creationId xmlns:a16="http://schemas.microsoft.com/office/drawing/2014/main" id="{1DF2F4EF-EE4A-4943-AE72-3F72A6E96F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57" name="AutoShape 445">
                  <a:extLst>
                    <a:ext uri="{FF2B5EF4-FFF2-40B4-BE49-F238E27FC236}">
                      <a16:creationId xmlns:a16="http://schemas.microsoft.com/office/drawing/2014/main" id="{0A07419C-565E-654E-8231-C92662D82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58" name="Freeform 446">
                  <a:extLst>
                    <a:ext uri="{FF2B5EF4-FFF2-40B4-BE49-F238E27FC236}">
                      <a16:creationId xmlns:a16="http://schemas.microsoft.com/office/drawing/2014/main" id="{7B173A4E-4AD9-D241-8F54-464E0B512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56" name="AutoShape 447">
                <a:extLst>
                  <a:ext uri="{FF2B5EF4-FFF2-40B4-BE49-F238E27FC236}">
                    <a16:creationId xmlns:a16="http://schemas.microsoft.com/office/drawing/2014/main" id="{620F68CF-3228-C94C-B45B-A3EB0E62F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40" name="Group 433">
              <a:extLst>
                <a:ext uri="{FF2B5EF4-FFF2-40B4-BE49-F238E27FC236}">
                  <a16:creationId xmlns:a16="http://schemas.microsoft.com/office/drawing/2014/main" id="{4A52A41C-8E80-AE4B-AFC2-10B15FA190D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5293105" y="4549931"/>
              <a:ext cx="106343" cy="276170"/>
              <a:chOff x="1557" y="2906"/>
              <a:chExt cx="67" cy="174"/>
            </a:xfrm>
          </p:grpSpPr>
          <p:grpSp>
            <p:nvGrpSpPr>
              <p:cNvPr id="20751" name="Group 434">
                <a:extLst>
                  <a:ext uri="{FF2B5EF4-FFF2-40B4-BE49-F238E27FC236}">
                    <a16:creationId xmlns:a16="http://schemas.microsoft.com/office/drawing/2014/main" id="{46A9C4FE-1297-5849-B9C4-8455086169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53" name="AutoShape 435">
                  <a:extLst>
                    <a:ext uri="{FF2B5EF4-FFF2-40B4-BE49-F238E27FC236}">
                      <a16:creationId xmlns:a16="http://schemas.microsoft.com/office/drawing/2014/main" id="{E63A20B4-B01F-E647-B038-282EC2728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54" name="Freeform 436">
                  <a:extLst>
                    <a:ext uri="{FF2B5EF4-FFF2-40B4-BE49-F238E27FC236}">
                      <a16:creationId xmlns:a16="http://schemas.microsoft.com/office/drawing/2014/main" id="{E1E08BC0-5101-CD40-A68B-F888138E51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52" name="AutoShape 437">
                <a:extLst>
                  <a:ext uri="{FF2B5EF4-FFF2-40B4-BE49-F238E27FC236}">
                    <a16:creationId xmlns:a16="http://schemas.microsoft.com/office/drawing/2014/main" id="{69E61EBE-BF3D-2A4A-A1C4-B65E5A7D2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41" name="Group 428">
              <a:extLst>
                <a:ext uri="{FF2B5EF4-FFF2-40B4-BE49-F238E27FC236}">
                  <a16:creationId xmlns:a16="http://schemas.microsoft.com/office/drawing/2014/main" id="{E1E620E0-5837-084F-9963-9BC473673507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 flipV="1">
              <a:off x="5583481" y="5466283"/>
              <a:ext cx="106355" cy="276138"/>
              <a:chOff x="1557" y="2906"/>
              <a:chExt cx="67" cy="174"/>
            </a:xfrm>
          </p:grpSpPr>
          <p:grpSp>
            <p:nvGrpSpPr>
              <p:cNvPr id="20747" name="Group 429">
                <a:extLst>
                  <a:ext uri="{FF2B5EF4-FFF2-40B4-BE49-F238E27FC236}">
                    <a16:creationId xmlns:a16="http://schemas.microsoft.com/office/drawing/2014/main" id="{686C4B24-6D91-564D-BA35-144A102126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49" name="AutoShape 430">
                  <a:extLst>
                    <a:ext uri="{FF2B5EF4-FFF2-40B4-BE49-F238E27FC236}">
                      <a16:creationId xmlns:a16="http://schemas.microsoft.com/office/drawing/2014/main" id="{9250DC23-B2C0-3C4E-9E22-19F0C5F831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50" name="Freeform 431">
                  <a:extLst>
                    <a:ext uri="{FF2B5EF4-FFF2-40B4-BE49-F238E27FC236}">
                      <a16:creationId xmlns:a16="http://schemas.microsoft.com/office/drawing/2014/main" id="{B8B65503-91EA-5648-82E6-60C42C1AC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48" name="AutoShape 432">
                <a:extLst>
                  <a:ext uri="{FF2B5EF4-FFF2-40B4-BE49-F238E27FC236}">
                    <a16:creationId xmlns:a16="http://schemas.microsoft.com/office/drawing/2014/main" id="{22A97AD0-B6D5-B144-9A0E-7C8F88D19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742" name="Group 428">
              <a:extLst>
                <a:ext uri="{FF2B5EF4-FFF2-40B4-BE49-F238E27FC236}">
                  <a16:creationId xmlns:a16="http://schemas.microsoft.com/office/drawing/2014/main" id="{BE6858F0-ACD9-BF41-9911-BB9229B66806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 flipV="1">
              <a:off x="5775211" y="5638348"/>
              <a:ext cx="106355" cy="276138"/>
              <a:chOff x="1557" y="2906"/>
              <a:chExt cx="67" cy="174"/>
            </a:xfrm>
          </p:grpSpPr>
          <p:grpSp>
            <p:nvGrpSpPr>
              <p:cNvPr id="20743" name="Group 429">
                <a:extLst>
                  <a:ext uri="{FF2B5EF4-FFF2-40B4-BE49-F238E27FC236}">
                    <a16:creationId xmlns:a16="http://schemas.microsoft.com/office/drawing/2014/main" id="{9A08DC8E-CC06-344B-9293-128E8CE86E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745" name="AutoShape 430">
                  <a:extLst>
                    <a:ext uri="{FF2B5EF4-FFF2-40B4-BE49-F238E27FC236}">
                      <a16:creationId xmlns:a16="http://schemas.microsoft.com/office/drawing/2014/main" id="{FF637287-4109-324C-B650-C06C07749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46" name="Freeform 431">
                  <a:extLst>
                    <a:ext uri="{FF2B5EF4-FFF2-40B4-BE49-F238E27FC236}">
                      <a16:creationId xmlns:a16="http://schemas.microsoft.com/office/drawing/2014/main" id="{8EF81F83-ABC2-5440-B568-640B564617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44" name="AutoShape 432">
                <a:extLst>
                  <a:ext uri="{FF2B5EF4-FFF2-40B4-BE49-F238E27FC236}">
                    <a16:creationId xmlns:a16="http://schemas.microsoft.com/office/drawing/2014/main" id="{D772724B-006B-714F-9F07-BDF313DBB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485" name="Group 366">
            <a:extLst>
              <a:ext uri="{FF2B5EF4-FFF2-40B4-BE49-F238E27FC236}">
                <a16:creationId xmlns:a16="http://schemas.microsoft.com/office/drawing/2014/main" id="{9834B64C-50A7-6B48-A747-554B1476AAA9}"/>
              </a:ext>
            </a:extLst>
          </p:cNvPr>
          <p:cNvGrpSpPr>
            <a:grpSpLocks/>
          </p:cNvGrpSpPr>
          <p:nvPr/>
        </p:nvGrpSpPr>
        <p:grpSpPr bwMode="auto">
          <a:xfrm>
            <a:off x="8534400" y="5105401"/>
            <a:ext cx="1436688" cy="1306513"/>
            <a:chOff x="947122" y="4021293"/>
            <a:chExt cx="2173093" cy="1976448"/>
          </a:xfrm>
        </p:grpSpPr>
        <p:grpSp>
          <p:nvGrpSpPr>
            <p:cNvPr id="20604" name="Group 347">
              <a:extLst>
                <a:ext uri="{FF2B5EF4-FFF2-40B4-BE49-F238E27FC236}">
                  <a16:creationId xmlns:a16="http://schemas.microsoft.com/office/drawing/2014/main" id="{92201811-2415-D640-BBF0-391E3E0C51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6388" y="4119328"/>
              <a:ext cx="1901697" cy="1777440"/>
              <a:chOff x="3757" y="838"/>
              <a:chExt cx="1198" cy="1120"/>
            </a:xfrm>
          </p:grpSpPr>
          <p:grpSp>
            <p:nvGrpSpPr>
              <p:cNvPr id="20656" name="Group 348">
                <a:extLst>
                  <a:ext uri="{FF2B5EF4-FFF2-40B4-BE49-F238E27FC236}">
                    <a16:creationId xmlns:a16="http://schemas.microsoft.com/office/drawing/2014/main" id="{DE52CEAF-5FA3-4D4D-84ED-A8401A396A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440572" flipV="1">
                <a:off x="3879" y="1074"/>
                <a:ext cx="93" cy="145"/>
                <a:chOff x="2092" y="1538"/>
                <a:chExt cx="93" cy="145"/>
              </a:xfrm>
            </p:grpSpPr>
            <p:sp>
              <p:nvSpPr>
                <p:cNvPr id="20722" name="Rectangle 349">
                  <a:extLst>
                    <a:ext uri="{FF2B5EF4-FFF2-40B4-BE49-F238E27FC236}">
                      <a16:creationId xmlns:a16="http://schemas.microsoft.com/office/drawing/2014/main" id="{A4B1F9B5-B91D-C141-9BF6-709713E4A0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23" name="Oval 350">
                  <a:extLst>
                    <a:ext uri="{FF2B5EF4-FFF2-40B4-BE49-F238E27FC236}">
                      <a16:creationId xmlns:a16="http://schemas.microsoft.com/office/drawing/2014/main" id="{FA4D8B84-A562-554A-A8FA-84058BC51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24" name="Oval 351">
                  <a:extLst>
                    <a:ext uri="{FF2B5EF4-FFF2-40B4-BE49-F238E27FC236}">
                      <a16:creationId xmlns:a16="http://schemas.microsoft.com/office/drawing/2014/main" id="{43DBD754-6E0D-2C4A-8C42-CB3ED820D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57" name="Group 352">
                <a:extLst>
                  <a:ext uri="{FF2B5EF4-FFF2-40B4-BE49-F238E27FC236}">
                    <a16:creationId xmlns:a16="http://schemas.microsoft.com/office/drawing/2014/main" id="{727F591D-6F31-2744-9024-0F250E1BE8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10425" flipV="1">
                <a:off x="4276" y="838"/>
                <a:ext cx="93" cy="145"/>
                <a:chOff x="2092" y="1538"/>
                <a:chExt cx="93" cy="145"/>
              </a:xfrm>
            </p:grpSpPr>
            <p:sp>
              <p:nvSpPr>
                <p:cNvPr id="20719" name="Rectangle 353">
                  <a:extLst>
                    <a:ext uri="{FF2B5EF4-FFF2-40B4-BE49-F238E27FC236}">
                      <a16:creationId xmlns:a16="http://schemas.microsoft.com/office/drawing/2014/main" id="{DE39997D-ED82-D343-9B36-5750A66A2A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20" name="Oval 354">
                  <a:extLst>
                    <a:ext uri="{FF2B5EF4-FFF2-40B4-BE49-F238E27FC236}">
                      <a16:creationId xmlns:a16="http://schemas.microsoft.com/office/drawing/2014/main" id="{8F5A95CB-57EE-4145-B172-9DA31E0AF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21" name="Oval 355">
                  <a:extLst>
                    <a:ext uri="{FF2B5EF4-FFF2-40B4-BE49-F238E27FC236}">
                      <a16:creationId xmlns:a16="http://schemas.microsoft.com/office/drawing/2014/main" id="{A0745F65-B788-484B-A0DA-9CA86F1E8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58" name="Group 356">
                <a:extLst>
                  <a:ext uri="{FF2B5EF4-FFF2-40B4-BE49-F238E27FC236}">
                    <a16:creationId xmlns:a16="http://schemas.microsoft.com/office/drawing/2014/main" id="{B381CB1D-A369-4548-9BA8-E160323CB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37857" flipV="1">
                <a:off x="3783" y="1370"/>
                <a:ext cx="93" cy="145"/>
                <a:chOff x="2092" y="1538"/>
                <a:chExt cx="93" cy="145"/>
              </a:xfrm>
            </p:grpSpPr>
            <p:sp>
              <p:nvSpPr>
                <p:cNvPr id="20716" name="Rectangle 357">
                  <a:extLst>
                    <a:ext uri="{FF2B5EF4-FFF2-40B4-BE49-F238E27FC236}">
                      <a16:creationId xmlns:a16="http://schemas.microsoft.com/office/drawing/2014/main" id="{F86F908F-166B-3F4C-8651-204F138F0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17" name="Oval 358">
                  <a:extLst>
                    <a:ext uri="{FF2B5EF4-FFF2-40B4-BE49-F238E27FC236}">
                      <a16:creationId xmlns:a16="http://schemas.microsoft.com/office/drawing/2014/main" id="{C90D5D10-11E6-E341-8177-44E61939C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18" name="Oval 359">
                  <a:extLst>
                    <a:ext uri="{FF2B5EF4-FFF2-40B4-BE49-F238E27FC236}">
                      <a16:creationId xmlns:a16="http://schemas.microsoft.com/office/drawing/2014/main" id="{5660E261-543E-D949-BDB6-D09AC9F92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59" name="Group 360">
                <a:extLst>
                  <a:ext uri="{FF2B5EF4-FFF2-40B4-BE49-F238E27FC236}">
                    <a16:creationId xmlns:a16="http://schemas.microsoft.com/office/drawing/2014/main" id="{CDDA0C42-0A13-DB44-86BE-320992104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992226" flipV="1">
                <a:off x="4480" y="870"/>
                <a:ext cx="93" cy="145"/>
                <a:chOff x="2092" y="1538"/>
                <a:chExt cx="93" cy="145"/>
              </a:xfrm>
            </p:grpSpPr>
            <p:sp>
              <p:nvSpPr>
                <p:cNvPr id="20713" name="Rectangle 361">
                  <a:extLst>
                    <a:ext uri="{FF2B5EF4-FFF2-40B4-BE49-F238E27FC236}">
                      <a16:creationId xmlns:a16="http://schemas.microsoft.com/office/drawing/2014/main" id="{2052623D-9B90-D641-B932-1866E2978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14" name="Oval 362">
                  <a:extLst>
                    <a:ext uri="{FF2B5EF4-FFF2-40B4-BE49-F238E27FC236}">
                      <a16:creationId xmlns:a16="http://schemas.microsoft.com/office/drawing/2014/main" id="{28D2158D-A5D7-A84D-9093-2F1194EEE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15" name="Oval 363">
                  <a:extLst>
                    <a:ext uri="{FF2B5EF4-FFF2-40B4-BE49-F238E27FC236}">
                      <a16:creationId xmlns:a16="http://schemas.microsoft.com/office/drawing/2014/main" id="{63B85960-E5A3-2E43-9DA4-94EFB4651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0" name="Group 364">
                <a:extLst>
                  <a:ext uri="{FF2B5EF4-FFF2-40B4-BE49-F238E27FC236}">
                    <a16:creationId xmlns:a16="http://schemas.microsoft.com/office/drawing/2014/main" id="{51EC264A-F488-0A4D-864F-87814FE159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184451" flipV="1">
                <a:off x="4654" y="959"/>
                <a:ext cx="93" cy="145"/>
                <a:chOff x="2092" y="1538"/>
                <a:chExt cx="93" cy="145"/>
              </a:xfrm>
            </p:grpSpPr>
            <p:sp>
              <p:nvSpPr>
                <p:cNvPr id="20710" name="Rectangle 365">
                  <a:extLst>
                    <a:ext uri="{FF2B5EF4-FFF2-40B4-BE49-F238E27FC236}">
                      <a16:creationId xmlns:a16="http://schemas.microsoft.com/office/drawing/2014/main" id="{9877F678-CADD-B643-87F4-48DA4FC81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11" name="Oval 366">
                  <a:extLst>
                    <a:ext uri="{FF2B5EF4-FFF2-40B4-BE49-F238E27FC236}">
                      <a16:creationId xmlns:a16="http://schemas.microsoft.com/office/drawing/2014/main" id="{22511EB8-0935-5C4A-A77F-7F18328D5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12" name="Oval 367">
                  <a:extLst>
                    <a:ext uri="{FF2B5EF4-FFF2-40B4-BE49-F238E27FC236}">
                      <a16:creationId xmlns:a16="http://schemas.microsoft.com/office/drawing/2014/main" id="{3742BCDA-EC5B-8F40-90FF-FB93D47F0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1" name="Group 368">
                <a:extLst>
                  <a:ext uri="{FF2B5EF4-FFF2-40B4-BE49-F238E27FC236}">
                    <a16:creationId xmlns:a16="http://schemas.microsoft.com/office/drawing/2014/main" id="{D3199CF3-6142-954A-A222-84C89CB5F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704304" flipV="1">
                <a:off x="4781" y="1094"/>
                <a:ext cx="93" cy="145"/>
                <a:chOff x="2092" y="1538"/>
                <a:chExt cx="93" cy="145"/>
              </a:xfrm>
            </p:grpSpPr>
            <p:sp>
              <p:nvSpPr>
                <p:cNvPr id="20707" name="Rectangle 369">
                  <a:extLst>
                    <a:ext uri="{FF2B5EF4-FFF2-40B4-BE49-F238E27FC236}">
                      <a16:creationId xmlns:a16="http://schemas.microsoft.com/office/drawing/2014/main" id="{487061B8-22ED-BF40-8061-106ECDECF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8" name="Oval 370">
                  <a:extLst>
                    <a:ext uri="{FF2B5EF4-FFF2-40B4-BE49-F238E27FC236}">
                      <a16:creationId xmlns:a16="http://schemas.microsoft.com/office/drawing/2014/main" id="{95CF9BB7-76BC-2640-B25E-444E06520A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9" name="Oval 371">
                  <a:extLst>
                    <a:ext uri="{FF2B5EF4-FFF2-40B4-BE49-F238E27FC236}">
                      <a16:creationId xmlns:a16="http://schemas.microsoft.com/office/drawing/2014/main" id="{DB38E95E-DA97-2542-A2C0-DAF968C18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2" name="Group 372">
                <a:extLst>
                  <a:ext uri="{FF2B5EF4-FFF2-40B4-BE49-F238E27FC236}">
                    <a16:creationId xmlns:a16="http://schemas.microsoft.com/office/drawing/2014/main" id="{328F4DF4-8340-094F-A9BE-2D4DB3D252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394158" flipV="1">
                <a:off x="3796" y="1209"/>
                <a:ext cx="93" cy="145"/>
                <a:chOff x="2092" y="1538"/>
                <a:chExt cx="93" cy="145"/>
              </a:xfrm>
            </p:grpSpPr>
            <p:sp>
              <p:nvSpPr>
                <p:cNvPr id="20704" name="Rectangle 373">
                  <a:extLst>
                    <a:ext uri="{FF2B5EF4-FFF2-40B4-BE49-F238E27FC236}">
                      <a16:creationId xmlns:a16="http://schemas.microsoft.com/office/drawing/2014/main" id="{1F3B89F0-733B-784A-ADD6-5F500C619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5" name="Oval 374">
                  <a:extLst>
                    <a:ext uri="{FF2B5EF4-FFF2-40B4-BE49-F238E27FC236}">
                      <a16:creationId xmlns:a16="http://schemas.microsoft.com/office/drawing/2014/main" id="{AE83688C-6709-D64E-9424-3E77211716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6" name="Oval 375">
                  <a:extLst>
                    <a:ext uri="{FF2B5EF4-FFF2-40B4-BE49-F238E27FC236}">
                      <a16:creationId xmlns:a16="http://schemas.microsoft.com/office/drawing/2014/main" id="{D51169B2-4F7C-AA4F-BC01-8BD41356B6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3" name="Group 376">
                <a:extLst>
                  <a:ext uri="{FF2B5EF4-FFF2-40B4-BE49-F238E27FC236}">
                    <a16:creationId xmlns:a16="http://schemas.microsoft.com/office/drawing/2014/main" id="{E28FD408-B81F-0C4F-A038-159389E340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873037" flipV="1">
                <a:off x="4058" y="914"/>
                <a:ext cx="93" cy="145"/>
                <a:chOff x="2092" y="1538"/>
                <a:chExt cx="93" cy="145"/>
              </a:xfrm>
            </p:grpSpPr>
            <p:sp>
              <p:nvSpPr>
                <p:cNvPr id="20701" name="Rectangle 377">
                  <a:extLst>
                    <a:ext uri="{FF2B5EF4-FFF2-40B4-BE49-F238E27FC236}">
                      <a16:creationId xmlns:a16="http://schemas.microsoft.com/office/drawing/2014/main" id="{0629DED0-1D76-A447-AE50-E4E908783E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2" name="Oval 378">
                  <a:extLst>
                    <a:ext uri="{FF2B5EF4-FFF2-40B4-BE49-F238E27FC236}">
                      <a16:creationId xmlns:a16="http://schemas.microsoft.com/office/drawing/2014/main" id="{E5639214-4302-2048-BC81-010A7B87F6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3" name="Oval 379">
                  <a:extLst>
                    <a:ext uri="{FF2B5EF4-FFF2-40B4-BE49-F238E27FC236}">
                      <a16:creationId xmlns:a16="http://schemas.microsoft.com/office/drawing/2014/main" id="{67BE3FC4-1B2A-BD4E-8159-DEBEB1ED07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4" name="Group 380">
                <a:extLst>
                  <a:ext uri="{FF2B5EF4-FFF2-40B4-BE49-F238E27FC236}">
                    <a16:creationId xmlns:a16="http://schemas.microsoft.com/office/drawing/2014/main" id="{727657BE-04EB-E749-A7D0-99663AF76D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755878" flipV="1">
                <a:off x="3822" y="1516"/>
                <a:ext cx="93" cy="145"/>
                <a:chOff x="2092" y="1538"/>
                <a:chExt cx="93" cy="145"/>
              </a:xfrm>
            </p:grpSpPr>
            <p:sp>
              <p:nvSpPr>
                <p:cNvPr id="20698" name="Rectangle 381">
                  <a:extLst>
                    <a:ext uri="{FF2B5EF4-FFF2-40B4-BE49-F238E27FC236}">
                      <a16:creationId xmlns:a16="http://schemas.microsoft.com/office/drawing/2014/main" id="{7A3F8838-C776-164F-8C68-9209BBF536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9" name="Oval 382">
                  <a:extLst>
                    <a:ext uri="{FF2B5EF4-FFF2-40B4-BE49-F238E27FC236}">
                      <a16:creationId xmlns:a16="http://schemas.microsoft.com/office/drawing/2014/main" id="{12B705A9-B7EF-064E-9AB1-3F9987322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0" name="Oval 383">
                  <a:extLst>
                    <a:ext uri="{FF2B5EF4-FFF2-40B4-BE49-F238E27FC236}">
                      <a16:creationId xmlns:a16="http://schemas.microsoft.com/office/drawing/2014/main" id="{26C0C2E9-0C91-6B48-824D-A98746DB2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5" name="Group 384">
                <a:extLst>
                  <a:ext uri="{FF2B5EF4-FFF2-40B4-BE49-F238E27FC236}">
                    <a16:creationId xmlns:a16="http://schemas.microsoft.com/office/drawing/2014/main" id="{A4A9E703-2A83-2146-84AD-3369A18A56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809034">
                <a:off x="4190" y="1797"/>
                <a:ext cx="93" cy="145"/>
                <a:chOff x="2092" y="1538"/>
                <a:chExt cx="93" cy="145"/>
              </a:xfrm>
            </p:grpSpPr>
            <p:sp>
              <p:nvSpPr>
                <p:cNvPr id="20695" name="Rectangle 385">
                  <a:extLst>
                    <a:ext uri="{FF2B5EF4-FFF2-40B4-BE49-F238E27FC236}">
                      <a16:creationId xmlns:a16="http://schemas.microsoft.com/office/drawing/2014/main" id="{E2356E82-2792-234D-80CD-140AEC818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6" name="Oval 386">
                  <a:extLst>
                    <a:ext uri="{FF2B5EF4-FFF2-40B4-BE49-F238E27FC236}">
                      <a16:creationId xmlns:a16="http://schemas.microsoft.com/office/drawing/2014/main" id="{A08A547A-2B0C-9F4E-A402-A48310E14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7" name="Oval 387">
                  <a:extLst>
                    <a:ext uri="{FF2B5EF4-FFF2-40B4-BE49-F238E27FC236}">
                      <a16:creationId xmlns:a16="http://schemas.microsoft.com/office/drawing/2014/main" id="{FAC3DFD8-CAE8-C049-9EF1-96204AF35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6" name="Group 388">
                <a:extLst>
                  <a:ext uri="{FF2B5EF4-FFF2-40B4-BE49-F238E27FC236}">
                    <a16:creationId xmlns:a16="http://schemas.microsoft.com/office/drawing/2014/main" id="{A1F6E65B-2452-A44A-BEB1-BC29A24A35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421113">
                <a:off x="4596" y="1733"/>
                <a:ext cx="93" cy="145"/>
                <a:chOff x="2092" y="1538"/>
                <a:chExt cx="93" cy="145"/>
              </a:xfrm>
            </p:grpSpPr>
            <p:sp>
              <p:nvSpPr>
                <p:cNvPr id="20692" name="Rectangle 389">
                  <a:extLst>
                    <a:ext uri="{FF2B5EF4-FFF2-40B4-BE49-F238E27FC236}">
                      <a16:creationId xmlns:a16="http://schemas.microsoft.com/office/drawing/2014/main" id="{7F181A51-EFA9-8A4A-A6FD-7000A30D4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3" name="Oval 390">
                  <a:extLst>
                    <a:ext uri="{FF2B5EF4-FFF2-40B4-BE49-F238E27FC236}">
                      <a16:creationId xmlns:a16="http://schemas.microsoft.com/office/drawing/2014/main" id="{40EF8BFB-D2D2-4E4F-9E8C-E54D414F3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4" name="Oval 391">
                  <a:extLst>
                    <a:ext uri="{FF2B5EF4-FFF2-40B4-BE49-F238E27FC236}">
                      <a16:creationId xmlns:a16="http://schemas.microsoft.com/office/drawing/2014/main" id="{C60BA89F-903F-5C40-A6A5-7C96B7D56C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7" name="Group 392">
                <a:extLst>
                  <a:ext uri="{FF2B5EF4-FFF2-40B4-BE49-F238E27FC236}">
                    <a16:creationId xmlns:a16="http://schemas.microsoft.com/office/drawing/2014/main" id="{91F6452A-662B-0D4E-8DB2-E0CA88C1F2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806319">
                <a:off x="3915" y="1622"/>
                <a:ext cx="93" cy="145"/>
                <a:chOff x="2092" y="1538"/>
                <a:chExt cx="93" cy="145"/>
              </a:xfrm>
            </p:grpSpPr>
            <p:sp>
              <p:nvSpPr>
                <p:cNvPr id="20689" name="Rectangle 393">
                  <a:extLst>
                    <a:ext uri="{FF2B5EF4-FFF2-40B4-BE49-F238E27FC236}">
                      <a16:creationId xmlns:a16="http://schemas.microsoft.com/office/drawing/2014/main" id="{E4782318-7F36-AC41-899C-9093694BD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0" name="Oval 394">
                  <a:extLst>
                    <a:ext uri="{FF2B5EF4-FFF2-40B4-BE49-F238E27FC236}">
                      <a16:creationId xmlns:a16="http://schemas.microsoft.com/office/drawing/2014/main" id="{4DFB622A-C3C3-2141-8D79-5B8079C9A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1" name="Oval 395">
                  <a:extLst>
                    <a:ext uri="{FF2B5EF4-FFF2-40B4-BE49-F238E27FC236}">
                      <a16:creationId xmlns:a16="http://schemas.microsoft.com/office/drawing/2014/main" id="{E1F11039-1DA1-2043-A5ED-572CBEA18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8" name="Group 396">
                <a:extLst>
                  <a:ext uri="{FF2B5EF4-FFF2-40B4-BE49-F238E27FC236}">
                    <a16:creationId xmlns:a16="http://schemas.microsoft.com/office/drawing/2014/main" id="{F30BB97D-7D64-0149-A08F-4F4D5177E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39312">
                <a:off x="4726" y="1610"/>
                <a:ext cx="93" cy="145"/>
                <a:chOff x="2092" y="1538"/>
                <a:chExt cx="93" cy="145"/>
              </a:xfrm>
            </p:grpSpPr>
            <p:sp>
              <p:nvSpPr>
                <p:cNvPr id="20686" name="Rectangle 397">
                  <a:extLst>
                    <a:ext uri="{FF2B5EF4-FFF2-40B4-BE49-F238E27FC236}">
                      <a16:creationId xmlns:a16="http://schemas.microsoft.com/office/drawing/2014/main" id="{2D70C14B-9207-2149-947C-3C950F4D0E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7" name="Oval 398">
                  <a:extLst>
                    <a:ext uri="{FF2B5EF4-FFF2-40B4-BE49-F238E27FC236}">
                      <a16:creationId xmlns:a16="http://schemas.microsoft.com/office/drawing/2014/main" id="{C8EB187B-CD86-A34E-8F80-86E2AA0E1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8" name="Oval 399">
                  <a:extLst>
                    <a:ext uri="{FF2B5EF4-FFF2-40B4-BE49-F238E27FC236}">
                      <a16:creationId xmlns:a16="http://schemas.microsoft.com/office/drawing/2014/main" id="{8BFCA5B0-F0CD-AA47-836D-EFBD1CB6E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9" name="Group 400">
                <a:extLst>
                  <a:ext uri="{FF2B5EF4-FFF2-40B4-BE49-F238E27FC236}">
                    <a16:creationId xmlns:a16="http://schemas.microsoft.com/office/drawing/2014/main" id="{665FCCF5-01EE-8F42-B5D4-2603FB3CBE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047087">
                <a:off x="4811" y="1450"/>
                <a:ext cx="93" cy="145"/>
                <a:chOff x="2092" y="1538"/>
                <a:chExt cx="93" cy="145"/>
              </a:xfrm>
            </p:grpSpPr>
            <p:sp>
              <p:nvSpPr>
                <p:cNvPr id="20683" name="Rectangle 401">
                  <a:extLst>
                    <a:ext uri="{FF2B5EF4-FFF2-40B4-BE49-F238E27FC236}">
                      <a16:creationId xmlns:a16="http://schemas.microsoft.com/office/drawing/2014/main" id="{D65855FF-A044-8D4A-BE22-3C8917E6F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4" name="Oval 402">
                  <a:extLst>
                    <a:ext uri="{FF2B5EF4-FFF2-40B4-BE49-F238E27FC236}">
                      <a16:creationId xmlns:a16="http://schemas.microsoft.com/office/drawing/2014/main" id="{9BF721BB-23DE-FB41-9639-BB3D7315F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5" name="Oval 403">
                  <a:extLst>
                    <a:ext uri="{FF2B5EF4-FFF2-40B4-BE49-F238E27FC236}">
                      <a16:creationId xmlns:a16="http://schemas.microsoft.com/office/drawing/2014/main" id="{285A87FF-0E75-BB4A-BB2C-1E7034D72C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70" name="Group 404">
                <a:extLst>
                  <a:ext uri="{FF2B5EF4-FFF2-40B4-BE49-F238E27FC236}">
                    <a16:creationId xmlns:a16="http://schemas.microsoft.com/office/drawing/2014/main" id="{65890709-CD3C-9746-A5E8-356CF50DFB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27234">
                <a:off x="4836" y="1277"/>
                <a:ext cx="93" cy="145"/>
                <a:chOff x="2092" y="1538"/>
                <a:chExt cx="93" cy="145"/>
              </a:xfrm>
            </p:grpSpPr>
            <p:sp>
              <p:nvSpPr>
                <p:cNvPr id="20680" name="Rectangle 405">
                  <a:extLst>
                    <a:ext uri="{FF2B5EF4-FFF2-40B4-BE49-F238E27FC236}">
                      <a16:creationId xmlns:a16="http://schemas.microsoft.com/office/drawing/2014/main" id="{93B64FD3-6968-8746-823A-08AD494BC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1" name="Oval 406">
                  <a:extLst>
                    <a:ext uri="{FF2B5EF4-FFF2-40B4-BE49-F238E27FC236}">
                      <a16:creationId xmlns:a16="http://schemas.microsoft.com/office/drawing/2014/main" id="{5F181E28-279D-2944-9C8D-4217FE89E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2" name="Oval 407">
                  <a:extLst>
                    <a:ext uri="{FF2B5EF4-FFF2-40B4-BE49-F238E27FC236}">
                      <a16:creationId xmlns:a16="http://schemas.microsoft.com/office/drawing/2014/main" id="{8F6B86C6-33A0-F043-B497-F0BEF941D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71" name="Group 408">
                <a:extLst>
                  <a:ext uri="{FF2B5EF4-FFF2-40B4-BE49-F238E27FC236}">
                    <a16:creationId xmlns:a16="http://schemas.microsoft.com/office/drawing/2014/main" id="{24C71287-4590-EF44-BB2B-EA0BE9D392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762620">
                <a:off x="4033" y="1738"/>
                <a:ext cx="93" cy="145"/>
                <a:chOff x="2092" y="1538"/>
                <a:chExt cx="93" cy="145"/>
              </a:xfrm>
            </p:grpSpPr>
            <p:sp>
              <p:nvSpPr>
                <p:cNvPr id="20677" name="Rectangle 409">
                  <a:extLst>
                    <a:ext uri="{FF2B5EF4-FFF2-40B4-BE49-F238E27FC236}">
                      <a16:creationId xmlns:a16="http://schemas.microsoft.com/office/drawing/2014/main" id="{3F55128F-D58C-7D4E-9E0D-CEB520346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8" name="Oval 410">
                  <a:extLst>
                    <a:ext uri="{FF2B5EF4-FFF2-40B4-BE49-F238E27FC236}">
                      <a16:creationId xmlns:a16="http://schemas.microsoft.com/office/drawing/2014/main" id="{5738D817-27D6-2849-9805-CDA55A2EC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9" name="Oval 411">
                  <a:extLst>
                    <a:ext uri="{FF2B5EF4-FFF2-40B4-BE49-F238E27FC236}">
                      <a16:creationId xmlns:a16="http://schemas.microsoft.com/office/drawing/2014/main" id="{3ABF3A08-BFC8-B546-97D9-B5BB5A8C9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72" name="Group 412">
                <a:extLst>
                  <a:ext uri="{FF2B5EF4-FFF2-40B4-BE49-F238E27FC236}">
                    <a16:creationId xmlns:a16="http://schemas.microsoft.com/office/drawing/2014/main" id="{6C9CD24C-D797-FC47-A59E-2D46ED319E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358501">
                <a:off x="4367" y="1813"/>
                <a:ext cx="93" cy="145"/>
                <a:chOff x="2092" y="1538"/>
                <a:chExt cx="93" cy="145"/>
              </a:xfrm>
            </p:grpSpPr>
            <p:sp>
              <p:nvSpPr>
                <p:cNvPr id="20674" name="Rectangle 413">
                  <a:extLst>
                    <a:ext uri="{FF2B5EF4-FFF2-40B4-BE49-F238E27FC236}">
                      <a16:creationId xmlns:a16="http://schemas.microsoft.com/office/drawing/2014/main" id="{EE77AF76-43A2-344B-8E20-91E01867B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5" name="Oval 414">
                  <a:extLst>
                    <a:ext uri="{FF2B5EF4-FFF2-40B4-BE49-F238E27FC236}">
                      <a16:creationId xmlns:a16="http://schemas.microsoft.com/office/drawing/2014/main" id="{C03BADCF-E480-B645-99D6-13CD4C914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6" name="Oval 415">
                  <a:extLst>
                    <a:ext uri="{FF2B5EF4-FFF2-40B4-BE49-F238E27FC236}">
                      <a16:creationId xmlns:a16="http://schemas.microsoft.com/office/drawing/2014/main" id="{917C037F-6A45-F843-BA11-F7AF028DF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solidFill>
                  <a:srgbClr val="00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673" name="Oval 416">
                <a:extLst>
                  <a:ext uri="{FF2B5EF4-FFF2-40B4-BE49-F238E27FC236}">
                    <a16:creationId xmlns:a16="http://schemas.microsoft.com/office/drawing/2014/main" id="{C0553C6A-7352-EA41-8D18-99187B1FB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7" y="974"/>
                <a:ext cx="914" cy="843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05" name="Group 418">
              <a:extLst>
                <a:ext uri="{FF2B5EF4-FFF2-40B4-BE49-F238E27FC236}">
                  <a16:creationId xmlns:a16="http://schemas.microsoft.com/office/drawing/2014/main" id="{79D89779-8A59-2740-9C53-E1843D0BFD9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747421" y="5432223"/>
              <a:ext cx="106344" cy="196810"/>
              <a:chOff x="4791" y="901"/>
              <a:chExt cx="67" cy="124"/>
            </a:xfrm>
          </p:grpSpPr>
          <p:sp>
            <p:nvSpPr>
              <p:cNvPr id="20654" name="AutoShape 419">
                <a:extLst>
                  <a:ext uri="{FF2B5EF4-FFF2-40B4-BE49-F238E27FC236}">
                    <a16:creationId xmlns:a16="http://schemas.microsoft.com/office/drawing/2014/main" id="{19FBB28D-3BAD-3B4A-B011-E0717F625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55" name="Freeform 420">
                <a:extLst>
                  <a:ext uri="{FF2B5EF4-FFF2-40B4-BE49-F238E27FC236}">
                    <a16:creationId xmlns:a16="http://schemas.microsoft.com/office/drawing/2014/main" id="{F2BF71E4-7DC3-4B4A-8DCD-32347C5E7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6" name="Group 418">
              <a:extLst>
                <a:ext uri="{FF2B5EF4-FFF2-40B4-BE49-F238E27FC236}">
                  <a16:creationId xmlns:a16="http://schemas.microsoft.com/office/drawing/2014/main" id="{AB3486A6-F804-544F-BE72-8FF77BEE6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878" y="4050782"/>
              <a:ext cx="106344" cy="196810"/>
              <a:chOff x="4791" y="901"/>
              <a:chExt cx="67" cy="124"/>
            </a:xfrm>
          </p:grpSpPr>
          <p:sp>
            <p:nvSpPr>
              <p:cNvPr id="20652" name="AutoShape 419">
                <a:extLst>
                  <a:ext uri="{FF2B5EF4-FFF2-40B4-BE49-F238E27FC236}">
                    <a16:creationId xmlns:a16="http://schemas.microsoft.com/office/drawing/2014/main" id="{26AAB719-EC93-654A-91CB-45389911C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53" name="Freeform 420">
                <a:extLst>
                  <a:ext uri="{FF2B5EF4-FFF2-40B4-BE49-F238E27FC236}">
                    <a16:creationId xmlns:a16="http://schemas.microsoft.com/office/drawing/2014/main" id="{8D8C9C73-B2E2-F24E-B84D-E33942F2A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7" name="Group 418">
              <a:extLst>
                <a:ext uri="{FF2B5EF4-FFF2-40B4-BE49-F238E27FC236}">
                  <a16:creationId xmlns:a16="http://schemas.microsoft.com/office/drawing/2014/main" id="{F003B1F0-B08B-F647-9450-2096E6A5BFA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79052" y="5658371"/>
              <a:ext cx="106344" cy="196810"/>
              <a:chOff x="4791" y="901"/>
              <a:chExt cx="67" cy="124"/>
            </a:xfrm>
          </p:grpSpPr>
          <p:sp>
            <p:nvSpPr>
              <p:cNvPr id="20650" name="AutoShape 419">
                <a:extLst>
                  <a:ext uri="{FF2B5EF4-FFF2-40B4-BE49-F238E27FC236}">
                    <a16:creationId xmlns:a16="http://schemas.microsoft.com/office/drawing/2014/main" id="{E7158946-5039-CA41-9966-C7839B74B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51" name="Freeform 420">
                <a:extLst>
                  <a:ext uri="{FF2B5EF4-FFF2-40B4-BE49-F238E27FC236}">
                    <a16:creationId xmlns:a16="http://schemas.microsoft.com/office/drawing/2014/main" id="{496F88DA-3D48-7449-B9E8-DCA3336FC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8" name="Group 418">
              <a:extLst>
                <a:ext uri="{FF2B5EF4-FFF2-40B4-BE49-F238E27FC236}">
                  <a16:creationId xmlns:a16="http://schemas.microsoft.com/office/drawing/2014/main" id="{F2F79D02-F749-B548-BA77-7A0990E0390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179161" y="4453912"/>
              <a:ext cx="106344" cy="196810"/>
              <a:chOff x="4791" y="901"/>
              <a:chExt cx="67" cy="124"/>
            </a:xfrm>
          </p:grpSpPr>
          <p:sp>
            <p:nvSpPr>
              <p:cNvPr id="20648" name="AutoShape 419">
                <a:extLst>
                  <a:ext uri="{FF2B5EF4-FFF2-40B4-BE49-F238E27FC236}">
                    <a16:creationId xmlns:a16="http://schemas.microsoft.com/office/drawing/2014/main" id="{6051D629-0F74-2744-B0F7-A2E55773A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49" name="Freeform 420">
                <a:extLst>
                  <a:ext uri="{FF2B5EF4-FFF2-40B4-BE49-F238E27FC236}">
                    <a16:creationId xmlns:a16="http://schemas.microsoft.com/office/drawing/2014/main" id="{6244DE54-B4C0-B942-B39D-8A36B1B43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9" name="Group 418">
              <a:extLst>
                <a:ext uri="{FF2B5EF4-FFF2-40B4-BE49-F238E27FC236}">
                  <a16:creationId xmlns:a16="http://schemas.microsoft.com/office/drawing/2014/main" id="{4F16321D-7A39-B545-ADBF-0FE4ADF2800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968646" y="4778378"/>
              <a:ext cx="106344" cy="196810"/>
              <a:chOff x="4791" y="901"/>
              <a:chExt cx="67" cy="124"/>
            </a:xfrm>
          </p:grpSpPr>
          <p:sp>
            <p:nvSpPr>
              <p:cNvPr id="20646" name="AutoShape 419">
                <a:extLst>
                  <a:ext uri="{FF2B5EF4-FFF2-40B4-BE49-F238E27FC236}">
                    <a16:creationId xmlns:a16="http://schemas.microsoft.com/office/drawing/2014/main" id="{93555361-6262-A548-8A27-CF84E56BB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47" name="Freeform 420">
                <a:extLst>
                  <a:ext uri="{FF2B5EF4-FFF2-40B4-BE49-F238E27FC236}">
                    <a16:creationId xmlns:a16="http://schemas.microsoft.com/office/drawing/2014/main" id="{5E1FB7DD-132D-9642-9C91-76A5B3C29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0" name="Group 418">
              <a:extLst>
                <a:ext uri="{FF2B5EF4-FFF2-40B4-BE49-F238E27FC236}">
                  <a16:creationId xmlns:a16="http://schemas.microsoft.com/office/drawing/2014/main" id="{6B13EBE8-EEAD-344B-83A0-AAADB17207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1438" y="4173685"/>
              <a:ext cx="106344" cy="196810"/>
              <a:chOff x="4791" y="901"/>
              <a:chExt cx="67" cy="124"/>
            </a:xfrm>
          </p:grpSpPr>
          <p:sp>
            <p:nvSpPr>
              <p:cNvPr id="20644" name="AutoShape 419">
                <a:extLst>
                  <a:ext uri="{FF2B5EF4-FFF2-40B4-BE49-F238E27FC236}">
                    <a16:creationId xmlns:a16="http://schemas.microsoft.com/office/drawing/2014/main" id="{1E8EDE60-A6EE-A942-BCE8-EB9FA6CF7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45" name="Freeform 420">
                <a:extLst>
                  <a:ext uri="{FF2B5EF4-FFF2-40B4-BE49-F238E27FC236}">
                    <a16:creationId xmlns:a16="http://schemas.microsoft.com/office/drawing/2014/main" id="{CAE676C9-F66E-254A-8457-8843C16A9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1" name="Group 418">
              <a:extLst>
                <a:ext uri="{FF2B5EF4-FFF2-40B4-BE49-F238E27FC236}">
                  <a16:creationId xmlns:a16="http://schemas.microsoft.com/office/drawing/2014/main" id="{E375C5A8-10AB-B74D-8AA4-E46E297652D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123064" y="5800938"/>
              <a:ext cx="106344" cy="196810"/>
              <a:chOff x="4791" y="901"/>
              <a:chExt cx="67" cy="124"/>
            </a:xfrm>
          </p:grpSpPr>
          <p:sp>
            <p:nvSpPr>
              <p:cNvPr id="20642" name="AutoShape 419">
                <a:extLst>
                  <a:ext uri="{FF2B5EF4-FFF2-40B4-BE49-F238E27FC236}">
                    <a16:creationId xmlns:a16="http://schemas.microsoft.com/office/drawing/2014/main" id="{F308FD16-E424-CB4E-B9FA-C477DC781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43" name="Freeform 420">
                <a:extLst>
                  <a:ext uri="{FF2B5EF4-FFF2-40B4-BE49-F238E27FC236}">
                    <a16:creationId xmlns:a16="http://schemas.microsoft.com/office/drawing/2014/main" id="{FEB1FF7D-93C0-C94F-B59B-184581D63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2" name="Group 418">
              <a:extLst>
                <a:ext uri="{FF2B5EF4-FFF2-40B4-BE49-F238E27FC236}">
                  <a16:creationId xmlns:a16="http://schemas.microsoft.com/office/drawing/2014/main" id="{1DFEB0F8-5ACE-3B4E-9DC7-A97E13B320BD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026761" y="4645642"/>
              <a:ext cx="106344" cy="196810"/>
              <a:chOff x="4791" y="901"/>
              <a:chExt cx="67" cy="124"/>
            </a:xfrm>
          </p:grpSpPr>
          <p:sp>
            <p:nvSpPr>
              <p:cNvPr id="20640" name="AutoShape 419">
                <a:extLst>
                  <a:ext uri="{FF2B5EF4-FFF2-40B4-BE49-F238E27FC236}">
                    <a16:creationId xmlns:a16="http://schemas.microsoft.com/office/drawing/2014/main" id="{CB8F4D43-4433-FA4C-91C2-CC4973015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41" name="Freeform 420">
                <a:extLst>
                  <a:ext uri="{FF2B5EF4-FFF2-40B4-BE49-F238E27FC236}">
                    <a16:creationId xmlns:a16="http://schemas.microsoft.com/office/drawing/2014/main" id="{925ECC41-0011-D04E-BC3C-8B18173C9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3" name="Group 418">
              <a:extLst>
                <a:ext uri="{FF2B5EF4-FFF2-40B4-BE49-F238E27FC236}">
                  <a16:creationId xmlns:a16="http://schemas.microsoft.com/office/drawing/2014/main" id="{8B46575F-D7FA-3149-B3FF-EFE565DFBCB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501615" y="5638700"/>
              <a:ext cx="106344" cy="196810"/>
              <a:chOff x="4791" y="901"/>
              <a:chExt cx="67" cy="124"/>
            </a:xfrm>
          </p:grpSpPr>
          <p:sp>
            <p:nvSpPr>
              <p:cNvPr id="20638" name="AutoShape 419">
                <a:extLst>
                  <a:ext uri="{FF2B5EF4-FFF2-40B4-BE49-F238E27FC236}">
                    <a16:creationId xmlns:a16="http://schemas.microsoft.com/office/drawing/2014/main" id="{77792B06-EFC4-E148-9F5F-947671932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39" name="Freeform 420">
                <a:extLst>
                  <a:ext uri="{FF2B5EF4-FFF2-40B4-BE49-F238E27FC236}">
                    <a16:creationId xmlns:a16="http://schemas.microsoft.com/office/drawing/2014/main" id="{50A85694-8EB6-314C-A6B2-ED98C3E79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4" name="Group 418">
              <a:extLst>
                <a:ext uri="{FF2B5EF4-FFF2-40B4-BE49-F238E27FC236}">
                  <a16:creationId xmlns:a16="http://schemas.microsoft.com/office/drawing/2014/main" id="{C83EA667-87EC-C240-9A30-FB80A5672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090" y="4021286"/>
              <a:ext cx="106344" cy="196810"/>
              <a:chOff x="4791" y="901"/>
              <a:chExt cx="67" cy="124"/>
            </a:xfrm>
          </p:grpSpPr>
          <p:sp>
            <p:nvSpPr>
              <p:cNvPr id="20636" name="AutoShape 419">
                <a:extLst>
                  <a:ext uri="{FF2B5EF4-FFF2-40B4-BE49-F238E27FC236}">
                    <a16:creationId xmlns:a16="http://schemas.microsoft.com/office/drawing/2014/main" id="{07C4D0AE-3C08-2743-92F4-CD025015E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37" name="Freeform 420">
                <a:extLst>
                  <a:ext uri="{FF2B5EF4-FFF2-40B4-BE49-F238E27FC236}">
                    <a16:creationId xmlns:a16="http://schemas.microsoft.com/office/drawing/2014/main" id="{5528222D-DCD9-7049-8834-3DE7D4751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5" name="Group 418">
              <a:extLst>
                <a:ext uri="{FF2B5EF4-FFF2-40B4-BE49-F238E27FC236}">
                  <a16:creationId xmlns:a16="http://schemas.microsoft.com/office/drawing/2014/main" id="{01F25C55-FC5D-9148-BA3E-8DDFE857A57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724858" y="5786191"/>
              <a:ext cx="106344" cy="196810"/>
              <a:chOff x="4791" y="901"/>
              <a:chExt cx="67" cy="124"/>
            </a:xfrm>
          </p:grpSpPr>
          <p:sp>
            <p:nvSpPr>
              <p:cNvPr id="20634" name="AutoShape 419">
                <a:extLst>
                  <a:ext uri="{FF2B5EF4-FFF2-40B4-BE49-F238E27FC236}">
                    <a16:creationId xmlns:a16="http://schemas.microsoft.com/office/drawing/2014/main" id="{8D4CD5D3-A1FE-B043-929A-C10B40E33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35" name="Freeform 420">
                <a:extLst>
                  <a:ext uri="{FF2B5EF4-FFF2-40B4-BE49-F238E27FC236}">
                    <a16:creationId xmlns:a16="http://schemas.microsoft.com/office/drawing/2014/main" id="{477A5235-AC36-C145-B20C-DEB34AE2F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6" name="Group 418">
              <a:extLst>
                <a:ext uri="{FF2B5EF4-FFF2-40B4-BE49-F238E27FC236}">
                  <a16:creationId xmlns:a16="http://schemas.microsoft.com/office/drawing/2014/main" id="{CC812378-F31C-3B4D-8175-90F3858208F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801499" y="4503075"/>
              <a:ext cx="106344" cy="196810"/>
              <a:chOff x="4791" y="901"/>
              <a:chExt cx="67" cy="124"/>
            </a:xfrm>
          </p:grpSpPr>
          <p:sp>
            <p:nvSpPr>
              <p:cNvPr id="20632" name="AutoShape 419">
                <a:extLst>
                  <a:ext uri="{FF2B5EF4-FFF2-40B4-BE49-F238E27FC236}">
                    <a16:creationId xmlns:a16="http://schemas.microsoft.com/office/drawing/2014/main" id="{E278C232-B398-9049-AEAD-31BB1AAE0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33" name="Freeform 420">
                <a:extLst>
                  <a:ext uri="{FF2B5EF4-FFF2-40B4-BE49-F238E27FC236}">
                    <a16:creationId xmlns:a16="http://schemas.microsoft.com/office/drawing/2014/main" id="{5255A726-C313-F34E-9F60-A19A0889E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7" name="Group 418">
              <a:extLst>
                <a:ext uri="{FF2B5EF4-FFF2-40B4-BE49-F238E27FC236}">
                  <a16:creationId xmlns:a16="http://schemas.microsoft.com/office/drawing/2014/main" id="{DD2BFCDF-F8EE-6847-9D9F-20B82D2158D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247994" y="5446978"/>
              <a:ext cx="106344" cy="196810"/>
              <a:chOff x="4791" y="901"/>
              <a:chExt cx="67" cy="124"/>
            </a:xfrm>
          </p:grpSpPr>
          <p:sp>
            <p:nvSpPr>
              <p:cNvPr id="20630" name="AutoShape 419">
                <a:extLst>
                  <a:ext uri="{FF2B5EF4-FFF2-40B4-BE49-F238E27FC236}">
                    <a16:creationId xmlns:a16="http://schemas.microsoft.com/office/drawing/2014/main" id="{51C49EEB-88E4-184E-90DA-BD92E11A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31" name="Freeform 420">
                <a:extLst>
                  <a:ext uri="{FF2B5EF4-FFF2-40B4-BE49-F238E27FC236}">
                    <a16:creationId xmlns:a16="http://schemas.microsoft.com/office/drawing/2014/main" id="{0CEB520E-8911-A443-B02F-F8FA964E3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8" name="Group 418">
              <a:extLst>
                <a:ext uri="{FF2B5EF4-FFF2-40B4-BE49-F238E27FC236}">
                  <a16:creationId xmlns:a16="http://schemas.microsoft.com/office/drawing/2014/main" id="{13DDBA99-8A75-4346-9C2F-8AE9405F480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498709" y="4163861"/>
              <a:ext cx="106344" cy="196810"/>
              <a:chOff x="4791" y="901"/>
              <a:chExt cx="67" cy="124"/>
            </a:xfrm>
          </p:grpSpPr>
          <p:sp>
            <p:nvSpPr>
              <p:cNvPr id="20628" name="AutoShape 419">
                <a:extLst>
                  <a:ext uri="{FF2B5EF4-FFF2-40B4-BE49-F238E27FC236}">
                    <a16:creationId xmlns:a16="http://schemas.microsoft.com/office/drawing/2014/main" id="{2C989581-9FE3-8D49-89AC-391FC4984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29" name="Freeform 420">
                <a:extLst>
                  <a:ext uri="{FF2B5EF4-FFF2-40B4-BE49-F238E27FC236}">
                    <a16:creationId xmlns:a16="http://schemas.microsoft.com/office/drawing/2014/main" id="{DC2AE41C-ACDF-9649-85E2-89FB15D66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9" name="Group 418">
              <a:extLst>
                <a:ext uri="{FF2B5EF4-FFF2-40B4-BE49-F238E27FC236}">
                  <a16:creationId xmlns:a16="http://schemas.microsoft.com/office/drawing/2014/main" id="{597AF64E-98E0-7E47-B602-F531A90DF7E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924402" y="5068429"/>
              <a:ext cx="106344" cy="196810"/>
              <a:chOff x="4791" y="901"/>
              <a:chExt cx="67" cy="124"/>
            </a:xfrm>
          </p:grpSpPr>
          <p:sp>
            <p:nvSpPr>
              <p:cNvPr id="20626" name="AutoShape 419">
                <a:extLst>
                  <a:ext uri="{FF2B5EF4-FFF2-40B4-BE49-F238E27FC236}">
                    <a16:creationId xmlns:a16="http://schemas.microsoft.com/office/drawing/2014/main" id="{59F1B910-658F-1242-B131-4FCD61B93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27" name="Freeform 420">
                <a:extLst>
                  <a:ext uri="{FF2B5EF4-FFF2-40B4-BE49-F238E27FC236}">
                    <a16:creationId xmlns:a16="http://schemas.microsoft.com/office/drawing/2014/main" id="{1006FE54-A5DD-DD44-AC00-F8C95931A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20" name="Group 418">
              <a:extLst>
                <a:ext uri="{FF2B5EF4-FFF2-40B4-BE49-F238E27FC236}">
                  <a16:creationId xmlns:a16="http://schemas.microsoft.com/office/drawing/2014/main" id="{7DDBBE7D-F683-1748-AB60-930491945DB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115258" y="5284746"/>
              <a:ext cx="106344" cy="196810"/>
              <a:chOff x="4791" y="901"/>
              <a:chExt cx="67" cy="124"/>
            </a:xfrm>
          </p:grpSpPr>
          <p:sp>
            <p:nvSpPr>
              <p:cNvPr id="20624" name="AutoShape 419">
                <a:extLst>
                  <a:ext uri="{FF2B5EF4-FFF2-40B4-BE49-F238E27FC236}">
                    <a16:creationId xmlns:a16="http://schemas.microsoft.com/office/drawing/2014/main" id="{34A44C7F-7B5B-FC4B-9EC8-4202148FC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25" name="Freeform 420">
                <a:extLst>
                  <a:ext uri="{FF2B5EF4-FFF2-40B4-BE49-F238E27FC236}">
                    <a16:creationId xmlns:a16="http://schemas.microsoft.com/office/drawing/2014/main" id="{5B97084A-44FA-FF46-A0B6-9B2D32DBC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21" name="Group 418">
              <a:extLst>
                <a:ext uri="{FF2B5EF4-FFF2-40B4-BE49-F238E27FC236}">
                  <a16:creationId xmlns:a16="http://schemas.microsoft.com/office/drawing/2014/main" id="{E393CB0C-2290-5E4B-9558-AD090D756D7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992348" y="5014351"/>
              <a:ext cx="106344" cy="196810"/>
              <a:chOff x="4791" y="901"/>
              <a:chExt cx="67" cy="124"/>
            </a:xfrm>
          </p:grpSpPr>
          <p:sp>
            <p:nvSpPr>
              <p:cNvPr id="20622" name="AutoShape 419">
                <a:extLst>
                  <a:ext uri="{FF2B5EF4-FFF2-40B4-BE49-F238E27FC236}">
                    <a16:creationId xmlns:a16="http://schemas.microsoft.com/office/drawing/2014/main" id="{876F1E8B-53C5-404C-BADE-88D7C36E7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rgbClr val="00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23" name="Freeform 420">
                <a:extLst>
                  <a:ext uri="{FF2B5EF4-FFF2-40B4-BE49-F238E27FC236}">
                    <a16:creationId xmlns:a16="http://schemas.microsoft.com/office/drawing/2014/main" id="{EF3ACD27-3DFC-E34C-B069-2834338BD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86" name="Group 509">
            <a:extLst>
              <a:ext uri="{FF2B5EF4-FFF2-40B4-BE49-F238E27FC236}">
                <a16:creationId xmlns:a16="http://schemas.microsoft.com/office/drawing/2014/main" id="{88205439-35A4-8047-85F2-BAF3C505553A}"/>
              </a:ext>
            </a:extLst>
          </p:cNvPr>
          <p:cNvGrpSpPr>
            <a:grpSpLocks/>
          </p:cNvGrpSpPr>
          <p:nvPr/>
        </p:nvGrpSpPr>
        <p:grpSpPr bwMode="auto">
          <a:xfrm>
            <a:off x="6751638" y="5410200"/>
            <a:ext cx="760412" cy="776288"/>
            <a:chOff x="4693919" y="5410201"/>
            <a:chExt cx="760691" cy="776905"/>
          </a:xfrm>
        </p:grpSpPr>
        <p:grpSp>
          <p:nvGrpSpPr>
            <p:cNvPr id="20583" name="Group 418">
              <a:extLst>
                <a:ext uri="{FF2B5EF4-FFF2-40B4-BE49-F238E27FC236}">
                  <a16:creationId xmlns:a16="http://schemas.microsoft.com/office/drawing/2014/main" id="{F6487750-77A0-6A4D-A7F4-672FF6BAA43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150633" y="5364967"/>
              <a:ext cx="106344" cy="196811"/>
              <a:chOff x="4791" y="901"/>
              <a:chExt cx="67" cy="124"/>
            </a:xfrm>
          </p:grpSpPr>
          <p:sp>
            <p:nvSpPr>
              <p:cNvPr id="490" name="AutoShape 419">
                <a:extLst>
                  <a:ext uri="{FF2B5EF4-FFF2-40B4-BE49-F238E27FC236}">
                    <a16:creationId xmlns:a16="http://schemas.microsoft.com/office/drawing/2014/main" id="{04ACF2A7-D291-B841-AB4A-C235DE1BE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12"/>
                <a:ext cx="67" cy="83"/>
              </a:xfrm>
              <a:prstGeom prst="irregularSeal1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MS PGothic" panose="020B0600070205080204" pitchFamily="34" charset="-128"/>
                  <a:cs typeface="Arial" charset="0"/>
                </a:endParaRPr>
              </a:p>
            </p:txBody>
          </p:sp>
          <p:sp>
            <p:nvSpPr>
              <p:cNvPr id="20603" name="Freeform 420">
                <a:extLst>
                  <a:ext uri="{FF2B5EF4-FFF2-40B4-BE49-F238E27FC236}">
                    <a16:creationId xmlns:a16="http://schemas.microsoft.com/office/drawing/2014/main" id="{CE8C9CFD-A6BA-3B41-9AB9-DFD92E7C4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4" name="Group 418">
              <a:extLst>
                <a:ext uri="{FF2B5EF4-FFF2-40B4-BE49-F238E27FC236}">
                  <a16:creationId xmlns:a16="http://schemas.microsoft.com/office/drawing/2014/main" id="{5C71AB44-380E-594A-A767-55A65B2107F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303033" y="5517367"/>
              <a:ext cx="106344" cy="196811"/>
              <a:chOff x="4791" y="901"/>
              <a:chExt cx="67" cy="124"/>
            </a:xfrm>
          </p:grpSpPr>
          <p:sp>
            <p:nvSpPr>
              <p:cNvPr id="493" name="AutoShape 419">
                <a:extLst>
                  <a:ext uri="{FF2B5EF4-FFF2-40B4-BE49-F238E27FC236}">
                    <a16:creationId xmlns:a16="http://schemas.microsoft.com/office/drawing/2014/main" id="{01B6F4D2-AF09-F24D-894B-CB544DE0D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12"/>
                <a:ext cx="67" cy="83"/>
              </a:xfrm>
              <a:prstGeom prst="irregularSeal1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MS PGothic" panose="020B0600070205080204" pitchFamily="34" charset="-128"/>
                  <a:cs typeface="Arial" charset="0"/>
                </a:endParaRPr>
              </a:p>
            </p:txBody>
          </p:sp>
          <p:sp>
            <p:nvSpPr>
              <p:cNvPr id="20601" name="Freeform 420">
                <a:extLst>
                  <a:ext uri="{FF2B5EF4-FFF2-40B4-BE49-F238E27FC236}">
                    <a16:creationId xmlns:a16="http://schemas.microsoft.com/office/drawing/2014/main" id="{2962B7AB-660E-CB49-B1AE-7C7D356B1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5" name="Group 418">
              <a:extLst>
                <a:ext uri="{FF2B5EF4-FFF2-40B4-BE49-F238E27FC236}">
                  <a16:creationId xmlns:a16="http://schemas.microsoft.com/office/drawing/2014/main" id="{602E6E05-0B76-1648-98F7-FFD6B5F55A7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739153" y="5913608"/>
              <a:ext cx="106344" cy="196811"/>
              <a:chOff x="4791" y="901"/>
              <a:chExt cx="67" cy="124"/>
            </a:xfrm>
          </p:grpSpPr>
          <p:sp>
            <p:nvSpPr>
              <p:cNvPr id="496" name="AutoShape 419">
                <a:extLst>
                  <a:ext uri="{FF2B5EF4-FFF2-40B4-BE49-F238E27FC236}">
                    <a16:creationId xmlns:a16="http://schemas.microsoft.com/office/drawing/2014/main" id="{BCD634C2-E181-A24B-92D3-6C67C178D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12"/>
                <a:ext cx="67" cy="83"/>
              </a:xfrm>
              <a:prstGeom prst="irregularSeal1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MS PGothic" panose="020B0600070205080204" pitchFamily="34" charset="-128"/>
                  <a:cs typeface="Arial" charset="0"/>
                </a:endParaRPr>
              </a:p>
            </p:txBody>
          </p:sp>
          <p:sp>
            <p:nvSpPr>
              <p:cNvPr id="20599" name="Freeform 420">
                <a:extLst>
                  <a:ext uri="{FF2B5EF4-FFF2-40B4-BE49-F238E27FC236}">
                    <a16:creationId xmlns:a16="http://schemas.microsoft.com/office/drawing/2014/main" id="{D8FECA1F-6B93-0649-91D4-7F9306594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6" name="Group 418">
              <a:extLst>
                <a:ext uri="{FF2B5EF4-FFF2-40B4-BE49-F238E27FC236}">
                  <a16:creationId xmlns:a16="http://schemas.microsoft.com/office/drawing/2014/main" id="{9FB1F7B4-73EC-0442-8C39-02092C0D168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150633" y="6035528"/>
              <a:ext cx="106344" cy="196811"/>
              <a:chOff x="4791" y="901"/>
              <a:chExt cx="67" cy="124"/>
            </a:xfrm>
          </p:grpSpPr>
          <p:sp>
            <p:nvSpPr>
              <p:cNvPr id="499" name="AutoShape 419">
                <a:extLst>
                  <a:ext uri="{FF2B5EF4-FFF2-40B4-BE49-F238E27FC236}">
                    <a16:creationId xmlns:a16="http://schemas.microsoft.com/office/drawing/2014/main" id="{C646196B-7C82-FC43-B54D-A74078F93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12"/>
                <a:ext cx="67" cy="83"/>
              </a:xfrm>
              <a:prstGeom prst="irregularSeal1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MS PGothic" panose="020B0600070205080204" pitchFamily="34" charset="-128"/>
                  <a:cs typeface="Arial" charset="0"/>
                </a:endParaRPr>
              </a:p>
            </p:txBody>
          </p:sp>
          <p:sp>
            <p:nvSpPr>
              <p:cNvPr id="20597" name="Freeform 420">
                <a:extLst>
                  <a:ext uri="{FF2B5EF4-FFF2-40B4-BE49-F238E27FC236}">
                    <a16:creationId xmlns:a16="http://schemas.microsoft.com/office/drawing/2014/main" id="{A321EEA6-73E9-5742-AA49-4542796E5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7" name="Group 418">
              <a:extLst>
                <a:ext uri="{FF2B5EF4-FFF2-40B4-BE49-F238E27FC236}">
                  <a16:creationId xmlns:a16="http://schemas.microsoft.com/office/drawing/2014/main" id="{C85A874B-3658-814C-A51C-5D03D067CE6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253871" y="5802501"/>
              <a:ext cx="106344" cy="196811"/>
              <a:chOff x="4791" y="901"/>
              <a:chExt cx="67" cy="124"/>
            </a:xfrm>
          </p:grpSpPr>
          <p:sp>
            <p:nvSpPr>
              <p:cNvPr id="502" name="AutoShape 419">
                <a:extLst>
                  <a:ext uri="{FF2B5EF4-FFF2-40B4-BE49-F238E27FC236}">
                    <a16:creationId xmlns:a16="http://schemas.microsoft.com/office/drawing/2014/main" id="{4EE07B59-A812-0B4E-8B66-47EED4DE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MS PGothic" panose="020B0600070205080204" pitchFamily="34" charset="-128"/>
                  <a:cs typeface="Arial" charset="0"/>
                </a:endParaRPr>
              </a:p>
            </p:txBody>
          </p:sp>
          <p:sp>
            <p:nvSpPr>
              <p:cNvPr id="20595" name="Freeform 420">
                <a:extLst>
                  <a:ext uri="{FF2B5EF4-FFF2-40B4-BE49-F238E27FC236}">
                    <a16:creationId xmlns:a16="http://schemas.microsoft.com/office/drawing/2014/main" id="{FFCF8983-970C-D347-8260-302EDEDEA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8" name="Group 418">
              <a:extLst>
                <a:ext uri="{FF2B5EF4-FFF2-40B4-BE49-F238E27FC236}">
                  <a16:creationId xmlns:a16="http://schemas.microsoft.com/office/drawing/2014/main" id="{5672F813-301D-5149-96AF-30102ECF6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91639" y="5679598"/>
              <a:ext cx="106344" cy="196811"/>
              <a:chOff x="4791" y="901"/>
              <a:chExt cx="67" cy="124"/>
            </a:xfrm>
          </p:grpSpPr>
          <p:sp>
            <p:nvSpPr>
              <p:cNvPr id="505" name="AutoShape 419">
                <a:extLst>
                  <a:ext uri="{FF2B5EF4-FFF2-40B4-BE49-F238E27FC236}">
                    <a16:creationId xmlns:a16="http://schemas.microsoft.com/office/drawing/2014/main" id="{295B7634-16B7-BB45-A517-2EFF089FD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72"/>
              </a:xfrm>
              <a:prstGeom prst="irregularSeal1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MS PGothic" panose="020B0600070205080204" pitchFamily="34" charset="-128"/>
                  <a:cs typeface="Arial" charset="0"/>
                </a:endParaRPr>
              </a:p>
            </p:txBody>
          </p:sp>
          <p:sp>
            <p:nvSpPr>
              <p:cNvPr id="20593" name="Freeform 420">
                <a:extLst>
                  <a:ext uri="{FF2B5EF4-FFF2-40B4-BE49-F238E27FC236}">
                    <a16:creationId xmlns:a16="http://schemas.microsoft.com/office/drawing/2014/main" id="{803C9875-079E-CF4A-AF78-167A39C8F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89" name="Group 418">
              <a:extLst>
                <a:ext uri="{FF2B5EF4-FFF2-40B4-BE49-F238E27FC236}">
                  <a16:creationId xmlns:a16="http://schemas.microsoft.com/office/drawing/2014/main" id="{DD3A5A14-A337-6B4C-945B-D295E5C6E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1251" y="5566527"/>
              <a:ext cx="106344" cy="196811"/>
              <a:chOff x="4791" y="901"/>
              <a:chExt cx="67" cy="124"/>
            </a:xfrm>
          </p:grpSpPr>
          <p:sp>
            <p:nvSpPr>
              <p:cNvPr id="508" name="AutoShape 419">
                <a:extLst>
                  <a:ext uri="{FF2B5EF4-FFF2-40B4-BE49-F238E27FC236}">
                    <a16:creationId xmlns:a16="http://schemas.microsoft.com/office/drawing/2014/main" id="{B7C6A5FC-FBB0-8544-86A7-3C227F911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1" y="901"/>
                <a:ext cx="67" cy="83"/>
              </a:xfrm>
              <a:prstGeom prst="irregularSeal1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alibri" pitchFamily="34" charset="0"/>
                  <a:ea typeface="MS PGothic" panose="020B0600070205080204" pitchFamily="34" charset="-128"/>
                  <a:cs typeface="Arial" charset="0"/>
                </a:endParaRPr>
              </a:p>
            </p:txBody>
          </p:sp>
          <p:sp>
            <p:nvSpPr>
              <p:cNvPr id="20591" name="Freeform 420">
                <a:extLst>
                  <a:ext uri="{FF2B5EF4-FFF2-40B4-BE49-F238E27FC236}">
                    <a16:creationId xmlns:a16="http://schemas.microsoft.com/office/drawing/2014/main" id="{5E3EFF9A-C904-3848-A369-B1D50A0C9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961"/>
                <a:ext cx="29" cy="64"/>
              </a:xfrm>
              <a:custGeom>
                <a:avLst/>
                <a:gdLst>
                  <a:gd name="T0" fmla="*/ 0 w 29"/>
                  <a:gd name="T1" fmla="*/ 64 h 64"/>
                  <a:gd name="T2" fmla="*/ 29 w 29"/>
                  <a:gd name="T3" fmla="*/ 22 h 64"/>
                  <a:gd name="T4" fmla="*/ 0 w 29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64"/>
                  <a:gd name="T11" fmla="*/ 29 w 29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64">
                    <a:moveTo>
                      <a:pt x="0" y="64"/>
                    </a:moveTo>
                    <a:cubicBezTo>
                      <a:pt x="14" y="48"/>
                      <a:pt x="29" y="33"/>
                      <a:pt x="29" y="22"/>
                    </a:cubicBezTo>
                    <a:cubicBezTo>
                      <a:pt x="29" y="11"/>
                      <a:pt x="5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1" name="Right Arrow 510">
            <a:extLst>
              <a:ext uri="{FF2B5EF4-FFF2-40B4-BE49-F238E27FC236}">
                <a16:creationId xmlns:a16="http://schemas.microsoft.com/office/drawing/2014/main" id="{0ED78DDE-0B03-6B4B-9A09-D431A867D45E}"/>
              </a:ext>
            </a:extLst>
          </p:cNvPr>
          <p:cNvSpPr/>
          <p:nvPr/>
        </p:nvSpPr>
        <p:spPr>
          <a:xfrm>
            <a:off x="7772400" y="5715000"/>
            <a:ext cx="6096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" name="Right Arrow 511">
            <a:extLst>
              <a:ext uri="{FF2B5EF4-FFF2-40B4-BE49-F238E27FC236}">
                <a16:creationId xmlns:a16="http://schemas.microsoft.com/office/drawing/2014/main" id="{C6D1DF90-4260-7341-AA78-C41D131DC0BB}"/>
              </a:ext>
            </a:extLst>
          </p:cNvPr>
          <p:cNvSpPr/>
          <p:nvPr/>
        </p:nvSpPr>
        <p:spPr>
          <a:xfrm>
            <a:off x="8001000" y="3810000"/>
            <a:ext cx="6096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" name="Right Arrow 512">
            <a:extLst>
              <a:ext uri="{FF2B5EF4-FFF2-40B4-BE49-F238E27FC236}">
                <a16:creationId xmlns:a16="http://schemas.microsoft.com/office/drawing/2014/main" id="{2C4C272F-48A6-7F4D-B7F1-970FB42B6C5A}"/>
              </a:ext>
            </a:extLst>
          </p:cNvPr>
          <p:cNvSpPr/>
          <p:nvPr/>
        </p:nvSpPr>
        <p:spPr>
          <a:xfrm>
            <a:off x="7162800" y="2209800"/>
            <a:ext cx="6096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0" name="Group 558">
            <a:extLst>
              <a:ext uri="{FF2B5EF4-FFF2-40B4-BE49-F238E27FC236}">
                <a16:creationId xmlns:a16="http://schemas.microsoft.com/office/drawing/2014/main" id="{7C48A79A-0333-684E-83DA-946B6413B79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905000"/>
            <a:ext cx="857250" cy="915988"/>
            <a:chOff x="3709448" y="1488101"/>
            <a:chExt cx="857182" cy="915358"/>
          </a:xfrm>
        </p:grpSpPr>
        <p:grpSp>
          <p:nvGrpSpPr>
            <p:cNvPr id="20538" name="Group 417">
              <a:extLst>
                <a:ext uri="{FF2B5EF4-FFF2-40B4-BE49-F238E27FC236}">
                  <a16:creationId xmlns:a16="http://schemas.microsoft.com/office/drawing/2014/main" id="{F95F3249-D1E7-B04E-906F-2BCB72589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9220" y="1992821"/>
              <a:ext cx="106356" cy="276138"/>
              <a:chOff x="1557" y="2906"/>
              <a:chExt cx="67" cy="174"/>
            </a:xfrm>
          </p:grpSpPr>
          <p:grpSp>
            <p:nvGrpSpPr>
              <p:cNvPr id="20579" name="Group 418">
                <a:extLst>
                  <a:ext uri="{FF2B5EF4-FFF2-40B4-BE49-F238E27FC236}">
                    <a16:creationId xmlns:a16="http://schemas.microsoft.com/office/drawing/2014/main" id="{6FE23ABB-19C5-A643-9CD0-94088972F1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581" name="AutoShape 419">
                  <a:extLst>
                    <a:ext uri="{FF2B5EF4-FFF2-40B4-BE49-F238E27FC236}">
                      <a16:creationId xmlns:a16="http://schemas.microsoft.com/office/drawing/2014/main" id="{8A2C5E6C-987E-F34A-93E7-B15A21D99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82" name="Freeform 420">
                  <a:extLst>
                    <a:ext uri="{FF2B5EF4-FFF2-40B4-BE49-F238E27FC236}">
                      <a16:creationId xmlns:a16="http://schemas.microsoft.com/office/drawing/2014/main" id="{82928EC1-E6F5-3441-9AB4-4FF5B6F7D7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80" name="AutoShape 421">
                <a:extLst>
                  <a:ext uri="{FF2B5EF4-FFF2-40B4-BE49-F238E27FC236}">
                    <a16:creationId xmlns:a16="http://schemas.microsoft.com/office/drawing/2014/main" id="{B34D211A-DAE6-DD4D-A0AE-93FD56EF3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39" name="Group 438">
              <a:extLst>
                <a:ext uri="{FF2B5EF4-FFF2-40B4-BE49-F238E27FC236}">
                  <a16:creationId xmlns:a16="http://schemas.microsoft.com/office/drawing/2014/main" id="{F27D28F4-6BAA-5146-B22F-671666B22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1082" y="1716732"/>
              <a:ext cx="106355" cy="276138"/>
              <a:chOff x="1557" y="2906"/>
              <a:chExt cx="67" cy="174"/>
            </a:xfrm>
          </p:grpSpPr>
          <p:grpSp>
            <p:nvGrpSpPr>
              <p:cNvPr id="20575" name="Group 439">
                <a:extLst>
                  <a:ext uri="{FF2B5EF4-FFF2-40B4-BE49-F238E27FC236}">
                    <a16:creationId xmlns:a16="http://schemas.microsoft.com/office/drawing/2014/main" id="{95B997D7-4F7D-E94E-BA17-10661C5F38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577" name="AutoShape 440">
                  <a:extLst>
                    <a:ext uri="{FF2B5EF4-FFF2-40B4-BE49-F238E27FC236}">
                      <a16:creationId xmlns:a16="http://schemas.microsoft.com/office/drawing/2014/main" id="{43603259-796F-774D-90AC-F9B7F20E4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78" name="Freeform 441">
                  <a:extLst>
                    <a:ext uri="{FF2B5EF4-FFF2-40B4-BE49-F238E27FC236}">
                      <a16:creationId xmlns:a16="http://schemas.microsoft.com/office/drawing/2014/main" id="{59D937EC-8E07-9648-8CFF-162742DE78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76" name="AutoShape 442">
                <a:extLst>
                  <a:ext uri="{FF2B5EF4-FFF2-40B4-BE49-F238E27FC236}">
                    <a16:creationId xmlns:a16="http://schemas.microsoft.com/office/drawing/2014/main" id="{DD9A73FE-D6C3-7B42-BDCC-8C02D90D7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40" name="Group 443">
              <a:extLst>
                <a:ext uri="{FF2B5EF4-FFF2-40B4-BE49-F238E27FC236}">
                  <a16:creationId xmlns:a16="http://schemas.microsoft.com/office/drawing/2014/main" id="{18F95891-AF13-8C4E-888D-67AD006414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679" y="2127321"/>
              <a:ext cx="106356" cy="276138"/>
              <a:chOff x="1557" y="2906"/>
              <a:chExt cx="67" cy="174"/>
            </a:xfrm>
          </p:grpSpPr>
          <p:grpSp>
            <p:nvGrpSpPr>
              <p:cNvPr id="20571" name="Group 444">
                <a:extLst>
                  <a:ext uri="{FF2B5EF4-FFF2-40B4-BE49-F238E27FC236}">
                    <a16:creationId xmlns:a16="http://schemas.microsoft.com/office/drawing/2014/main" id="{1674AB24-68FE-434B-B168-595B9FBE00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573" name="AutoShape 445">
                  <a:extLst>
                    <a:ext uri="{FF2B5EF4-FFF2-40B4-BE49-F238E27FC236}">
                      <a16:creationId xmlns:a16="http://schemas.microsoft.com/office/drawing/2014/main" id="{967BAB01-8DA0-094C-AA12-E79A43DA9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74" name="Freeform 446">
                  <a:extLst>
                    <a:ext uri="{FF2B5EF4-FFF2-40B4-BE49-F238E27FC236}">
                      <a16:creationId xmlns:a16="http://schemas.microsoft.com/office/drawing/2014/main" id="{603D7A97-D79F-BD4D-9818-5E6DA460D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72" name="AutoShape 447">
                <a:extLst>
                  <a:ext uri="{FF2B5EF4-FFF2-40B4-BE49-F238E27FC236}">
                    <a16:creationId xmlns:a16="http://schemas.microsoft.com/office/drawing/2014/main" id="{E0F49F76-3311-BC44-97E1-E04A41E41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41" name="Group 443">
              <a:extLst>
                <a:ext uri="{FF2B5EF4-FFF2-40B4-BE49-F238E27FC236}">
                  <a16:creationId xmlns:a16="http://schemas.microsoft.com/office/drawing/2014/main" id="{1F97A3D8-D1B3-D549-8691-4D64731B1E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9448" y="1488101"/>
              <a:ext cx="106356" cy="276138"/>
              <a:chOff x="1557" y="2906"/>
              <a:chExt cx="67" cy="174"/>
            </a:xfrm>
          </p:grpSpPr>
          <p:grpSp>
            <p:nvGrpSpPr>
              <p:cNvPr id="20567" name="Group 444">
                <a:extLst>
                  <a:ext uri="{FF2B5EF4-FFF2-40B4-BE49-F238E27FC236}">
                    <a16:creationId xmlns:a16="http://schemas.microsoft.com/office/drawing/2014/main" id="{E6B23AE3-C923-174D-BA2D-F38F7D646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569" name="AutoShape 445">
                  <a:extLst>
                    <a:ext uri="{FF2B5EF4-FFF2-40B4-BE49-F238E27FC236}">
                      <a16:creationId xmlns:a16="http://schemas.microsoft.com/office/drawing/2014/main" id="{44D28995-9D32-3A4B-AD1D-2529EDE10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70" name="Freeform 446">
                  <a:extLst>
                    <a:ext uri="{FF2B5EF4-FFF2-40B4-BE49-F238E27FC236}">
                      <a16:creationId xmlns:a16="http://schemas.microsoft.com/office/drawing/2014/main" id="{740C63E4-6CD9-9E4F-87D4-41E318BA7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68" name="AutoShape 447">
                <a:extLst>
                  <a:ext uri="{FF2B5EF4-FFF2-40B4-BE49-F238E27FC236}">
                    <a16:creationId xmlns:a16="http://schemas.microsoft.com/office/drawing/2014/main" id="{89C39753-22D5-6444-A73C-A6F3B8412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42" name="Group 423">
              <a:extLst>
                <a:ext uri="{FF2B5EF4-FFF2-40B4-BE49-F238E27FC236}">
                  <a16:creationId xmlns:a16="http://schemas.microsoft.com/office/drawing/2014/main" id="{1A09EF68-FE66-1340-BF0F-4748DAD5B63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11522" y="1861143"/>
              <a:ext cx="106356" cy="276138"/>
              <a:chOff x="1557" y="2906"/>
              <a:chExt cx="67" cy="174"/>
            </a:xfrm>
          </p:grpSpPr>
          <p:grpSp>
            <p:nvGrpSpPr>
              <p:cNvPr id="20563" name="Group 424">
                <a:extLst>
                  <a:ext uri="{FF2B5EF4-FFF2-40B4-BE49-F238E27FC236}">
                    <a16:creationId xmlns:a16="http://schemas.microsoft.com/office/drawing/2014/main" id="{2E5DD031-710C-A946-8D09-0F116FCBF5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565" name="AutoShape 425">
                  <a:extLst>
                    <a:ext uri="{FF2B5EF4-FFF2-40B4-BE49-F238E27FC236}">
                      <a16:creationId xmlns:a16="http://schemas.microsoft.com/office/drawing/2014/main" id="{4BDB63B1-F744-C14C-A3E0-DD82DCBB1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66" name="Freeform 426">
                  <a:extLst>
                    <a:ext uri="{FF2B5EF4-FFF2-40B4-BE49-F238E27FC236}">
                      <a16:creationId xmlns:a16="http://schemas.microsoft.com/office/drawing/2014/main" id="{464ACEC2-C260-3C43-81D2-EBE3FD73D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64" name="AutoShape 427">
                <a:extLst>
                  <a:ext uri="{FF2B5EF4-FFF2-40B4-BE49-F238E27FC236}">
                    <a16:creationId xmlns:a16="http://schemas.microsoft.com/office/drawing/2014/main" id="{65093836-7BB5-7B42-BF8E-30EF3A6AE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43" name="Group 433">
              <a:extLst>
                <a:ext uri="{FF2B5EF4-FFF2-40B4-BE49-F238E27FC236}">
                  <a16:creationId xmlns:a16="http://schemas.microsoft.com/office/drawing/2014/main" id="{D68C996A-6C6B-0A4C-BE57-51C6F6DEA70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911099" y="1532208"/>
              <a:ext cx="106355" cy="276138"/>
              <a:chOff x="1557" y="2906"/>
              <a:chExt cx="67" cy="174"/>
            </a:xfrm>
          </p:grpSpPr>
          <p:grpSp>
            <p:nvGrpSpPr>
              <p:cNvPr id="20559" name="Group 434">
                <a:extLst>
                  <a:ext uri="{FF2B5EF4-FFF2-40B4-BE49-F238E27FC236}">
                    <a16:creationId xmlns:a16="http://schemas.microsoft.com/office/drawing/2014/main" id="{E35A8384-EAF2-A844-A8F0-D9407BFBD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561" name="AutoShape 435">
                  <a:extLst>
                    <a:ext uri="{FF2B5EF4-FFF2-40B4-BE49-F238E27FC236}">
                      <a16:creationId xmlns:a16="http://schemas.microsoft.com/office/drawing/2014/main" id="{AF184298-7838-6A4A-B664-95C5D71651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62" name="Freeform 436">
                  <a:extLst>
                    <a:ext uri="{FF2B5EF4-FFF2-40B4-BE49-F238E27FC236}">
                      <a16:creationId xmlns:a16="http://schemas.microsoft.com/office/drawing/2014/main" id="{8740685D-8637-CE46-B0AD-E444F718F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60" name="AutoShape 437">
                <a:extLst>
                  <a:ext uri="{FF2B5EF4-FFF2-40B4-BE49-F238E27FC236}">
                    <a16:creationId xmlns:a16="http://schemas.microsoft.com/office/drawing/2014/main" id="{D25911B1-6AF4-294B-B3AA-6C52CC1DC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44" name="Group 443">
              <a:extLst>
                <a:ext uri="{FF2B5EF4-FFF2-40B4-BE49-F238E27FC236}">
                  <a16:creationId xmlns:a16="http://schemas.microsoft.com/office/drawing/2014/main" id="{CB727E9C-2FB1-714E-BF1D-31DB3131A58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307884" y="1838229"/>
              <a:ext cx="106356" cy="276138"/>
              <a:chOff x="1557" y="2906"/>
              <a:chExt cx="67" cy="174"/>
            </a:xfrm>
          </p:grpSpPr>
          <p:grpSp>
            <p:nvGrpSpPr>
              <p:cNvPr id="20555" name="Group 444">
                <a:extLst>
                  <a:ext uri="{FF2B5EF4-FFF2-40B4-BE49-F238E27FC236}">
                    <a16:creationId xmlns:a16="http://schemas.microsoft.com/office/drawing/2014/main" id="{65C46B4F-2610-4F43-8F69-2820E502EB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557" name="AutoShape 445">
                  <a:extLst>
                    <a:ext uri="{FF2B5EF4-FFF2-40B4-BE49-F238E27FC236}">
                      <a16:creationId xmlns:a16="http://schemas.microsoft.com/office/drawing/2014/main" id="{FE89A460-CF5C-8E4B-B440-91F8ECAEA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58" name="Freeform 446">
                  <a:extLst>
                    <a:ext uri="{FF2B5EF4-FFF2-40B4-BE49-F238E27FC236}">
                      <a16:creationId xmlns:a16="http://schemas.microsoft.com/office/drawing/2014/main" id="{F3FE9232-F827-2F4D-A57A-A44BE63B9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56" name="AutoShape 447">
                <a:extLst>
                  <a:ext uri="{FF2B5EF4-FFF2-40B4-BE49-F238E27FC236}">
                    <a16:creationId xmlns:a16="http://schemas.microsoft.com/office/drawing/2014/main" id="{115DC78B-7C00-5944-9744-83B9C2B8F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45" name="Group 443">
              <a:extLst>
                <a:ext uri="{FF2B5EF4-FFF2-40B4-BE49-F238E27FC236}">
                  <a16:creationId xmlns:a16="http://schemas.microsoft.com/office/drawing/2014/main" id="{2906D338-6237-8841-AACB-B7A293498C3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460274" y="1990580"/>
              <a:ext cx="106356" cy="276138"/>
              <a:chOff x="1557" y="2906"/>
              <a:chExt cx="67" cy="174"/>
            </a:xfrm>
          </p:grpSpPr>
          <p:grpSp>
            <p:nvGrpSpPr>
              <p:cNvPr id="20551" name="Group 444">
                <a:extLst>
                  <a:ext uri="{FF2B5EF4-FFF2-40B4-BE49-F238E27FC236}">
                    <a16:creationId xmlns:a16="http://schemas.microsoft.com/office/drawing/2014/main" id="{2EA6C172-D11F-7544-B043-98311A74E2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553" name="AutoShape 445">
                  <a:extLst>
                    <a:ext uri="{FF2B5EF4-FFF2-40B4-BE49-F238E27FC236}">
                      <a16:creationId xmlns:a16="http://schemas.microsoft.com/office/drawing/2014/main" id="{BDD93811-2505-7B47-B611-91641289D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54" name="Freeform 446">
                  <a:extLst>
                    <a:ext uri="{FF2B5EF4-FFF2-40B4-BE49-F238E27FC236}">
                      <a16:creationId xmlns:a16="http://schemas.microsoft.com/office/drawing/2014/main" id="{621B047E-6762-EA4B-B2A0-6BE46D18F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52" name="AutoShape 447">
                <a:extLst>
                  <a:ext uri="{FF2B5EF4-FFF2-40B4-BE49-F238E27FC236}">
                    <a16:creationId xmlns:a16="http://schemas.microsoft.com/office/drawing/2014/main" id="{5E5FFB1E-9EF7-414E-82F1-4E2873353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46" name="Group 433">
              <a:extLst>
                <a:ext uri="{FF2B5EF4-FFF2-40B4-BE49-F238E27FC236}">
                  <a16:creationId xmlns:a16="http://schemas.microsoft.com/office/drawing/2014/main" id="{FF523900-509C-2A4F-AE67-DC8082A41E6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V="1">
              <a:off x="4226698" y="1490668"/>
              <a:ext cx="106343" cy="276170"/>
              <a:chOff x="1557" y="2906"/>
              <a:chExt cx="67" cy="174"/>
            </a:xfrm>
          </p:grpSpPr>
          <p:grpSp>
            <p:nvGrpSpPr>
              <p:cNvPr id="20547" name="Group 434">
                <a:extLst>
                  <a:ext uri="{FF2B5EF4-FFF2-40B4-BE49-F238E27FC236}">
                    <a16:creationId xmlns:a16="http://schemas.microsoft.com/office/drawing/2014/main" id="{96B92165-091A-6E42-B0A1-D630DC200D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7" y="2906"/>
                <a:ext cx="67" cy="124"/>
                <a:chOff x="4791" y="901"/>
                <a:chExt cx="67" cy="124"/>
              </a:xfrm>
            </p:grpSpPr>
            <p:sp>
              <p:nvSpPr>
                <p:cNvPr id="20549" name="AutoShape 435">
                  <a:extLst>
                    <a:ext uri="{FF2B5EF4-FFF2-40B4-BE49-F238E27FC236}">
                      <a16:creationId xmlns:a16="http://schemas.microsoft.com/office/drawing/2014/main" id="{E55AE5BD-72D7-B047-80F4-020FAEDCC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50" name="Freeform 436">
                  <a:extLst>
                    <a:ext uri="{FF2B5EF4-FFF2-40B4-BE49-F238E27FC236}">
                      <a16:creationId xmlns:a16="http://schemas.microsoft.com/office/drawing/2014/main" id="{6DFECBF5-C943-124B-9358-8154C493A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48" name="AutoShape 437">
                <a:extLst>
                  <a:ext uri="{FF2B5EF4-FFF2-40B4-BE49-F238E27FC236}">
                    <a16:creationId xmlns:a16="http://schemas.microsoft.com/office/drawing/2014/main" id="{3955CB78-CD86-AA4D-8309-D8790FEC1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3033"/>
                <a:ext cx="59" cy="47"/>
              </a:xfrm>
              <a:prstGeom prst="hexagon">
                <a:avLst>
                  <a:gd name="adj" fmla="val 31383"/>
                  <a:gd name="vf" fmla="val 1154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491" name="Group 639">
            <a:extLst>
              <a:ext uri="{FF2B5EF4-FFF2-40B4-BE49-F238E27FC236}">
                <a16:creationId xmlns:a16="http://schemas.microsoft.com/office/drawing/2014/main" id="{AD442E5A-9C04-FB49-BDFA-2ED1BAE22F52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3429000"/>
            <a:ext cx="1249363" cy="1422400"/>
            <a:chOff x="401929" y="1711136"/>
            <a:chExt cx="1249455" cy="1422515"/>
          </a:xfrm>
        </p:grpSpPr>
        <p:grpSp>
          <p:nvGrpSpPr>
            <p:cNvPr id="20492" name="Group 308">
              <a:extLst>
                <a:ext uri="{FF2B5EF4-FFF2-40B4-BE49-F238E27FC236}">
                  <a16:creationId xmlns:a16="http://schemas.microsoft.com/office/drawing/2014/main" id="{1CF651A3-65E7-E648-927C-55ED5F59A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665" y="2525193"/>
              <a:ext cx="212719" cy="403163"/>
              <a:chOff x="1701730" y="2650683"/>
              <a:chExt cx="212725" cy="403220"/>
            </a:xfrm>
          </p:grpSpPr>
          <p:grpSp>
            <p:nvGrpSpPr>
              <p:cNvPr id="14669" name="Group 388">
                <a:extLst>
                  <a:ext uri="{FF2B5EF4-FFF2-40B4-BE49-F238E27FC236}">
                    <a16:creationId xmlns:a16="http://schemas.microsoft.com/office/drawing/2014/main" id="{5872D0AC-6994-9845-96B4-9124632ACE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421113">
                <a:off x="1766214" y="2823804"/>
                <a:ext cx="148248" cy="230105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565" name="Rectangle 389">
                  <a:extLst>
                    <a:ext uri="{FF2B5EF4-FFF2-40B4-BE49-F238E27FC236}">
                      <a16:creationId xmlns:a16="http://schemas.microsoft.com/office/drawing/2014/main" id="{3A7DA954-ACDD-5745-BD74-985F5B8E1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66" name="Oval 390">
                  <a:extLst>
                    <a:ext uri="{FF2B5EF4-FFF2-40B4-BE49-F238E27FC236}">
                      <a16:creationId xmlns:a16="http://schemas.microsoft.com/office/drawing/2014/main" id="{814AEB67-52FA-DB48-B76B-33FF9F315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67" name="Oval 391">
                  <a:extLst>
                    <a:ext uri="{FF2B5EF4-FFF2-40B4-BE49-F238E27FC236}">
                      <a16:creationId xmlns:a16="http://schemas.microsoft.com/office/drawing/2014/main" id="{62CBBF55-A5CA-584F-AFDF-0DBFC07738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535" name="Group 444">
                <a:extLst>
                  <a:ext uri="{FF2B5EF4-FFF2-40B4-BE49-F238E27FC236}">
                    <a16:creationId xmlns:a16="http://schemas.microsoft.com/office/drawing/2014/main" id="{779806DD-B4FB-5942-94A6-3557FB7A9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1730" y="2650683"/>
                <a:ext cx="106802" cy="196781"/>
                <a:chOff x="4791" y="901"/>
                <a:chExt cx="67" cy="124"/>
              </a:xfrm>
            </p:grpSpPr>
            <p:sp>
              <p:nvSpPr>
                <p:cNvPr id="20536" name="AutoShape 445">
                  <a:extLst>
                    <a:ext uri="{FF2B5EF4-FFF2-40B4-BE49-F238E27FC236}">
                      <a16:creationId xmlns:a16="http://schemas.microsoft.com/office/drawing/2014/main" id="{D49F8A2F-5A36-5149-BE66-F488525C8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37" name="Freeform 446">
                  <a:extLst>
                    <a:ext uri="{FF2B5EF4-FFF2-40B4-BE49-F238E27FC236}">
                      <a16:creationId xmlns:a16="http://schemas.microsoft.com/office/drawing/2014/main" id="{F1DB81AC-9524-B241-8C30-B0CD5EE87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3" name="Group 309">
              <a:extLst>
                <a:ext uri="{FF2B5EF4-FFF2-40B4-BE49-F238E27FC236}">
                  <a16:creationId xmlns:a16="http://schemas.microsoft.com/office/drawing/2014/main" id="{97DB93C7-0FE0-7241-BFC5-13FEACC5C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4339" y="2537884"/>
              <a:ext cx="168272" cy="399986"/>
              <a:chOff x="1287392" y="2663376"/>
              <a:chExt cx="168277" cy="400043"/>
            </a:xfrm>
          </p:grpSpPr>
          <p:grpSp>
            <p:nvGrpSpPr>
              <p:cNvPr id="14672" name="Group 360">
                <a:extLst>
                  <a:ext uri="{FF2B5EF4-FFF2-40B4-BE49-F238E27FC236}">
                    <a16:creationId xmlns:a16="http://schemas.microsoft.com/office/drawing/2014/main" id="{3A899ADA-E61B-9C48-8B8A-AFF2CB4076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992226" flipV="1">
                <a:off x="1308106" y="2663376"/>
                <a:ext cx="147563" cy="229788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573" name="Rectangle 361">
                  <a:extLst>
                    <a:ext uri="{FF2B5EF4-FFF2-40B4-BE49-F238E27FC236}">
                      <a16:creationId xmlns:a16="http://schemas.microsoft.com/office/drawing/2014/main" id="{50D1AE6F-7380-8C4A-AA3A-3A560D8BD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74" name="Oval 362">
                  <a:extLst>
                    <a:ext uri="{FF2B5EF4-FFF2-40B4-BE49-F238E27FC236}">
                      <a16:creationId xmlns:a16="http://schemas.microsoft.com/office/drawing/2014/main" id="{64E2EBDA-64D8-9C42-816D-02167A1453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75" name="Oval 363">
                  <a:extLst>
                    <a:ext uri="{FF2B5EF4-FFF2-40B4-BE49-F238E27FC236}">
                      <a16:creationId xmlns:a16="http://schemas.microsoft.com/office/drawing/2014/main" id="{B58CD09B-7831-704A-8403-6A78A657F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531" name="Group 444">
                <a:extLst>
                  <a:ext uri="{FF2B5EF4-FFF2-40B4-BE49-F238E27FC236}">
                    <a16:creationId xmlns:a16="http://schemas.microsoft.com/office/drawing/2014/main" id="{1C50A45C-0434-6C4E-BC9C-DBC54C9FC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1287392" y="2866910"/>
                <a:ext cx="106309" cy="196509"/>
                <a:chOff x="4791" y="901"/>
                <a:chExt cx="67" cy="124"/>
              </a:xfrm>
            </p:grpSpPr>
            <p:sp>
              <p:nvSpPr>
                <p:cNvPr id="20532" name="AutoShape 445">
                  <a:extLst>
                    <a:ext uri="{FF2B5EF4-FFF2-40B4-BE49-F238E27FC236}">
                      <a16:creationId xmlns:a16="http://schemas.microsoft.com/office/drawing/2014/main" id="{B3F3A38D-E24F-6B40-9789-788042073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33" name="Freeform 446">
                  <a:extLst>
                    <a:ext uri="{FF2B5EF4-FFF2-40B4-BE49-F238E27FC236}">
                      <a16:creationId xmlns:a16="http://schemas.microsoft.com/office/drawing/2014/main" id="{0F729C92-2FD6-DD49-8508-0C7AE6152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4" name="Group 312">
              <a:extLst>
                <a:ext uri="{FF2B5EF4-FFF2-40B4-BE49-F238E27FC236}">
                  <a16:creationId xmlns:a16="http://schemas.microsoft.com/office/drawing/2014/main" id="{6D33131C-6172-9045-AE94-0712949CA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465" y="1769650"/>
              <a:ext cx="180972" cy="411096"/>
              <a:chOff x="1144515" y="1895033"/>
              <a:chExt cx="180977" cy="411155"/>
            </a:xfrm>
          </p:grpSpPr>
          <p:grpSp>
            <p:nvGrpSpPr>
              <p:cNvPr id="14675" name="Group 408">
                <a:extLst>
                  <a:ext uri="{FF2B5EF4-FFF2-40B4-BE49-F238E27FC236}">
                    <a16:creationId xmlns:a16="http://schemas.microsoft.com/office/drawing/2014/main" id="{DD694A04-2BC5-1049-86D6-D042AF2AF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837380">
                <a:off x="1144489" y="2075989"/>
                <a:ext cx="147076" cy="230193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581" name="Rectangle 409">
                  <a:extLst>
                    <a:ext uri="{FF2B5EF4-FFF2-40B4-BE49-F238E27FC236}">
                      <a16:creationId xmlns:a16="http://schemas.microsoft.com/office/drawing/2014/main" id="{E89FB5CB-EA20-D44F-B563-2A81BB3657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82" name="Oval 410">
                  <a:extLst>
                    <a:ext uri="{FF2B5EF4-FFF2-40B4-BE49-F238E27FC236}">
                      <a16:creationId xmlns:a16="http://schemas.microsoft.com/office/drawing/2014/main" id="{45736BF4-71EF-DB48-AEE0-1FB093807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83" name="Oval 411">
                  <a:extLst>
                    <a:ext uri="{FF2B5EF4-FFF2-40B4-BE49-F238E27FC236}">
                      <a16:creationId xmlns:a16="http://schemas.microsoft.com/office/drawing/2014/main" id="{AF64F2BD-24A2-8B45-A81E-35FA85B11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527" name="Group 444">
                <a:extLst>
                  <a:ext uri="{FF2B5EF4-FFF2-40B4-BE49-F238E27FC236}">
                    <a16:creationId xmlns:a16="http://schemas.microsoft.com/office/drawing/2014/main" id="{C4C40793-5BF6-9049-8FB3-CD0CCC9D7E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9535" y="1895040"/>
                <a:ext cx="105957" cy="196857"/>
                <a:chOff x="4791" y="901"/>
                <a:chExt cx="67" cy="124"/>
              </a:xfrm>
            </p:grpSpPr>
            <p:sp>
              <p:nvSpPr>
                <p:cNvPr id="20528" name="AutoShape 445">
                  <a:extLst>
                    <a:ext uri="{FF2B5EF4-FFF2-40B4-BE49-F238E27FC236}">
                      <a16:creationId xmlns:a16="http://schemas.microsoft.com/office/drawing/2014/main" id="{5933DE07-4C02-AB4D-8F79-BB813AA4B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29" name="Freeform 446">
                  <a:extLst>
                    <a:ext uri="{FF2B5EF4-FFF2-40B4-BE49-F238E27FC236}">
                      <a16:creationId xmlns:a16="http://schemas.microsoft.com/office/drawing/2014/main" id="{D7F24130-79C8-A34D-A5E1-E41038758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5" name="Group 313">
              <a:extLst>
                <a:ext uri="{FF2B5EF4-FFF2-40B4-BE49-F238E27FC236}">
                  <a16:creationId xmlns:a16="http://schemas.microsoft.com/office/drawing/2014/main" id="{D72C0881-3837-5742-B303-5133A65F97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011" y="2542652"/>
              <a:ext cx="200022" cy="393637"/>
              <a:chOff x="873053" y="2668145"/>
              <a:chExt cx="200027" cy="393693"/>
            </a:xfrm>
          </p:grpSpPr>
          <p:grpSp>
            <p:nvGrpSpPr>
              <p:cNvPr id="14678" name="Group 408">
                <a:extLst>
                  <a:ext uri="{FF2B5EF4-FFF2-40B4-BE49-F238E27FC236}">
                    <a16:creationId xmlns:a16="http://schemas.microsoft.com/office/drawing/2014/main" id="{1225AADF-151F-8241-9129-16E6D9E58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837380">
                <a:off x="873073" y="2831473"/>
                <a:ext cx="147061" cy="230378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589" name="Rectangle 409">
                  <a:extLst>
                    <a:ext uri="{FF2B5EF4-FFF2-40B4-BE49-F238E27FC236}">
                      <a16:creationId xmlns:a16="http://schemas.microsoft.com/office/drawing/2014/main" id="{383165DD-6F9E-954A-B129-856F73F9E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90" name="Oval 410">
                  <a:extLst>
                    <a:ext uri="{FF2B5EF4-FFF2-40B4-BE49-F238E27FC236}">
                      <a16:creationId xmlns:a16="http://schemas.microsoft.com/office/drawing/2014/main" id="{73512E60-203C-3440-9B55-9B5E95D26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91" name="Oval 411">
                  <a:extLst>
                    <a:ext uri="{FF2B5EF4-FFF2-40B4-BE49-F238E27FC236}">
                      <a16:creationId xmlns:a16="http://schemas.microsoft.com/office/drawing/2014/main" id="{3E4D1861-F28F-8046-9250-FEE79A55B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523" name="Group 444">
                <a:extLst>
                  <a:ext uri="{FF2B5EF4-FFF2-40B4-BE49-F238E27FC236}">
                    <a16:creationId xmlns:a16="http://schemas.microsoft.com/office/drawing/2014/main" id="{119DCB5E-9654-054D-9DBD-10B66BC10E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7132" y="2668152"/>
                <a:ext cx="105948" cy="197014"/>
                <a:chOff x="4791" y="901"/>
                <a:chExt cx="67" cy="124"/>
              </a:xfrm>
            </p:grpSpPr>
            <p:sp>
              <p:nvSpPr>
                <p:cNvPr id="20524" name="AutoShape 445">
                  <a:extLst>
                    <a:ext uri="{FF2B5EF4-FFF2-40B4-BE49-F238E27FC236}">
                      <a16:creationId xmlns:a16="http://schemas.microsoft.com/office/drawing/2014/main" id="{55E07598-B179-0E48-849F-CD1E6D1D6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25" name="Freeform 446">
                  <a:extLst>
                    <a:ext uri="{FF2B5EF4-FFF2-40B4-BE49-F238E27FC236}">
                      <a16:creationId xmlns:a16="http://schemas.microsoft.com/office/drawing/2014/main" id="{F8C8B8B3-100F-714F-B7B2-1F3C59477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6" name="Group 314">
              <a:extLst>
                <a:ext uri="{FF2B5EF4-FFF2-40B4-BE49-F238E27FC236}">
                  <a16:creationId xmlns:a16="http://schemas.microsoft.com/office/drawing/2014/main" id="{7F97840C-FA4F-104F-A15D-E474AC518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303" y="2329953"/>
              <a:ext cx="419081" cy="147617"/>
              <a:chOff x="760342" y="2455415"/>
              <a:chExt cx="419092" cy="147638"/>
            </a:xfrm>
          </p:grpSpPr>
          <p:grpSp>
            <p:nvGrpSpPr>
              <p:cNvPr id="14681" name="Group 356">
                <a:extLst>
                  <a:ext uri="{FF2B5EF4-FFF2-40B4-BE49-F238E27FC236}">
                    <a16:creationId xmlns:a16="http://schemas.microsoft.com/office/drawing/2014/main" id="{79BE5819-A8E2-3743-B375-0B1666D4D7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37857" flipV="1">
                <a:off x="801703" y="2414044"/>
                <a:ext cx="147638" cy="230381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597" name="Rectangle 357">
                  <a:extLst>
                    <a:ext uri="{FF2B5EF4-FFF2-40B4-BE49-F238E27FC236}">
                      <a16:creationId xmlns:a16="http://schemas.microsoft.com/office/drawing/2014/main" id="{1642FB5D-1671-7E45-A5B8-8FA1A7A8A1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98" name="Oval 358">
                  <a:extLst>
                    <a:ext uri="{FF2B5EF4-FFF2-40B4-BE49-F238E27FC236}">
                      <a16:creationId xmlns:a16="http://schemas.microsoft.com/office/drawing/2014/main" id="{BB4E7637-31DD-8840-AD0B-4A8D2D5A0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599" name="Oval 359">
                  <a:extLst>
                    <a:ext uri="{FF2B5EF4-FFF2-40B4-BE49-F238E27FC236}">
                      <a16:creationId xmlns:a16="http://schemas.microsoft.com/office/drawing/2014/main" id="{0456DA9F-9285-8D40-86FC-65273FA9E6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519" name="Group 444">
                <a:extLst>
                  <a:ext uri="{FF2B5EF4-FFF2-40B4-BE49-F238E27FC236}">
                    <a16:creationId xmlns:a16="http://schemas.microsoft.com/office/drawing/2014/main" id="{E30E1BC6-E5E7-544E-B49A-79DC49A74D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027744" y="2433154"/>
                <a:ext cx="106363" cy="197017"/>
                <a:chOff x="4791" y="901"/>
                <a:chExt cx="67" cy="124"/>
              </a:xfrm>
            </p:grpSpPr>
            <p:sp>
              <p:nvSpPr>
                <p:cNvPr id="20520" name="AutoShape 445">
                  <a:extLst>
                    <a:ext uri="{FF2B5EF4-FFF2-40B4-BE49-F238E27FC236}">
                      <a16:creationId xmlns:a16="http://schemas.microsoft.com/office/drawing/2014/main" id="{3E148C64-ABD7-9549-83EA-BFA0E79EE6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21" name="Freeform 446">
                  <a:extLst>
                    <a:ext uri="{FF2B5EF4-FFF2-40B4-BE49-F238E27FC236}">
                      <a16:creationId xmlns:a16="http://schemas.microsoft.com/office/drawing/2014/main" id="{5F61C932-CC34-4245-937C-8573FD74B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7" name="Group 315">
              <a:extLst>
                <a:ext uri="{FF2B5EF4-FFF2-40B4-BE49-F238E27FC236}">
                  <a16:creationId xmlns:a16="http://schemas.microsoft.com/office/drawing/2014/main" id="{F5CE7C8A-6A0F-3047-A50B-D799A83E4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183" y="2242652"/>
              <a:ext cx="422260" cy="147616"/>
              <a:chOff x="1257236" y="2368102"/>
              <a:chExt cx="422271" cy="147637"/>
            </a:xfrm>
          </p:grpSpPr>
          <p:grpSp>
            <p:nvGrpSpPr>
              <p:cNvPr id="14684" name="Group 404">
                <a:extLst>
                  <a:ext uri="{FF2B5EF4-FFF2-40B4-BE49-F238E27FC236}">
                    <a16:creationId xmlns:a16="http://schemas.microsoft.com/office/drawing/2014/main" id="{C61EA310-27F1-344E-9E1C-8CECD68966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527234">
                <a:off x="1490555" y="2326802"/>
                <a:ext cx="147638" cy="230285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605" name="Rectangle 405">
                  <a:extLst>
                    <a:ext uri="{FF2B5EF4-FFF2-40B4-BE49-F238E27FC236}">
                      <a16:creationId xmlns:a16="http://schemas.microsoft.com/office/drawing/2014/main" id="{34474101-B410-AA41-8068-69D03AD819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06" name="Oval 406">
                  <a:extLst>
                    <a:ext uri="{FF2B5EF4-FFF2-40B4-BE49-F238E27FC236}">
                      <a16:creationId xmlns:a16="http://schemas.microsoft.com/office/drawing/2014/main" id="{D1DF897C-8114-5A44-83B1-C00955446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07" name="Oval 407">
                  <a:extLst>
                    <a:ext uri="{FF2B5EF4-FFF2-40B4-BE49-F238E27FC236}">
                      <a16:creationId xmlns:a16="http://schemas.microsoft.com/office/drawing/2014/main" id="{F4600C72-F514-4F41-A565-CC92A17FA0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515" name="Group 444">
                <a:extLst>
                  <a:ext uri="{FF2B5EF4-FFF2-40B4-BE49-F238E27FC236}">
                    <a16:creationId xmlns:a16="http://schemas.microsoft.com/office/drawing/2014/main" id="{FCAFE63C-1B71-034A-852F-6CC14ED763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302516" y="2333304"/>
                <a:ext cx="106362" cy="196934"/>
                <a:chOff x="4791" y="901"/>
                <a:chExt cx="67" cy="124"/>
              </a:xfrm>
            </p:grpSpPr>
            <p:sp>
              <p:nvSpPr>
                <p:cNvPr id="20516" name="AutoShape 445">
                  <a:extLst>
                    <a:ext uri="{FF2B5EF4-FFF2-40B4-BE49-F238E27FC236}">
                      <a16:creationId xmlns:a16="http://schemas.microsoft.com/office/drawing/2014/main" id="{B7645826-304D-8546-87FB-9980E354F2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17" name="Freeform 446">
                  <a:extLst>
                    <a:ext uri="{FF2B5EF4-FFF2-40B4-BE49-F238E27FC236}">
                      <a16:creationId xmlns:a16="http://schemas.microsoft.com/office/drawing/2014/main" id="{68B8A9EC-985D-914A-812B-D607DC986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8" name="Group 318">
              <a:extLst>
                <a:ext uri="{FF2B5EF4-FFF2-40B4-BE49-F238E27FC236}">
                  <a16:creationId xmlns:a16="http://schemas.microsoft.com/office/drawing/2014/main" id="{E874BE07-D806-F849-944B-FA89B72D9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9477" y="1742440"/>
              <a:ext cx="182559" cy="409510"/>
              <a:chOff x="1492180" y="1836288"/>
              <a:chExt cx="182564" cy="409568"/>
            </a:xfrm>
          </p:grpSpPr>
          <p:grpSp>
            <p:nvGrpSpPr>
              <p:cNvPr id="14739" name="Group 360">
                <a:extLst>
                  <a:ext uri="{FF2B5EF4-FFF2-40B4-BE49-F238E27FC236}">
                    <a16:creationId xmlns:a16="http://schemas.microsoft.com/office/drawing/2014/main" id="{7CCF1CDD-B9D1-1440-A5B6-DC416FD99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1992226" flipV="1">
                <a:off x="1527554" y="1836296"/>
                <a:ext cx="147213" cy="229919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613" name="Rectangle 361">
                  <a:extLst>
                    <a:ext uri="{FF2B5EF4-FFF2-40B4-BE49-F238E27FC236}">
                      <a16:creationId xmlns:a16="http://schemas.microsoft.com/office/drawing/2014/main" id="{468E90A4-C323-984D-B922-527B2309C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14" name="Oval 362">
                  <a:extLst>
                    <a:ext uri="{FF2B5EF4-FFF2-40B4-BE49-F238E27FC236}">
                      <a16:creationId xmlns:a16="http://schemas.microsoft.com/office/drawing/2014/main" id="{B0D6989F-C16E-B740-B115-2C174F7F3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15" name="Oval 363">
                  <a:extLst>
                    <a:ext uri="{FF2B5EF4-FFF2-40B4-BE49-F238E27FC236}">
                      <a16:creationId xmlns:a16="http://schemas.microsoft.com/office/drawing/2014/main" id="{BD3F406C-6BCF-544A-82C5-00C5E057E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511" name="Group 444">
                <a:extLst>
                  <a:ext uri="{FF2B5EF4-FFF2-40B4-BE49-F238E27FC236}">
                    <a16:creationId xmlns:a16="http://schemas.microsoft.com/office/drawing/2014/main" id="{7B3757CD-399B-974C-8D9B-7FEC738EA9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1492180" y="2049235"/>
                <a:ext cx="106057" cy="196621"/>
                <a:chOff x="4791" y="901"/>
                <a:chExt cx="67" cy="124"/>
              </a:xfrm>
            </p:grpSpPr>
            <p:sp>
              <p:nvSpPr>
                <p:cNvPr id="20512" name="AutoShape 445">
                  <a:extLst>
                    <a:ext uri="{FF2B5EF4-FFF2-40B4-BE49-F238E27FC236}">
                      <a16:creationId xmlns:a16="http://schemas.microsoft.com/office/drawing/2014/main" id="{8D23F690-A232-5443-ACB9-2D4657A8F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13" name="Freeform 446">
                  <a:extLst>
                    <a:ext uri="{FF2B5EF4-FFF2-40B4-BE49-F238E27FC236}">
                      <a16:creationId xmlns:a16="http://schemas.microsoft.com/office/drawing/2014/main" id="{DA0E0E41-4BD2-5B4D-B916-07EF1004A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9" name="Group 685">
              <a:extLst>
                <a:ext uri="{FF2B5EF4-FFF2-40B4-BE49-F238E27FC236}">
                  <a16:creationId xmlns:a16="http://schemas.microsoft.com/office/drawing/2014/main" id="{9207EDA0-EA5D-EC41-A252-CBFD3A59B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561" y="1711136"/>
              <a:ext cx="212719" cy="395226"/>
              <a:chOff x="1249292" y="1383858"/>
              <a:chExt cx="212725" cy="395282"/>
            </a:xfrm>
          </p:grpSpPr>
          <p:grpSp>
            <p:nvGrpSpPr>
              <p:cNvPr id="14742" name="Group 388">
                <a:extLst>
                  <a:ext uri="{FF2B5EF4-FFF2-40B4-BE49-F238E27FC236}">
                    <a16:creationId xmlns:a16="http://schemas.microsoft.com/office/drawing/2014/main" id="{A74D9AA3-59CB-5740-997D-1AFF942718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421113">
                <a:off x="1314248" y="1548651"/>
                <a:ext cx="147752" cy="230503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621" name="Rectangle 389">
                  <a:extLst>
                    <a:ext uri="{FF2B5EF4-FFF2-40B4-BE49-F238E27FC236}">
                      <a16:creationId xmlns:a16="http://schemas.microsoft.com/office/drawing/2014/main" id="{682B7B75-6931-F344-B667-ADFF30805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22" name="Oval 390">
                  <a:extLst>
                    <a:ext uri="{FF2B5EF4-FFF2-40B4-BE49-F238E27FC236}">
                      <a16:creationId xmlns:a16="http://schemas.microsoft.com/office/drawing/2014/main" id="{68F40DB6-7A15-3B44-8261-8E1F256BA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23" name="Oval 391">
                  <a:extLst>
                    <a:ext uri="{FF2B5EF4-FFF2-40B4-BE49-F238E27FC236}">
                      <a16:creationId xmlns:a16="http://schemas.microsoft.com/office/drawing/2014/main" id="{66F6BF0B-D430-744D-BB54-B51DB68D2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14743" name="Group 444">
                <a:extLst>
                  <a:ext uri="{FF2B5EF4-FFF2-40B4-BE49-F238E27FC236}">
                    <a16:creationId xmlns:a16="http://schemas.microsoft.com/office/drawing/2014/main" id="{F85F9185-FF12-D643-BFC0-805A299015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249292" y="1383858"/>
                <a:ext cx="106444" cy="197120"/>
                <a:chOff x="4791" y="901"/>
                <a:chExt cx="67" cy="124"/>
              </a:xfrm>
              <a:scene3d>
                <a:camera prst="orthographicFront">
                  <a:rot lat="0" lon="0" rev="21299999"/>
                </a:camera>
                <a:lightRig rig="threePt" dir="t"/>
              </a:scene3d>
            </p:grpSpPr>
            <p:sp>
              <p:nvSpPr>
                <p:cNvPr id="619" name="AutoShape 445">
                  <a:extLst>
                    <a:ext uri="{FF2B5EF4-FFF2-40B4-BE49-F238E27FC236}">
                      <a16:creationId xmlns:a16="http://schemas.microsoft.com/office/drawing/2014/main" id="{F70E6410-5416-5D40-9D6A-F79A74563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20" name="Freeform 446">
                  <a:extLst>
                    <a:ext uri="{FF2B5EF4-FFF2-40B4-BE49-F238E27FC236}">
                      <a16:creationId xmlns:a16="http://schemas.microsoft.com/office/drawing/2014/main" id="{D3257C08-35D8-F945-9440-71B4C7F40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9" y="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</p:grpSp>
        <p:grpSp>
          <p:nvGrpSpPr>
            <p:cNvPr id="20500" name="Group 709">
              <a:extLst>
                <a:ext uri="{FF2B5EF4-FFF2-40B4-BE49-F238E27FC236}">
                  <a16:creationId xmlns:a16="http://schemas.microsoft.com/office/drawing/2014/main" id="{C7ABA160-F145-4343-957D-1596C9582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929" y="2167537"/>
              <a:ext cx="419081" cy="147617"/>
              <a:chOff x="760342" y="2455415"/>
              <a:chExt cx="419092" cy="147638"/>
            </a:xfrm>
          </p:grpSpPr>
          <p:grpSp>
            <p:nvGrpSpPr>
              <p:cNvPr id="14745" name="Group 356">
                <a:extLst>
                  <a:ext uri="{FF2B5EF4-FFF2-40B4-BE49-F238E27FC236}">
                    <a16:creationId xmlns:a16="http://schemas.microsoft.com/office/drawing/2014/main" id="{488043C8-96B1-784D-9948-5898B7C4E7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37857" flipV="1">
                <a:off x="801703" y="2414044"/>
                <a:ext cx="147638" cy="230381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629" name="Rectangle 357">
                  <a:extLst>
                    <a:ext uri="{FF2B5EF4-FFF2-40B4-BE49-F238E27FC236}">
                      <a16:creationId xmlns:a16="http://schemas.microsoft.com/office/drawing/2014/main" id="{F3E6DBFB-4306-7046-B3EE-457BD52B6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30" name="Oval 358">
                  <a:extLst>
                    <a:ext uri="{FF2B5EF4-FFF2-40B4-BE49-F238E27FC236}">
                      <a16:creationId xmlns:a16="http://schemas.microsoft.com/office/drawing/2014/main" id="{456B4EBB-3CDD-B44A-901E-52F989A5F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31" name="Oval 359">
                  <a:extLst>
                    <a:ext uri="{FF2B5EF4-FFF2-40B4-BE49-F238E27FC236}">
                      <a16:creationId xmlns:a16="http://schemas.microsoft.com/office/drawing/2014/main" id="{D06EA355-78C5-F141-843A-19442F7F5D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20505" name="Group 444">
                <a:extLst>
                  <a:ext uri="{FF2B5EF4-FFF2-40B4-BE49-F238E27FC236}">
                    <a16:creationId xmlns:a16="http://schemas.microsoft.com/office/drawing/2014/main" id="{0E389C82-7CDA-B143-97D9-23915EDB56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027744" y="2433156"/>
                <a:ext cx="106363" cy="197017"/>
                <a:chOff x="4791" y="901"/>
                <a:chExt cx="67" cy="124"/>
              </a:xfrm>
            </p:grpSpPr>
            <p:sp>
              <p:nvSpPr>
                <p:cNvPr id="20506" name="AutoShape 445">
                  <a:extLst>
                    <a:ext uri="{FF2B5EF4-FFF2-40B4-BE49-F238E27FC236}">
                      <a16:creationId xmlns:a16="http://schemas.microsoft.com/office/drawing/2014/main" id="{5FC093CF-B087-1241-9FF6-B95DF6305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07" name="Freeform 446">
                  <a:extLst>
                    <a:ext uri="{FF2B5EF4-FFF2-40B4-BE49-F238E27FC236}">
                      <a16:creationId xmlns:a16="http://schemas.microsoft.com/office/drawing/2014/main" id="{4B82FB98-7057-4D4E-BA39-7C15A12C4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>
                    <a:gd name="T0" fmla="*/ 0 w 29"/>
                    <a:gd name="T1" fmla="*/ 64 h 64"/>
                    <a:gd name="T2" fmla="*/ 29 w 29"/>
                    <a:gd name="T3" fmla="*/ 22 h 64"/>
                    <a:gd name="T4" fmla="*/ 0 w 29"/>
                    <a:gd name="T5" fmla="*/ 0 h 64"/>
                    <a:gd name="T6" fmla="*/ 0 60000 65536"/>
                    <a:gd name="T7" fmla="*/ 0 60000 65536"/>
                    <a:gd name="T8" fmla="*/ 0 60000 65536"/>
                    <a:gd name="T9" fmla="*/ 0 w 29"/>
                    <a:gd name="T10" fmla="*/ 0 h 64"/>
                    <a:gd name="T11" fmla="*/ 29 w 29"/>
                    <a:gd name="T12" fmla="*/ 64 h 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01" name="Group 749">
              <a:extLst>
                <a:ext uri="{FF2B5EF4-FFF2-40B4-BE49-F238E27FC236}">
                  <a16:creationId xmlns:a16="http://schemas.microsoft.com/office/drawing/2014/main" id="{4E0222A7-F838-0B4F-ABA1-5AC388958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2457" y="2724141"/>
              <a:ext cx="177797" cy="409510"/>
              <a:chOff x="912740" y="1523551"/>
              <a:chExt cx="177802" cy="409568"/>
            </a:xfrm>
          </p:grpSpPr>
          <p:grpSp>
            <p:nvGrpSpPr>
              <p:cNvPr id="14748" name="Group 376">
                <a:extLst>
                  <a:ext uri="{FF2B5EF4-FFF2-40B4-BE49-F238E27FC236}">
                    <a16:creationId xmlns:a16="http://schemas.microsoft.com/office/drawing/2014/main" id="{05B6ADF7-4B86-574C-9003-BC5C66BEA0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873037" flipV="1">
                <a:off x="912760" y="1523539"/>
                <a:ext cx="147427" cy="229709"/>
                <a:chOff x="2092" y="1538"/>
                <a:chExt cx="93" cy="145"/>
              </a:xfrm>
              <a:solidFill>
                <a:schemeClr val="tx1"/>
              </a:solidFill>
            </p:grpSpPr>
            <p:sp>
              <p:nvSpPr>
                <p:cNvPr id="637" name="Rectangle 377">
                  <a:extLst>
                    <a:ext uri="{FF2B5EF4-FFF2-40B4-BE49-F238E27FC236}">
                      <a16:creationId xmlns:a16="http://schemas.microsoft.com/office/drawing/2014/main" id="{4FB5206C-E6E5-0845-B91D-460977565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5" y="1609"/>
                  <a:ext cx="30" cy="7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38" name="Oval 378">
                  <a:extLst>
                    <a:ext uri="{FF2B5EF4-FFF2-40B4-BE49-F238E27FC236}">
                      <a16:creationId xmlns:a16="http://schemas.microsoft.com/office/drawing/2014/main" id="{31BFA3A4-273B-904B-987A-9553E5BD7C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68969">
                  <a:off x="2092" y="1538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39" name="Oval 379">
                  <a:extLst>
                    <a:ext uri="{FF2B5EF4-FFF2-40B4-BE49-F238E27FC236}">
                      <a16:creationId xmlns:a16="http://schemas.microsoft.com/office/drawing/2014/main" id="{4C99F7C5-3189-AA4B-A5C4-6DB432CB4A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8969" flipH="1">
                  <a:off x="2160" y="1539"/>
                  <a:ext cx="25" cy="90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Calibri" pitchFamily="34" charset="0"/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  <p:grpSp>
            <p:nvGrpSpPr>
              <p:cNvPr id="14749" name="Group 444">
                <a:extLst>
                  <a:ext uri="{FF2B5EF4-FFF2-40B4-BE49-F238E27FC236}">
                    <a16:creationId xmlns:a16="http://schemas.microsoft.com/office/drawing/2014/main" id="{972ADAE9-5BE7-294C-8C69-511C3B2E8F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984330" y="1736678"/>
                <a:ext cx="106212" cy="196441"/>
                <a:chOff x="4791" y="901"/>
                <a:chExt cx="67" cy="124"/>
              </a:xfrm>
              <a:scene3d>
                <a:camera prst="orthographicFront">
                  <a:rot lat="0" lon="0" rev="21299999"/>
                </a:camera>
                <a:lightRig rig="threePt" dir="t"/>
              </a:scene3d>
            </p:grpSpPr>
            <p:sp>
              <p:nvSpPr>
                <p:cNvPr id="635" name="AutoShape 445">
                  <a:extLst>
                    <a:ext uri="{FF2B5EF4-FFF2-40B4-BE49-F238E27FC236}">
                      <a16:creationId xmlns:a16="http://schemas.microsoft.com/office/drawing/2014/main" id="{C91E7748-0087-6F48-A7F7-F3AAFC83D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901"/>
                  <a:ext cx="67" cy="83"/>
                </a:xfrm>
                <a:prstGeom prst="irregularSeal1">
                  <a:avLst/>
                </a:prstGeom>
                <a:solidFill>
                  <a:srgbClr val="00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  <p:sp>
              <p:nvSpPr>
                <p:cNvPr id="636" name="Freeform 446">
                  <a:extLst>
                    <a:ext uri="{FF2B5EF4-FFF2-40B4-BE49-F238E27FC236}">
                      <a16:creationId xmlns:a16="http://schemas.microsoft.com/office/drawing/2014/main" id="{875108D8-695D-AF40-BEA9-A3B0A0FE5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961"/>
                  <a:ext cx="29" cy="64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9" y="2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64">
                      <a:moveTo>
                        <a:pt x="0" y="64"/>
                      </a:moveTo>
                      <a:cubicBezTo>
                        <a:pt x="14" y="48"/>
                        <a:pt x="29" y="33"/>
                        <a:pt x="29" y="22"/>
                      </a:cubicBezTo>
                      <a:cubicBezTo>
                        <a:pt x="29" y="11"/>
                        <a:pt x="5" y="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anose="020B0600070205080204" pitchFamily="34" charset="-128"/>
                    <a:cs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8871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C5B1815-9253-584F-A285-0CD9BF136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Reporter Considerations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2E4A79A-A8DB-0641-B48F-4E053D3BF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276600"/>
          </a:xfrm>
        </p:spPr>
        <p:txBody>
          <a:bodyPr/>
          <a:lstStyle/>
          <a:p>
            <a:pPr eaLnBrk="1" hangingPunct="1"/>
            <a:r>
              <a:rPr lang="en-US" altLang="en-US"/>
              <a:t>Antibody: Affinity and specificity</a:t>
            </a:r>
          </a:p>
          <a:p>
            <a:pPr lvl="1" eaLnBrk="1" hangingPunct="1"/>
            <a:r>
              <a:rPr lang="en-US" altLang="en-US"/>
              <a:t>Good monoclonal, distinct epitope</a:t>
            </a:r>
          </a:p>
          <a:p>
            <a:pPr lvl="1" eaLnBrk="1" hangingPunct="1"/>
            <a:r>
              <a:rPr lang="en-US" altLang="en-US"/>
              <a:t>ELISA antibody pairs</a:t>
            </a:r>
          </a:p>
          <a:p>
            <a:pPr eaLnBrk="1" hangingPunct="1"/>
            <a:r>
              <a:rPr lang="en-US" altLang="en-US"/>
              <a:t>Labeling</a:t>
            </a:r>
          </a:p>
          <a:p>
            <a:pPr lvl="1" eaLnBrk="1" hangingPunct="1"/>
            <a:r>
              <a:rPr lang="en-US" altLang="en-US"/>
              <a:t>Direct fluorescence, OK for wash protocols</a:t>
            </a:r>
          </a:p>
          <a:p>
            <a:pPr lvl="1" eaLnBrk="1" hangingPunct="1"/>
            <a:r>
              <a:rPr lang="en-US" altLang="en-US"/>
              <a:t>Biotin/fluorescent avidin, best for no wash</a:t>
            </a:r>
          </a:p>
        </p:txBody>
      </p:sp>
    </p:spTree>
    <p:extLst>
      <p:ext uri="{BB962C8B-B14F-4D97-AF65-F5344CB8AC3E}">
        <p14:creationId xmlns:p14="http://schemas.microsoft.com/office/powerpoint/2010/main" val="227945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B1E3624-9A6E-D74A-B077-42E44F8CE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Washing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B6A8A7E-BB56-2647-BE31-74B49BFCC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Centrifugation + resuspension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Cumbersome for large numbers of samples; loss of beads due to clumping, sticking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Filtration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Better for large scale apps; blocking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Magnet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Should be good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Faster processing; higher backgrounds</a:t>
            </a:r>
          </a:p>
        </p:txBody>
      </p:sp>
    </p:spTree>
    <p:extLst>
      <p:ext uri="{BB962C8B-B14F-4D97-AF65-F5344CB8AC3E}">
        <p14:creationId xmlns:p14="http://schemas.microsoft.com/office/powerpoint/2010/main" val="255901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AA9A269-BF01-BD41-86BF-AAEB91E85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8188" y="284164"/>
            <a:ext cx="8229600" cy="820737"/>
          </a:xfrm>
        </p:spPr>
        <p:txBody>
          <a:bodyPr/>
          <a:lstStyle/>
          <a:p>
            <a:pPr eaLnBrk="1" hangingPunct="1"/>
            <a:r>
              <a:rPr lang="en-US" altLang="en-US"/>
              <a:t>Immunoassay Protocols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B5D1B5C-A0FD-2C4C-A771-94E97AAAB7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6125" y="1441451"/>
          <a:ext cx="8229600" cy="26003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48162148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47711834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77332984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Step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Protocol 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Protocol 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0443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Sample + beads (4°C overnight)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Sample + beads (RT, 2 hours)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92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Wash 2x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Fluorescent reporter (RT, 30 min)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9926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Biotinylated reporter Ab (RT, 1 hour)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Wash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82887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Fluorescent streptavidin (RT, 30 min)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Measure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56828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Wash 3x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6828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Measure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7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26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C4A13C0-A951-3F48-B5CE-DC8DC5139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Data Analysis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6638A8C3-72D7-CF4F-913F-C9DD59094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3733800" cy="4525963"/>
          </a:xfrm>
        </p:spPr>
        <p:txBody>
          <a:bodyPr/>
          <a:lstStyle/>
          <a:p>
            <a:pPr eaLnBrk="1" hangingPunct="1"/>
            <a:r>
              <a:rPr lang="en-US" altLang="en-US"/>
              <a:t>Linear fit (log-log)</a:t>
            </a:r>
          </a:p>
          <a:p>
            <a:pPr eaLnBrk="1" hangingPunct="1"/>
            <a:r>
              <a:rPr lang="en-US" altLang="en-US"/>
              <a:t>4 Parameter logistic fit (semilog)</a:t>
            </a:r>
          </a:p>
          <a:p>
            <a:pPr eaLnBrk="1" hangingPunct="1"/>
            <a:r>
              <a:rPr lang="en-US" altLang="en-US"/>
              <a:t>5 parameter logistic fit</a:t>
            </a:r>
          </a:p>
        </p:txBody>
      </p:sp>
      <p:pic>
        <p:nvPicPr>
          <p:cNvPr id="24579" name="Picture 4" descr="Kellar JIM F1">
            <a:extLst>
              <a:ext uri="{FF2B5EF4-FFF2-40B4-BE49-F238E27FC236}">
                <a16:creationId xmlns:a16="http://schemas.microsoft.com/office/drawing/2014/main" id="{2E19E4C0-A218-024D-865E-08016A34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46" y="0"/>
            <a:ext cx="4379995" cy="63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>
            <a:extLst>
              <a:ext uri="{FF2B5EF4-FFF2-40B4-BE49-F238E27FC236}">
                <a16:creationId xmlns:a16="http://schemas.microsoft.com/office/drawing/2014/main" id="{457DC5FC-A43F-F748-B56D-2336BC8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324601"/>
            <a:ext cx="5953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Kellar and Douglass (2003) J Immun Meth</a:t>
            </a:r>
          </a:p>
        </p:txBody>
      </p:sp>
    </p:spTree>
    <p:extLst>
      <p:ext uri="{BB962C8B-B14F-4D97-AF65-F5344CB8AC3E}">
        <p14:creationId xmlns:p14="http://schemas.microsoft.com/office/powerpoint/2010/main" val="29227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4F11193-B178-1040-A23B-9E23F85F8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Immunoassay Summary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4D0C54A-7A02-FB45-A1FB-23045E10F0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Multiplexed assays provide comparable sensitivity to conventional ELISA assays </a:t>
            </a:r>
          </a:p>
          <a:p>
            <a:r>
              <a:rPr lang="en-US" altLang="en-US"/>
              <a:t>Greatly improved throughput and sample use efficiency</a:t>
            </a:r>
          </a:p>
          <a:p>
            <a:r>
              <a:rPr lang="en-US" altLang="en-US"/>
              <a:t>Many kits commercially available</a:t>
            </a:r>
          </a:p>
          <a:p>
            <a:r>
              <a:rPr lang="en-US" altLang="en-US"/>
              <a:t>Protocols for assay development well established</a:t>
            </a:r>
          </a:p>
        </p:txBody>
      </p:sp>
    </p:spTree>
    <p:extLst>
      <p:ext uri="{BB962C8B-B14F-4D97-AF65-F5344CB8AC3E}">
        <p14:creationId xmlns:p14="http://schemas.microsoft.com/office/powerpoint/2010/main" val="242782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649D7FE-9328-9243-8D07-290C75993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Genetic Analysis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FF1D8C1-5416-D145-A622-CC81CDEFD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Sequence Detection: Is it there?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Pathogen detection – Yes or No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Sequence Analysis: A or T, or C, or 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Disease diagnostics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 mapping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Sequence Abundance: How much is there?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 expression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Relative: increase/decrease relative to 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Absolute: moles or moles/L</a:t>
            </a:r>
          </a:p>
        </p:txBody>
      </p:sp>
    </p:spTree>
    <p:extLst>
      <p:ext uri="{BB962C8B-B14F-4D97-AF65-F5344CB8AC3E}">
        <p14:creationId xmlns:p14="http://schemas.microsoft.com/office/powerpoint/2010/main" val="136076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DA28703-ADFA-6143-AC24-BC5606755B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152400"/>
            <a:ext cx="7924800" cy="661988"/>
          </a:xfrm>
        </p:spPr>
        <p:txBody>
          <a:bodyPr/>
          <a:lstStyle/>
          <a:p>
            <a:r>
              <a:rPr lang="en-US" altLang="en-US" sz="3200"/>
              <a:t>Multiplexed Analysis of Soluble Analytes</a:t>
            </a:r>
            <a:endParaRPr lang="en-US" altLang="en-US" sz="3200" b="1"/>
          </a:p>
        </p:txBody>
      </p:sp>
      <p:sp>
        <p:nvSpPr>
          <p:cNvPr id="7170" name="Subtitle 2">
            <a:extLst>
              <a:ext uri="{FF2B5EF4-FFF2-40B4-BE49-F238E27FC236}">
                <a16:creationId xmlns:a16="http://schemas.microsoft.com/office/drawing/2014/main" id="{70CCC380-EA3C-4B4C-99AB-E58FBB6D98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4601" y="3581400"/>
            <a:ext cx="7292975" cy="2133600"/>
          </a:xfrm>
        </p:spPr>
        <p:txBody>
          <a:bodyPr/>
          <a:lstStyle/>
          <a:p>
            <a:r>
              <a:rPr lang="en-US" altLang="en-US" sz="2000"/>
              <a:t>John P. Nolan</a:t>
            </a:r>
          </a:p>
          <a:p>
            <a:r>
              <a:rPr lang="en-US" altLang="en-US" sz="2000"/>
              <a:t>Scintillon Institute</a:t>
            </a:r>
          </a:p>
          <a:p>
            <a:r>
              <a:rPr lang="en-US" altLang="en-US" sz="2000"/>
              <a:t>San Diego, CA</a:t>
            </a:r>
          </a:p>
          <a:p>
            <a:r>
              <a:rPr lang="en-US" altLang="en-US" sz="2000"/>
              <a:t>jnolan@Scintillon.org</a:t>
            </a:r>
          </a:p>
        </p:txBody>
      </p:sp>
      <p:sp>
        <p:nvSpPr>
          <p:cNvPr id="7171" name="TextBox 6">
            <a:extLst>
              <a:ext uri="{FF2B5EF4-FFF2-40B4-BE49-F238E27FC236}">
                <a16:creationId xmlns:a16="http://schemas.microsoft.com/office/drawing/2014/main" id="{2283B350-328B-9A4C-B0FD-F4918E8A7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639" y="2691825"/>
            <a:ext cx="4031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Short Course</a:t>
            </a:r>
          </a:p>
        </p:txBody>
      </p:sp>
    </p:spTree>
    <p:extLst>
      <p:ext uri="{BB962C8B-B14F-4D97-AF65-F5344CB8AC3E}">
        <p14:creationId xmlns:p14="http://schemas.microsoft.com/office/powerpoint/2010/main" val="3251881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9B01CFE0-AC68-C647-8E4E-46EAB34C9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Capture Considerations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5D1F8AD-FEB8-F34A-9A0B-E9B081D85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DNA immobilization</a:t>
            </a:r>
          </a:p>
          <a:p>
            <a:pPr lvl="1" eaLnBrk="1" hangingPunct="1"/>
            <a:r>
              <a:rPr lang="en-US" altLang="en-US"/>
              <a:t>Physical adsorption: glass beads</a:t>
            </a:r>
          </a:p>
          <a:p>
            <a:pPr lvl="1" eaLnBrk="1" hangingPunct="1"/>
            <a:r>
              <a:rPr lang="en-US" altLang="en-US"/>
              <a:t>Covalent conjugation: EDC of amino oligos</a:t>
            </a:r>
          </a:p>
          <a:p>
            <a:pPr eaLnBrk="1" hangingPunct="1"/>
            <a:r>
              <a:rPr lang="en-US" altLang="en-US"/>
              <a:t>Target</a:t>
            </a:r>
          </a:p>
          <a:p>
            <a:pPr lvl="1" eaLnBrk="1" hangingPunct="1"/>
            <a:r>
              <a:rPr lang="en-US" altLang="en-US"/>
              <a:t>Oligonucleotides</a:t>
            </a:r>
          </a:p>
          <a:p>
            <a:pPr lvl="1" eaLnBrk="1" hangingPunct="1"/>
            <a:r>
              <a:rPr lang="en-US" altLang="en-US"/>
              <a:t>Single stranded DNA</a:t>
            </a:r>
          </a:p>
          <a:p>
            <a:pPr lvl="1" eaLnBrk="1" hangingPunct="1"/>
            <a:r>
              <a:rPr lang="en-US" altLang="en-US"/>
              <a:t>Double stranded DNA</a:t>
            </a:r>
          </a:p>
        </p:txBody>
      </p:sp>
    </p:spTree>
    <p:extLst>
      <p:ext uri="{BB962C8B-B14F-4D97-AF65-F5344CB8AC3E}">
        <p14:creationId xmlns:p14="http://schemas.microsoft.com/office/powerpoint/2010/main" val="299013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4B659FD-BEDF-2742-85B1-1E813D18F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Reporter Considerations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F8FB650-0B2D-8D47-A891-E80472E34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Oligonucleotide hybridization</a:t>
            </a:r>
          </a:p>
          <a:p>
            <a:pPr eaLnBrk="1" hangingPunct="1"/>
            <a:r>
              <a:rPr lang="en-US" altLang="en-US"/>
              <a:t>Nucleotide incorporation</a:t>
            </a:r>
          </a:p>
          <a:p>
            <a:pPr eaLnBrk="1" hangingPunct="1"/>
            <a:r>
              <a:rPr lang="en-US" altLang="en-US"/>
              <a:t>Direct Labeling</a:t>
            </a:r>
          </a:p>
          <a:p>
            <a:pPr eaLnBrk="1" hangingPunct="1"/>
            <a:r>
              <a:rPr lang="en-US" altLang="en-US"/>
              <a:t>Indirect Labeling</a:t>
            </a:r>
          </a:p>
          <a:p>
            <a:pPr eaLnBrk="1" hangingPunct="1"/>
            <a:r>
              <a:rPr lang="en-US" altLang="en-US"/>
              <a:t>Amplification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3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36EB098-E75F-D149-BE47-A376DD26D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Nucleic Acid Analysis</a:t>
            </a:r>
          </a:p>
        </p:txBody>
      </p:sp>
      <p:pic>
        <p:nvPicPr>
          <p:cNvPr id="29698" name="Picture 3">
            <a:extLst>
              <a:ext uri="{FF2B5EF4-FFF2-40B4-BE49-F238E27FC236}">
                <a16:creationId xmlns:a16="http://schemas.microsoft.com/office/drawing/2014/main" id="{9871471C-0D55-1C4F-8394-3E9D92A4DB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839" y="1600201"/>
            <a:ext cx="6662737" cy="4525963"/>
          </a:xfrm>
          <a:noFill/>
        </p:spPr>
      </p:pic>
      <p:sp>
        <p:nvSpPr>
          <p:cNvPr id="29699" name="Text Box 4">
            <a:extLst>
              <a:ext uri="{FF2B5EF4-FFF2-40B4-BE49-F238E27FC236}">
                <a16:creationId xmlns:a16="http://schemas.microsoft.com/office/drawing/2014/main" id="{2208C5E1-0D6E-544B-BFF3-0289A51DE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1295400"/>
            <a:ext cx="211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Hybridization</a:t>
            </a:r>
          </a:p>
        </p:txBody>
      </p:sp>
    </p:spTree>
    <p:extLst>
      <p:ext uri="{BB962C8B-B14F-4D97-AF65-F5344CB8AC3E}">
        <p14:creationId xmlns:p14="http://schemas.microsoft.com/office/powerpoint/2010/main" val="3924106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8CA78CD6-E58E-D54C-A6D8-4C02D597A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Nucleic Acid Analysis</a:t>
            </a:r>
          </a:p>
        </p:txBody>
      </p:sp>
      <p:pic>
        <p:nvPicPr>
          <p:cNvPr id="30722" name="Picture 3">
            <a:extLst>
              <a:ext uri="{FF2B5EF4-FFF2-40B4-BE49-F238E27FC236}">
                <a16:creationId xmlns:a16="http://schemas.microsoft.com/office/drawing/2014/main" id="{6477BC23-3D25-3245-B434-CD0A59C8B2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5714" y="1600201"/>
            <a:ext cx="7138987" cy="4525963"/>
          </a:xfrm>
          <a:noFill/>
        </p:spPr>
      </p:pic>
      <p:sp>
        <p:nvSpPr>
          <p:cNvPr id="30723" name="Text Box 4">
            <a:extLst>
              <a:ext uri="{FF2B5EF4-FFF2-40B4-BE49-F238E27FC236}">
                <a16:creationId xmlns:a16="http://schemas.microsoft.com/office/drawing/2014/main" id="{7ECE9188-D48F-AA4F-BB30-72C71D75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1335088"/>
            <a:ext cx="345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Single Base Extension</a:t>
            </a:r>
          </a:p>
        </p:txBody>
      </p:sp>
    </p:spTree>
    <p:extLst>
      <p:ext uri="{BB962C8B-B14F-4D97-AF65-F5344CB8AC3E}">
        <p14:creationId xmlns:p14="http://schemas.microsoft.com/office/powerpoint/2010/main" val="1583352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752851D-5DFE-4F4D-9195-8B2E29B71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1"/>
            <a:ext cx="8229600" cy="868363"/>
          </a:xfrm>
        </p:spPr>
        <p:txBody>
          <a:bodyPr/>
          <a:lstStyle/>
          <a:p>
            <a:r>
              <a:rPr lang="en-US" altLang="en-US"/>
              <a:t>Gene Expression (mRNA)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4367D79C-9BA8-0940-9A89-28F0C418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96963"/>
            <a:ext cx="655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1003:</a:t>
            </a:r>
            <a:r>
              <a:rPr lang="en-US" altLang="en-US" sz="1200">
                <a:cs typeface="Arial" panose="020B0604020202020204" pitchFamily="34" charset="0"/>
              </a:rPr>
              <a:t> ABCB1, ABCB4, ABCB11, ABCC1, ABCC2, ABCC3, ABCG2, GAPDH, SLC22A1, SLC22A7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1006:</a:t>
            </a:r>
            <a:r>
              <a:rPr lang="en-US" altLang="en-US" sz="1200">
                <a:cs typeface="Arial" panose="020B0604020202020204" pitchFamily="34" charset="0"/>
              </a:rPr>
              <a:t> CCL2, CSF2, CX3CL1, GAPDH, ICAM1, IL6, IL8, PTGS2, SELE, VCAM1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1007:</a:t>
            </a:r>
            <a:r>
              <a:rPr lang="en-US" altLang="en-US" sz="1200">
                <a:cs typeface="Arial" panose="020B0604020202020204" pitchFamily="34" charset="0"/>
              </a:rPr>
              <a:t> AICDA, CD19, CD40, CD80, CD86, FAIM3, GAPDH, ICAM1, LTA, RIPK4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1010:</a:t>
            </a:r>
            <a:r>
              <a:rPr lang="en-US" altLang="en-US" sz="1200">
                <a:cs typeface="Arial" panose="020B0604020202020204" pitchFamily="34" charset="0"/>
              </a:rPr>
              <a:t> ACTB, B2M, GAPDH, HPRT1, PGK1, RPLP0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1011:</a:t>
            </a:r>
            <a:r>
              <a:rPr lang="en-US" altLang="en-US" sz="1200">
                <a:cs typeface="Arial" panose="020B0604020202020204" pitchFamily="34" charset="0"/>
              </a:rPr>
              <a:t> GAPDH, GBP1, IFIT1, IFITM1, IRF1, ISG20, MX1, OAS1, PRKRA, TNFAIP3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1018:</a:t>
            </a:r>
            <a:r>
              <a:rPr lang="en-US" altLang="en-US" sz="1200">
                <a:cs typeface="Arial" panose="020B0604020202020204" pitchFamily="34" charset="0"/>
              </a:rPr>
              <a:t> ABCB1, ABCB11, ABCC2, ACTB, CDKN1A, CYP1A2, CYP2B6, CYP2C9, CYP3A4, GAPDH, IFNG, IL1B, IL8, IL10, PPIB, TNF, TNFSF6, VEGF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1019:</a:t>
            </a:r>
            <a:r>
              <a:rPr lang="en-US" altLang="en-US" sz="1200">
                <a:cs typeface="Arial" panose="020B0604020202020204" pitchFamily="34" charset="0"/>
              </a:rPr>
              <a:t> EBI3, GAPDH, HPRT1, IFNG, IL1A, IL1B, IL6, IL6R, IL6ST, IL12A, IL12B, IL12RB1, IL12RB2, IL15, IL17, IL17F, IL17R, IL17RC, IL18, IL23A, IL23R, IL27, IL27RA, LTA, LTB, PPIB, SDHA, TNF, TNFRSF1A, TNFRSF1B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1024:</a:t>
            </a:r>
            <a:r>
              <a:rPr lang="en-US" altLang="en-US" sz="1200">
                <a:cs typeface="Arial" panose="020B0604020202020204" pitchFamily="34" charset="0"/>
              </a:rPr>
              <a:t> BAD, BAK1, BAX, BCL2, BCL2L1, PPIB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1025:</a:t>
            </a:r>
            <a:r>
              <a:rPr lang="en-US" altLang="en-US" sz="1200">
                <a:cs typeface="Arial" panose="020B0604020202020204" pitchFamily="34" charset="0"/>
              </a:rPr>
              <a:t> ABCA1, ABCB1, ABCB4 , ABCB11, ABCC2 , ABCC3 , ABCC4 , ABCG2, GAPDH, HNF4A, KEAP1, NCOA1, MPP1, MPV17, NFE2L2 , NR0B2 , NR1H3 , NR1H4 , NR1I2 , NR1I3 , NR3C1 , NR5A2 , PPARA, PPARGC1A , RXRA, SLC10A1, SLCO1A2, SLCO1B1 , SLCO1B3 , TCF1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1026:</a:t>
            </a:r>
            <a:r>
              <a:rPr lang="en-US" altLang="en-US" sz="1200">
                <a:cs typeface="Arial" panose="020B0604020202020204" pitchFamily="34" charset="0"/>
              </a:rPr>
              <a:t> AHR, ALAS1, ALAS2, CEBPA, CEBPB, CYP1A2, CYP2B6, CYP2C9, CYP2C19, CYP2D6, CYP2E1, CYP3A4, CYP3A5, CYP3A7, CYP4A11, CYP7A1, GAPD, PPARG, UGT1A1, UGT1A4, UGT1A6, UGT1A9, UGT2A3, UGT2B4, UGT2B7, UGT2B10, UGT2B15, UGT2B17, UGT2B28, UGT3A1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1035:</a:t>
            </a:r>
            <a:r>
              <a:rPr lang="en-US" altLang="en-US" sz="1200">
                <a:cs typeface="Arial" panose="020B0604020202020204" pitchFamily="34" charset="0"/>
              </a:rPr>
              <a:t> ACTB, CCL2, CCL3, CCL4, CCL5, CCL11, CSF2, CSF3, CXCL9, CXCL10, GAPDH, IFNG, IL1B, IL2, IL4, IL5, IL6, IL7, IL8, IL10, IL12A, IL12B, IL13, IL17, IL18, LTA, PPIB, TGFB1, TNF, VEGF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1037:</a:t>
            </a:r>
            <a:r>
              <a:rPr lang="en-US" altLang="en-US" sz="1200">
                <a:cs typeface="Arial" panose="020B0604020202020204" pitchFamily="34" charset="0"/>
              </a:rPr>
              <a:t> ACTB, AHR, CYP1A2, CYP1B1, CYP2A6, CYP2B6, CYP2C9, CYP2C19, CYP3A4, CYP3A5, CYP4A11, GAPDH, NR1I2, NR2I3, PPARA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cs typeface="Arial" panose="020B0604020202020204" pitchFamily="34" charset="0"/>
              </a:rPr>
              <a:t>Plex Set 1039:</a:t>
            </a:r>
            <a:r>
              <a:rPr lang="en-US" altLang="en-US" sz="1200">
                <a:cs typeface="Arial" panose="020B0604020202020204" pitchFamily="34" charset="0"/>
              </a:rPr>
              <a:t> ABCA1, ABCG1, CD36, FABP4, GAPDH, PPARG, PPIB, RXRA, SCARB1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1F728F12-7EEA-B940-8D1F-132570052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4" y="6407151"/>
            <a:ext cx="340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Arial" panose="020B0604020202020204" pitchFamily="34" charset="0"/>
              </a:rPr>
              <a:t>Ebioscience Quantiplex</a:t>
            </a:r>
          </a:p>
        </p:txBody>
      </p:sp>
      <p:pic>
        <p:nvPicPr>
          <p:cNvPr id="31748" name="Picture 3" descr="http://www.panomics.com/images/qgplexsteps.gif">
            <a:extLst>
              <a:ext uri="{FF2B5EF4-FFF2-40B4-BE49-F238E27FC236}">
                <a16:creationId xmlns:a16="http://schemas.microsoft.com/office/drawing/2014/main" id="{0CAF374F-B673-5E4C-8F46-E212EBC7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76275"/>
            <a:ext cx="28765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63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06E23888-4DB1-0649-AF18-19FD798B4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microRNA Detection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6CABB27A-E92F-704E-B51B-3C6D9134F7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371601"/>
            <a:ext cx="6248400" cy="4557713"/>
          </a:xfrm>
          <a:noFill/>
        </p:spPr>
      </p:pic>
      <p:sp>
        <p:nvSpPr>
          <p:cNvPr id="32771" name="Text Box 5">
            <a:extLst>
              <a:ext uri="{FF2B5EF4-FFF2-40B4-BE49-F238E27FC236}">
                <a16:creationId xmlns:a16="http://schemas.microsoft.com/office/drawing/2014/main" id="{68741BCB-6ED3-364F-8FBC-A610EC801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6248401"/>
            <a:ext cx="217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Lu et al (2005)</a:t>
            </a:r>
          </a:p>
        </p:txBody>
      </p:sp>
    </p:spTree>
    <p:extLst>
      <p:ext uri="{BB962C8B-B14F-4D97-AF65-F5344CB8AC3E}">
        <p14:creationId xmlns:p14="http://schemas.microsoft.com/office/powerpoint/2010/main" val="3266507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>
            <a:extLst>
              <a:ext uri="{FF2B5EF4-FFF2-40B4-BE49-F238E27FC236}">
                <a16:creationId xmlns:a16="http://schemas.microsoft.com/office/drawing/2014/main" id="{4758DF7A-F388-074A-9D79-B8B10375F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083350"/>
            <a:ext cx="4572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794" name="Oval 5">
            <a:extLst>
              <a:ext uri="{FF2B5EF4-FFF2-40B4-BE49-F238E27FC236}">
                <a16:creationId xmlns:a16="http://schemas.microsoft.com/office/drawing/2014/main" id="{AC48D34B-1E99-6548-AC43-52BC08B28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61000"/>
            <a:ext cx="2946400" cy="2946400"/>
          </a:xfrm>
          <a:prstGeom prst="ellipse">
            <a:avLst/>
          </a:prstGeom>
          <a:solidFill>
            <a:srgbClr val="96969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33795" name="Oval 6">
            <a:extLst>
              <a:ext uri="{FF2B5EF4-FFF2-40B4-BE49-F238E27FC236}">
                <a16:creationId xmlns:a16="http://schemas.microsoft.com/office/drawing/2014/main" id="{AECC07AE-5D81-0F4D-8624-9E7F05F77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2432601"/>
            <a:ext cx="233363" cy="250825"/>
          </a:xfrm>
          <a:prstGeom prst="ellipse">
            <a:avLst/>
          </a:prstGeom>
          <a:solidFill>
            <a:srgbClr val="96969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33796" name="Line 7">
            <a:extLst>
              <a:ext uri="{FF2B5EF4-FFF2-40B4-BE49-F238E27FC236}">
                <a16:creationId xmlns:a16="http://schemas.microsoft.com/office/drawing/2014/main" id="{2C787078-A287-164C-87A9-CF83EABCC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0325" y="2519914"/>
            <a:ext cx="381000" cy="460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8">
            <a:extLst>
              <a:ext uri="{FF2B5EF4-FFF2-40B4-BE49-F238E27FC236}">
                <a16:creationId xmlns:a16="http://schemas.microsoft.com/office/drawing/2014/main" id="{F79FF060-286C-9644-8E80-D20060E0A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6" y="2237339"/>
            <a:ext cx="2124075" cy="4587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microsphere</a:t>
            </a:r>
          </a:p>
        </p:txBody>
      </p:sp>
      <p:sp>
        <p:nvSpPr>
          <p:cNvPr id="33798" name="Rectangle 21">
            <a:extLst>
              <a:ext uri="{FF2B5EF4-FFF2-40B4-BE49-F238E27FC236}">
                <a16:creationId xmlns:a16="http://schemas.microsoft.com/office/drawing/2014/main" id="{DEDA51E2-FF00-D44F-8CD8-9299DCB06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4766226"/>
            <a:ext cx="73072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cs typeface="Arial" panose="020B0604020202020204" pitchFamily="34" charset="0"/>
              </a:rPr>
              <a:t>	 Immobilization		Fluorescent labels</a:t>
            </a:r>
            <a:endParaRPr lang="en-US" altLang="en-US" sz="20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DNA: 	 avidin-biotin, covalent	synthetic, enzymatic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Protein: affinity tags			chemical, expressed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Lipid: 	 adsorption, self assembly	synthetic, enzymatic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Glycan: avidin-biotin, covalent	synthetic</a:t>
            </a:r>
          </a:p>
        </p:txBody>
      </p:sp>
      <p:sp>
        <p:nvSpPr>
          <p:cNvPr id="33799" name="Rectangle 22">
            <a:extLst>
              <a:ext uri="{FF2B5EF4-FFF2-40B4-BE49-F238E27FC236}">
                <a16:creationId xmlns:a16="http://schemas.microsoft.com/office/drawing/2014/main" id="{3FF59E61-82D5-8E41-AA0F-3D5BFEFB1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925" y="-115325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Microsphere-based Molecular Assembly</a:t>
            </a:r>
          </a:p>
        </p:txBody>
      </p:sp>
      <p:pic>
        <p:nvPicPr>
          <p:cNvPr id="33800" name="Picture 24" descr="http://www-jackson.ch.cam.ac.uk/Jackson_research_files/gfp3.jpg">
            <a:extLst>
              <a:ext uri="{FF2B5EF4-FFF2-40B4-BE49-F238E27FC236}">
                <a16:creationId xmlns:a16="http://schemas.microsoft.com/office/drawing/2014/main" id="{19C4F108-01A9-9543-AF06-EEE96F65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7240">
            <a:off x="7486651" y="746675"/>
            <a:ext cx="8223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6" descr="http://www.regeneron.com/includes/image_viewer.asp?id=206">
            <a:extLst>
              <a:ext uri="{FF2B5EF4-FFF2-40B4-BE49-F238E27FC236}">
                <a16:creationId xmlns:a16="http://schemas.microsoft.com/office/drawing/2014/main" id="{866FB367-8AFF-E84C-A8DA-7ECFF7B6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061125"/>
            <a:ext cx="209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8" descr="http://publications.nigms.nih.gov/moleculestomeds/images/proteins.gif">
            <a:extLst>
              <a:ext uri="{FF2B5EF4-FFF2-40B4-BE49-F238E27FC236}">
                <a16:creationId xmlns:a16="http://schemas.microsoft.com/office/drawing/2014/main" id="{02B84BF7-92FF-0F47-83D2-CD83554D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2211">
            <a:off x="5171282" y="1365007"/>
            <a:ext cx="147320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30" descr="The general structure of a section of DNA">
            <a:hlinkClick r:id="rId5" tooltip="The general structure of a section of DNA"/>
            <a:extLst>
              <a:ext uri="{FF2B5EF4-FFF2-40B4-BE49-F238E27FC236}">
                <a16:creationId xmlns:a16="http://schemas.microsoft.com/office/drawing/2014/main" id="{93DC9F0C-B830-1746-82E8-4B5717BD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21">
            <a:off x="7896226" y="3515276"/>
            <a:ext cx="4873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7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447FDB6-D4A2-E94E-9276-2BA603E5D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Nucleic Acid Analysis Summary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19143CC7-1621-E340-83CE-9001265546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Kits and reagents becoming available</a:t>
            </a:r>
          </a:p>
          <a:p>
            <a:r>
              <a:rPr lang="en-US" altLang="en-US"/>
              <a:t>Oligonucleotides provide numerous opportunities for high-level multiplexing and signal amplifciation</a:t>
            </a:r>
          </a:p>
          <a:p>
            <a:r>
              <a:rPr lang="en-US" altLang="en-US"/>
              <a:t>Many potential configurations of caputer oligos, reporter probes, amplification: application-specific</a:t>
            </a:r>
          </a:p>
        </p:txBody>
      </p:sp>
    </p:spTree>
    <p:extLst>
      <p:ext uri="{BB962C8B-B14F-4D97-AF65-F5344CB8AC3E}">
        <p14:creationId xmlns:p14="http://schemas.microsoft.com/office/powerpoint/2010/main" val="295834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>
            <a:extLst>
              <a:ext uri="{FF2B5EF4-FFF2-40B4-BE49-F238E27FC236}">
                <a16:creationId xmlns:a16="http://schemas.microsoft.com/office/drawing/2014/main" id="{7B756AE3-6866-E045-AD24-3A8B72CBABDC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2667000" y="6553200"/>
            <a:ext cx="1219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D97EBDEE-735B-0F40-A440-DF13DC107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B7CEE14A-E5EB-584B-835D-507DD039CC2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FD273088-FA63-DA4E-9F4C-5BC18F588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Summary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80C15C2E-67A4-3C45-8465-A90686560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8050" y="15240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Optically-encoded beads enable multiplexed solid phase assays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Sandwich immunoassays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Nucleic acid-based assays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Any molecular assembly or interaction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22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urrent Protocols in Cytometry">
            <a:extLst>
              <a:ext uri="{FF2B5EF4-FFF2-40B4-BE49-F238E27FC236}">
                <a16:creationId xmlns:a16="http://schemas.microsoft.com/office/drawing/2014/main" id="{D3C8394A-8958-F04F-946C-62995EB5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88" y="454025"/>
            <a:ext cx="20208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55EF2FFF-3C6B-4A40-A58E-BF0457758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136" y="871538"/>
            <a:ext cx="49736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436" tIns="44436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1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Flow Cytometry Instrumentation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2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Image Cytometry Instrumentation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3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Safety Procedures and Quality Control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4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Molecular and Cellular Probes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5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Specimen Handling, Storage, and Preparation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6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Phenotypic Analysis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7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Nucleic Acid Analysis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8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Molecular Cytogenetics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9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Studies of Cell Function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10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Data Processing and Analysis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11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Microbiological Applications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12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Cellular and Molecular Imaging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spcBef>
                <a:spcPct val="0"/>
              </a:spcBef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    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Chapter 13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333333"/>
                </a:solidFill>
                <a:cs typeface="Arial" panose="020B0604020202020204" pitchFamily="34" charset="0"/>
              </a:rPr>
              <a:t>Multiplexed and Microparticle‐Based Analyses</a:t>
            </a:r>
            <a:r>
              <a:rPr lang="en-US" altLang="en-US" sz="1200" b="1" dirty="0"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891" name="Rectangle 19">
            <a:extLst>
              <a:ext uri="{FF2B5EF4-FFF2-40B4-BE49-F238E27FC236}">
                <a16:creationId xmlns:a16="http://schemas.microsoft.com/office/drawing/2014/main" id="{DB528EDD-9B5F-474C-9EDD-9D0C7ACE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064" y="3429000"/>
            <a:ext cx="90678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Introduction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13.1 Multiplexed Microsphere-Based Flow Cytometric Immunoassays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13.2 Microsphere Surface Protein Determination Using Flow Cytometry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13.3 Use of Microsphere-Supported Phospholipid Membranes for Analysis of Protein-Lipid Interactions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13.4 Multiplexed SNP Genotyping Using Primer Single-Base Extension (SBE) and Microsphere Arrays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13.5 </a:t>
            </a:r>
            <a:r>
              <a:rPr lang="en-US" altLang="en-US" sz="1100" dirty="0" err="1">
                <a:cs typeface="Arial" panose="020B0604020202020204" pitchFamily="34" charset="0"/>
              </a:rPr>
              <a:t>BeadCons</a:t>
            </a:r>
            <a:r>
              <a:rPr lang="en-US" altLang="en-US" sz="1100" dirty="0">
                <a:cs typeface="Arial" panose="020B0604020202020204" pitchFamily="34" charset="0"/>
              </a:rPr>
              <a:t>: Detection of Nucleic Acid Sequences by Flow Cytometry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13.6 Characterization of Nuclear Receptor Ligands by Multiplexed Peptide Interactions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13.7 Detection of Gene Fusions in Acute Leukemia Using Bead Microarrays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13.8 Reagents and Instruments for Multiplexed Analysis Using Microparticles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13.9 Multiplexed Detection of Fungal Nucleic Acid Signatures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13.10 Multiplexed Analysis of Peptide Antigen-Specific Antibodies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13.11 Use of Flow Cytometric Methods to Quantify Protein-Protein Interactions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13.12 Microsphere-Based Flow Cytometry Protease Assays for Protease Activity Detection &amp; High-Throughput Screening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13.13 Application of the </a:t>
            </a:r>
            <a:r>
              <a:rPr lang="en-US" altLang="en-US" sz="1100" dirty="0" err="1">
                <a:cs typeface="Arial" panose="020B0604020202020204" pitchFamily="34" charset="0"/>
              </a:rPr>
              <a:t>PrimRglo</a:t>
            </a:r>
            <a:r>
              <a:rPr lang="en-US" altLang="en-US" sz="1100" dirty="0">
                <a:cs typeface="Arial" panose="020B0604020202020204" pitchFamily="34" charset="0"/>
              </a:rPr>
              <a:t> Assay Chemistry to Multiplexed Bead Assays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13.14 Flow Cytometry of Extracellular Vesicles: Potential, Pitfalls, and Prospects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UNIT 13.15 Optimized MOL-PCR for Characterization of Microbial Pathogens</a:t>
            </a:r>
          </a:p>
        </p:txBody>
      </p:sp>
      <p:sp>
        <p:nvSpPr>
          <p:cNvPr id="37892" name="Title 20">
            <a:extLst>
              <a:ext uri="{FF2B5EF4-FFF2-40B4-BE49-F238E27FC236}">
                <a16:creationId xmlns:a16="http://schemas.microsoft.com/office/drawing/2014/main" id="{27DDE3EC-6FAD-2946-8351-F719F5389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96900"/>
          </a:xfrm>
        </p:spPr>
        <p:txBody>
          <a:bodyPr/>
          <a:lstStyle/>
          <a:p>
            <a:r>
              <a:rPr lang="en-US" altLang="en-US"/>
              <a:t>Protocols and More Info</a:t>
            </a:r>
          </a:p>
        </p:txBody>
      </p:sp>
    </p:spTree>
    <p:extLst>
      <p:ext uri="{BB962C8B-B14F-4D97-AF65-F5344CB8AC3E}">
        <p14:creationId xmlns:p14="http://schemas.microsoft.com/office/powerpoint/2010/main" val="57339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5">
            <a:extLst>
              <a:ext uri="{FF2B5EF4-FFF2-40B4-BE49-F238E27FC236}">
                <a16:creationId xmlns:a16="http://schemas.microsoft.com/office/drawing/2014/main" id="{A24264A2-5298-3348-9B4A-31AE25BF6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Page </a:t>
            </a:r>
            <a:fld id="{7EDF26E1-31CB-FF47-A4F3-82234AB3916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650CDBCD-6152-1348-8587-05AB3E219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Learning Objectives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7108FB5-BFC4-E647-BFA8-099E99849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en-US"/>
              <a:t>Microparticle-based molecular analysis</a:t>
            </a:r>
          </a:p>
          <a:p>
            <a:pPr lvl="1" eaLnBrk="1" hangingPunct="1"/>
            <a:r>
              <a:rPr lang="en-US" altLang="en-US"/>
              <a:t>Multiplexed encoding of microparticles</a:t>
            </a:r>
          </a:p>
          <a:p>
            <a:pPr lvl="1" eaLnBrk="1" hangingPunct="1"/>
            <a:r>
              <a:rPr lang="en-US" altLang="en-US"/>
              <a:t>Applications</a:t>
            </a:r>
          </a:p>
          <a:p>
            <a:pPr lvl="2" eaLnBrk="1" hangingPunct="1"/>
            <a:r>
              <a:rPr lang="en-US" altLang="en-US"/>
              <a:t>Immunoassay</a:t>
            </a:r>
          </a:p>
          <a:p>
            <a:pPr lvl="2" eaLnBrk="1" hangingPunct="1"/>
            <a:r>
              <a:rPr lang="en-US" altLang="en-US"/>
              <a:t>Nucleic acid analysis</a:t>
            </a:r>
          </a:p>
          <a:p>
            <a:pPr lvl="2" eaLnBrk="1" hangingPunct="1"/>
            <a:r>
              <a:rPr lang="en-US" altLang="en-US"/>
              <a:t>Molecular interactions</a:t>
            </a:r>
          </a:p>
        </p:txBody>
      </p:sp>
    </p:spTree>
    <p:extLst>
      <p:ext uri="{BB962C8B-B14F-4D97-AF65-F5344CB8AC3E}">
        <p14:creationId xmlns:p14="http://schemas.microsoft.com/office/powerpoint/2010/main" val="203562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435B2E44-E8A0-E24E-A7B1-C71D21ACD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Beads in Flow Cytometry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19A6A42E-3853-5D49-8DD1-D1836465EA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3962400" cy="3733800"/>
          </a:xfrm>
        </p:spPr>
        <p:txBody>
          <a:bodyPr/>
          <a:lstStyle/>
          <a:p>
            <a:pPr eaLnBrk="1" hangingPunct="1"/>
            <a:r>
              <a:rPr lang="en-US" altLang="en-US"/>
              <a:t>Alignment</a:t>
            </a:r>
          </a:p>
          <a:p>
            <a:pPr eaLnBrk="1" hangingPunct="1"/>
            <a:r>
              <a:rPr lang="en-US" altLang="en-US"/>
              <a:t>Calibration</a:t>
            </a:r>
          </a:p>
          <a:p>
            <a:pPr eaLnBrk="1" hangingPunct="1"/>
            <a:r>
              <a:rPr lang="en-US" altLang="en-US"/>
              <a:t>Quantification</a:t>
            </a:r>
          </a:p>
          <a:p>
            <a:pPr eaLnBrk="1" hangingPunct="1"/>
            <a:r>
              <a:rPr lang="en-US" altLang="en-US"/>
              <a:t>Compensation</a:t>
            </a:r>
          </a:p>
          <a:p>
            <a:pPr eaLnBrk="1" hangingPunct="1"/>
            <a:r>
              <a:rPr lang="en-US" altLang="en-US"/>
              <a:t>Solid supports for molecular analysis</a:t>
            </a:r>
          </a:p>
        </p:txBody>
      </p:sp>
      <p:grpSp>
        <p:nvGrpSpPr>
          <p:cNvPr id="11267" name="Group 7">
            <a:extLst>
              <a:ext uri="{FF2B5EF4-FFF2-40B4-BE49-F238E27FC236}">
                <a16:creationId xmlns:a16="http://schemas.microsoft.com/office/drawing/2014/main" id="{83E58941-B7D2-C64E-A1FE-846D0968C657}"/>
              </a:ext>
            </a:extLst>
          </p:cNvPr>
          <p:cNvGrpSpPr>
            <a:grpSpLocks/>
          </p:cNvGrpSpPr>
          <p:nvPr/>
        </p:nvGrpSpPr>
        <p:grpSpPr bwMode="auto">
          <a:xfrm>
            <a:off x="7236107" y="571500"/>
            <a:ext cx="3133725" cy="5638800"/>
            <a:chOff x="5562600" y="1219200"/>
            <a:chExt cx="3133725" cy="5638800"/>
          </a:xfrm>
        </p:grpSpPr>
        <p:pic>
          <p:nvPicPr>
            <p:cNvPr id="11268" name="Picture 3">
              <a:extLst>
                <a:ext uri="{FF2B5EF4-FFF2-40B4-BE49-F238E27FC236}">
                  <a16:creationId xmlns:a16="http://schemas.microsoft.com/office/drawing/2014/main" id="{983DFE87-AF5E-2542-8F91-4C6D441A6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781300"/>
              <a:ext cx="2952750" cy="40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4">
              <a:extLst>
                <a:ext uri="{FF2B5EF4-FFF2-40B4-BE49-F238E27FC236}">
                  <a16:creationId xmlns:a16="http://schemas.microsoft.com/office/drawing/2014/main" id="{531DF4BF-ED37-5C43-958A-8953BFB47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447800"/>
              <a:ext cx="3057525" cy="12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6">
              <a:extLst>
                <a:ext uri="{FF2B5EF4-FFF2-40B4-BE49-F238E27FC236}">
                  <a16:creationId xmlns:a16="http://schemas.microsoft.com/office/drawing/2014/main" id="{68F7CB0B-208F-DC4D-8096-2D3A429BF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219200"/>
              <a:ext cx="14668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>
              <a:extLst>
                <a:ext uri="{FF2B5EF4-FFF2-40B4-BE49-F238E27FC236}">
                  <a16:creationId xmlns:a16="http://schemas.microsoft.com/office/drawing/2014/main" id="{CCBF768C-E802-194A-BA83-6E2B3ED72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219200"/>
              <a:ext cx="13335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74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>
            <a:extLst>
              <a:ext uri="{FF2B5EF4-FFF2-40B4-BE49-F238E27FC236}">
                <a16:creationId xmlns:a16="http://schemas.microsoft.com/office/drawing/2014/main" id="{7DF94568-D700-A54A-9053-07371DBD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048625"/>
            <a:ext cx="4572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0" name="Oval 5">
            <a:extLst>
              <a:ext uri="{FF2B5EF4-FFF2-40B4-BE49-F238E27FC236}">
                <a16:creationId xmlns:a16="http://schemas.microsoft.com/office/drawing/2014/main" id="{EB6BD4C4-05F7-B749-9F10-31EDD072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26275"/>
            <a:ext cx="2946400" cy="2946400"/>
          </a:xfrm>
          <a:prstGeom prst="ellipse">
            <a:avLst/>
          </a:prstGeom>
          <a:solidFill>
            <a:srgbClr val="96969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2291" name="Oval 6">
            <a:extLst>
              <a:ext uri="{FF2B5EF4-FFF2-40B4-BE49-F238E27FC236}">
                <a16:creationId xmlns:a16="http://schemas.microsoft.com/office/drawing/2014/main" id="{E7728BF7-3AA3-8E40-930F-3AE73FF75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2397876"/>
            <a:ext cx="233363" cy="250825"/>
          </a:xfrm>
          <a:prstGeom prst="ellipse">
            <a:avLst/>
          </a:prstGeom>
          <a:solidFill>
            <a:srgbClr val="96969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2292" name="Line 7">
            <a:extLst>
              <a:ext uri="{FF2B5EF4-FFF2-40B4-BE49-F238E27FC236}">
                <a16:creationId xmlns:a16="http://schemas.microsoft.com/office/drawing/2014/main" id="{0CB94931-AD12-CB41-B539-2FA5FD3A4F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0325" y="2485189"/>
            <a:ext cx="381000" cy="460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8">
            <a:extLst>
              <a:ext uri="{FF2B5EF4-FFF2-40B4-BE49-F238E27FC236}">
                <a16:creationId xmlns:a16="http://schemas.microsoft.com/office/drawing/2014/main" id="{DD795EB4-002D-5E46-B6DA-13D537768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6" y="2202614"/>
            <a:ext cx="2124075" cy="458787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microsphere</a:t>
            </a:r>
          </a:p>
        </p:txBody>
      </p:sp>
      <p:sp>
        <p:nvSpPr>
          <p:cNvPr id="12294" name="Rectangle 21">
            <a:extLst>
              <a:ext uri="{FF2B5EF4-FFF2-40B4-BE49-F238E27FC236}">
                <a16:creationId xmlns:a16="http://schemas.microsoft.com/office/drawing/2014/main" id="{0247E314-9F59-7744-90BE-145593B1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4731501"/>
            <a:ext cx="73072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>
                <a:cs typeface="Arial" panose="020B0604020202020204" pitchFamily="34" charset="0"/>
              </a:rPr>
              <a:t>	 Immobilization		Fluorescent labels</a:t>
            </a:r>
            <a:endParaRPr lang="en-US" altLang="en-US" sz="20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DNA: 	 avidin-biotin, covalent	synthetic, enzymatic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Protein: affinity tags			chemical, expressed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Lipid: 	 adsorption, self assembly	synthetic, enzymatic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panose="020B0604020202020204" pitchFamily="34" charset="0"/>
              </a:rPr>
              <a:t>Glycan: avidin-biotin, covalent	synthetic</a:t>
            </a:r>
          </a:p>
        </p:txBody>
      </p:sp>
      <p:sp>
        <p:nvSpPr>
          <p:cNvPr id="12295" name="Rectangle 22">
            <a:extLst>
              <a:ext uri="{FF2B5EF4-FFF2-40B4-BE49-F238E27FC236}">
                <a16:creationId xmlns:a16="http://schemas.microsoft.com/office/drawing/2014/main" id="{8462FCEE-ED5D-8C4D-B98A-9548B81E3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3233" y="-127837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Microsphere-based Molecular Assembly</a:t>
            </a:r>
          </a:p>
        </p:txBody>
      </p:sp>
      <p:pic>
        <p:nvPicPr>
          <p:cNvPr id="12296" name="Picture 24" descr="http://www-jackson.ch.cam.ac.uk/Jackson_research_files/gfp3.jpg">
            <a:extLst>
              <a:ext uri="{FF2B5EF4-FFF2-40B4-BE49-F238E27FC236}">
                <a16:creationId xmlns:a16="http://schemas.microsoft.com/office/drawing/2014/main" id="{3AEA06A5-A4C3-AE40-AAFE-400971F6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7240">
            <a:off x="7486651" y="711950"/>
            <a:ext cx="8223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6" descr="http://www.regeneron.com/includes/image_viewer.asp?id=206">
            <a:extLst>
              <a:ext uri="{FF2B5EF4-FFF2-40B4-BE49-F238E27FC236}">
                <a16:creationId xmlns:a16="http://schemas.microsoft.com/office/drawing/2014/main" id="{4AA5CC24-22D4-B147-BE36-49D8A1C9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2026400"/>
            <a:ext cx="2095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8" descr="http://publications.nigms.nih.gov/moleculestomeds/images/proteins.gif">
            <a:extLst>
              <a:ext uri="{FF2B5EF4-FFF2-40B4-BE49-F238E27FC236}">
                <a16:creationId xmlns:a16="http://schemas.microsoft.com/office/drawing/2014/main" id="{FDF7D2B2-599F-D846-A1DA-88C5981E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2211">
            <a:off x="5171282" y="1330282"/>
            <a:ext cx="147320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0" descr="The general structure of a section of DNA">
            <a:hlinkClick r:id="rId5" tooltip="The general structure of a section of DNA"/>
            <a:extLst>
              <a:ext uri="{FF2B5EF4-FFF2-40B4-BE49-F238E27FC236}">
                <a16:creationId xmlns:a16="http://schemas.microsoft.com/office/drawing/2014/main" id="{74F5297A-E1D4-C447-B442-E891F2BF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5021">
            <a:off x="7896226" y="3480551"/>
            <a:ext cx="4873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90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Slide2">
            <a:extLst>
              <a:ext uri="{FF2B5EF4-FFF2-40B4-BE49-F238E27FC236}">
                <a16:creationId xmlns:a16="http://schemas.microsoft.com/office/drawing/2014/main" id="{F9FC77CA-90FF-B448-868A-77EC0CC9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42" y="3259238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5" descr="Slide1">
            <a:extLst>
              <a:ext uri="{FF2B5EF4-FFF2-40B4-BE49-F238E27FC236}">
                <a16:creationId xmlns:a16="http://schemas.microsoft.com/office/drawing/2014/main" id="{777F6441-DBE2-F341-9C7E-1A5EB412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42" y="592238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13265E07-8B8D-9743-ADF7-1842559D7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3500"/>
            <a:ext cx="8229600" cy="801688"/>
          </a:xfrm>
        </p:spPr>
        <p:txBody>
          <a:bodyPr/>
          <a:lstStyle/>
          <a:p>
            <a:pPr eaLnBrk="1" hangingPunct="1"/>
            <a:r>
              <a:rPr lang="en-US" altLang="en-US"/>
              <a:t>Multiplexing Microspheres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D316DCB-780C-1049-A1A0-EFA7C142A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811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Multiple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Luminex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Becton Dickenson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Size and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QuantumPlex – Polysciences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Cytoplex – Duke Scientific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Sphero - Spherotech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Many, do it yourself</a:t>
            </a:r>
          </a:p>
        </p:txBody>
      </p:sp>
    </p:spTree>
    <p:extLst>
      <p:ext uri="{BB962C8B-B14F-4D97-AF65-F5344CB8AC3E}">
        <p14:creationId xmlns:p14="http://schemas.microsoft.com/office/powerpoint/2010/main" val="402359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Slide4">
            <a:extLst>
              <a:ext uri="{FF2B5EF4-FFF2-40B4-BE49-F238E27FC236}">
                <a16:creationId xmlns:a16="http://schemas.microsoft.com/office/drawing/2014/main" id="{F7B26423-02D5-7949-BE0A-22A5A198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73163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A28BDB21-FFDC-7F4F-A0D6-C295F440F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Multiplexed Assay Concept</a:t>
            </a:r>
          </a:p>
        </p:txBody>
      </p:sp>
    </p:spTree>
    <p:extLst>
      <p:ext uri="{BB962C8B-B14F-4D97-AF65-F5344CB8AC3E}">
        <p14:creationId xmlns:p14="http://schemas.microsoft.com/office/powerpoint/2010/main" val="169637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Slide5">
            <a:extLst>
              <a:ext uri="{FF2B5EF4-FFF2-40B4-BE49-F238E27FC236}">
                <a16:creationId xmlns:a16="http://schemas.microsoft.com/office/drawing/2014/main" id="{D0A7FEB0-BDF0-064A-B726-09E0E449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066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AF4C3D2-767E-0145-B1CE-795B84209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Throughput Advantages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0DB9F865-61AF-7C4F-81AE-51394022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172201"/>
            <a:ext cx="5900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cs typeface="Arial" panose="020B0604020202020204" pitchFamily="34" charset="0"/>
              </a:rPr>
              <a:t>100 X 90 =       9000    = 100 X 90</a:t>
            </a:r>
          </a:p>
        </p:txBody>
      </p:sp>
    </p:spTree>
    <p:extLst>
      <p:ext uri="{BB962C8B-B14F-4D97-AF65-F5344CB8AC3E}">
        <p14:creationId xmlns:p14="http://schemas.microsoft.com/office/powerpoint/2010/main" val="294722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A60B2248-6162-0543-AC50-B531440D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Instruments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E161BB9-CA53-1649-A984-BC0E9A583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057401"/>
            <a:ext cx="7391400" cy="4525963"/>
          </a:xfrm>
        </p:spPr>
        <p:txBody>
          <a:bodyPr/>
          <a:lstStyle/>
          <a:p>
            <a:pPr eaLnBrk="1" hangingPunct="1"/>
            <a:r>
              <a:rPr lang="en-US" altLang="en-US"/>
              <a:t>Dedicated Bead Reader</a:t>
            </a:r>
          </a:p>
          <a:p>
            <a:pPr lvl="1" eaLnBrk="1" hangingPunct="1"/>
            <a:r>
              <a:rPr lang="en-US" altLang="en-US"/>
              <a:t>Luminex 100 (BioPlex, LiquiChip, etc)</a:t>
            </a:r>
          </a:p>
          <a:p>
            <a:pPr eaLnBrk="1" hangingPunct="1"/>
            <a:r>
              <a:rPr lang="en-US" altLang="en-US"/>
              <a:t>Multipurpose</a:t>
            </a:r>
          </a:p>
          <a:p>
            <a:pPr lvl="1" eaLnBrk="1" hangingPunct="1"/>
            <a:r>
              <a:rPr lang="en-US" altLang="en-US"/>
              <a:t>BD FACSArray</a:t>
            </a:r>
          </a:p>
          <a:p>
            <a:pPr lvl="1" eaLnBrk="1" hangingPunct="1"/>
            <a:r>
              <a:rPr lang="en-US" altLang="en-US"/>
              <a:t>Any flow cytometer</a:t>
            </a:r>
          </a:p>
        </p:txBody>
      </p:sp>
      <p:pic>
        <p:nvPicPr>
          <p:cNvPr id="16387" name="Picture 3" descr="luminex_system.jpg">
            <a:extLst>
              <a:ext uri="{FF2B5EF4-FFF2-40B4-BE49-F238E27FC236}">
                <a16:creationId xmlns:a16="http://schemas.microsoft.com/office/drawing/2014/main" id="{1E6D2746-430A-4249-B84F-A7FB52E64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066800"/>
            <a:ext cx="2505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BD FACSArray Bioanalyzer">
            <a:extLst>
              <a:ext uri="{FF2B5EF4-FFF2-40B4-BE49-F238E27FC236}">
                <a16:creationId xmlns:a16="http://schemas.microsoft.com/office/drawing/2014/main" id="{D7A1BB25-9818-494E-820A-B6F38E86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657600"/>
            <a:ext cx="3467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250240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CCB7A885DF44DA9DA4E57A608E0E6" ma:contentTypeVersion="12" ma:contentTypeDescription="Create a new document." ma:contentTypeScope="" ma:versionID="23e998a2b7186fe278cd7c669d21ed0e">
  <xsd:schema xmlns:xsd="http://www.w3.org/2001/XMLSchema" xmlns:xs="http://www.w3.org/2001/XMLSchema" xmlns:p="http://schemas.microsoft.com/office/2006/metadata/properties" xmlns:ns2="5f34e6e3-143c-453e-b81d-6bdaf791876c" xmlns:ns3="408aa978-6175-4c65-a005-67a6b119246b" targetNamespace="http://schemas.microsoft.com/office/2006/metadata/properties" ma:root="true" ma:fieldsID="d6f2a4a7701c5ed85bab17672b94c7a5" ns2:_="" ns3:_="">
    <xsd:import namespace="5f34e6e3-143c-453e-b81d-6bdaf791876c"/>
    <xsd:import namespace="408aa978-6175-4c65-a005-67a6b11924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4e6e3-143c-453e-b81d-6bdaf7918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aa978-6175-4c65-a005-67a6b11924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892CC4-E368-4C27-86D5-0E624F00D9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46093-3020-4977-BE22-D3EDD9209D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35BAB3-C059-458A-8E81-D73E0AEE1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4e6e3-143c-453e-b81d-6bdaf791876c"/>
    <ds:schemaRef ds:uri="408aa978-6175-4c65-a005-67a6b11924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1369</Words>
  <Application>Microsoft Macintosh PowerPoint</Application>
  <PresentationFormat>Widescreen</PresentationFormat>
  <Paragraphs>216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Cambria</vt:lpstr>
      <vt:lpstr>Times New Roman</vt:lpstr>
      <vt:lpstr>Section Cover</vt:lpstr>
      <vt:lpstr>2_Custom Design</vt:lpstr>
      <vt:lpstr>PowerPoint Presentation</vt:lpstr>
      <vt:lpstr>Multiplexed Analysis of Soluble Analytes</vt:lpstr>
      <vt:lpstr>Learning Objectives</vt:lpstr>
      <vt:lpstr>Beads in Flow Cytometry</vt:lpstr>
      <vt:lpstr>Microsphere-based Molecular Assembly</vt:lpstr>
      <vt:lpstr>Multiplexing Microspheres</vt:lpstr>
      <vt:lpstr>Multiplexed Assay Concept</vt:lpstr>
      <vt:lpstr>Throughput Advantages</vt:lpstr>
      <vt:lpstr>Instruments</vt:lpstr>
      <vt:lpstr>Multiplexed Analysis Methods</vt:lpstr>
      <vt:lpstr>Immunoassay</vt:lpstr>
      <vt:lpstr>Capture Considerations</vt:lpstr>
      <vt:lpstr>Capture Bead Characterization</vt:lpstr>
      <vt:lpstr>Reporter Considerations</vt:lpstr>
      <vt:lpstr>Washing</vt:lpstr>
      <vt:lpstr>Immunoassay Protocols</vt:lpstr>
      <vt:lpstr>Data Analysis</vt:lpstr>
      <vt:lpstr>Immunoassay Summary</vt:lpstr>
      <vt:lpstr>Genetic Analysis</vt:lpstr>
      <vt:lpstr>Capture Considerations</vt:lpstr>
      <vt:lpstr>Reporter Considerations</vt:lpstr>
      <vt:lpstr>Nucleic Acid Analysis</vt:lpstr>
      <vt:lpstr>Nucleic Acid Analysis</vt:lpstr>
      <vt:lpstr>Gene Expression (mRNA)</vt:lpstr>
      <vt:lpstr>microRNA Detection</vt:lpstr>
      <vt:lpstr>Microsphere-based Molecular Assembly</vt:lpstr>
      <vt:lpstr>Nucleic Acid Analysis Summary</vt:lpstr>
      <vt:lpstr>Summary</vt:lpstr>
      <vt:lpstr>Protocols and More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Mortier</dc:creator>
  <cp:lastModifiedBy>Robinson, Joseph Paul</cp:lastModifiedBy>
  <cp:revision>23</cp:revision>
  <dcterms:created xsi:type="dcterms:W3CDTF">2019-01-10T19:34:33Z</dcterms:created>
  <dcterms:modified xsi:type="dcterms:W3CDTF">2022-01-18T14:17:14Z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0x010100380CCB7A885DF44DA9DA4E57A608E0E6</vt:lpwstr>
  </property>
</Properties>
</file>