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5" r:id="rId3"/>
  </p:sldMasterIdLst>
  <p:notesMasterIdLst>
    <p:notesMasterId r:id="rId47"/>
  </p:notesMasterIdLst>
  <p:sldIdLst>
    <p:sldId id="302" r:id="rId4"/>
    <p:sldId id="257" r:id="rId5"/>
    <p:sldId id="328" r:id="rId6"/>
    <p:sldId id="323" r:id="rId7"/>
    <p:sldId id="324" r:id="rId8"/>
    <p:sldId id="325" r:id="rId9"/>
    <p:sldId id="326" r:id="rId10"/>
    <p:sldId id="258" r:id="rId11"/>
    <p:sldId id="259" r:id="rId12"/>
    <p:sldId id="260" r:id="rId13"/>
    <p:sldId id="261" r:id="rId14"/>
    <p:sldId id="262" r:id="rId15"/>
    <p:sldId id="264" r:id="rId16"/>
    <p:sldId id="265" r:id="rId17"/>
    <p:sldId id="266" r:id="rId18"/>
    <p:sldId id="267" r:id="rId19"/>
    <p:sldId id="268" r:id="rId20"/>
    <p:sldId id="269" r:id="rId21"/>
    <p:sldId id="271" r:id="rId22"/>
    <p:sldId id="272" r:id="rId23"/>
    <p:sldId id="273" r:id="rId24"/>
    <p:sldId id="274" r:id="rId25"/>
    <p:sldId id="275" r:id="rId26"/>
    <p:sldId id="276" r:id="rId27"/>
    <p:sldId id="277" r:id="rId28"/>
    <p:sldId id="278" r:id="rId29"/>
    <p:sldId id="281" r:id="rId30"/>
    <p:sldId id="282" r:id="rId31"/>
    <p:sldId id="285" r:id="rId32"/>
    <p:sldId id="289" r:id="rId33"/>
    <p:sldId id="290" r:id="rId34"/>
    <p:sldId id="291" r:id="rId35"/>
    <p:sldId id="303" r:id="rId36"/>
    <p:sldId id="304" r:id="rId37"/>
    <p:sldId id="305" r:id="rId38"/>
    <p:sldId id="308" r:id="rId39"/>
    <p:sldId id="309" r:id="rId40"/>
    <p:sldId id="310" r:id="rId41"/>
    <p:sldId id="330" r:id="rId42"/>
    <p:sldId id="312" r:id="rId43"/>
    <p:sldId id="313" r:id="rId44"/>
    <p:sldId id="318" r:id="rId45"/>
    <p:sldId id="32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0"/>
    <p:restoredTop sz="94684"/>
  </p:normalViewPr>
  <p:slideViewPr>
    <p:cSldViewPr snapToGrid="0" snapToObjects="1">
      <p:cViewPr varScale="1">
        <p:scale>
          <a:sx n="113" d="100"/>
          <a:sy n="113" d="100"/>
        </p:scale>
        <p:origin x="520"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FABC2B-CB8E-1543-B419-EC80D83921AF}" type="datetimeFigureOut">
              <a:rPr lang="en-US" smtClean="0"/>
              <a:t>1/18/22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75EB3-7C09-E941-B2C4-85A57A2A9E71}" type="slidenum">
              <a:rPr lang="en-US" smtClean="0"/>
              <a:t>‹#›</a:t>
            </a:fld>
            <a:endParaRPr lang="en-US"/>
          </a:p>
        </p:txBody>
      </p:sp>
    </p:spTree>
    <p:extLst>
      <p:ext uri="{BB962C8B-B14F-4D97-AF65-F5344CB8AC3E}">
        <p14:creationId xmlns:p14="http://schemas.microsoft.com/office/powerpoint/2010/main" val="3939768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09B62D7-3F17-3E4E-A515-E71F5AA24015}"/>
              </a:ext>
            </a:extLst>
          </p:cNvPr>
          <p:cNvSpPr>
            <a:spLocks noGrp="1" noChangeArrowheads="1"/>
          </p:cNvSpPr>
          <p:nvPr>
            <p:ph type="body" idx="1"/>
          </p:nvPr>
        </p:nvSpPr>
        <p:spPr>
          <a:ln/>
        </p:spPr>
        <p:txBody>
          <a:bodyPr/>
          <a:lstStyle/>
          <a:p>
            <a:endParaRPr lang="en-US" altLang="en-US"/>
          </a:p>
        </p:txBody>
      </p:sp>
      <p:sp>
        <p:nvSpPr>
          <p:cNvPr id="7171" name="Rectangle 3">
            <a:extLst>
              <a:ext uri="{FF2B5EF4-FFF2-40B4-BE49-F238E27FC236}">
                <a16:creationId xmlns:a16="http://schemas.microsoft.com/office/drawing/2014/main" id="{163674AD-0B62-1D4B-8D64-F74743F3B69C}"/>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928166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327D40E6-9067-E842-9160-DB7D29669074}"/>
              </a:ext>
            </a:extLst>
          </p:cNvPr>
          <p:cNvSpPr>
            <a:spLocks noGrp="1" noChangeArrowheads="1"/>
          </p:cNvSpPr>
          <p:nvPr>
            <p:ph type="body" idx="1"/>
          </p:nvPr>
        </p:nvSpPr>
        <p:spPr>
          <a:noFill/>
          <a:ln/>
        </p:spPr>
        <p:txBody>
          <a:bodyPr/>
          <a:lstStyle/>
          <a:p>
            <a:r>
              <a:rPr lang="en-US" altLang="en-US" sz="1400"/>
              <a:t>By plotting s/n as a function of the concentration an inverted parabolic shaped curve is produced whose zenith is the titer. This concentration produces the best distinction between positive and negative cells.  The left side of the curve represents rapid changes in non-specific binding and a slow change in specific binding.  The right side reflects decreased saturation of epitopes by antibody.</a:t>
            </a:r>
          </a:p>
        </p:txBody>
      </p:sp>
      <p:sp>
        <p:nvSpPr>
          <p:cNvPr id="26627" name="Rectangle 3">
            <a:extLst>
              <a:ext uri="{FF2B5EF4-FFF2-40B4-BE49-F238E27FC236}">
                <a16:creationId xmlns:a16="http://schemas.microsoft.com/office/drawing/2014/main" id="{AE5FFFF9-212D-C94E-A7E4-4E429AE8A8BF}"/>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962491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EDD79A1-C190-FD48-AD2C-87B40B43E4C7}"/>
              </a:ext>
            </a:extLst>
          </p:cNvPr>
          <p:cNvSpPr>
            <a:spLocks noGrp="1" noChangeArrowheads="1"/>
          </p:cNvSpPr>
          <p:nvPr>
            <p:ph type="body" idx="1"/>
          </p:nvPr>
        </p:nvSpPr>
        <p:spPr>
          <a:noFill/>
          <a:ln/>
        </p:spPr>
        <p:txBody>
          <a:bodyPr/>
          <a:lstStyle/>
          <a:p>
            <a:r>
              <a:rPr lang="en-US" altLang="en-US" sz="1400"/>
              <a:t>Because the protein targets for non-specific binding are orders of magnitude higher inside cells than on the surface membrane, non-specific binding needs to be evaluated independent of and in parallel to specific binding.  To do this, an isotype control immunoglobulin is matched in concentration to the test antibody.  Dilutions of both are prepared and permeabilized target cells are stained with each.  The s/n is again computed, as before, as the ratio of cells stained with antibody to cells stained with the isotype control.</a:t>
            </a:r>
          </a:p>
        </p:txBody>
      </p:sp>
      <p:sp>
        <p:nvSpPr>
          <p:cNvPr id="28675" name="Rectangle 3">
            <a:extLst>
              <a:ext uri="{FF2B5EF4-FFF2-40B4-BE49-F238E27FC236}">
                <a16:creationId xmlns:a16="http://schemas.microsoft.com/office/drawing/2014/main" id="{9E1B0FCC-62E8-4048-AFB7-084DDF708A93}"/>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409462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32865599-23E5-F040-A513-F7ED66E00043}"/>
              </a:ext>
            </a:extLst>
          </p:cNvPr>
          <p:cNvSpPr>
            <a:spLocks noGrp="1" noChangeArrowheads="1"/>
          </p:cNvSpPr>
          <p:nvPr>
            <p:ph type="body" idx="1"/>
          </p:nvPr>
        </p:nvSpPr>
        <p:spPr>
          <a:noFill/>
          <a:ln/>
        </p:spPr>
        <p:txBody>
          <a:bodyPr/>
          <a:lstStyle/>
          <a:p>
            <a:r>
              <a:rPr lang="en-US" altLang="en-US" sz="1400"/>
              <a:t>The titer at maximum signal to noise rato is determined for intracellular antigens in the same manner as surface staining.  Unfortunately, many antibodies show no zenity at all.  For example, reaction product may be easily seen under a microscope, but no positive to negative discrimination is found by flow cytometry if the antibody binds uniformily to proteins throughout the cell causing dim fluorescence as a background.  Since the flow cytometer integrates fluorescence, some of this dim fluorescence may be much greated than the integrated sum of the bright reaction spots.  Thus, antibodies that may work well in an immunohistochemical mode may not work at all in flow cytometry.</a:t>
            </a:r>
          </a:p>
        </p:txBody>
      </p:sp>
      <p:sp>
        <p:nvSpPr>
          <p:cNvPr id="30723" name="Rectangle 3">
            <a:extLst>
              <a:ext uri="{FF2B5EF4-FFF2-40B4-BE49-F238E27FC236}">
                <a16:creationId xmlns:a16="http://schemas.microsoft.com/office/drawing/2014/main" id="{A7B834F8-2433-9F49-B418-DE583F97F29C}"/>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310243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5844DF2-4CA0-634D-9887-4312C597FAF6}"/>
              </a:ext>
            </a:extLst>
          </p:cNvPr>
          <p:cNvSpPr>
            <a:spLocks noGrp="1" noChangeArrowheads="1"/>
          </p:cNvSpPr>
          <p:nvPr>
            <p:ph type="body" idx="1"/>
          </p:nvPr>
        </p:nvSpPr>
        <p:spPr>
          <a:noFill/>
          <a:ln/>
        </p:spPr>
        <p:txBody>
          <a:bodyPr/>
          <a:lstStyle/>
          <a:p>
            <a:r>
              <a:rPr lang="en-US" altLang="en-US" sz="1400"/>
              <a:t>Once the titer has been determined, antibodies can be combined for multiparameter immunophenotyping.  It must be determined that the antibodies do not interfere with one another and that after combining they are still at the proper titer.  Remember,  antibody binding is concentration dependent, therefore, the volume of each antibody will dilute the other antibodies, potentially causing them to be below titer when combined.  To test the combination, each antibody is used separately to stain cells but, to a final tube, the combination is added to target cells.  The histogram for each single antibody is produced and the histogram for the combination is overlayed and compared.  They should match within limits established by the laboratory.  In this example, CD3 and CD8 is only slightly different and well within the acceptable limit while CD4 is a perfect match.</a:t>
            </a:r>
          </a:p>
        </p:txBody>
      </p:sp>
      <p:sp>
        <p:nvSpPr>
          <p:cNvPr id="32771" name="Rectangle 3">
            <a:extLst>
              <a:ext uri="{FF2B5EF4-FFF2-40B4-BE49-F238E27FC236}">
                <a16:creationId xmlns:a16="http://schemas.microsoft.com/office/drawing/2014/main" id="{AC381B07-D85D-8F45-8B58-5B7474FC1A8D}"/>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739874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E0F060AF-EB3D-F749-ACB9-A883A300DEB5}"/>
              </a:ext>
            </a:extLst>
          </p:cNvPr>
          <p:cNvSpPr>
            <a:spLocks noGrp="1" noChangeArrowheads="1"/>
          </p:cNvSpPr>
          <p:nvPr>
            <p:ph type="body" idx="1"/>
          </p:nvPr>
        </p:nvSpPr>
        <p:spPr>
          <a:ln/>
        </p:spPr>
        <p:txBody>
          <a:bodyPr/>
          <a:lstStyle/>
          <a:p>
            <a:endParaRPr lang="en-US" altLang="en-US"/>
          </a:p>
        </p:txBody>
      </p:sp>
      <p:sp>
        <p:nvSpPr>
          <p:cNvPr id="36867" name="Rectangle 3">
            <a:extLst>
              <a:ext uri="{FF2B5EF4-FFF2-40B4-BE49-F238E27FC236}">
                <a16:creationId xmlns:a16="http://schemas.microsoft.com/office/drawing/2014/main" id="{A3DDEAC4-2606-704A-8004-AF553BE447D7}"/>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1339700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159F218-A969-0047-B8E7-991664E9417E}"/>
              </a:ext>
            </a:extLst>
          </p:cNvPr>
          <p:cNvSpPr>
            <a:spLocks noGrp="1" noChangeArrowheads="1"/>
          </p:cNvSpPr>
          <p:nvPr>
            <p:ph type="body" idx="1"/>
          </p:nvPr>
        </p:nvSpPr>
        <p:spPr>
          <a:noFill/>
          <a:ln/>
        </p:spPr>
        <p:txBody>
          <a:bodyPr/>
          <a:lstStyle/>
          <a:p>
            <a:r>
              <a:rPr lang="en-US" altLang="en-US" sz="1400"/>
              <a:t>To block immunoglobulin binding to Fc receptors the cells are incubated with a high concentration of IgG.  Purified IgG must be used because serum sources are totally inadequate as the IgG concentration in serum is not high enough.  Fc receptor binding also obeys the law of mass action.  An adequate concentration of IgG is 200 µg/ml per million leukocytes.  This is approximately ten times that found in normal serum.  If cells are not blocked, the antibody can bind to either the epitope or the Fc receptor, as shown.  In the suspension of equal cell populations shown, 75% of the cells would be positive, but only 50% express the desired epitope.</a:t>
            </a:r>
          </a:p>
        </p:txBody>
      </p:sp>
      <p:sp>
        <p:nvSpPr>
          <p:cNvPr id="38915" name="Rectangle 3">
            <a:extLst>
              <a:ext uri="{FF2B5EF4-FFF2-40B4-BE49-F238E27FC236}">
                <a16:creationId xmlns:a16="http://schemas.microsoft.com/office/drawing/2014/main" id="{2F57E8CF-FE93-1740-80F9-E936F8036076}"/>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512755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34BAEE0-42B3-C748-A5A0-5B5998F102E4}"/>
              </a:ext>
            </a:extLst>
          </p:cNvPr>
          <p:cNvSpPr>
            <a:spLocks noGrp="1" noChangeArrowheads="1"/>
          </p:cNvSpPr>
          <p:nvPr>
            <p:ph type="body" idx="1"/>
          </p:nvPr>
        </p:nvSpPr>
        <p:spPr>
          <a:noFill/>
          <a:ln/>
        </p:spPr>
        <p:txBody>
          <a:bodyPr/>
          <a:lstStyle/>
          <a:p>
            <a:r>
              <a:rPr lang="en-US" altLang="en-US" sz="1400"/>
              <a:t>When the isotype control is used, it binds to the Fc receptor, but not to the epitope.  Therefore, 50% of cells are positive.  It is common to subtract the percentage of positive cells in the isotype control from that found for the antibody.  Therefore this would result in  an erroneous 25% net positive cells because epitope positive and Fc receptor positive cells have been subtracted from the total.  The practice of subtracting an isotype control is not recommended.</a:t>
            </a:r>
          </a:p>
        </p:txBody>
      </p:sp>
      <p:sp>
        <p:nvSpPr>
          <p:cNvPr id="40963" name="Rectangle 3">
            <a:extLst>
              <a:ext uri="{FF2B5EF4-FFF2-40B4-BE49-F238E27FC236}">
                <a16:creationId xmlns:a16="http://schemas.microsoft.com/office/drawing/2014/main" id="{9F00988E-C12F-D94A-9706-977168B3C567}"/>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41706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00F16A38-B392-4649-AAFF-3CA490DE5FE2}"/>
              </a:ext>
            </a:extLst>
          </p:cNvPr>
          <p:cNvSpPr>
            <a:spLocks noGrp="1" noChangeArrowheads="1"/>
          </p:cNvSpPr>
          <p:nvPr>
            <p:ph type="body" idx="1"/>
          </p:nvPr>
        </p:nvSpPr>
        <p:spPr>
          <a:noFill/>
          <a:ln/>
        </p:spPr>
        <p:txBody>
          <a:bodyPr/>
          <a:lstStyle/>
          <a:p>
            <a:r>
              <a:rPr lang="en-US" altLang="en-US" sz="1400"/>
              <a:t>The selection of the proper IgG for blocking is very important and will be discussed in more detail.  When a second conjugated antibody is used with a primary antibody, the block must be from the same species from which the second antibody was made.  When biotinylated or directly conjugated antibodies are used, we recommend using mouse IgG.</a:t>
            </a:r>
          </a:p>
        </p:txBody>
      </p:sp>
      <p:sp>
        <p:nvSpPr>
          <p:cNvPr id="43011" name="Rectangle 3">
            <a:extLst>
              <a:ext uri="{FF2B5EF4-FFF2-40B4-BE49-F238E27FC236}">
                <a16:creationId xmlns:a16="http://schemas.microsoft.com/office/drawing/2014/main" id="{6443624B-FEA7-5841-A5DB-255A80EF9F78}"/>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4064970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251732E-F85C-D44B-B967-D4263B7CB0F9}"/>
              </a:ext>
            </a:extLst>
          </p:cNvPr>
          <p:cNvSpPr>
            <a:spLocks noGrp="1" noChangeArrowheads="1"/>
          </p:cNvSpPr>
          <p:nvPr>
            <p:ph type="body" idx="1"/>
          </p:nvPr>
        </p:nvSpPr>
        <p:spPr>
          <a:noFill/>
          <a:ln/>
        </p:spPr>
        <p:txBody>
          <a:bodyPr/>
          <a:lstStyle/>
          <a:p>
            <a:r>
              <a:rPr lang="en-US" altLang="en-US" sz="1400"/>
              <a:t>When Fc receptors are blocked first, there is no Fc receptor binding by  the specific antibody.  This can be confirmed by comparing isotype control binding to unstained cells.  The antibody now binds only to its epitope to provide the correct percentage of positive cells.</a:t>
            </a:r>
          </a:p>
        </p:txBody>
      </p:sp>
      <p:sp>
        <p:nvSpPr>
          <p:cNvPr id="45059" name="Rectangle 3">
            <a:extLst>
              <a:ext uri="{FF2B5EF4-FFF2-40B4-BE49-F238E27FC236}">
                <a16:creationId xmlns:a16="http://schemas.microsoft.com/office/drawing/2014/main" id="{7A9E91D2-D3BB-AC4F-9722-4007126A36BC}"/>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859996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679DBC93-61A4-2743-BD6D-79C69FF82211}"/>
              </a:ext>
            </a:extLst>
          </p:cNvPr>
          <p:cNvSpPr>
            <a:spLocks noGrp="1" noChangeArrowheads="1"/>
          </p:cNvSpPr>
          <p:nvPr>
            <p:ph type="body" idx="1"/>
          </p:nvPr>
        </p:nvSpPr>
        <p:spPr>
          <a:noFill/>
          <a:ln/>
        </p:spPr>
        <p:txBody>
          <a:bodyPr/>
          <a:lstStyle/>
          <a:p>
            <a:r>
              <a:rPr lang="en-US" altLang="en-US">
                <a:latin typeface="Bookman Old Style" panose="02050604050505020204" pitchFamily="18" charset="0"/>
              </a:rPr>
              <a:t>PE - mIgG can bind to FcR on leukocytes and this can be demonstrated by staining cells with a FL-MAB and PE-mIgG (1).  If goat IgG is added to the cells (2) first, in high concentration, so that all FcR are occupied, addition of PE-mIgG no longer binds to the FcR.</a:t>
            </a:r>
          </a:p>
        </p:txBody>
      </p:sp>
      <p:sp>
        <p:nvSpPr>
          <p:cNvPr id="47107" name="Rectangle 3">
            <a:extLst>
              <a:ext uri="{FF2B5EF4-FFF2-40B4-BE49-F238E27FC236}">
                <a16:creationId xmlns:a16="http://schemas.microsoft.com/office/drawing/2014/main" id="{28314FC7-C344-3F4C-A01F-2CF4B4C515E6}"/>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62707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09B62D7-3F17-3E4E-A515-E71F5AA24015}"/>
              </a:ext>
            </a:extLst>
          </p:cNvPr>
          <p:cNvSpPr>
            <a:spLocks noGrp="1" noChangeArrowheads="1"/>
          </p:cNvSpPr>
          <p:nvPr>
            <p:ph type="body" idx="1"/>
          </p:nvPr>
        </p:nvSpPr>
        <p:spPr>
          <a:ln/>
        </p:spPr>
        <p:txBody>
          <a:bodyPr/>
          <a:lstStyle/>
          <a:p>
            <a:endParaRPr lang="en-US" altLang="en-US"/>
          </a:p>
        </p:txBody>
      </p:sp>
      <p:sp>
        <p:nvSpPr>
          <p:cNvPr id="7171" name="Rectangle 3">
            <a:extLst>
              <a:ext uri="{FF2B5EF4-FFF2-40B4-BE49-F238E27FC236}">
                <a16:creationId xmlns:a16="http://schemas.microsoft.com/office/drawing/2014/main" id="{163674AD-0B62-1D4B-8D64-F74743F3B69C}"/>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2046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6233C0E8-8815-FE4E-A9D3-02A975820BCC}"/>
              </a:ext>
            </a:extLst>
          </p:cNvPr>
          <p:cNvSpPr>
            <a:spLocks noGrp="1" noChangeArrowheads="1"/>
          </p:cNvSpPr>
          <p:nvPr>
            <p:ph type="body" idx="1"/>
          </p:nvPr>
        </p:nvSpPr>
        <p:spPr>
          <a:noFill/>
          <a:ln/>
        </p:spPr>
        <p:txBody>
          <a:bodyPr/>
          <a:lstStyle/>
          <a:p>
            <a:r>
              <a:rPr lang="en-US" altLang="en-US" sz="1400"/>
              <a:t>Human mononuclear cells were incubated with FITC-CD3 without blocking (top) or  incubated 10 min. with an IgG block (bottom).  Note that the IgG effectively blocked Fc receptor binding to monocytes.</a:t>
            </a:r>
          </a:p>
        </p:txBody>
      </p:sp>
      <p:sp>
        <p:nvSpPr>
          <p:cNvPr id="49155" name="Rectangle 3">
            <a:extLst>
              <a:ext uri="{FF2B5EF4-FFF2-40B4-BE49-F238E27FC236}">
                <a16:creationId xmlns:a16="http://schemas.microsoft.com/office/drawing/2014/main" id="{B08A80FC-627D-594F-860E-161F3E3F61C0}"/>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966271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1391EBE5-0A7D-3542-BCB8-9BA9C92DA110}"/>
              </a:ext>
            </a:extLst>
          </p:cNvPr>
          <p:cNvSpPr>
            <a:spLocks noGrp="1" noChangeArrowheads="1"/>
          </p:cNvSpPr>
          <p:nvPr>
            <p:ph type="body" idx="1"/>
          </p:nvPr>
        </p:nvSpPr>
        <p:spPr>
          <a:noFill/>
          <a:ln/>
        </p:spPr>
        <p:txBody>
          <a:bodyPr/>
          <a:lstStyle/>
          <a:p>
            <a:r>
              <a:rPr lang="en-US" altLang="en-US" sz="1400"/>
              <a:t>Murine peritoneal macrophages were incubated with 1 µg of FITC labeled IgG.  In A, no block was used.  In B, 1 µg of IgG, in C, 3 µg and in D, 10 µg of IgG was added to macrophages 10 min before staining.  Note how blocking is a concentration dependent reaction.  Since 1 µg or less of antibodies is used to stain cells, note that 10 times as much IgG is required to saturate the Fc receptors.  </a:t>
            </a:r>
          </a:p>
        </p:txBody>
      </p:sp>
      <p:sp>
        <p:nvSpPr>
          <p:cNvPr id="51203" name="Rectangle 3">
            <a:extLst>
              <a:ext uri="{FF2B5EF4-FFF2-40B4-BE49-F238E27FC236}">
                <a16:creationId xmlns:a16="http://schemas.microsoft.com/office/drawing/2014/main" id="{75FE7FA1-645C-0A43-868A-DEB6E7460C62}"/>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559230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FD085C1-86E1-5140-A68A-F019E6A24399}"/>
              </a:ext>
            </a:extLst>
          </p:cNvPr>
          <p:cNvSpPr>
            <a:spLocks noGrp="1" noChangeArrowheads="1"/>
          </p:cNvSpPr>
          <p:nvPr>
            <p:ph type="body" idx="1"/>
          </p:nvPr>
        </p:nvSpPr>
        <p:spPr>
          <a:ln/>
        </p:spPr>
        <p:txBody>
          <a:bodyPr/>
          <a:lstStyle/>
          <a:p>
            <a:endParaRPr lang="en-US" altLang="en-US"/>
          </a:p>
        </p:txBody>
      </p:sp>
      <p:sp>
        <p:nvSpPr>
          <p:cNvPr id="57347" name="Rectangle 3">
            <a:extLst>
              <a:ext uri="{FF2B5EF4-FFF2-40B4-BE49-F238E27FC236}">
                <a16:creationId xmlns:a16="http://schemas.microsoft.com/office/drawing/2014/main" id="{E5972CEC-4E11-3846-A1CE-6530821379C9}"/>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039315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BE9B31D8-77FE-A54C-B0CB-2EDB5C036FC9}"/>
              </a:ext>
            </a:extLst>
          </p:cNvPr>
          <p:cNvSpPr>
            <a:spLocks noGrp="1" noChangeArrowheads="1"/>
          </p:cNvSpPr>
          <p:nvPr>
            <p:ph type="body" idx="1"/>
          </p:nvPr>
        </p:nvSpPr>
        <p:spPr>
          <a:noFill/>
          <a:ln/>
        </p:spPr>
        <p:txBody>
          <a:bodyPr/>
          <a:lstStyle/>
          <a:p>
            <a:r>
              <a:rPr lang="en-US" altLang="en-US" sz="1400"/>
              <a:t>In A, a population of kappa positive, lambda positive B-cells is shown.  If the suspension is stained with ethidium monoazide (which freely crosses the membrance of dead cells and stains the DNA but is effectively excluded from live cells) live cells can be explicitly evaluated.  As shown in B, elimination of dead cells also eliminates thekappa positive, lambda positive population, providing an objective evaluation of this lambda positive B-cell malignancy.</a:t>
            </a:r>
          </a:p>
        </p:txBody>
      </p:sp>
      <p:sp>
        <p:nvSpPr>
          <p:cNvPr id="59395" name="Rectangle 3">
            <a:extLst>
              <a:ext uri="{FF2B5EF4-FFF2-40B4-BE49-F238E27FC236}">
                <a16:creationId xmlns:a16="http://schemas.microsoft.com/office/drawing/2014/main" id="{537A807F-602B-0D4D-8364-EA1324D71F26}"/>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1144611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E9860115-7F77-B540-AC32-F281530F0778}"/>
              </a:ext>
            </a:extLst>
          </p:cNvPr>
          <p:cNvSpPr>
            <a:spLocks noGrp="1" noChangeArrowheads="1"/>
          </p:cNvSpPr>
          <p:nvPr>
            <p:ph type="body" idx="1"/>
          </p:nvPr>
        </p:nvSpPr>
        <p:spPr>
          <a:ln/>
        </p:spPr>
        <p:txBody>
          <a:bodyPr/>
          <a:lstStyle/>
          <a:p>
            <a:endParaRPr lang="en-US" altLang="en-US"/>
          </a:p>
        </p:txBody>
      </p:sp>
      <p:sp>
        <p:nvSpPr>
          <p:cNvPr id="65539" name="Rectangle 3">
            <a:extLst>
              <a:ext uri="{FF2B5EF4-FFF2-40B4-BE49-F238E27FC236}">
                <a16:creationId xmlns:a16="http://schemas.microsoft.com/office/drawing/2014/main" id="{6EEC325C-E46D-0242-98F5-DAF413B7029A}"/>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1072909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4DE25CD-D4F2-5C4A-8104-0C6D82BBBC30}"/>
              </a:ext>
            </a:extLst>
          </p:cNvPr>
          <p:cNvSpPr>
            <a:spLocks noGrp="1" noChangeArrowheads="1"/>
          </p:cNvSpPr>
          <p:nvPr>
            <p:ph type="body" idx="1"/>
          </p:nvPr>
        </p:nvSpPr>
        <p:spPr>
          <a:ln/>
        </p:spPr>
        <p:txBody>
          <a:bodyPr/>
          <a:lstStyle/>
          <a:p>
            <a:endParaRPr lang="en-US" altLang="en-US"/>
          </a:p>
        </p:txBody>
      </p:sp>
      <p:sp>
        <p:nvSpPr>
          <p:cNvPr id="73731" name="Rectangle 3">
            <a:extLst>
              <a:ext uri="{FF2B5EF4-FFF2-40B4-BE49-F238E27FC236}">
                <a16:creationId xmlns:a16="http://schemas.microsoft.com/office/drawing/2014/main" id="{9AA4D05C-36A6-FE4F-84EA-93768B1A1FD4}"/>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1105438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42E54CC-FB4F-1549-B232-8C193C7B5F1F}"/>
              </a:ext>
            </a:extLst>
          </p:cNvPr>
          <p:cNvSpPr>
            <a:spLocks noGrp="1" noChangeArrowheads="1"/>
          </p:cNvSpPr>
          <p:nvPr>
            <p:ph type="body" idx="1"/>
          </p:nvPr>
        </p:nvSpPr>
        <p:spPr>
          <a:noFill/>
          <a:ln/>
        </p:spPr>
        <p:txBody>
          <a:bodyPr/>
          <a:lstStyle/>
          <a:p>
            <a:r>
              <a:rPr lang="en-US" altLang="en-US" sz="1400"/>
              <a:t>In the most recent leukocyte typing workshop over 160 antibodies were classified into defined groups.  These antibodies bind to cytokines or chemokine receptors, sensory molecules, cytokine or chemokine ligands, metabolic proteins, adhesion molecules, enzymes, structural proteins and other important functional  proteins within the cell.  These antibodies can be used to identify specific cell subsets by their unique repertoire of molecular expression as well as their functional state using multiparameter flow cytometry.</a:t>
            </a:r>
          </a:p>
        </p:txBody>
      </p:sp>
      <p:sp>
        <p:nvSpPr>
          <p:cNvPr id="75779" name="Rectangle 3">
            <a:extLst>
              <a:ext uri="{FF2B5EF4-FFF2-40B4-BE49-F238E27FC236}">
                <a16:creationId xmlns:a16="http://schemas.microsoft.com/office/drawing/2014/main" id="{0DF3EEFC-826E-B645-9A53-7933262FA269}"/>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90816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C03F66F4-3AEA-DE43-B97F-A427E5B80094}"/>
              </a:ext>
            </a:extLst>
          </p:cNvPr>
          <p:cNvSpPr>
            <a:spLocks noGrp="1" noRot="1" noChangeAspect="1" noChangeArrowheads="1" noTextEdit="1"/>
          </p:cNvSpPr>
          <p:nvPr>
            <p:ph type="sldImg"/>
          </p:nvPr>
        </p:nvSpPr>
        <p:spPr>
          <a:xfrm>
            <a:off x="393700" y="692150"/>
            <a:ext cx="6070600" cy="3416300"/>
          </a:xfrm>
          <a:ln cap="flat"/>
        </p:spPr>
      </p:sp>
      <p:sp>
        <p:nvSpPr>
          <p:cNvPr id="77827" name="Rectangle 3">
            <a:extLst>
              <a:ext uri="{FF2B5EF4-FFF2-40B4-BE49-F238E27FC236}">
                <a16:creationId xmlns:a16="http://schemas.microsoft.com/office/drawing/2014/main" id="{44862DD0-EA04-2B46-B670-14DA63E8AC6B}"/>
              </a:ext>
            </a:extLst>
          </p:cNvPr>
          <p:cNvSpPr>
            <a:spLocks noGrp="1" noChangeArrowheads="1"/>
          </p:cNvSpPr>
          <p:nvPr>
            <p:ph type="body" idx="1"/>
          </p:nvPr>
        </p:nvSpPr>
        <p:spPr>
          <a:ln/>
        </p:spPr>
        <p:txBody>
          <a:bodyPr/>
          <a:lstStyle/>
          <a:p>
            <a:endParaRPr lang="en-US" altLang="en-US"/>
          </a:p>
        </p:txBody>
      </p:sp>
    </p:spTree>
    <p:extLst>
      <p:ext uri="{BB962C8B-B14F-4D97-AF65-F5344CB8AC3E}">
        <p14:creationId xmlns:p14="http://schemas.microsoft.com/office/powerpoint/2010/main" val="588865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43EFC775-7420-854E-B71A-6411C103A9A9}"/>
              </a:ext>
            </a:extLst>
          </p:cNvPr>
          <p:cNvSpPr>
            <a:spLocks noGrp="1" noChangeArrowheads="1"/>
          </p:cNvSpPr>
          <p:nvPr>
            <p:ph type="body" idx="1"/>
          </p:nvPr>
        </p:nvSpPr>
        <p:spPr>
          <a:ln/>
        </p:spPr>
        <p:txBody>
          <a:bodyPr/>
          <a:lstStyle/>
          <a:p>
            <a:endParaRPr lang="en-US" altLang="en-US"/>
          </a:p>
        </p:txBody>
      </p:sp>
      <p:sp>
        <p:nvSpPr>
          <p:cNvPr id="102403" name="Rectangle 3">
            <a:extLst>
              <a:ext uri="{FF2B5EF4-FFF2-40B4-BE49-F238E27FC236}">
                <a16:creationId xmlns:a16="http://schemas.microsoft.com/office/drawing/2014/main" id="{9E368F5F-1E34-1C46-A79A-3075EEE38E8A}"/>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9055455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5EFDB56F-885B-8041-BE10-2468EC70640E}"/>
              </a:ext>
            </a:extLst>
          </p:cNvPr>
          <p:cNvSpPr>
            <a:spLocks noGrp="1" noChangeArrowheads="1"/>
          </p:cNvSpPr>
          <p:nvPr>
            <p:ph type="body" idx="1"/>
          </p:nvPr>
        </p:nvSpPr>
        <p:spPr>
          <a:ln/>
        </p:spPr>
        <p:txBody>
          <a:bodyPr/>
          <a:lstStyle/>
          <a:p>
            <a:endParaRPr lang="en-US" altLang="en-US"/>
          </a:p>
        </p:txBody>
      </p:sp>
      <p:sp>
        <p:nvSpPr>
          <p:cNvPr id="104451" name="Rectangle 3">
            <a:extLst>
              <a:ext uri="{FF2B5EF4-FFF2-40B4-BE49-F238E27FC236}">
                <a16:creationId xmlns:a16="http://schemas.microsoft.com/office/drawing/2014/main" id="{3E7DC70F-DF9D-D64B-A6BF-DDBC5C752E29}"/>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29440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2DF2750-8A6C-3B46-BAD7-DBCB2D6A17BC}"/>
              </a:ext>
            </a:extLst>
          </p:cNvPr>
          <p:cNvSpPr>
            <a:spLocks noGrp="1" noChangeArrowheads="1"/>
          </p:cNvSpPr>
          <p:nvPr>
            <p:ph type="body" idx="1"/>
          </p:nvPr>
        </p:nvSpPr>
        <p:spPr>
          <a:noFill/>
          <a:ln/>
        </p:spPr>
        <p:txBody>
          <a:bodyPr/>
          <a:lstStyle/>
          <a:p>
            <a:r>
              <a:rPr lang="en-US" altLang="en-US" sz="1400"/>
              <a:t>The Fab binding site on an antibody combines with its epitope, the three dimensional site on the antigen, according to the law of mass action.  K1 is the forward (or association) rate constant and K2 is the reverse (or disassociation) rate constant.  These reactions are concentration dependent reactions and the concentration of the antibody epitope (AbE), free antibody (Ab) and free epitope (E) can be determined at equilibrium by the equation.</a:t>
            </a:r>
          </a:p>
          <a:p>
            <a:r>
              <a:rPr lang="en-US" altLang="en-US" sz="1400"/>
              <a:t> For “good” antibodies the concentration required for association can be several orders of magnitude higher than that of “bad” antibodies’. Non-specific binding occurs at higher immunoglobulin concentrations than for “good” antibody binding but may be similar in concentration to “bad” antibody binding concentration.  This latter condition means that non-specific binding cannot be distinguished from specific binding.</a:t>
            </a:r>
          </a:p>
        </p:txBody>
      </p:sp>
      <p:sp>
        <p:nvSpPr>
          <p:cNvPr id="9219" name="Rectangle 3">
            <a:extLst>
              <a:ext uri="{FF2B5EF4-FFF2-40B4-BE49-F238E27FC236}">
                <a16:creationId xmlns:a16="http://schemas.microsoft.com/office/drawing/2014/main" id="{0EA4AD25-8612-E640-AFD4-C3CC9F250185}"/>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764196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7237E270-0BDA-3F44-87CD-3B0C6FC65B81}"/>
              </a:ext>
            </a:extLst>
          </p:cNvPr>
          <p:cNvSpPr>
            <a:spLocks noGrp="1" noChangeArrowheads="1"/>
          </p:cNvSpPr>
          <p:nvPr>
            <p:ph type="body" idx="1"/>
          </p:nvPr>
        </p:nvSpPr>
        <p:spPr>
          <a:noFill/>
          <a:ln/>
        </p:spPr>
        <p:txBody>
          <a:bodyPr/>
          <a:lstStyle/>
          <a:p>
            <a:r>
              <a:rPr lang="en-US" altLang="en-US" sz="1400"/>
              <a:t>As additional antibodies are combined, further subsetting can be achieved and heretofore unknown populations of cells discovered  (CD3+CD4+CD8-CD56+).  The increased dimensionality of data may make its visualization difficult.</a:t>
            </a:r>
          </a:p>
        </p:txBody>
      </p:sp>
      <p:sp>
        <p:nvSpPr>
          <p:cNvPr id="106499" name="Rectangle 3">
            <a:extLst>
              <a:ext uri="{FF2B5EF4-FFF2-40B4-BE49-F238E27FC236}">
                <a16:creationId xmlns:a16="http://schemas.microsoft.com/office/drawing/2014/main" id="{2C94A098-C8B9-BD47-A2E3-1286A59F6497}"/>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303648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6074659-5EF7-084A-B03A-7BE2C20EA320}"/>
              </a:ext>
            </a:extLst>
          </p:cNvPr>
          <p:cNvSpPr>
            <a:spLocks noGrp="1" noChangeArrowheads="1"/>
          </p:cNvSpPr>
          <p:nvPr>
            <p:ph type="body" idx="1"/>
          </p:nvPr>
        </p:nvSpPr>
        <p:spPr>
          <a:noFill/>
          <a:ln/>
        </p:spPr>
        <p:txBody>
          <a:bodyPr/>
          <a:lstStyle/>
          <a:p>
            <a:r>
              <a:rPr lang="en-US" altLang="en-US" sz="1400"/>
              <a:t>We use color to visualize the cell populations resolved by multiple antibodies.  When two antibodies are used, the populations can be displayed in a single bivariate distribution.  When 3 antibodies are used there are 3 possible bivariate displays, resulting in 8 separate populations and when 4 antibodies are used there are 6 bivariate combinations and 16 possible populations.  If a population is colored in one bivariate display, its location in the other displays can be easily seen.</a:t>
            </a:r>
          </a:p>
        </p:txBody>
      </p:sp>
      <p:sp>
        <p:nvSpPr>
          <p:cNvPr id="112643" name="Rectangle 3">
            <a:extLst>
              <a:ext uri="{FF2B5EF4-FFF2-40B4-BE49-F238E27FC236}">
                <a16:creationId xmlns:a16="http://schemas.microsoft.com/office/drawing/2014/main" id="{65B2BF06-4394-A440-AB81-A851E8F961DE}"/>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136694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F281CA81-A6D0-BA40-8C0F-131AA4F26B98}"/>
              </a:ext>
            </a:extLst>
          </p:cNvPr>
          <p:cNvSpPr>
            <a:spLocks noGrp="1" noChangeArrowheads="1"/>
          </p:cNvSpPr>
          <p:nvPr>
            <p:ph type="body" idx="1"/>
          </p:nvPr>
        </p:nvSpPr>
        <p:spPr>
          <a:ln/>
        </p:spPr>
        <p:txBody>
          <a:bodyPr/>
          <a:lstStyle/>
          <a:p>
            <a:endParaRPr lang="en-US" altLang="en-US"/>
          </a:p>
        </p:txBody>
      </p:sp>
      <p:sp>
        <p:nvSpPr>
          <p:cNvPr id="114691" name="Rectangle 3">
            <a:extLst>
              <a:ext uri="{FF2B5EF4-FFF2-40B4-BE49-F238E27FC236}">
                <a16:creationId xmlns:a16="http://schemas.microsoft.com/office/drawing/2014/main" id="{29C65418-365A-6E49-B98A-8FE769E125A7}"/>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1579340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47D6FFE-B9E6-E140-B0E0-1C984B893B81}"/>
              </a:ext>
            </a:extLst>
          </p:cNvPr>
          <p:cNvSpPr>
            <a:spLocks noGrp="1" noChangeArrowheads="1"/>
          </p:cNvSpPr>
          <p:nvPr>
            <p:ph type="body" idx="1"/>
          </p:nvPr>
        </p:nvSpPr>
        <p:spPr>
          <a:noFill/>
          <a:ln/>
        </p:spPr>
        <p:txBody>
          <a:bodyPr/>
          <a:lstStyle/>
          <a:p>
            <a:r>
              <a:rPr lang="en-US" altLang="en-US" sz="1400"/>
              <a:t>When three antibodies are used together the eight possible combinations of positive and negative cells are shown in the table.  When a unique color is assigned to each combination, the position of cells with the same properties generate patterns in the three bivariate plots, representing all the combinations.</a:t>
            </a:r>
          </a:p>
        </p:txBody>
      </p:sp>
      <p:sp>
        <p:nvSpPr>
          <p:cNvPr id="116739" name="Rectangle 3">
            <a:extLst>
              <a:ext uri="{FF2B5EF4-FFF2-40B4-BE49-F238E27FC236}">
                <a16:creationId xmlns:a16="http://schemas.microsoft.com/office/drawing/2014/main" id="{4E349E94-D29D-C94E-AD19-E2912F305E23}"/>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679738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7593D468-0D73-6E45-8C06-76602007309A}"/>
              </a:ext>
            </a:extLst>
          </p:cNvPr>
          <p:cNvSpPr>
            <a:spLocks noGrp="1" noChangeArrowheads="1"/>
          </p:cNvSpPr>
          <p:nvPr>
            <p:ph type="body" idx="1"/>
          </p:nvPr>
        </p:nvSpPr>
        <p:spPr>
          <a:noFill/>
          <a:ln/>
        </p:spPr>
        <p:txBody>
          <a:bodyPr/>
          <a:lstStyle/>
          <a:p>
            <a:pPr>
              <a:spcBef>
                <a:spcPct val="50000"/>
              </a:spcBef>
            </a:pPr>
            <a:r>
              <a:rPr lang="en-US" altLang="en-US" sz="1400"/>
              <a:t>When more than 3 antibodies are used, 16 colors are required.  Now there is a practicle problem because we cannot distinguish more than 10 colors with the printers currently used by most flow cytometry labs.  A strategy to circumvent this problem is to use 8 colors twice.  One antibody is selected as a gating antibody: 3 bivariate distributions using 8 colors for positive cells, for that antibody, and 3 additional bivariate distributions, using the same 8 colors, for negative cells are displayed.</a:t>
            </a:r>
          </a:p>
        </p:txBody>
      </p:sp>
      <p:sp>
        <p:nvSpPr>
          <p:cNvPr id="118787" name="Rectangle 3">
            <a:extLst>
              <a:ext uri="{FF2B5EF4-FFF2-40B4-BE49-F238E27FC236}">
                <a16:creationId xmlns:a16="http://schemas.microsoft.com/office/drawing/2014/main" id="{8759824D-4085-5E4F-A738-37069E386A5F}"/>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8441828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E36E9697-2224-3D46-88DE-75596EEEDA25}"/>
              </a:ext>
            </a:extLst>
          </p:cNvPr>
          <p:cNvSpPr>
            <a:spLocks noGrp="1" noChangeArrowheads="1"/>
          </p:cNvSpPr>
          <p:nvPr>
            <p:ph type="body" idx="1"/>
          </p:nvPr>
        </p:nvSpPr>
        <p:spPr>
          <a:noFill/>
          <a:ln/>
        </p:spPr>
        <p:txBody>
          <a:bodyPr/>
          <a:lstStyle/>
          <a:p>
            <a:r>
              <a:rPr lang="en-US" altLang="en-US" sz="1400"/>
              <a:t>There are several patterns of antigen expression.  The interpretation of them is important for describing the meaning of co-expression.  In A, Ab2 is uniformly expressed, while Ab1 is co-expressed by Ab2 cells in a heterogeneous manner.  In B, Ab1 is uniformly expressed, while Ab2 is co-expressed by Ab1 cells in a heterogeneous manner.  In C, a population of Ab1+Ab2- cells is found, but it is the Ab2+ cells that exhibit heterogeneous expression to produce the Ab1+Ab2+ population.  Thus, Ab1 cells are not positive for Ab2.  In D, there are two distinct populations: Ab2+Ab1- and Ab2+Ab1+, while in E, the two populations are Ab1+Ab2- and Ab1+Ab2+.  In F, correct interpretation can be difficult because this pattern is exhibited by highly autofluorescent cells that are Ab1-Ab2- or dead cells that non specifically bind Ab1 and Ab2.  If it is either of these two situations, all combinations of antibodies used will show this pattern on the same percentage of cells.  If this pattern represents a true subpopulation of cells it will be unique to the one antibody combination. </a:t>
            </a:r>
          </a:p>
        </p:txBody>
      </p:sp>
      <p:sp>
        <p:nvSpPr>
          <p:cNvPr id="120835" name="Rectangle 3">
            <a:extLst>
              <a:ext uri="{FF2B5EF4-FFF2-40B4-BE49-F238E27FC236}">
                <a16:creationId xmlns:a16="http://schemas.microsoft.com/office/drawing/2014/main" id="{3CF551B5-2029-2640-B4D8-42FD3B08CCA7}"/>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16735807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5B34BFAE-367D-E649-9BEE-8916490EB9D5}"/>
              </a:ext>
            </a:extLst>
          </p:cNvPr>
          <p:cNvSpPr>
            <a:spLocks noGrp="1" noChangeArrowheads="1"/>
          </p:cNvSpPr>
          <p:nvPr>
            <p:ph type="body" idx="1"/>
          </p:nvPr>
        </p:nvSpPr>
        <p:spPr>
          <a:xfrm>
            <a:off x="541338" y="4343400"/>
            <a:ext cx="5815012" cy="4449763"/>
          </a:xfrm>
          <a:noFill/>
          <a:ln/>
        </p:spPr>
        <p:txBody>
          <a:bodyPr/>
          <a:lstStyle/>
          <a:p>
            <a:r>
              <a:rPr lang="en-US" altLang="en-US" sz="1400"/>
              <a:t>Interpreting Co-expression: The pattern of expression of two or three markers provides the means for assignment of co-expression.  The possibilities are illustrated in this Figure.  The antibody combination CD7CD19CD2 was used and in A, B and C the same specimen is shown.  CD19 is homogeneously expressed on the cells, as shown in A, but CD7 is expressed in a heterogeneous manner, as shown by a continuum of CD7 expression from negative (cyan) to positive (green).  Thus, a proportion of the CD19+ cells express CD7.  In B, a small population of CD19+CD2+ cells (violet) is shown.  This could be heterogeneous expression of CD2 on the CD19 population, a distinct subset that expresses both markers, or an artifact.  Because of this uncertainty, when the frequency of cells co-expressing two or more markers is small, and because the level of confidence increases with increased frequency, we have set a threshold of 10% above which we designate co-expression as real and below which it is uncertain.  In this case, the frequency was below 10% of the CD19+ population and we do not know its significance.   In C, a distinct subset of CD7+CD2+ cells (blue) is shown which do not express CD19 (A and B): these are normal T-cells.  Using a specimen from another patient, in D, non-specific binding is often characterized by events on a 45 degree angle (red) as the antibodies bind equally to all cells.  Populations exhibiting this pattern are not included in the interpretation even though they may be greater than 10%.</a:t>
            </a:r>
          </a:p>
        </p:txBody>
      </p:sp>
      <p:sp>
        <p:nvSpPr>
          <p:cNvPr id="122883" name="Rectangle 3">
            <a:extLst>
              <a:ext uri="{FF2B5EF4-FFF2-40B4-BE49-F238E27FC236}">
                <a16:creationId xmlns:a16="http://schemas.microsoft.com/office/drawing/2014/main" id="{3CCE2EF6-A173-C845-8966-28E947568BCF}"/>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499965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6B31C177-42A5-6248-9DC9-E3276FE662E8}"/>
              </a:ext>
            </a:extLst>
          </p:cNvPr>
          <p:cNvSpPr>
            <a:spLocks noGrp="1" noChangeArrowheads="1"/>
          </p:cNvSpPr>
          <p:nvPr>
            <p:ph type="body" idx="1"/>
          </p:nvPr>
        </p:nvSpPr>
        <p:spPr>
          <a:noFill/>
          <a:ln/>
        </p:spPr>
        <p:txBody>
          <a:bodyPr/>
          <a:lstStyle/>
          <a:p>
            <a:r>
              <a:rPr lang="en-US" altLang="en-US" sz="1400"/>
              <a:t>The PE-CY5 tandem complex binds specifically to myelomonocytic cells.  This can result in the misinterpretation of immunophenotypic data using these reagents.  In this illustration CD4 binding to monocytes is shown in A, but the PE-CY5 tandem can also bind to monocytes, causing them to appear as bright as lymphocytes (in B).</a:t>
            </a:r>
          </a:p>
        </p:txBody>
      </p:sp>
      <p:sp>
        <p:nvSpPr>
          <p:cNvPr id="133123" name="Rectangle 3">
            <a:extLst>
              <a:ext uri="{FF2B5EF4-FFF2-40B4-BE49-F238E27FC236}">
                <a16:creationId xmlns:a16="http://schemas.microsoft.com/office/drawing/2014/main" id="{6F1B1E69-3363-1F40-8273-46EE0C3BAB14}"/>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42079608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11C4E42E-65A6-7045-AFE6-8FEB4B2142AA}"/>
              </a:ext>
            </a:extLst>
          </p:cNvPr>
          <p:cNvSpPr>
            <a:spLocks noGrp="1" noChangeArrowheads="1"/>
          </p:cNvSpPr>
          <p:nvPr>
            <p:ph type="body" idx="1"/>
          </p:nvPr>
        </p:nvSpPr>
        <p:spPr>
          <a:noFill/>
          <a:ln/>
        </p:spPr>
        <p:txBody>
          <a:bodyPr/>
          <a:lstStyle/>
          <a:p>
            <a:r>
              <a:rPr lang="en-US" altLang="en-US" sz="1400"/>
              <a:t>Because there is no industry wide standard for producing tandem complexes, the amount of compensation required will be dependent on the supplier.  This can severly compromise immunophenotyping because each company’s reagent will have to be separately compensated.   In some cases a different lot of reagent from the same company may require a completely different amount of compensation.  Unless properly used, these reagents can produce artifactual, misinterpreted data.</a:t>
            </a:r>
          </a:p>
        </p:txBody>
      </p:sp>
      <p:sp>
        <p:nvSpPr>
          <p:cNvPr id="137219" name="Rectangle 3">
            <a:extLst>
              <a:ext uri="{FF2B5EF4-FFF2-40B4-BE49-F238E27FC236}">
                <a16:creationId xmlns:a16="http://schemas.microsoft.com/office/drawing/2014/main" id="{49B6A672-CA35-914E-B27E-0798ABC1A01E}"/>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707865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54968275-726B-9D43-BB9D-835A38699EA7}"/>
              </a:ext>
            </a:extLst>
          </p:cNvPr>
          <p:cNvSpPr>
            <a:spLocks noGrp="1" noChangeArrowheads="1"/>
          </p:cNvSpPr>
          <p:nvPr>
            <p:ph type="body" idx="1"/>
          </p:nvPr>
        </p:nvSpPr>
        <p:spPr>
          <a:noFill/>
          <a:ln/>
        </p:spPr>
        <p:txBody>
          <a:bodyPr/>
          <a:lstStyle/>
          <a:p>
            <a:r>
              <a:rPr lang="en-US" altLang="en-US" sz="1400"/>
              <a:t>The hallmark of specific binding is by ligand/receptor interaction kinetics and it is saturable according to the law of mass action.  Fc receptor binding, often erroneously called non-specific binding, is actually very specific binding.  Non-specific immunoglobulin binding involves weaker electrostatic forces due to protein /protein interactions.  Thus, every protein inside or on the surface of a cell has the potential of non-specifically binding immunoglobulins.  We will use the word “antibody” when we speak of specific binding and “immunoglobulin” when we speak of non-specific binding.</a:t>
            </a:r>
          </a:p>
        </p:txBody>
      </p:sp>
      <p:sp>
        <p:nvSpPr>
          <p:cNvPr id="11267" name="Rectangle 3">
            <a:extLst>
              <a:ext uri="{FF2B5EF4-FFF2-40B4-BE49-F238E27FC236}">
                <a16:creationId xmlns:a16="http://schemas.microsoft.com/office/drawing/2014/main" id="{986C280B-C705-7D48-AA55-84F55E0ABA06}"/>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10990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E9BC73B-F2B4-6549-AAC8-9DFC27AC6769}"/>
              </a:ext>
            </a:extLst>
          </p:cNvPr>
          <p:cNvSpPr>
            <a:spLocks noGrp="1" noRot="1" noChangeAspect="1" noChangeArrowheads="1" noTextEdit="1"/>
          </p:cNvSpPr>
          <p:nvPr>
            <p:ph type="sldImg"/>
          </p:nvPr>
        </p:nvSpPr>
        <p:spPr>
          <a:xfrm>
            <a:off x="393700" y="692150"/>
            <a:ext cx="6070600" cy="3416300"/>
          </a:xfrm>
          <a:ln cap="flat"/>
        </p:spPr>
      </p:sp>
      <p:sp>
        <p:nvSpPr>
          <p:cNvPr id="13315" name="Rectangle 3">
            <a:extLst>
              <a:ext uri="{FF2B5EF4-FFF2-40B4-BE49-F238E27FC236}">
                <a16:creationId xmlns:a16="http://schemas.microsoft.com/office/drawing/2014/main" id="{CEE5A1F1-80FD-A344-A0D4-DE71C223BE10}"/>
              </a:ext>
            </a:extLst>
          </p:cNvPr>
          <p:cNvSpPr>
            <a:spLocks noChangeArrowheads="1"/>
          </p:cNvSpPr>
          <p:nvPr/>
        </p:nvSpPr>
        <p:spPr bwMode="auto">
          <a:xfrm>
            <a:off x="527050" y="4413250"/>
            <a:ext cx="5649913" cy="165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lvl="1">
              <a:spcBef>
                <a:spcPct val="30000"/>
              </a:spcBef>
            </a:pPr>
            <a:r>
              <a:rPr lang="en-US" altLang="en-US" sz="1400"/>
              <a:t>While the specific activity of antibody preparation has never been provided, it is by far the most important quality assessment parameter.  This single number provides the user an objective assessment of the amount of specific antibody to the total amount of immunoglobulin in the preparation.  This number is high for “good” antibodies and low for “bad” antibodies.</a:t>
            </a:r>
          </a:p>
          <a:p>
            <a:pPr lvl="1" eaLnBrk="1" hangingPunct="1">
              <a:spcBef>
                <a:spcPct val="30000"/>
              </a:spcBef>
            </a:pPr>
            <a:endParaRPr lang="en-US" altLang="en-US" sz="1400"/>
          </a:p>
        </p:txBody>
      </p:sp>
    </p:spTree>
    <p:extLst>
      <p:ext uri="{BB962C8B-B14F-4D97-AF65-F5344CB8AC3E}">
        <p14:creationId xmlns:p14="http://schemas.microsoft.com/office/powerpoint/2010/main" val="4216466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D52DC7E-4A38-7047-978C-496D364CD60D}"/>
              </a:ext>
            </a:extLst>
          </p:cNvPr>
          <p:cNvSpPr>
            <a:spLocks noGrp="1" noRot="1" noChangeAspect="1" noChangeArrowheads="1" noTextEdit="1"/>
          </p:cNvSpPr>
          <p:nvPr>
            <p:ph type="sldImg"/>
          </p:nvPr>
        </p:nvSpPr>
        <p:spPr>
          <a:xfrm>
            <a:off x="393700" y="692150"/>
            <a:ext cx="6070600" cy="3416300"/>
          </a:xfrm>
          <a:ln cap="flat"/>
        </p:spPr>
      </p:sp>
      <p:sp>
        <p:nvSpPr>
          <p:cNvPr id="15363" name="Rectangle 3">
            <a:extLst>
              <a:ext uri="{FF2B5EF4-FFF2-40B4-BE49-F238E27FC236}">
                <a16:creationId xmlns:a16="http://schemas.microsoft.com/office/drawing/2014/main" id="{5084BA90-964B-5E41-B145-2039FA3A61A7}"/>
              </a:ext>
            </a:extLst>
          </p:cNvPr>
          <p:cNvSpPr>
            <a:spLocks noGrp="1" noChangeArrowheads="1"/>
          </p:cNvSpPr>
          <p:nvPr>
            <p:ph type="body" idx="1"/>
          </p:nvPr>
        </p:nvSpPr>
        <p:spPr>
          <a:noFill/>
          <a:ln/>
        </p:spPr>
        <p:txBody>
          <a:bodyPr/>
          <a:lstStyle/>
          <a:p>
            <a:r>
              <a:rPr lang="en-US" altLang="en-US" sz="1400"/>
              <a:t>This list shows how “good” antibodies can be turned into “bad” antibodies.  The result is that the concentration of “good” antibody to total immunoglobulin is low.  Only the antibody can bind to its epitope, but the immunoglobulin can bind non-specifically to all proteins on the cell.</a:t>
            </a:r>
          </a:p>
        </p:txBody>
      </p:sp>
    </p:spTree>
    <p:extLst>
      <p:ext uri="{BB962C8B-B14F-4D97-AF65-F5344CB8AC3E}">
        <p14:creationId xmlns:p14="http://schemas.microsoft.com/office/powerpoint/2010/main" val="242528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036AE5BC-8367-224F-9FA6-14A08F6CF20A}"/>
              </a:ext>
            </a:extLst>
          </p:cNvPr>
          <p:cNvSpPr>
            <a:spLocks noGrp="1" noChangeArrowheads="1"/>
          </p:cNvSpPr>
          <p:nvPr>
            <p:ph type="body" idx="1"/>
          </p:nvPr>
        </p:nvSpPr>
        <p:spPr>
          <a:noFill/>
          <a:ln/>
        </p:spPr>
        <p:txBody>
          <a:bodyPr/>
          <a:lstStyle/>
          <a:p>
            <a:r>
              <a:rPr lang="en-US" altLang="en-US" sz="1400"/>
              <a:t>Antibodies are very stable proteins if properly stored.  Proteases are the enemy of antibodies because they degrade it into lower molecular weight immunoglobulin fragments that do not bind to their eptiope.  This causes an increase in the concentration of immunoglobulin fragments and a concommitant decrease in “good” antibody, resulting in a decrease in specific activity and an increase in non-specific binding.</a:t>
            </a:r>
          </a:p>
        </p:txBody>
      </p:sp>
      <p:sp>
        <p:nvSpPr>
          <p:cNvPr id="17411" name="Rectangle 3">
            <a:extLst>
              <a:ext uri="{FF2B5EF4-FFF2-40B4-BE49-F238E27FC236}">
                <a16:creationId xmlns:a16="http://schemas.microsoft.com/office/drawing/2014/main" id="{838981E3-6D8B-1545-AF82-AAB21E9BF649}"/>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2563276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DD0E765-EDD8-D141-90DD-AEC20C1FE130}"/>
              </a:ext>
            </a:extLst>
          </p:cNvPr>
          <p:cNvSpPr>
            <a:spLocks noGrp="1" noChangeArrowheads="1"/>
          </p:cNvSpPr>
          <p:nvPr>
            <p:ph type="body" idx="1"/>
          </p:nvPr>
        </p:nvSpPr>
        <p:spPr>
          <a:noFill/>
          <a:ln/>
        </p:spPr>
        <p:txBody>
          <a:bodyPr/>
          <a:lstStyle/>
          <a:p>
            <a:r>
              <a:rPr lang="en-US" altLang="en-US" sz="1400"/>
              <a:t>As the concentration is increased more antibody binds to the epitope until near saturation occurs to produce a sigmoid curve, when the amount bound is plotted as a function of the concentration.  The titer, therefore, is the lowest concentration needed to produce near saturation and is determined as the posterior side of the inflection of the binding curve.  Non-specific binding, however, occurs at a higher concentration, but does not reach saturation because the concentration of the protein target is so high.</a:t>
            </a:r>
          </a:p>
        </p:txBody>
      </p:sp>
      <p:sp>
        <p:nvSpPr>
          <p:cNvPr id="21507" name="Rectangle 3">
            <a:extLst>
              <a:ext uri="{FF2B5EF4-FFF2-40B4-BE49-F238E27FC236}">
                <a16:creationId xmlns:a16="http://schemas.microsoft.com/office/drawing/2014/main" id="{42C69C62-F6FA-4841-BCAD-A5428C98BD40}"/>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3099276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F9BBDD4-86DC-984C-935C-D693C6A9208A}"/>
              </a:ext>
            </a:extLst>
          </p:cNvPr>
          <p:cNvSpPr>
            <a:spLocks noGrp="1" noChangeArrowheads="1"/>
          </p:cNvSpPr>
          <p:nvPr>
            <p:ph type="body" idx="1"/>
          </p:nvPr>
        </p:nvSpPr>
        <p:spPr>
          <a:xfrm>
            <a:off x="622300" y="4343400"/>
            <a:ext cx="5510213" cy="4114800"/>
          </a:xfrm>
          <a:noFill/>
          <a:ln/>
        </p:spPr>
        <p:txBody>
          <a:bodyPr/>
          <a:lstStyle/>
          <a:p>
            <a:r>
              <a:rPr lang="en-US" altLang="en-US" sz="1400"/>
              <a:t>To determine the titer, target cells are stained with various dilutions of antibody and the mean channel fluorescence of positive and negative cells determined.  The marker may be set using an isotype control or unstained cells (auto).  It is shown here as the change from black to red. The ratio of the mcf of the positive cells to negative cells is calculated.  We call this the signal to noise ratio (s/n).  Because each antibody, when properly titered, is its own isotype control, there is no need to use a separate one.</a:t>
            </a:r>
          </a:p>
        </p:txBody>
      </p:sp>
      <p:sp>
        <p:nvSpPr>
          <p:cNvPr id="24579" name="Rectangle 3">
            <a:extLst>
              <a:ext uri="{FF2B5EF4-FFF2-40B4-BE49-F238E27FC236}">
                <a16:creationId xmlns:a16="http://schemas.microsoft.com/office/drawing/2014/main" id="{CD38F238-EB59-8B49-88EE-3703FC467988}"/>
              </a:ext>
            </a:extLst>
          </p:cNvPr>
          <p:cNvSpPr>
            <a:spLocks noGrp="1" noRot="1" noChangeAspect="1" noChangeArrowheads="1" noTextEdit="1"/>
          </p:cNvSpPr>
          <p:nvPr>
            <p:ph type="sldImg"/>
          </p:nvPr>
        </p:nvSpPr>
        <p:spPr>
          <a:xfrm>
            <a:off x="393700" y="692150"/>
            <a:ext cx="6070600" cy="3416300"/>
          </a:xfrm>
          <a:ln cap="flat"/>
        </p:spPr>
      </p:sp>
    </p:spTree>
    <p:extLst>
      <p:ext uri="{BB962C8B-B14F-4D97-AF65-F5344CB8AC3E}">
        <p14:creationId xmlns:p14="http://schemas.microsoft.com/office/powerpoint/2010/main" val="1578924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E8AD-CC1A-2F43-935C-50F70D80A8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BEC641-FD82-C44D-A84A-B1B6AA1256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B16A91-3D46-B945-B866-E5E6036685AB}"/>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5" name="Footer Placeholder 4">
            <a:extLst>
              <a:ext uri="{FF2B5EF4-FFF2-40B4-BE49-F238E27FC236}">
                <a16:creationId xmlns:a16="http://schemas.microsoft.com/office/drawing/2014/main" id="{3A8C2AD8-C704-C74B-AAB2-34A30BE5D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8F6FB-5199-6E4A-AD90-CC613D73D503}"/>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2460969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6B04C-A44B-484D-92C8-E3A3A6D2DF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A7EFAE-11D5-E043-9764-47641771EF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FFF7B8-FA62-8E40-821C-672AB5168799}"/>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5" name="Footer Placeholder 4">
            <a:extLst>
              <a:ext uri="{FF2B5EF4-FFF2-40B4-BE49-F238E27FC236}">
                <a16:creationId xmlns:a16="http://schemas.microsoft.com/office/drawing/2014/main" id="{8DF89EB4-78F0-2F46-9FF3-5FF29218D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9DF29-61B6-5F46-BEF6-2B66B59F416B}"/>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4166290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D27D6-8328-C844-935C-DACCB3F3F6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7D51D2-7E87-DB4E-8F50-3422C31A03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6E157-B6AB-124C-874D-591D326A1463}"/>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5" name="Footer Placeholder 4">
            <a:extLst>
              <a:ext uri="{FF2B5EF4-FFF2-40B4-BE49-F238E27FC236}">
                <a16:creationId xmlns:a16="http://schemas.microsoft.com/office/drawing/2014/main" id="{D992A082-3D0F-3643-A927-4EF38B326B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4060D-C213-3145-878D-A8088663C05F}"/>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3049504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535C6-3E89-A444-AE13-7FE203E66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234D07-530D-5A4B-BB76-084BA5B2690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E98DDF-F2E8-1B46-840F-FF4BDBE4261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7D0FE22-30E9-E34A-89C7-05F941A69068}"/>
              </a:ext>
            </a:extLst>
          </p:cNvPr>
          <p:cNvSpPr>
            <a:spLocks noGrp="1"/>
          </p:cNvSpPr>
          <p:nvPr>
            <p:ph type="ftr" sz="quarter" idx="11"/>
          </p:nvPr>
        </p:nvSpPr>
        <p:spPr/>
        <p:txBody>
          <a:bodyPr/>
          <a:lstStyle/>
          <a:p>
            <a:r>
              <a:rPr lang="en-US"/>
              <a:t>‹#›</a:t>
            </a:r>
          </a:p>
        </p:txBody>
      </p:sp>
      <p:sp>
        <p:nvSpPr>
          <p:cNvPr id="6" name="Slide Number Placeholder 5">
            <a:extLst>
              <a:ext uri="{FF2B5EF4-FFF2-40B4-BE49-F238E27FC236}">
                <a16:creationId xmlns:a16="http://schemas.microsoft.com/office/drawing/2014/main" id="{F1DC9349-42EA-AF46-89C9-5C45B788EB05}"/>
              </a:ext>
            </a:extLst>
          </p:cNvPr>
          <p:cNvSpPr>
            <a:spLocks noGrp="1"/>
          </p:cNvSpPr>
          <p:nvPr>
            <p:ph type="sldNum" sz="quarter" idx="12"/>
          </p:nvPr>
        </p:nvSpPr>
        <p:spPr>
          <a:xfrm>
            <a:off x="8610600" y="6356350"/>
            <a:ext cx="2743200" cy="365125"/>
          </a:xfrm>
          <a:prstGeom prst="rect">
            <a:avLst/>
          </a:prstGeom>
        </p:spPr>
        <p:txBody>
          <a:bodyPr/>
          <a:lstStyle/>
          <a:p>
            <a:fld id="{B533D1DB-020E-3B40-92D7-C3628B3E9A56}" type="slidenum">
              <a:rPr lang="en-US" smtClean="0"/>
              <a:t>‹#›</a:t>
            </a:fld>
            <a:endParaRPr lang="en-US"/>
          </a:p>
        </p:txBody>
      </p:sp>
    </p:spTree>
    <p:extLst>
      <p:ext uri="{BB962C8B-B14F-4D97-AF65-F5344CB8AC3E}">
        <p14:creationId xmlns:p14="http://schemas.microsoft.com/office/powerpoint/2010/main" val="3766798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Footer Placeholder 4">
            <a:extLst>
              <a:ext uri="{FF2B5EF4-FFF2-40B4-BE49-F238E27FC236}">
                <a16:creationId xmlns:a16="http://schemas.microsoft.com/office/drawing/2014/main" id="{4B654B56-C09A-1F42-92D5-1E5AE06709F6}"/>
              </a:ext>
            </a:extLst>
          </p:cNvPr>
          <p:cNvSpPr>
            <a:spLocks noGrp="1"/>
          </p:cNvSpPr>
          <p:nvPr>
            <p:ph type="ftr" sz="quarter" idx="10"/>
          </p:nvPr>
        </p:nvSpPr>
        <p:spPr>
          <a:xfrm>
            <a:off x="3302000" y="6591300"/>
            <a:ext cx="5537200" cy="304800"/>
          </a:xfrm>
          <a:prstGeom prst="rect">
            <a:avLst/>
          </a:prstGeom>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5">
            <a:extLst>
              <a:ext uri="{FF2B5EF4-FFF2-40B4-BE49-F238E27FC236}">
                <a16:creationId xmlns:a16="http://schemas.microsoft.com/office/drawing/2014/main" id="{05175F22-F258-9741-80CF-8B700879AC63}"/>
              </a:ext>
            </a:extLst>
          </p:cNvPr>
          <p:cNvSpPr>
            <a:spLocks noGrp="1"/>
          </p:cNvSpPr>
          <p:nvPr>
            <p:ph type="sldNum" sz="quarter" idx="11"/>
          </p:nvPr>
        </p:nvSpPr>
        <p:spPr/>
        <p:txBody>
          <a:bodyPr/>
          <a:lstStyle>
            <a:lvl1pPr>
              <a:defRPr/>
            </a:lvl1pPr>
          </a:lstStyle>
          <a:p>
            <a:pPr>
              <a:defRPr/>
            </a:pPr>
            <a:fld id="{5189B17F-8540-024F-9DEF-C95D8536E482}" type="slidenum">
              <a:rPr lang="en-US" altLang="en-US"/>
              <a:pPr>
                <a:defRPr/>
              </a:pPr>
              <a:t>‹#›</a:t>
            </a:fld>
            <a:endParaRPr lang="en-US" altLang="en-US"/>
          </a:p>
        </p:txBody>
      </p:sp>
    </p:spTree>
    <p:extLst>
      <p:ext uri="{BB962C8B-B14F-4D97-AF65-F5344CB8AC3E}">
        <p14:creationId xmlns:p14="http://schemas.microsoft.com/office/powerpoint/2010/main" val="880990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F83F9FCD-C0F4-DA4A-A553-3108CA7E1272}"/>
              </a:ext>
            </a:extLst>
          </p:cNvPr>
          <p:cNvSpPr>
            <a:spLocks noGrp="1" noChangeArrowheads="1"/>
          </p:cNvSpPr>
          <p:nvPr>
            <p:ph type="sldNum" sz="quarter" idx="10"/>
          </p:nvPr>
        </p:nvSpPr>
        <p:spPr>
          <a:ln/>
        </p:spPr>
        <p:txBody>
          <a:bodyPr/>
          <a:lstStyle>
            <a:lvl1pPr>
              <a:defRPr/>
            </a:lvl1pPr>
          </a:lstStyle>
          <a:p>
            <a:pPr>
              <a:defRPr/>
            </a:pPr>
            <a:r>
              <a:rPr lang="en-US" altLang="en-US"/>
              <a:t>Page </a:t>
            </a:r>
            <a:fld id="{16140A5C-41AF-1446-9092-7CC5329D6E67}" type="slidenum">
              <a:rPr lang="en-US" altLang="en-US" smtClean="0"/>
              <a:pPr>
                <a:defRPr/>
              </a:pPr>
              <a:t>‹#›</a:t>
            </a:fld>
            <a:endParaRPr lang="en-US" altLang="en-US"/>
          </a:p>
        </p:txBody>
      </p:sp>
    </p:spTree>
    <p:extLst>
      <p:ext uri="{BB962C8B-B14F-4D97-AF65-F5344CB8AC3E}">
        <p14:creationId xmlns:p14="http://schemas.microsoft.com/office/powerpoint/2010/main" val="2946154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F0B49-3A55-9545-AE14-629387323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4BEB9E-8941-9F47-8C24-350E218AFE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0275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31AE7-CDCD-8648-AD9B-57EEBDBB8B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6EFBC9-02B0-3E49-8B80-10F9CDDD5C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2306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F8CE0-72FB-0645-9D87-96690E690FDF}"/>
              </a:ext>
            </a:extLst>
          </p:cNvPr>
          <p:cNvSpPr>
            <a:spLocks noGrp="1"/>
          </p:cNvSpPr>
          <p:nvPr>
            <p:ph type="title"/>
          </p:nvPr>
        </p:nvSpPr>
        <p:spPr>
          <a:xfrm>
            <a:off x="831615" y="1709739"/>
            <a:ext cx="1051560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1D2894-6CB5-3846-A031-03DCB3C7D351}"/>
              </a:ext>
            </a:extLst>
          </p:cNvPr>
          <p:cNvSpPr>
            <a:spLocks noGrp="1"/>
          </p:cNvSpPr>
          <p:nvPr>
            <p:ph type="body" idx="1"/>
          </p:nvPr>
        </p:nvSpPr>
        <p:spPr>
          <a:xfrm>
            <a:off x="831615" y="4589464"/>
            <a:ext cx="10515601"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6706039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32CCD-F45E-8A48-8E12-45601FC998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02AF95-4113-9F49-8127-DB2C86AA2033}"/>
              </a:ext>
            </a:extLst>
          </p:cNvPr>
          <p:cNvSpPr>
            <a:spLocks noGrp="1"/>
          </p:cNvSpPr>
          <p:nvPr>
            <p:ph sz="half" idx="1"/>
          </p:nvPr>
        </p:nvSpPr>
        <p:spPr>
          <a:xfrm>
            <a:off x="1490133" y="1981200"/>
            <a:ext cx="451555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613E93-37E7-FD42-80C7-4B4636474D53}"/>
              </a:ext>
            </a:extLst>
          </p:cNvPr>
          <p:cNvSpPr>
            <a:spLocks noGrp="1"/>
          </p:cNvSpPr>
          <p:nvPr>
            <p:ph sz="half" idx="2"/>
          </p:nvPr>
        </p:nvSpPr>
        <p:spPr>
          <a:xfrm>
            <a:off x="6186311" y="1981200"/>
            <a:ext cx="4515556"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725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7874A-BD02-EC40-BEA3-322AC92130AB}"/>
              </a:ext>
            </a:extLst>
          </p:cNvPr>
          <p:cNvSpPr>
            <a:spLocks noGrp="1"/>
          </p:cNvSpPr>
          <p:nvPr>
            <p:ph type="title"/>
          </p:nvPr>
        </p:nvSpPr>
        <p:spPr>
          <a:xfrm>
            <a:off x="839141" y="365126"/>
            <a:ext cx="10515601"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69B03C-BC92-5947-909B-D3629184A228}"/>
              </a:ext>
            </a:extLst>
          </p:cNvPr>
          <p:cNvSpPr>
            <a:spLocks noGrp="1"/>
          </p:cNvSpPr>
          <p:nvPr>
            <p:ph type="body" idx="1"/>
          </p:nvPr>
        </p:nvSpPr>
        <p:spPr>
          <a:xfrm>
            <a:off x="839141" y="1681163"/>
            <a:ext cx="515902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077C3AA-972E-D74F-9603-4E08968BBF64}"/>
              </a:ext>
            </a:extLst>
          </p:cNvPr>
          <p:cNvSpPr>
            <a:spLocks noGrp="1"/>
          </p:cNvSpPr>
          <p:nvPr>
            <p:ph sz="half" idx="2"/>
          </p:nvPr>
        </p:nvSpPr>
        <p:spPr>
          <a:xfrm>
            <a:off x="839141" y="2505075"/>
            <a:ext cx="515902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AC2EB1-7E8E-5B48-9AE3-CBA46D43478C}"/>
              </a:ext>
            </a:extLst>
          </p:cNvPr>
          <p:cNvSpPr>
            <a:spLocks noGrp="1"/>
          </p:cNvSpPr>
          <p:nvPr>
            <p:ph type="body" sz="quarter" idx="3"/>
          </p:nvPr>
        </p:nvSpPr>
        <p:spPr>
          <a:xfrm>
            <a:off x="6173142"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A7D34E-8AD6-E041-80BB-C1F3C13BF6A6}"/>
              </a:ext>
            </a:extLst>
          </p:cNvPr>
          <p:cNvSpPr>
            <a:spLocks noGrp="1"/>
          </p:cNvSpPr>
          <p:nvPr>
            <p:ph sz="quarter" idx="4"/>
          </p:nvPr>
        </p:nvSpPr>
        <p:spPr>
          <a:xfrm>
            <a:off x="6173142" y="2505075"/>
            <a:ext cx="5181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032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A5CBE-3629-8C48-82B9-026ECF0E7B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F9EEBC-B065-3044-B99F-D3DF58BCE7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B18284-6CD2-4D49-B5C7-CC811557FE47}"/>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5" name="Footer Placeholder 4">
            <a:extLst>
              <a:ext uri="{FF2B5EF4-FFF2-40B4-BE49-F238E27FC236}">
                <a16:creationId xmlns:a16="http://schemas.microsoft.com/office/drawing/2014/main" id="{5958C485-D8C7-394F-8788-4CB341C72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1CE41-CE0A-0041-8341-BCB4BDD6DD23}"/>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6939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87D49-7D25-984D-9117-2DA1D6A31B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0448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724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7D964-B38F-5A4F-9FA3-549D7E622D1D}"/>
              </a:ext>
            </a:extLst>
          </p:cNvPr>
          <p:cNvSpPr>
            <a:spLocks noGrp="1"/>
          </p:cNvSpPr>
          <p:nvPr>
            <p:ph type="title"/>
          </p:nvPr>
        </p:nvSpPr>
        <p:spPr>
          <a:xfrm>
            <a:off x="839141" y="457200"/>
            <a:ext cx="393229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E870E72-5DC3-6C4B-9E86-E65EEA775848}"/>
              </a:ext>
            </a:extLst>
          </p:cNvPr>
          <p:cNvSpPr>
            <a:spLocks noGrp="1"/>
          </p:cNvSpPr>
          <p:nvPr>
            <p:ph idx="1"/>
          </p:nvPr>
        </p:nvSpPr>
        <p:spPr>
          <a:xfrm>
            <a:off x="5183482" y="987426"/>
            <a:ext cx="617125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74A196-B525-6E4F-A7B2-DBA1AC5CFB06}"/>
              </a:ext>
            </a:extLst>
          </p:cNvPr>
          <p:cNvSpPr>
            <a:spLocks noGrp="1"/>
          </p:cNvSpPr>
          <p:nvPr>
            <p:ph type="body" sz="half" idx="2"/>
          </p:nvPr>
        </p:nvSpPr>
        <p:spPr>
          <a:xfrm>
            <a:off x="839141" y="2057400"/>
            <a:ext cx="39322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34727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CA3E4-C4E7-F943-8162-3B3F6F12A9F2}"/>
              </a:ext>
            </a:extLst>
          </p:cNvPr>
          <p:cNvSpPr>
            <a:spLocks noGrp="1"/>
          </p:cNvSpPr>
          <p:nvPr>
            <p:ph type="title"/>
          </p:nvPr>
        </p:nvSpPr>
        <p:spPr>
          <a:xfrm>
            <a:off x="839141" y="457200"/>
            <a:ext cx="393229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9B022C-21E3-CA46-857A-22D079AF2470}"/>
              </a:ext>
            </a:extLst>
          </p:cNvPr>
          <p:cNvSpPr>
            <a:spLocks noGrp="1"/>
          </p:cNvSpPr>
          <p:nvPr>
            <p:ph type="pic" idx="1"/>
          </p:nvPr>
        </p:nvSpPr>
        <p:spPr>
          <a:xfrm>
            <a:off x="5183482" y="987426"/>
            <a:ext cx="6171259"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207FAB-CAE2-6A4A-9200-BE9824C6D5BB}"/>
              </a:ext>
            </a:extLst>
          </p:cNvPr>
          <p:cNvSpPr>
            <a:spLocks noGrp="1"/>
          </p:cNvSpPr>
          <p:nvPr>
            <p:ph type="body" sz="half" idx="2"/>
          </p:nvPr>
        </p:nvSpPr>
        <p:spPr>
          <a:xfrm>
            <a:off x="839141" y="2057400"/>
            <a:ext cx="393229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47602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0DB5A-3E69-D041-AD4C-E5C84900EC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D8549A-206C-CD4D-A7F7-9A46103DA7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511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5825F3-73E6-7943-A045-22C64B64622E}"/>
              </a:ext>
            </a:extLst>
          </p:cNvPr>
          <p:cNvSpPr>
            <a:spLocks noGrp="1"/>
          </p:cNvSpPr>
          <p:nvPr>
            <p:ph type="title" orient="vert"/>
          </p:nvPr>
        </p:nvSpPr>
        <p:spPr>
          <a:xfrm>
            <a:off x="8398934" y="609600"/>
            <a:ext cx="2302933"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E6CCEE-455F-EF43-B37F-02CA2E56F321}"/>
              </a:ext>
            </a:extLst>
          </p:cNvPr>
          <p:cNvSpPr>
            <a:spLocks noGrp="1"/>
          </p:cNvSpPr>
          <p:nvPr>
            <p:ph type="body" orient="vert" idx="1"/>
          </p:nvPr>
        </p:nvSpPr>
        <p:spPr>
          <a:xfrm>
            <a:off x="1490133" y="609600"/>
            <a:ext cx="6728178"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141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3250D-A053-8B4C-A6C5-1FB7E8D233B3}"/>
              </a:ext>
            </a:extLst>
          </p:cNvPr>
          <p:cNvSpPr>
            <a:spLocks noGrp="1"/>
          </p:cNvSpPr>
          <p:nvPr>
            <p:ph type="title"/>
          </p:nvPr>
        </p:nvSpPr>
        <p:spPr>
          <a:xfrm>
            <a:off x="1490134" y="609600"/>
            <a:ext cx="9211733"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24CAAF6D-F144-9F40-8B35-AC4E495401AD}"/>
              </a:ext>
            </a:extLst>
          </p:cNvPr>
          <p:cNvSpPr>
            <a:spLocks noGrp="1"/>
          </p:cNvSpPr>
          <p:nvPr>
            <p:ph type="tbl" idx="1"/>
          </p:nvPr>
        </p:nvSpPr>
        <p:spPr>
          <a:xfrm>
            <a:off x="1490134" y="1981200"/>
            <a:ext cx="9211733" cy="4114800"/>
          </a:xfrm>
        </p:spPr>
        <p:txBody>
          <a:bodyPr/>
          <a:lstStyle/>
          <a:p>
            <a:endParaRPr lang="en-US"/>
          </a:p>
        </p:txBody>
      </p:sp>
    </p:spTree>
    <p:extLst>
      <p:ext uri="{BB962C8B-B14F-4D97-AF65-F5344CB8AC3E}">
        <p14:creationId xmlns:p14="http://schemas.microsoft.com/office/powerpoint/2010/main" val="314263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0C8B-1774-964A-ACC7-2DE674D418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5994CB-4C04-6743-9C21-AC304C6065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F53EAA-BF29-D74E-8522-735D31D96C4A}"/>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5" name="Footer Placeholder 4">
            <a:extLst>
              <a:ext uri="{FF2B5EF4-FFF2-40B4-BE49-F238E27FC236}">
                <a16:creationId xmlns:a16="http://schemas.microsoft.com/office/drawing/2014/main" id="{E3E65772-0003-8A40-8F8C-B77C4ACD7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F626C-8215-7649-AEA3-2A8C8713B651}"/>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200231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42038-6D50-3244-BC84-89116A77D7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55741C-BCA5-784C-B818-EEBF29AFBB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788DC3-A717-6B4D-897B-8386400B73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8DF085-469C-D84F-AD76-CFA35B4B4258}"/>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6" name="Footer Placeholder 5">
            <a:extLst>
              <a:ext uri="{FF2B5EF4-FFF2-40B4-BE49-F238E27FC236}">
                <a16:creationId xmlns:a16="http://schemas.microsoft.com/office/drawing/2014/main" id="{E54B6B55-302F-494F-894D-109AF39F29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F39C41-2EE4-2047-A7B5-936D9BA3EE32}"/>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2972309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94F37-D4DA-FD4D-ACEC-E6AE12B152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25ED62-5777-B34A-A549-001A2288A5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D9CE4-EE8A-9245-9A0A-4685EFC29C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C8B1E6-4E34-D94F-89C2-D0DE96BB93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D8606-89A0-5D40-B656-29E43A25AC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DDF83E-CD27-7B47-A7C7-037642982A5A}"/>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8" name="Footer Placeholder 7">
            <a:extLst>
              <a:ext uri="{FF2B5EF4-FFF2-40B4-BE49-F238E27FC236}">
                <a16:creationId xmlns:a16="http://schemas.microsoft.com/office/drawing/2014/main" id="{108C3B47-7CC7-E647-9732-A22A3CC37F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DADBC5-33E9-F949-8FE2-A7EF13618A20}"/>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1339568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C846-DA3C-A64B-B963-2B5D0CAD5E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BB8B90-10F2-F846-94B0-5E8405F7FEE8}"/>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4" name="Footer Placeholder 3">
            <a:extLst>
              <a:ext uri="{FF2B5EF4-FFF2-40B4-BE49-F238E27FC236}">
                <a16:creationId xmlns:a16="http://schemas.microsoft.com/office/drawing/2014/main" id="{CFFE9C82-7643-C942-8B01-7ADB2B36C69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40BA6D-170E-A948-8696-9549FA45ACFD}"/>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370525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48F572-C8AB-884B-90F2-6FB6FA0BA261}"/>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3" name="Footer Placeholder 2">
            <a:extLst>
              <a:ext uri="{FF2B5EF4-FFF2-40B4-BE49-F238E27FC236}">
                <a16:creationId xmlns:a16="http://schemas.microsoft.com/office/drawing/2014/main" id="{BF26E743-B91D-CD4A-959B-F55C22CA3C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77FA89-56F4-FA41-9E6A-ABBF6B75CC88}"/>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68843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84102-BDE3-CC4E-B3EC-760E0881C0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4CA88A-999F-824D-8A85-1E9B930F4E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01C5DF-38A6-9043-9504-B800ED016A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A936EE-D8CA-3449-871D-9347A0DEA671}"/>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6" name="Footer Placeholder 5">
            <a:extLst>
              <a:ext uri="{FF2B5EF4-FFF2-40B4-BE49-F238E27FC236}">
                <a16:creationId xmlns:a16="http://schemas.microsoft.com/office/drawing/2014/main" id="{1243BF52-D318-7741-B3FB-2FF59E03A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003330-7285-CF45-B8DE-AAACE7373B6A}"/>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132083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0796F-3B27-B64D-9C47-194C1C459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4D628F-38D2-6749-9512-128A8BB484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3DAE6A-B23B-FC4E-A7FA-16A474FA9F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3180F1-0F5B-6B43-B5C5-94C7D6F055B5}"/>
              </a:ext>
            </a:extLst>
          </p:cNvPr>
          <p:cNvSpPr>
            <a:spLocks noGrp="1"/>
          </p:cNvSpPr>
          <p:nvPr>
            <p:ph type="dt" sz="half" idx="10"/>
          </p:nvPr>
        </p:nvSpPr>
        <p:spPr/>
        <p:txBody>
          <a:bodyPr/>
          <a:lstStyle/>
          <a:p>
            <a:fld id="{957DBAD9-BE2E-0F4C-960C-60B9E6DF2AB2}" type="datetimeFigureOut">
              <a:rPr lang="en-US" smtClean="0"/>
              <a:t>1/18/22</a:t>
            </a:fld>
            <a:endParaRPr lang="en-US"/>
          </a:p>
        </p:txBody>
      </p:sp>
      <p:sp>
        <p:nvSpPr>
          <p:cNvPr id="6" name="Footer Placeholder 5">
            <a:extLst>
              <a:ext uri="{FF2B5EF4-FFF2-40B4-BE49-F238E27FC236}">
                <a16:creationId xmlns:a16="http://schemas.microsoft.com/office/drawing/2014/main" id="{C43C773B-7CA1-674B-84F6-BF08BDD228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49A077-B954-2A46-B993-AD1FD7C363F6}"/>
              </a:ext>
            </a:extLst>
          </p:cNvPr>
          <p:cNvSpPr>
            <a:spLocks noGrp="1"/>
          </p:cNvSpPr>
          <p:nvPr>
            <p:ph type="sldNum" sz="quarter" idx="12"/>
          </p:nvPr>
        </p:nvSpPr>
        <p:spPr/>
        <p:txBody>
          <a:bodyPr/>
          <a:lstStyle/>
          <a:p>
            <a:fld id="{08075828-6EBB-374D-A4DD-06867AE33CEE}" type="slidenum">
              <a:rPr lang="en-US" smtClean="0"/>
              <a:t>‹#›</a:t>
            </a:fld>
            <a:endParaRPr lang="en-US"/>
          </a:p>
        </p:txBody>
      </p:sp>
    </p:spTree>
    <p:extLst>
      <p:ext uri="{BB962C8B-B14F-4D97-AF65-F5344CB8AC3E}">
        <p14:creationId xmlns:p14="http://schemas.microsoft.com/office/powerpoint/2010/main" val="147767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9786AC-228E-6D4D-88E8-3299A4126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31C420-1F0B-124F-A6C6-37C4804F82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FA7E9-DC76-334B-BBF3-81A234132B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7DBAD9-BE2E-0F4C-960C-60B9E6DF2AB2}" type="datetimeFigureOut">
              <a:rPr lang="en-US" smtClean="0"/>
              <a:t>1/18/22</a:t>
            </a:fld>
            <a:endParaRPr lang="en-US"/>
          </a:p>
        </p:txBody>
      </p:sp>
      <p:sp>
        <p:nvSpPr>
          <p:cNvPr id="5" name="Footer Placeholder 4">
            <a:extLst>
              <a:ext uri="{FF2B5EF4-FFF2-40B4-BE49-F238E27FC236}">
                <a16:creationId xmlns:a16="http://schemas.microsoft.com/office/drawing/2014/main" id="{2DB9A92F-2B11-724A-81B6-C281D9232B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419143-0D52-8A4C-8C94-20F49A50F0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075828-6EBB-374D-A4DD-06867AE33CEE}" type="slidenum">
              <a:rPr lang="en-US" smtClean="0"/>
              <a:t>‹#›</a:t>
            </a:fld>
            <a:endParaRPr lang="en-US"/>
          </a:p>
        </p:txBody>
      </p:sp>
      <p:pic>
        <p:nvPicPr>
          <p:cNvPr id="7" name="Picture 6">
            <a:extLst>
              <a:ext uri="{FF2B5EF4-FFF2-40B4-BE49-F238E27FC236}">
                <a16:creationId xmlns:a16="http://schemas.microsoft.com/office/drawing/2014/main" id="{1C380FAD-5D84-6C40-899D-021A7B4DD0F8}"/>
              </a:ext>
            </a:extLst>
          </p:cNvPr>
          <p:cNvPicPr>
            <a:picLocks noChangeAspect="1"/>
          </p:cNvPicPr>
          <p:nvPr userDrawn="1"/>
        </p:nvPicPr>
        <p:blipFill>
          <a:blip r:embed="rId13"/>
          <a:stretch>
            <a:fillRect/>
          </a:stretch>
        </p:blipFill>
        <p:spPr>
          <a:xfrm>
            <a:off x="0" y="5873088"/>
            <a:ext cx="626762" cy="984912"/>
          </a:xfrm>
          <a:prstGeom prst="rect">
            <a:avLst/>
          </a:prstGeom>
        </p:spPr>
      </p:pic>
    </p:spTree>
    <p:extLst>
      <p:ext uri="{BB962C8B-B14F-4D97-AF65-F5344CB8AC3E}">
        <p14:creationId xmlns:p14="http://schemas.microsoft.com/office/powerpoint/2010/main" val="1669595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726358-FEE3-C541-9E0E-5C1ABDE97BA6}"/>
              </a:ext>
            </a:extLst>
          </p:cNvPr>
          <p:cNvSpPr/>
          <p:nvPr userDrawn="1"/>
        </p:nvSpPr>
        <p:spPr>
          <a:xfrm>
            <a:off x="0" y="0"/>
            <a:ext cx="12192000" cy="638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1943DA0B-CACE-1D47-9FF9-6162F6B62CC5}"/>
              </a:ext>
            </a:extLst>
          </p:cNvPr>
          <p:cNvSpPr>
            <a:spLocks noGrp="1"/>
          </p:cNvSpPr>
          <p:nvPr>
            <p:ph type="title"/>
          </p:nvPr>
        </p:nvSpPr>
        <p:spPr>
          <a:xfrm>
            <a:off x="429827" y="920079"/>
            <a:ext cx="10515600" cy="4552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5D2858D-A47C-0548-B08C-1F36E32CAA54}"/>
              </a:ext>
            </a:extLst>
          </p:cNvPr>
          <p:cNvSpPr>
            <a:spLocks noGrp="1"/>
          </p:cNvSpPr>
          <p:nvPr>
            <p:ph type="body" idx="1"/>
          </p:nvPr>
        </p:nvSpPr>
        <p:spPr>
          <a:xfrm>
            <a:off x="429827" y="1475974"/>
            <a:ext cx="10515600" cy="413079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6D0086E-9146-EC46-8F9C-63D72E8982E8}"/>
              </a:ext>
            </a:extLst>
          </p:cNvPr>
          <p:cNvSpPr>
            <a:spLocks noGrp="1"/>
          </p:cNvSpPr>
          <p:nvPr>
            <p:ph type="ftr" sz="quarter" idx="3"/>
          </p:nvPr>
        </p:nvSpPr>
        <p:spPr>
          <a:xfrm>
            <a:off x="4038600" y="6511969"/>
            <a:ext cx="4114800" cy="223542"/>
          </a:xfrm>
          <a:prstGeom prst="rect">
            <a:avLst/>
          </a:prstGeom>
        </p:spPr>
        <p:txBody>
          <a:bodyPr vert="horz" lIns="91440" tIns="45720" rIns="91440" bIns="45720" rtlCol="0" anchor="ctr"/>
          <a:lstStyle>
            <a:lvl1pPr algn="ctr">
              <a:defRPr sz="1200">
                <a:solidFill>
                  <a:schemeClr val="bg1"/>
                </a:solidFill>
              </a:defRPr>
            </a:lvl1pPr>
          </a:lstStyle>
          <a:p>
            <a:fld id="{88E94964-B3A1-1744-9E4E-4AC552125A0C}" type="slidenum">
              <a:rPr lang="en-US" smtClean="0"/>
              <a:pPr/>
              <a:t>‹#›</a:t>
            </a:fld>
            <a:endParaRPr lang="en-US" dirty="0"/>
          </a:p>
        </p:txBody>
      </p:sp>
      <p:pic>
        <p:nvPicPr>
          <p:cNvPr id="8" name="Picture 7">
            <a:extLst>
              <a:ext uri="{FF2B5EF4-FFF2-40B4-BE49-F238E27FC236}">
                <a16:creationId xmlns:a16="http://schemas.microsoft.com/office/drawing/2014/main" id="{62EF4F13-3E3D-CC4A-B130-DB33C36ED97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38129" y="6484332"/>
            <a:ext cx="900049" cy="232088"/>
          </a:xfrm>
          <a:prstGeom prst="rect">
            <a:avLst/>
          </a:prstGeom>
        </p:spPr>
      </p:pic>
      <p:pic>
        <p:nvPicPr>
          <p:cNvPr id="11" name="Picture 10">
            <a:extLst>
              <a:ext uri="{FF2B5EF4-FFF2-40B4-BE49-F238E27FC236}">
                <a16:creationId xmlns:a16="http://schemas.microsoft.com/office/drawing/2014/main" id="{35EF12E5-5413-8048-BD2A-D5E62F9E42A8}"/>
              </a:ext>
            </a:extLst>
          </p:cNvPr>
          <p:cNvPicPr>
            <a:picLocks noChangeAspect="1"/>
          </p:cNvPicPr>
          <p:nvPr userDrawn="1"/>
        </p:nvPicPr>
        <p:blipFill>
          <a:blip r:embed="rId6"/>
          <a:stretch>
            <a:fillRect/>
          </a:stretch>
        </p:blipFill>
        <p:spPr>
          <a:xfrm>
            <a:off x="429827" y="6505554"/>
            <a:ext cx="2132857" cy="240919"/>
          </a:xfrm>
          <a:prstGeom prst="rect">
            <a:avLst/>
          </a:prstGeom>
        </p:spPr>
      </p:pic>
      <p:pic>
        <p:nvPicPr>
          <p:cNvPr id="10" name="Picture 9">
            <a:extLst>
              <a:ext uri="{FF2B5EF4-FFF2-40B4-BE49-F238E27FC236}">
                <a16:creationId xmlns:a16="http://schemas.microsoft.com/office/drawing/2014/main" id="{11C9E6E8-1212-8144-85B1-A73826BD8130}"/>
              </a:ext>
            </a:extLst>
          </p:cNvPr>
          <p:cNvPicPr>
            <a:picLocks noChangeAspect="1"/>
          </p:cNvPicPr>
          <p:nvPr userDrawn="1"/>
        </p:nvPicPr>
        <p:blipFill>
          <a:blip r:embed="rId7"/>
          <a:stretch>
            <a:fillRect/>
          </a:stretch>
        </p:blipFill>
        <p:spPr>
          <a:xfrm>
            <a:off x="0" y="5937921"/>
            <a:ext cx="626762" cy="984912"/>
          </a:xfrm>
          <a:prstGeom prst="rect">
            <a:avLst/>
          </a:prstGeom>
        </p:spPr>
      </p:pic>
    </p:spTree>
    <p:extLst>
      <p:ext uri="{BB962C8B-B14F-4D97-AF65-F5344CB8AC3E}">
        <p14:creationId xmlns:p14="http://schemas.microsoft.com/office/powerpoint/2010/main" val="3609589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dt="0"/>
  <p:txStyles>
    <p:titleStyle>
      <a:lvl1pPr algn="l" defTabSz="914400" rtl="0" eaLnBrk="1" latinLnBrk="0" hangingPunct="1">
        <a:lnSpc>
          <a:spcPct val="90000"/>
        </a:lnSpc>
        <a:spcBef>
          <a:spcPct val="0"/>
        </a:spcBef>
        <a:buNone/>
        <a:defRPr sz="3600" kern="1200">
          <a:solidFill>
            <a:srgbClr val="00BBD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0">
          <a:gsLst>
            <a:gs pos="83980">
              <a:srgbClr val="2AE4D3"/>
            </a:gs>
            <a:gs pos="0">
              <a:srgbClr val="00DFCA"/>
            </a:gs>
            <a:gs pos="92998">
              <a:srgbClr val="EBEBEB"/>
            </a:gs>
            <a:gs pos="94000">
              <a:srgbClr val="30E5D4"/>
            </a:gs>
            <a:gs pos="100000">
              <a:schemeClr val="bg1">
                <a:gamma/>
                <a:tint val="80000"/>
                <a:invGamma/>
              </a:schemeClr>
            </a:gs>
          </a:gsLst>
          <a:lin ang="5400000" scaled="1"/>
          <a:tileRect/>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498FF0B-9A7C-6D40-A5B5-E838D1345EC3}"/>
              </a:ext>
            </a:extLst>
          </p:cNvPr>
          <p:cNvSpPr>
            <a:spLocks noGrp="1" noChangeArrowheads="1"/>
          </p:cNvSpPr>
          <p:nvPr>
            <p:ph type="title"/>
          </p:nvPr>
        </p:nvSpPr>
        <p:spPr bwMode="auto">
          <a:xfrm>
            <a:off x="1490134" y="609600"/>
            <a:ext cx="921173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65AD9F2-71C2-194F-8C21-8F2E3CEB6620}"/>
              </a:ext>
            </a:extLst>
          </p:cNvPr>
          <p:cNvSpPr>
            <a:spLocks noGrp="1" noChangeArrowheads="1"/>
          </p:cNvSpPr>
          <p:nvPr>
            <p:ph type="body" idx="1"/>
          </p:nvPr>
        </p:nvSpPr>
        <p:spPr bwMode="auto">
          <a:xfrm>
            <a:off x="1490134" y="1981200"/>
            <a:ext cx="921173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4" name="Picture 3">
            <a:extLst>
              <a:ext uri="{FF2B5EF4-FFF2-40B4-BE49-F238E27FC236}">
                <a16:creationId xmlns:a16="http://schemas.microsoft.com/office/drawing/2014/main" id="{FB9427DF-DD61-1941-A4DB-5B765163CD20}"/>
              </a:ext>
            </a:extLst>
          </p:cNvPr>
          <p:cNvPicPr>
            <a:picLocks noChangeAspect="1"/>
          </p:cNvPicPr>
          <p:nvPr userDrawn="1"/>
        </p:nvPicPr>
        <p:blipFill>
          <a:blip r:embed="rId14"/>
          <a:stretch>
            <a:fillRect/>
          </a:stretch>
        </p:blipFill>
        <p:spPr>
          <a:xfrm>
            <a:off x="0" y="5873088"/>
            <a:ext cx="626762" cy="984912"/>
          </a:xfrm>
          <a:prstGeom prst="rect">
            <a:avLst/>
          </a:prstGeom>
        </p:spPr>
      </p:pic>
    </p:spTree>
    <p:extLst>
      <p:ext uri="{BB962C8B-B14F-4D97-AF65-F5344CB8AC3E}">
        <p14:creationId xmlns:p14="http://schemas.microsoft.com/office/powerpoint/2010/main" val="2747243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SzPct val="10000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0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8.emf"/><Relationship Id="rId7" Type="http://schemas.openxmlformats.org/officeDocument/2006/relationships/image" Target="../media/image22.emf"/><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6.xml"/><Relationship Id="rId1" Type="http://schemas.openxmlformats.org/officeDocument/2006/relationships/vmlDrawing" Target="../drawings/vmlDrawing3.vml"/><Relationship Id="rId5" Type="http://schemas.openxmlformats.org/officeDocument/2006/relationships/image" Target="../media/image25.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6082C712-6066-5146-A935-2368D32082D9}"/>
              </a:ext>
            </a:extLst>
          </p:cNvPr>
          <p:cNvSpPr txBox="1">
            <a:spLocks/>
          </p:cNvSpPr>
          <p:nvPr/>
        </p:nvSpPr>
        <p:spPr>
          <a:xfrm>
            <a:off x="1298723" y="788989"/>
            <a:ext cx="6000750" cy="608013"/>
          </a:xfrm>
          <a:prstGeom prst="rect">
            <a:avLst/>
          </a:prstGeom>
          <a:noFill/>
          <a:ln>
            <a:noFill/>
          </a:ln>
          <a:effectLst/>
          <a:extLst>
            <a:ext uri="{C572A759-6A51-4108-AA02-DFA0A04FC94B}"/>
          </a:extLst>
        </p:spPr>
        <p:txBody>
          <a:bodyPr lIns="81280" tIns="40640" rIns="81280" bIns="4064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A69C"/>
                </a:solidFill>
                <a:effectLst/>
                <a:uLnTx/>
                <a:uFillTx/>
                <a:latin typeface="Arial Narrow" charset="0"/>
                <a:ea typeface="ＭＳ 明朝" charset="-128"/>
                <a:cs typeface="Arial" charset="0"/>
              </a:rPr>
              <a:t>Introductory Flow Cytometry</a:t>
            </a:r>
            <a:endParaRPr kumimoji="0" lang="en-US" sz="1400" b="0" i="0" u="none" strike="noStrike" kern="1200" cap="none" spc="0" normalizeH="0" baseline="0" noProof="0" dirty="0">
              <a:ln>
                <a:noFill/>
              </a:ln>
              <a:solidFill>
                <a:prstClr val="black"/>
              </a:solidFill>
              <a:effectLst/>
              <a:uLnTx/>
              <a:uFillTx/>
              <a:latin typeface="Cambria" charset="0"/>
              <a:ea typeface="ＭＳ 明朝" charset="-128"/>
              <a:cs typeface="Times New Roman" charset="0"/>
            </a:endParaRPr>
          </a:p>
        </p:txBody>
      </p:sp>
      <p:sp>
        <p:nvSpPr>
          <p:cNvPr id="4" name="Rectangle 3">
            <a:extLst>
              <a:ext uri="{FF2B5EF4-FFF2-40B4-BE49-F238E27FC236}">
                <a16:creationId xmlns:a16="http://schemas.microsoft.com/office/drawing/2014/main" id="{36BB967D-C054-0B42-812E-F132C9B4F1BF}"/>
              </a:ext>
            </a:extLst>
          </p:cNvPr>
          <p:cNvSpPr>
            <a:spLocks noChangeArrowheads="1"/>
          </p:cNvSpPr>
          <p:nvPr/>
        </p:nvSpPr>
        <p:spPr bwMode="auto">
          <a:xfrm>
            <a:off x="1524001" y="379414"/>
            <a:ext cx="163513" cy="409575"/>
          </a:xfrm>
          <a:prstGeom prst="rect">
            <a:avLst/>
          </a:prstGeom>
          <a:noFill/>
          <a:ln>
            <a:noFill/>
          </a:ln>
          <a:effectLst/>
          <a:extLst>
            <a:ext uri="{909E8E84-426E-40dd-AFC4-6F175D3DCCD1}"/>
            <a:ext uri="{91240B29-F687-4f45-9708-019B960494DF}"/>
            <a:ext uri="{AF507438-7753-43e0-B8FC-AC1667EBCBE1}"/>
          </a:extLst>
        </p:spPr>
        <p:txBody>
          <a:bodyPr wrap="none" lIns="81280" tIns="40640" rIns="81280" bIns="4064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ubtitle 2">
            <a:extLst>
              <a:ext uri="{FF2B5EF4-FFF2-40B4-BE49-F238E27FC236}">
                <a16:creationId xmlns:a16="http://schemas.microsoft.com/office/drawing/2014/main" id="{23BAC17F-763D-EA4F-9F07-B084A924E8D3}"/>
              </a:ext>
            </a:extLst>
          </p:cNvPr>
          <p:cNvSpPr txBox="1">
            <a:spLocks/>
          </p:cNvSpPr>
          <p:nvPr/>
        </p:nvSpPr>
        <p:spPr>
          <a:xfrm>
            <a:off x="1298723" y="1478758"/>
            <a:ext cx="6858000" cy="655637"/>
          </a:xfrm>
          <a:prstGeom prst="rect">
            <a:avLst/>
          </a:prstGeom>
        </p:spPr>
        <p:txBody>
          <a:bodyPr lIns="81280" tIns="40640" rIns="81280" bIns="40640">
            <a:norm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685800" indent="-2286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J. Paul Robinson &amp; John Nolan</a:t>
            </a:r>
          </a:p>
        </p:txBody>
      </p:sp>
    </p:spTree>
    <p:extLst>
      <p:ext uri="{BB962C8B-B14F-4D97-AF65-F5344CB8AC3E}">
        <p14:creationId xmlns:p14="http://schemas.microsoft.com/office/powerpoint/2010/main" val="886678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C0C6CBF-9002-7844-AD1C-0658CF5C1F08}"/>
              </a:ext>
            </a:extLst>
          </p:cNvPr>
          <p:cNvSpPr>
            <a:spLocks noChangeArrowheads="1"/>
          </p:cNvSpPr>
          <p:nvPr/>
        </p:nvSpPr>
        <p:spPr bwMode="auto">
          <a:xfrm>
            <a:off x="2209800" y="867617"/>
            <a:ext cx="7341754"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dirty="0">
                <a:solidFill>
                  <a:srgbClr val="000000"/>
                </a:solidFill>
                <a:latin typeface="Bookman Old Style" panose="02050604050505020204" pitchFamily="18" charset="0"/>
              </a:rPr>
              <a:t>Specific Activity is the concentration </a:t>
            </a:r>
          </a:p>
        </p:txBody>
      </p:sp>
      <p:sp>
        <p:nvSpPr>
          <p:cNvPr id="12291" name="Rectangle 3">
            <a:extLst>
              <a:ext uri="{FF2B5EF4-FFF2-40B4-BE49-F238E27FC236}">
                <a16:creationId xmlns:a16="http://schemas.microsoft.com/office/drawing/2014/main" id="{D3099A30-6359-BF47-BEAA-1D19A518B359}"/>
              </a:ext>
            </a:extLst>
          </p:cNvPr>
          <p:cNvSpPr>
            <a:spLocks noChangeArrowheads="1"/>
          </p:cNvSpPr>
          <p:nvPr/>
        </p:nvSpPr>
        <p:spPr bwMode="auto">
          <a:xfrm>
            <a:off x="2209801" y="1477217"/>
            <a:ext cx="6742231"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a:solidFill>
                  <a:srgbClr val="000000"/>
                </a:solidFill>
                <a:latin typeface="Bookman Old Style" panose="02050604050505020204" pitchFamily="18" charset="0"/>
              </a:rPr>
              <a:t>of bindable antibody to its epitope </a:t>
            </a:r>
          </a:p>
        </p:txBody>
      </p:sp>
      <p:sp>
        <p:nvSpPr>
          <p:cNvPr id="12292" name="Rectangle 4">
            <a:extLst>
              <a:ext uri="{FF2B5EF4-FFF2-40B4-BE49-F238E27FC236}">
                <a16:creationId xmlns:a16="http://schemas.microsoft.com/office/drawing/2014/main" id="{6A3D3486-DEBF-2F4B-84A7-384B130A2954}"/>
              </a:ext>
            </a:extLst>
          </p:cNvPr>
          <p:cNvSpPr>
            <a:spLocks noChangeArrowheads="1"/>
          </p:cNvSpPr>
          <p:nvPr/>
        </p:nvSpPr>
        <p:spPr bwMode="auto">
          <a:xfrm>
            <a:off x="2209800" y="2124917"/>
            <a:ext cx="7216720"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dirty="0">
                <a:solidFill>
                  <a:srgbClr val="000000"/>
                </a:solidFill>
                <a:latin typeface="Bookman Old Style" panose="02050604050505020204" pitchFamily="18" charset="0"/>
              </a:rPr>
              <a:t>divided by the protein concentration.</a:t>
            </a:r>
          </a:p>
        </p:txBody>
      </p:sp>
      <p:sp>
        <p:nvSpPr>
          <p:cNvPr id="12293" name="Rectangle 5">
            <a:extLst>
              <a:ext uri="{FF2B5EF4-FFF2-40B4-BE49-F238E27FC236}">
                <a16:creationId xmlns:a16="http://schemas.microsoft.com/office/drawing/2014/main" id="{75D6EA8C-8E56-2A40-A90E-43B4793CD2E7}"/>
              </a:ext>
            </a:extLst>
          </p:cNvPr>
          <p:cNvSpPr>
            <a:spLocks noChangeArrowheads="1"/>
          </p:cNvSpPr>
          <p:nvPr/>
        </p:nvSpPr>
        <p:spPr bwMode="auto">
          <a:xfrm>
            <a:off x="5130801" y="3333751"/>
            <a:ext cx="41838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   </a:t>
            </a:r>
          </a:p>
        </p:txBody>
      </p:sp>
      <p:sp>
        <p:nvSpPr>
          <p:cNvPr id="12294" name="Rectangle 6">
            <a:extLst>
              <a:ext uri="{FF2B5EF4-FFF2-40B4-BE49-F238E27FC236}">
                <a16:creationId xmlns:a16="http://schemas.microsoft.com/office/drawing/2014/main" id="{9FCD7071-85E2-BC46-95FD-49900BDDCA80}"/>
              </a:ext>
            </a:extLst>
          </p:cNvPr>
          <p:cNvSpPr>
            <a:spLocks noChangeArrowheads="1"/>
          </p:cNvSpPr>
          <p:nvPr/>
        </p:nvSpPr>
        <p:spPr bwMode="auto">
          <a:xfrm>
            <a:off x="5988050" y="3717926"/>
            <a:ext cx="376238" cy="33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1600" b="1">
                <a:solidFill>
                  <a:srgbClr val="000000"/>
                </a:solidFill>
                <a:latin typeface="Bookman Old Style" panose="02050604050505020204" pitchFamily="18" charset="0"/>
              </a:rPr>
              <a:t>2</a:t>
            </a:r>
          </a:p>
        </p:txBody>
      </p:sp>
      <p:grpSp>
        <p:nvGrpSpPr>
          <p:cNvPr id="12297" name="Group 9">
            <a:extLst>
              <a:ext uri="{FF2B5EF4-FFF2-40B4-BE49-F238E27FC236}">
                <a16:creationId xmlns:a16="http://schemas.microsoft.com/office/drawing/2014/main" id="{3C8791AD-7ECF-4147-AFEE-10A1E8E5E252}"/>
              </a:ext>
            </a:extLst>
          </p:cNvPr>
          <p:cNvGrpSpPr>
            <a:grpSpLocks/>
          </p:cNvGrpSpPr>
          <p:nvPr/>
        </p:nvGrpSpPr>
        <p:grpSpPr bwMode="auto">
          <a:xfrm>
            <a:off x="4787900" y="3486156"/>
            <a:ext cx="1736725" cy="366713"/>
            <a:chOff x="2416" y="2196"/>
            <a:chExt cx="1094" cy="231"/>
          </a:xfrm>
        </p:grpSpPr>
        <p:sp>
          <p:nvSpPr>
            <p:cNvPr id="12295" name="Rectangle 7">
              <a:extLst>
                <a:ext uri="{FF2B5EF4-FFF2-40B4-BE49-F238E27FC236}">
                  <a16:creationId xmlns:a16="http://schemas.microsoft.com/office/drawing/2014/main" id="{1A138452-6F4F-AE4B-8978-9736F00DE866}"/>
                </a:ext>
              </a:extLst>
            </p:cNvPr>
            <p:cNvSpPr>
              <a:spLocks noChangeArrowheads="1"/>
            </p:cNvSpPr>
            <p:nvPr/>
          </p:nvSpPr>
          <p:spPr bwMode="auto">
            <a:xfrm>
              <a:off x="2416" y="2196"/>
              <a:ext cx="60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 [F(ab')</a:t>
              </a:r>
            </a:p>
          </p:txBody>
        </p:sp>
        <p:sp>
          <p:nvSpPr>
            <p:cNvPr id="12296" name="Rectangle 8">
              <a:extLst>
                <a:ext uri="{FF2B5EF4-FFF2-40B4-BE49-F238E27FC236}">
                  <a16:creationId xmlns:a16="http://schemas.microsoft.com/office/drawing/2014/main" id="{AC700625-8023-2544-BF85-170E330495B2}"/>
                </a:ext>
              </a:extLst>
            </p:cNvPr>
            <p:cNvSpPr>
              <a:spLocks noChangeArrowheads="1"/>
            </p:cNvSpPr>
            <p:nvPr/>
          </p:nvSpPr>
          <p:spPr bwMode="auto">
            <a:xfrm>
              <a:off x="3253" y="2196"/>
              <a:ext cx="25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  </a:t>
              </a:r>
            </a:p>
          </p:txBody>
        </p:sp>
      </p:grpSp>
      <p:sp>
        <p:nvSpPr>
          <p:cNvPr id="12298" name="Rectangle 10">
            <a:extLst>
              <a:ext uri="{FF2B5EF4-FFF2-40B4-BE49-F238E27FC236}">
                <a16:creationId xmlns:a16="http://schemas.microsoft.com/office/drawing/2014/main" id="{25D6B8A4-5701-2E4C-9009-9F128F6DBEA6}"/>
              </a:ext>
            </a:extLst>
          </p:cNvPr>
          <p:cNvSpPr>
            <a:spLocks noChangeArrowheads="1"/>
          </p:cNvSpPr>
          <p:nvPr/>
        </p:nvSpPr>
        <p:spPr bwMode="auto">
          <a:xfrm>
            <a:off x="3659188" y="3752851"/>
            <a:ext cx="71814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SA =</a:t>
            </a:r>
          </a:p>
        </p:txBody>
      </p:sp>
      <p:sp>
        <p:nvSpPr>
          <p:cNvPr id="12299" name="Rectangle 11">
            <a:extLst>
              <a:ext uri="{FF2B5EF4-FFF2-40B4-BE49-F238E27FC236}">
                <a16:creationId xmlns:a16="http://schemas.microsoft.com/office/drawing/2014/main" id="{066CDB82-E8AD-B94D-9B73-3B294A9D747F}"/>
              </a:ext>
            </a:extLst>
          </p:cNvPr>
          <p:cNvSpPr>
            <a:spLocks noChangeArrowheads="1"/>
          </p:cNvSpPr>
          <p:nvPr/>
        </p:nvSpPr>
        <p:spPr bwMode="auto">
          <a:xfrm>
            <a:off x="4830764" y="4095751"/>
            <a:ext cx="1285609"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 (protein)</a:t>
            </a:r>
          </a:p>
        </p:txBody>
      </p:sp>
      <p:sp>
        <p:nvSpPr>
          <p:cNvPr id="12300" name="Line 12">
            <a:extLst>
              <a:ext uri="{FF2B5EF4-FFF2-40B4-BE49-F238E27FC236}">
                <a16:creationId xmlns:a16="http://schemas.microsoft.com/office/drawing/2014/main" id="{C82FB201-A654-3D44-A77B-421B5AABE972}"/>
              </a:ext>
            </a:extLst>
          </p:cNvPr>
          <p:cNvSpPr>
            <a:spLocks noChangeShapeType="1"/>
          </p:cNvSpPr>
          <p:nvPr/>
        </p:nvSpPr>
        <p:spPr bwMode="auto">
          <a:xfrm>
            <a:off x="4700588" y="4064000"/>
            <a:ext cx="2311400" cy="0"/>
          </a:xfrm>
          <a:prstGeom prst="line">
            <a:avLst/>
          </a:prstGeom>
          <a:noFill/>
          <a:ln w="508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Tree>
    <p:extLst>
      <p:ext uri="{BB962C8B-B14F-4D97-AF65-F5344CB8AC3E}">
        <p14:creationId xmlns:p14="http://schemas.microsoft.com/office/powerpoint/2010/main" val="335289715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5887B99-485C-0E4C-BE36-207D4B583BBA}"/>
              </a:ext>
            </a:extLst>
          </p:cNvPr>
          <p:cNvSpPr>
            <a:spLocks noGrp="1" noChangeArrowheads="1"/>
          </p:cNvSpPr>
          <p:nvPr>
            <p:ph type="title"/>
          </p:nvPr>
        </p:nvSpPr>
        <p:spPr>
          <a:xfrm>
            <a:off x="1524000" y="990600"/>
            <a:ext cx="7772400" cy="1143000"/>
          </a:xfrm>
          <a:noFill/>
          <a:ln/>
        </p:spPr>
        <p:txBody>
          <a:bodyPr/>
          <a:lstStyle/>
          <a:p>
            <a:r>
              <a:rPr lang="en-US" altLang="en-US" sz="3200" b="1" dirty="0">
                <a:solidFill>
                  <a:srgbClr val="000000"/>
                </a:solidFill>
                <a:latin typeface="Bookman Old Style" panose="02050604050505020204" pitchFamily="18" charset="0"/>
              </a:rPr>
              <a:t>Reasons Antibodies </a:t>
            </a:r>
            <a:br>
              <a:rPr lang="en-US" altLang="en-US" sz="3200" b="1" dirty="0">
                <a:solidFill>
                  <a:srgbClr val="000000"/>
                </a:solidFill>
                <a:latin typeface="Bookman Old Style" panose="02050604050505020204" pitchFamily="18" charset="0"/>
              </a:rPr>
            </a:br>
            <a:r>
              <a:rPr lang="en-US" altLang="en-US" sz="3200" b="1" dirty="0">
                <a:solidFill>
                  <a:srgbClr val="000000"/>
                </a:solidFill>
                <a:latin typeface="Bookman Old Style" panose="02050604050505020204" pitchFamily="18" charset="0"/>
              </a:rPr>
              <a:t>do not bind to cells:</a:t>
            </a:r>
          </a:p>
        </p:txBody>
      </p:sp>
      <p:sp>
        <p:nvSpPr>
          <p:cNvPr id="14339" name="Rectangle 3">
            <a:extLst>
              <a:ext uri="{FF2B5EF4-FFF2-40B4-BE49-F238E27FC236}">
                <a16:creationId xmlns:a16="http://schemas.microsoft.com/office/drawing/2014/main" id="{719B6186-4722-5F4D-9A9A-5820965FF13B}"/>
              </a:ext>
            </a:extLst>
          </p:cNvPr>
          <p:cNvSpPr>
            <a:spLocks noGrp="1" noChangeArrowheads="1"/>
          </p:cNvSpPr>
          <p:nvPr>
            <p:ph type="body" idx="1"/>
          </p:nvPr>
        </p:nvSpPr>
        <p:spPr>
          <a:xfrm>
            <a:off x="2743200" y="2438400"/>
            <a:ext cx="7772400" cy="4114800"/>
          </a:xfrm>
          <a:noFill/>
          <a:ln/>
        </p:spPr>
        <p:txBody>
          <a:bodyPr/>
          <a:lstStyle/>
          <a:p>
            <a:pPr>
              <a:spcBef>
                <a:spcPct val="0"/>
              </a:spcBef>
            </a:pPr>
            <a:r>
              <a:rPr lang="en-US" altLang="en-US" sz="3600" dirty="0" err="1">
                <a:solidFill>
                  <a:srgbClr val="000000"/>
                </a:solidFill>
                <a:latin typeface="Bookman Old Style" panose="02050604050505020204" pitchFamily="18" charset="0"/>
              </a:rPr>
              <a:t>overconjugation</a:t>
            </a:r>
            <a:endParaRPr lang="en-US" altLang="en-US" sz="3600" dirty="0">
              <a:solidFill>
                <a:srgbClr val="000000"/>
              </a:solidFill>
              <a:latin typeface="Bookman Old Style" panose="02050604050505020204" pitchFamily="18" charset="0"/>
            </a:endParaRPr>
          </a:p>
          <a:p>
            <a:pPr>
              <a:spcBef>
                <a:spcPct val="0"/>
              </a:spcBef>
            </a:pPr>
            <a:r>
              <a:rPr lang="en-US" altLang="en-US" sz="3600" dirty="0">
                <a:solidFill>
                  <a:srgbClr val="000000"/>
                </a:solidFill>
                <a:latin typeface="Bookman Old Style" panose="02050604050505020204" pitchFamily="18" charset="0"/>
              </a:rPr>
              <a:t>not purified</a:t>
            </a:r>
          </a:p>
          <a:p>
            <a:pPr>
              <a:spcBef>
                <a:spcPct val="0"/>
              </a:spcBef>
            </a:pPr>
            <a:r>
              <a:rPr lang="en-US" altLang="en-US" sz="3600" dirty="0">
                <a:solidFill>
                  <a:srgbClr val="000000"/>
                </a:solidFill>
                <a:latin typeface="Bookman Old Style" panose="02050604050505020204" pitchFamily="18" charset="0"/>
              </a:rPr>
              <a:t>degradation of binding site</a:t>
            </a:r>
          </a:p>
          <a:p>
            <a:pPr>
              <a:spcBef>
                <a:spcPct val="0"/>
              </a:spcBef>
            </a:pPr>
            <a:r>
              <a:rPr lang="en-US" altLang="en-US" sz="3600" dirty="0">
                <a:solidFill>
                  <a:srgbClr val="000000"/>
                </a:solidFill>
                <a:latin typeface="Bookman Old Style" panose="02050604050505020204" pitchFamily="18" charset="0"/>
              </a:rPr>
              <a:t>aggregation</a:t>
            </a:r>
          </a:p>
        </p:txBody>
      </p:sp>
      <p:sp>
        <p:nvSpPr>
          <p:cNvPr id="14340" name="Rectangle 4">
            <a:extLst>
              <a:ext uri="{FF2B5EF4-FFF2-40B4-BE49-F238E27FC236}">
                <a16:creationId xmlns:a16="http://schemas.microsoft.com/office/drawing/2014/main" id="{FBB00CC6-2BD0-8B49-87CA-F20474EC26F0}"/>
              </a:ext>
            </a:extLst>
          </p:cNvPr>
          <p:cNvSpPr>
            <a:spLocks noChangeArrowheads="1"/>
          </p:cNvSpPr>
          <p:nvPr/>
        </p:nvSpPr>
        <p:spPr bwMode="auto">
          <a:xfrm>
            <a:off x="952500" y="1985963"/>
            <a:ext cx="10267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1" name="Rectangle 5">
            <a:extLst>
              <a:ext uri="{FF2B5EF4-FFF2-40B4-BE49-F238E27FC236}">
                <a16:creationId xmlns:a16="http://schemas.microsoft.com/office/drawing/2014/main" id="{C2D3113B-5EF1-804C-B9E4-01D343E943A4}"/>
              </a:ext>
            </a:extLst>
          </p:cNvPr>
          <p:cNvSpPr>
            <a:spLocks noChangeArrowheads="1"/>
          </p:cNvSpPr>
          <p:nvPr/>
        </p:nvSpPr>
        <p:spPr bwMode="auto">
          <a:xfrm>
            <a:off x="1466850" y="2595563"/>
            <a:ext cx="47132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2" name="Rectangle 6">
            <a:extLst>
              <a:ext uri="{FF2B5EF4-FFF2-40B4-BE49-F238E27FC236}">
                <a16:creationId xmlns:a16="http://schemas.microsoft.com/office/drawing/2014/main" id="{7FAD8EA5-4B4E-B841-8CC8-FD659B62B3EE}"/>
              </a:ext>
            </a:extLst>
          </p:cNvPr>
          <p:cNvSpPr>
            <a:spLocks noChangeArrowheads="1"/>
          </p:cNvSpPr>
          <p:nvPr/>
        </p:nvSpPr>
        <p:spPr bwMode="auto">
          <a:xfrm>
            <a:off x="1466850" y="3090863"/>
            <a:ext cx="3386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3" name="Rectangle 7">
            <a:extLst>
              <a:ext uri="{FF2B5EF4-FFF2-40B4-BE49-F238E27FC236}">
                <a16:creationId xmlns:a16="http://schemas.microsoft.com/office/drawing/2014/main" id="{4D406745-D0CA-4040-B47F-1392530C52F6}"/>
              </a:ext>
            </a:extLst>
          </p:cNvPr>
          <p:cNvSpPr>
            <a:spLocks noChangeArrowheads="1"/>
          </p:cNvSpPr>
          <p:nvPr/>
        </p:nvSpPr>
        <p:spPr bwMode="auto">
          <a:xfrm>
            <a:off x="1466850" y="3586163"/>
            <a:ext cx="74183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344" name="Rectangle 8">
            <a:extLst>
              <a:ext uri="{FF2B5EF4-FFF2-40B4-BE49-F238E27FC236}">
                <a16:creationId xmlns:a16="http://schemas.microsoft.com/office/drawing/2014/main" id="{B81B3E26-E5ED-124E-811C-A5FE2A963393}"/>
              </a:ext>
            </a:extLst>
          </p:cNvPr>
          <p:cNvSpPr>
            <a:spLocks noChangeArrowheads="1"/>
          </p:cNvSpPr>
          <p:nvPr/>
        </p:nvSpPr>
        <p:spPr bwMode="auto">
          <a:xfrm>
            <a:off x="1466850" y="4070351"/>
            <a:ext cx="34925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b="1">
                <a:solidFill>
                  <a:srgbClr val="000000"/>
                </a:solidFill>
                <a:latin typeface="Bookman Old Style" panose="02050604050505020204" pitchFamily="18" charset="0"/>
              </a:rPr>
              <a:t> </a:t>
            </a:r>
          </a:p>
        </p:txBody>
      </p:sp>
    </p:spTree>
    <p:extLst>
      <p:ext uri="{BB962C8B-B14F-4D97-AF65-F5344CB8AC3E}">
        <p14:creationId xmlns:p14="http://schemas.microsoft.com/office/powerpoint/2010/main" val="41801740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072765D-E6FD-E142-9560-D15F901697FD}"/>
              </a:ext>
            </a:extLst>
          </p:cNvPr>
          <p:cNvSpPr>
            <a:spLocks noChangeArrowheads="1"/>
          </p:cNvSpPr>
          <p:nvPr/>
        </p:nvSpPr>
        <p:spPr bwMode="auto">
          <a:xfrm>
            <a:off x="2514601" y="347664"/>
            <a:ext cx="6748463"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b="1" dirty="0">
                <a:solidFill>
                  <a:srgbClr val="DC0081"/>
                </a:solidFill>
                <a:latin typeface="Bookman Old Style" panose="02050604050505020204" pitchFamily="18" charset="0"/>
              </a:rPr>
              <a:t>STORING OF ANTIBODIES :</a:t>
            </a:r>
          </a:p>
        </p:txBody>
      </p:sp>
      <p:sp>
        <p:nvSpPr>
          <p:cNvPr id="16387" name="Rectangle 3">
            <a:extLst>
              <a:ext uri="{FF2B5EF4-FFF2-40B4-BE49-F238E27FC236}">
                <a16:creationId xmlns:a16="http://schemas.microsoft.com/office/drawing/2014/main" id="{96B10C42-D259-424E-9AF6-9585121003CA}"/>
              </a:ext>
            </a:extLst>
          </p:cNvPr>
          <p:cNvSpPr>
            <a:spLocks noChangeArrowheads="1"/>
          </p:cNvSpPr>
          <p:nvPr/>
        </p:nvSpPr>
        <p:spPr bwMode="auto">
          <a:xfrm>
            <a:off x="2152650" y="1431926"/>
            <a:ext cx="5757988"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dirty="0">
                <a:solidFill>
                  <a:srgbClr val="004E47"/>
                </a:solidFill>
                <a:latin typeface="Bookman Old Style" panose="02050604050505020204" pitchFamily="18" charset="0"/>
              </a:rPr>
              <a:t>Proteases destroy antibodies in:</a:t>
            </a:r>
          </a:p>
        </p:txBody>
      </p:sp>
      <p:sp>
        <p:nvSpPr>
          <p:cNvPr id="16388" name="Rectangle 4">
            <a:extLst>
              <a:ext uri="{FF2B5EF4-FFF2-40B4-BE49-F238E27FC236}">
                <a16:creationId xmlns:a16="http://schemas.microsoft.com/office/drawing/2014/main" id="{8ACEB31A-11ED-5740-A60C-802338B292EF}"/>
              </a:ext>
            </a:extLst>
          </p:cNvPr>
          <p:cNvSpPr>
            <a:spLocks noChangeArrowheads="1"/>
          </p:cNvSpPr>
          <p:nvPr/>
        </p:nvSpPr>
        <p:spPr bwMode="auto">
          <a:xfrm>
            <a:off x="3609976" y="1812926"/>
            <a:ext cx="2492671"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a:solidFill>
                  <a:srgbClr val="004E47"/>
                </a:solidFill>
                <a:latin typeface="Bookman Old Style" panose="02050604050505020204" pitchFamily="18" charset="0"/>
              </a:rPr>
              <a:t>• ascitic fluid</a:t>
            </a:r>
          </a:p>
        </p:txBody>
      </p:sp>
      <p:sp>
        <p:nvSpPr>
          <p:cNvPr id="16389" name="Rectangle 5">
            <a:extLst>
              <a:ext uri="{FF2B5EF4-FFF2-40B4-BE49-F238E27FC236}">
                <a16:creationId xmlns:a16="http://schemas.microsoft.com/office/drawing/2014/main" id="{BCCD699A-E99A-A642-BA63-5B05063218C4}"/>
              </a:ext>
            </a:extLst>
          </p:cNvPr>
          <p:cNvSpPr>
            <a:spLocks noChangeArrowheads="1"/>
          </p:cNvSpPr>
          <p:nvPr/>
        </p:nvSpPr>
        <p:spPr bwMode="auto">
          <a:xfrm>
            <a:off x="3609975" y="2193926"/>
            <a:ext cx="1625446"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a:solidFill>
                  <a:srgbClr val="004E47"/>
                </a:solidFill>
                <a:latin typeface="Bookman Old Style" panose="02050604050505020204" pitchFamily="18" charset="0"/>
              </a:rPr>
              <a:t>• serum</a:t>
            </a:r>
          </a:p>
        </p:txBody>
      </p:sp>
      <p:sp>
        <p:nvSpPr>
          <p:cNvPr id="16390" name="Rectangle 6">
            <a:extLst>
              <a:ext uri="{FF2B5EF4-FFF2-40B4-BE49-F238E27FC236}">
                <a16:creationId xmlns:a16="http://schemas.microsoft.com/office/drawing/2014/main" id="{F3CAEAA9-504B-794C-861E-B04102BEA121}"/>
              </a:ext>
            </a:extLst>
          </p:cNvPr>
          <p:cNvSpPr>
            <a:spLocks noChangeArrowheads="1"/>
          </p:cNvSpPr>
          <p:nvPr/>
        </p:nvSpPr>
        <p:spPr bwMode="auto">
          <a:xfrm>
            <a:off x="3609975" y="2574926"/>
            <a:ext cx="1877118"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a:solidFill>
                  <a:srgbClr val="004E47"/>
                </a:solidFill>
                <a:latin typeface="Bookman Old Style" panose="02050604050505020204" pitchFamily="18" charset="0"/>
              </a:rPr>
              <a:t>• bacteria</a:t>
            </a:r>
          </a:p>
        </p:txBody>
      </p:sp>
      <p:sp>
        <p:nvSpPr>
          <p:cNvPr id="16391" name="Rectangle 7">
            <a:extLst>
              <a:ext uri="{FF2B5EF4-FFF2-40B4-BE49-F238E27FC236}">
                <a16:creationId xmlns:a16="http://schemas.microsoft.com/office/drawing/2014/main" id="{0AA08F1F-2496-3C49-B014-507D6D5D6566}"/>
              </a:ext>
            </a:extLst>
          </p:cNvPr>
          <p:cNvSpPr>
            <a:spLocks noChangeArrowheads="1"/>
          </p:cNvSpPr>
          <p:nvPr/>
        </p:nvSpPr>
        <p:spPr bwMode="auto">
          <a:xfrm>
            <a:off x="2152650" y="3044826"/>
            <a:ext cx="3262112"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a:solidFill>
                  <a:srgbClr val="004E47"/>
                </a:solidFill>
                <a:latin typeface="Bookman Old Style" panose="02050604050505020204" pitchFamily="18" charset="0"/>
              </a:rPr>
              <a:t>Use sodium azide</a:t>
            </a:r>
          </a:p>
        </p:txBody>
      </p:sp>
      <p:sp>
        <p:nvSpPr>
          <p:cNvPr id="16392" name="Rectangle 8">
            <a:extLst>
              <a:ext uri="{FF2B5EF4-FFF2-40B4-BE49-F238E27FC236}">
                <a16:creationId xmlns:a16="http://schemas.microsoft.com/office/drawing/2014/main" id="{CF3D0F8E-77B0-B840-B198-5957B41CF4B2}"/>
              </a:ext>
            </a:extLst>
          </p:cNvPr>
          <p:cNvSpPr>
            <a:spLocks noChangeArrowheads="1"/>
          </p:cNvSpPr>
          <p:nvPr/>
        </p:nvSpPr>
        <p:spPr bwMode="auto">
          <a:xfrm>
            <a:off x="2152650" y="3654426"/>
            <a:ext cx="6969858"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a:solidFill>
                  <a:srgbClr val="004E47"/>
                </a:solidFill>
                <a:latin typeface="Bookman Old Style" panose="02050604050505020204" pitchFamily="18" charset="0"/>
              </a:rPr>
              <a:t>Use highly purified albumin or gelatin </a:t>
            </a:r>
          </a:p>
          <a:p>
            <a:r>
              <a:rPr lang="en-US" altLang="en-US" sz="2800">
                <a:solidFill>
                  <a:srgbClr val="004E47"/>
                </a:solidFill>
                <a:latin typeface="Bookman Old Style" panose="02050604050505020204" pitchFamily="18" charset="0"/>
              </a:rPr>
              <a:t>as carrier</a:t>
            </a:r>
          </a:p>
        </p:txBody>
      </p:sp>
      <p:sp>
        <p:nvSpPr>
          <p:cNvPr id="16393" name="Rectangle 9">
            <a:extLst>
              <a:ext uri="{FF2B5EF4-FFF2-40B4-BE49-F238E27FC236}">
                <a16:creationId xmlns:a16="http://schemas.microsoft.com/office/drawing/2014/main" id="{2EA5D654-61A0-3049-AC97-4BE1BB121BD1}"/>
              </a:ext>
            </a:extLst>
          </p:cNvPr>
          <p:cNvSpPr>
            <a:spLocks noChangeArrowheads="1"/>
          </p:cNvSpPr>
          <p:nvPr/>
        </p:nvSpPr>
        <p:spPr bwMode="auto">
          <a:xfrm>
            <a:off x="2324100" y="3741738"/>
            <a:ext cx="160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94" name="Rectangle 10">
            <a:extLst>
              <a:ext uri="{FF2B5EF4-FFF2-40B4-BE49-F238E27FC236}">
                <a16:creationId xmlns:a16="http://schemas.microsoft.com/office/drawing/2014/main" id="{A033D9C3-DE2A-424C-BD0E-CFE0F58AF0B0}"/>
              </a:ext>
            </a:extLst>
          </p:cNvPr>
          <p:cNvSpPr>
            <a:spLocks noChangeArrowheads="1"/>
          </p:cNvSpPr>
          <p:nvPr/>
        </p:nvSpPr>
        <p:spPr bwMode="auto">
          <a:xfrm>
            <a:off x="2152651" y="4645026"/>
            <a:ext cx="5517537" cy="520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a:solidFill>
                  <a:srgbClr val="004E47"/>
                </a:solidFill>
                <a:latin typeface="Bookman Old Style" panose="02050604050505020204" pitchFamily="18" charset="0"/>
              </a:rPr>
              <a:t>Purify antibodies immediately </a:t>
            </a:r>
          </a:p>
        </p:txBody>
      </p:sp>
      <p:sp>
        <p:nvSpPr>
          <p:cNvPr id="16395" name="Rectangle 11">
            <a:extLst>
              <a:ext uri="{FF2B5EF4-FFF2-40B4-BE49-F238E27FC236}">
                <a16:creationId xmlns:a16="http://schemas.microsoft.com/office/drawing/2014/main" id="{ACB18A49-F8E6-DC46-9943-C9602AF2D217}"/>
              </a:ext>
            </a:extLst>
          </p:cNvPr>
          <p:cNvSpPr>
            <a:spLocks noChangeArrowheads="1"/>
          </p:cNvSpPr>
          <p:nvPr/>
        </p:nvSpPr>
        <p:spPr bwMode="auto">
          <a:xfrm>
            <a:off x="2324100" y="4351338"/>
            <a:ext cx="2952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1837585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a:extLst>
              <a:ext uri="{FF2B5EF4-FFF2-40B4-BE49-F238E27FC236}">
                <a16:creationId xmlns:a16="http://schemas.microsoft.com/office/drawing/2014/main" id="{10829F7F-7CE3-A842-9AAE-E2E410026969}"/>
              </a:ext>
            </a:extLst>
          </p:cNvPr>
          <p:cNvSpPr>
            <a:spLocks noChangeShapeType="1"/>
          </p:cNvSpPr>
          <p:nvPr/>
        </p:nvSpPr>
        <p:spPr bwMode="auto">
          <a:xfrm>
            <a:off x="3695700" y="1535113"/>
            <a:ext cx="0" cy="37576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3" name="Line 3">
            <a:extLst>
              <a:ext uri="{FF2B5EF4-FFF2-40B4-BE49-F238E27FC236}">
                <a16:creationId xmlns:a16="http://schemas.microsoft.com/office/drawing/2014/main" id="{BFDF1C02-B79B-0A4E-96F8-0FCC1935C0A7}"/>
              </a:ext>
            </a:extLst>
          </p:cNvPr>
          <p:cNvSpPr>
            <a:spLocks noChangeShapeType="1"/>
          </p:cNvSpPr>
          <p:nvPr/>
        </p:nvSpPr>
        <p:spPr bwMode="auto">
          <a:xfrm>
            <a:off x="3722689" y="5318125"/>
            <a:ext cx="43195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84" name="Freeform 4">
            <a:extLst>
              <a:ext uri="{FF2B5EF4-FFF2-40B4-BE49-F238E27FC236}">
                <a16:creationId xmlns:a16="http://schemas.microsoft.com/office/drawing/2014/main" id="{07EC9652-EC1C-EF4D-85A3-A3BC3DD0C7D1}"/>
              </a:ext>
            </a:extLst>
          </p:cNvPr>
          <p:cNvSpPr>
            <a:spLocks/>
          </p:cNvSpPr>
          <p:nvPr/>
        </p:nvSpPr>
        <p:spPr bwMode="auto">
          <a:xfrm>
            <a:off x="3713163" y="2000250"/>
            <a:ext cx="4438650" cy="3182938"/>
          </a:xfrm>
          <a:custGeom>
            <a:avLst/>
            <a:gdLst>
              <a:gd name="T0" fmla="*/ 54 w 2796"/>
              <a:gd name="T1" fmla="*/ 2004 h 2005"/>
              <a:gd name="T2" fmla="*/ 135 w 2796"/>
              <a:gd name="T3" fmla="*/ 1980 h 2005"/>
              <a:gd name="T4" fmla="*/ 216 w 2796"/>
              <a:gd name="T5" fmla="*/ 1932 h 2005"/>
              <a:gd name="T6" fmla="*/ 284 w 2796"/>
              <a:gd name="T7" fmla="*/ 1872 h 2005"/>
              <a:gd name="T8" fmla="*/ 324 w 2796"/>
              <a:gd name="T9" fmla="*/ 1812 h 2005"/>
              <a:gd name="T10" fmla="*/ 351 w 2796"/>
              <a:gd name="T11" fmla="*/ 1740 h 2005"/>
              <a:gd name="T12" fmla="*/ 378 w 2796"/>
              <a:gd name="T13" fmla="*/ 1668 h 2005"/>
              <a:gd name="T14" fmla="*/ 392 w 2796"/>
              <a:gd name="T15" fmla="*/ 1572 h 2005"/>
              <a:gd name="T16" fmla="*/ 405 w 2796"/>
              <a:gd name="T17" fmla="*/ 1488 h 2005"/>
              <a:gd name="T18" fmla="*/ 432 w 2796"/>
              <a:gd name="T19" fmla="*/ 1416 h 2005"/>
              <a:gd name="T20" fmla="*/ 446 w 2796"/>
              <a:gd name="T21" fmla="*/ 1344 h 2005"/>
              <a:gd name="T22" fmla="*/ 473 w 2796"/>
              <a:gd name="T23" fmla="*/ 1272 h 2005"/>
              <a:gd name="T24" fmla="*/ 513 w 2796"/>
              <a:gd name="T25" fmla="*/ 1200 h 2005"/>
              <a:gd name="T26" fmla="*/ 554 w 2796"/>
              <a:gd name="T27" fmla="*/ 1116 h 2005"/>
              <a:gd name="T28" fmla="*/ 594 w 2796"/>
              <a:gd name="T29" fmla="*/ 1032 h 2005"/>
              <a:gd name="T30" fmla="*/ 635 w 2796"/>
              <a:gd name="T31" fmla="*/ 960 h 2005"/>
              <a:gd name="T32" fmla="*/ 702 w 2796"/>
              <a:gd name="T33" fmla="*/ 876 h 2005"/>
              <a:gd name="T34" fmla="*/ 783 w 2796"/>
              <a:gd name="T35" fmla="*/ 816 h 2005"/>
              <a:gd name="T36" fmla="*/ 851 w 2796"/>
              <a:gd name="T37" fmla="*/ 768 h 2005"/>
              <a:gd name="T38" fmla="*/ 932 w 2796"/>
              <a:gd name="T39" fmla="*/ 732 h 2005"/>
              <a:gd name="T40" fmla="*/ 1013 w 2796"/>
              <a:gd name="T41" fmla="*/ 696 h 2005"/>
              <a:gd name="T42" fmla="*/ 1121 w 2796"/>
              <a:gd name="T43" fmla="*/ 672 h 2005"/>
              <a:gd name="T44" fmla="*/ 1202 w 2796"/>
              <a:gd name="T45" fmla="*/ 648 h 2005"/>
              <a:gd name="T46" fmla="*/ 1296 w 2796"/>
              <a:gd name="T47" fmla="*/ 636 h 2005"/>
              <a:gd name="T48" fmla="*/ 1377 w 2796"/>
              <a:gd name="T49" fmla="*/ 624 h 2005"/>
              <a:gd name="T50" fmla="*/ 1458 w 2796"/>
              <a:gd name="T51" fmla="*/ 612 h 2005"/>
              <a:gd name="T52" fmla="*/ 1539 w 2796"/>
              <a:gd name="T53" fmla="*/ 600 h 2005"/>
              <a:gd name="T54" fmla="*/ 1620 w 2796"/>
              <a:gd name="T55" fmla="*/ 600 h 2005"/>
              <a:gd name="T56" fmla="*/ 1715 w 2796"/>
              <a:gd name="T57" fmla="*/ 600 h 2005"/>
              <a:gd name="T58" fmla="*/ 1796 w 2796"/>
              <a:gd name="T59" fmla="*/ 588 h 2005"/>
              <a:gd name="T60" fmla="*/ 1877 w 2796"/>
              <a:gd name="T61" fmla="*/ 588 h 2005"/>
              <a:gd name="T62" fmla="*/ 1958 w 2796"/>
              <a:gd name="T63" fmla="*/ 564 h 2005"/>
              <a:gd name="T64" fmla="*/ 2039 w 2796"/>
              <a:gd name="T65" fmla="*/ 540 h 2005"/>
              <a:gd name="T66" fmla="*/ 2133 w 2796"/>
              <a:gd name="T67" fmla="*/ 528 h 2005"/>
              <a:gd name="T68" fmla="*/ 2214 w 2796"/>
              <a:gd name="T69" fmla="*/ 504 h 2005"/>
              <a:gd name="T70" fmla="*/ 2309 w 2796"/>
              <a:gd name="T71" fmla="*/ 468 h 2005"/>
              <a:gd name="T72" fmla="*/ 2444 w 2796"/>
              <a:gd name="T73" fmla="*/ 408 h 2005"/>
              <a:gd name="T74" fmla="*/ 2538 w 2796"/>
              <a:gd name="T75" fmla="*/ 336 h 2005"/>
              <a:gd name="T76" fmla="*/ 2606 w 2796"/>
              <a:gd name="T77" fmla="*/ 288 h 2005"/>
              <a:gd name="T78" fmla="*/ 2687 w 2796"/>
              <a:gd name="T79" fmla="*/ 216 h 2005"/>
              <a:gd name="T80" fmla="*/ 2741 w 2796"/>
              <a:gd name="T81" fmla="*/ 132 h 2005"/>
              <a:gd name="T82" fmla="*/ 2781 w 2796"/>
              <a:gd name="T83" fmla="*/ 48 h 2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796" h="2005">
                <a:moveTo>
                  <a:pt x="0" y="2004"/>
                </a:moveTo>
                <a:lnTo>
                  <a:pt x="27" y="2004"/>
                </a:lnTo>
                <a:lnTo>
                  <a:pt x="54" y="2004"/>
                </a:lnTo>
                <a:lnTo>
                  <a:pt x="81" y="1992"/>
                </a:lnTo>
                <a:lnTo>
                  <a:pt x="108" y="1980"/>
                </a:lnTo>
                <a:lnTo>
                  <a:pt x="135" y="1980"/>
                </a:lnTo>
                <a:lnTo>
                  <a:pt x="162" y="1968"/>
                </a:lnTo>
                <a:lnTo>
                  <a:pt x="189" y="1944"/>
                </a:lnTo>
                <a:lnTo>
                  <a:pt x="216" y="1932"/>
                </a:lnTo>
                <a:lnTo>
                  <a:pt x="230" y="1908"/>
                </a:lnTo>
                <a:lnTo>
                  <a:pt x="257" y="1896"/>
                </a:lnTo>
                <a:lnTo>
                  <a:pt x="284" y="1872"/>
                </a:lnTo>
                <a:lnTo>
                  <a:pt x="297" y="1848"/>
                </a:lnTo>
                <a:lnTo>
                  <a:pt x="324" y="1836"/>
                </a:lnTo>
                <a:lnTo>
                  <a:pt x="324" y="1812"/>
                </a:lnTo>
                <a:lnTo>
                  <a:pt x="338" y="1788"/>
                </a:lnTo>
                <a:lnTo>
                  <a:pt x="351" y="1764"/>
                </a:lnTo>
                <a:lnTo>
                  <a:pt x="351" y="1740"/>
                </a:lnTo>
                <a:lnTo>
                  <a:pt x="365" y="1716"/>
                </a:lnTo>
                <a:lnTo>
                  <a:pt x="365" y="1692"/>
                </a:lnTo>
                <a:lnTo>
                  <a:pt x="378" y="1668"/>
                </a:lnTo>
                <a:lnTo>
                  <a:pt x="378" y="1644"/>
                </a:lnTo>
                <a:lnTo>
                  <a:pt x="378" y="1608"/>
                </a:lnTo>
                <a:lnTo>
                  <a:pt x="392" y="1572"/>
                </a:lnTo>
                <a:lnTo>
                  <a:pt x="392" y="1548"/>
                </a:lnTo>
                <a:lnTo>
                  <a:pt x="405" y="1512"/>
                </a:lnTo>
                <a:lnTo>
                  <a:pt x="405" y="1488"/>
                </a:lnTo>
                <a:lnTo>
                  <a:pt x="405" y="1464"/>
                </a:lnTo>
                <a:lnTo>
                  <a:pt x="419" y="1440"/>
                </a:lnTo>
                <a:lnTo>
                  <a:pt x="432" y="1416"/>
                </a:lnTo>
                <a:lnTo>
                  <a:pt x="432" y="1392"/>
                </a:lnTo>
                <a:lnTo>
                  <a:pt x="446" y="1368"/>
                </a:lnTo>
                <a:lnTo>
                  <a:pt x="446" y="1344"/>
                </a:lnTo>
                <a:lnTo>
                  <a:pt x="446" y="1320"/>
                </a:lnTo>
                <a:lnTo>
                  <a:pt x="459" y="1296"/>
                </a:lnTo>
                <a:lnTo>
                  <a:pt x="473" y="1272"/>
                </a:lnTo>
                <a:lnTo>
                  <a:pt x="486" y="1248"/>
                </a:lnTo>
                <a:lnTo>
                  <a:pt x="500" y="1224"/>
                </a:lnTo>
                <a:lnTo>
                  <a:pt x="513" y="1200"/>
                </a:lnTo>
                <a:lnTo>
                  <a:pt x="513" y="1176"/>
                </a:lnTo>
                <a:lnTo>
                  <a:pt x="527" y="1140"/>
                </a:lnTo>
                <a:lnTo>
                  <a:pt x="554" y="1116"/>
                </a:lnTo>
                <a:lnTo>
                  <a:pt x="567" y="1080"/>
                </a:lnTo>
                <a:lnTo>
                  <a:pt x="567" y="1056"/>
                </a:lnTo>
                <a:lnTo>
                  <a:pt x="594" y="1032"/>
                </a:lnTo>
                <a:lnTo>
                  <a:pt x="608" y="1008"/>
                </a:lnTo>
                <a:lnTo>
                  <a:pt x="621" y="984"/>
                </a:lnTo>
                <a:lnTo>
                  <a:pt x="635" y="960"/>
                </a:lnTo>
                <a:lnTo>
                  <a:pt x="662" y="924"/>
                </a:lnTo>
                <a:lnTo>
                  <a:pt x="675" y="900"/>
                </a:lnTo>
                <a:lnTo>
                  <a:pt x="702" y="876"/>
                </a:lnTo>
                <a:lnTo>
                  <a:pt x="716" y="852"/>
                </a:lnTo>
                <a:lnTo>
                  <a:pt x="756" y="828"/>
                </a:lnTo>
                <a:lnTo>
                  <a:pt x="783" y="816"/>
                </a:lnTo>
                <a:lnTo>
                  <a:pt x="797" y="792"/>
                </a:lnTo>
                <a:lnTo>
                  <a:pt x="824" y="780"/>
                </a:lnTo>
                <a:lnTo>
                  <a:pt x="851" y="768"/>
                </a:lnTo>
                <a:lnTo>
                  <a:pt x="878" y="756"/>
                </a:lnTo>
                <a:lnTo>
                  <a:pt x="905" y="732"/>
                </a:lnTo>
                <a:lnTo>
                  <a:pt x="932" y="732"/>
                </a:lnTo>
                <a:lnTo>
                  <a:pt x="959" y="720"/>
                </a:lnTo>
                <a:lnTo>
                  <a:pt x="986" y="708"/>
                </a:lnTo>
                <a:lnTo>
                  <a:pt x="1013" y="696"/>
                </a:lnTo>
                <a:lnTo>
                  <a:pt x="1053" y="684"/>
                </a:lnTo>
                <a:lnTo>
                  <a:pt x="1094" y="672"/>
                </a:lnTo>
                <a:lnTo>
                  <a:pt x="1121" y="672"/>
                </a:lnTo>
                <a:lnTo>
                  <a:pt x="1148" y="660"/>
                </a:lnTo>
                <a:lnTo>
                  <a:pt x="1175" y="660"/>
                </a:lnTo>
                <a:lnTo>
                  <a:pt x="1202" y="648"/>
                </a:lnTo>
                <a:lnTo>
                  <a:pt x="1242" y="636"/>
                </a:lnTo>
                <a:lnTo>
                  <a:pt x="1269" y="636"/>
                </a:lnTo>
                <a:lnTo>
                  <a:pt x="1296" y="636"/>
                </a:lnTo>
                <a:lnTo>
                  <a:pt x="1323" y="624"/>
                </a:lnTo>
                <a:lnTo>
                  <a:pt x="1350" y="624"/>
                </a:lnTo>
                <a:lnTo>
                  <a:pt x="1377" y="624"/>
                </a:lnTo>
                <a:lnTo>
                  <a:pt x="1404" y="612"/>
                </a:lnTo>
                <a:lnTo>
                  <a:pt x="1431" y="612"/>
                </a:lnTo>
                <a:lnTo>
                  <a:pt x="1458" y="612"/>
                </a:lnTo>
                <a:lnTo>
                  <a:pt x="1485" y="612"/>
                </a:lnTo>
                <a:lnTo>
                  <a:pt x="1512" y="600"/>
                </a:lnTo>
                <a:lnTo>
                  <a:pt x="1539" y="600"/>
                </a:lnTo>
                <a:lnTo>
                  <a:pt x="1566" y="600"/>
                </a:lnTo>
                <a:lnTo>
                  <a:pt x="1593" y="600"/>
                </a:lnTo>
                <a:lnTo>
                  <a:pt x="1620" y="600"/>
                </a:lnTo>
                <a:lnTo>
                  <a:pt x="1647" y="600"/>
                </a:lnTo>
                <a:lnTo>
                  <a:pt x="1674" y="600"/>
                </a:lnTo>
                <a:lnTo>
                  <a:pt x="1715" y="600"/>
                </a:lnTo>
                <a:lnTo>
                  <a:pt x="1742" y="588"/>
                </a:lnTo>
                <a:lnTo>
                  <a:pt x="1769" y="588"/>
                </a:lnTo>
                <a:lnTo>
                  <a:pt x="1796" y="588"/>
                </a:lnTo>
                <a:lnTo>
                  <a:pt x="1823" y="588"/>
                </a:lnTo>
                <a:lnTo>
                  <a:pt x="1850" y="588"/>
                </a:lnTo>
                <a:lnTo>
                  <a:pt x="1877" y="588"/>
                </a:lnTo>
                <a:lnTo>
                  <a:pt x="1904" y="576"/>
                </a:lnTo>
                <a:lnTo>
                  <a:pt x="1931" y="576"/>
                </a:lnTo>
                <a:lnTo>
                  <a:pt x="1958" y="564"/>
                </a:lnTo>
                <a:lnTo>
                  <a:pt x="1985" y="564"/>
                </a:lnTo>
                <a:lnTo>
                  <a:pt x="2012" y="552"/>
                </a:lnTo>
                <a:lnTo>
                  <a:pt x="2039" y="540"/>
                </a:lnTo>
                <a:lnTo>
                  <a:pt x="2079" y="540"/>
                </a:lnTo>
                <a:lnTo>
                  <a:pt x="2106" y="528"/>
                </a:lnTo>
                <a:lnTo>
                  <a:pt x="2133" y="528"/>
                </a:lnTo>
                <a:lnTo>
                  <a:pt x="2160" y="516"/>
                </a:lnTo>
                <a:lnTo>
                  <a:pt x="2187" y="516"/>
                </a:lnTo>
                <a:lnTo>
                  <a:pt x="2214" y="504"/>
                </a:lnTo>
                <a:lnTo>
                  <a:pt x="2241" y="492"/>
                </a:lnTo>
                <a:lnTo>
                  <a:pt x="2268" y="492"/>
                </a:lnTo>
                <a:lnTo>
                  <a:pt x="2309" y="468"/>
                </a:lnTo>
                <a:lnTo>
                  <a:pt x="2349" y="456"/>
                </a:lnTo>
                <a:lnTo>
                  <a:pt x="2390" y="432"/>
                </a:lnTo>
                <a:lnTo>
                  <a:pt x="2444" y="408"/>
                </a:lnTo>
                <a:lnTo>
                  <a:pt x="2484" y="384"/>
                </a:lnTo>
                <a:lnTo>
                  <a:pt x="2511" y="360"/>
                </a:lnTo>
                <a:lnTo>
                  <a:pt x="2538" y="336"/>
                </a:lnTo>
                <a:lnTo>
                  <a:pt x="2565" y="336"/>
                </a:lnTo>
                <a:lnTo>
                  <a:pt x="2579" y="312"/>
                </a:lnTo>
                <a:lnTo>
                  <a:pt x="2606" y="288"/>
                </a:lnTo>
                <a:lnTo>
                  <a:pt x="2646" y="264"/>
                </a:lnTo>
                <a:lnTo>
                  <a:pt x="2673" y="240"/>
                </a:lnTo>
                <a:lnTo>
                  <a:pt x="2687" y="216"/>
                </a:lnTo>
                <a:lnTo>
                  <a:pt x="2714" y="180"/>
                </a:lnTo>
                <a:lnTo>
                  <a:pt x="2741" y="156"/>
                </a:lnTo>
                <a:lnTo>
                  <a:pt x="2741" y="132"/>
                </a:lnTo>
                <a:lnTo>
                  <a:pt x="2768" y="96"/>
                </a:lnTo>
                <a:lnTo>
                  <a:pt x="2781" y="72"/>
                </a:lnTo>
                <a:lnTo>
                  <a:pt x="2781" y="48"/>
                </a:lnTo>
                <a:lnTo>
                  <a:pt x="2795" y="24"/>
                </a:lnTo>
                <a:lnTo>
                  <a:pt x="2795" y="0"/>
                </a:lnTo>
              </a:path>
            </a:pathLst>
          </a:custGeom>
          <a:noFill/>
          <a:ln w="25400" cap="rnd" cmpd="sng">
            <a:solidFill>
              <a:srgbClr val="FAF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5" name="Rectangle 5">
            <a:extLst>
              <a:ext uri="{FF2B5EF4-FFF2-40B4-BE49-F238E27FC236}">
                <a16:creationId xmlns:a16="http://schemas.microsoft.com/office/drawing/2014/main" id="{8455AD90-0EAD-4D48-97AA-CEAEDE283384}"/>
              </a:ext>
            </a:extLst>
          </p:cNvPr>
          <p:cNvSpPr>
            <a:spLocks noChangeArrowheads="1"/>
          </p:cNvSpPr>
          <p:nvPr/>
        </p:nvSpPr>
        <p:spPr bwMode="auto">
          <a:xfrm>
            <a:off x="5049838" y="1878013"/>
            <a:ext cx="1468352"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4E47"/>
                </a:solidFill>
                <a:latin typeface="Bookman Old Style" panose="02050604050505020204" pitchFamily="18" charset="0"/>
              </a:rPr>
              <a:t>SPECIFIC </a:t>
            </a:r>
          </a:p>
          <a:p>
            <a:r>
              <a:rPr lang="en-US" altLang="en-US" b="1">
                <a:solidFill>
                  <a:srgbClr val="004E47"/>
                </a:solidFill>
                <a:latin typeface="Bookman Old Style" panose="02050604050505020204" pitchFamily="18" charset="0"/>
              </a:rPr>
              <a:t>ANTIBODY</a:t>
            </a:r>
          </a:p>
        </p:txBody>
      </p:sp>
      <p:sp>
        <p:nvSpPr>
          <p:cNvPr id="20486" name="Rectangle 6">
            <a:extLst>
              <a:ext uri="{FF2B5EF4-FFF2-40B4-BE49-F238E27FC236}">
                <a16:creationId xmlns:a16="http://schemas.microsoft.com/office/drawing/2014/main" id="{595BD4A7-9528-A04E-9DF2-4886F3A056D3}"/>
              </a:ext>
            </a:extLst>
          </p:cNvPr>
          <p:cNvSpPr>
            <a:spLocks noChangeArrowheads="1"/>
          </p:cNvSpPr>
          <p:nvPr/>
        </p:nvSpPr>
        <p:spPr bwMode="auto">
          <a:xfrm>
            <a:off x="6935789" y="3706813"/>
            <a:ext cx="2029403"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4E47"/>
                </a:solidFill>
                <a:latin typeface="Bookman Old Style" panose="02050604050505020204" pitchFamily="18" charset="0"/>
              </a:rPr>
              <a:t>NON-SPECIFIC </a:t>
            </a:r>
          </a:p>
          <a:p>
            <a:r>
              <a:rPr lang="en-US" altLang="en-US" b="1">
                <a:solidFill>
                  <a:srgbClr val="004E47"/>
                </a:solidFill>
                <a:latin typeface="Bookman Old Style" panose="02050604050505020204" pitchFamily="18" charset="0"/>
              </a:rPr>
              <a:t>ANTIBODY</a:t>
            </a:r>
          </a:p>
        </p:txBody>
      </p:sp>
      <p:sp>
        <p:nvSpPr>
          <p:cNvPr id="20487" name="Rectangle 7">
            <a:extLst>
              <a:ext uri="{FF2B5EF4-FFF2-40B4-BE49-F238E27FC236}">
                <a16:creationId xmlns:a16="http://schemas.microsoft.com/office/drawing/2014/main" id="{4184EAB8-1C48-FF45-BB5E-CB705B8B01C2}"/>
              </a:ext>
            </a:extLst>
          </p:cNvPr>
          <p:cNvSpPr>
            <a:spLocks noChangeArrowheads="1"/>
          </p:cNvSpPr>
          <p:nvPr/>
        </p:nvSpPr>
        <p:spPr bwMode="auto">
          <a:xfrm>
            <a:off x="4535489" y="5535614"/>
            <a:ext cx="233878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4E47"/>
                </a:solidFill>
                <a:latin typeface="Bookman Old Style" panose="02050604050505020204" pitchFamily="18" charset="0"/>
              </a:rPr>
              <a:t>CONCENTRATION</a:t>
            </a:r>
          </a:p>
        </p:txBody>
      </p:sp>
      <p:sp>
        <p:nvSpPr>
          <p:cNvPr id="20488" name="Rectangle 8">
            <a:extLst>
              <a:ext uri="{FF2B5EF4-FFF2-40B4-BE49-F238E27FC236}">
                <a16:creationId xmlns:a16="http://schemas.microsoft.com/office/drawing/2014/main" id="{BE3DD66F-712E-BC4B-9E87-1FA53BAFDC88}"/>
              </a:ext>
            </a:extLst>
          </p:cNvPr>
          <p:cNvSpPr>
            <a:spLocks noChangeArrowheads="1"/>
          </p:cNvSpPr>
          <p:nvPr/>
        </p:nvSpPr>
        <p:spPr bwMode="auto">
          <a:xfrm rot="16200000">
            <a:off x="1780820" y="3147986"/>
            <a:ext cx="2207337"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4E47"/>
                </a:solidFill>
                <a:latin typeface="Bookman Old Style" panose="02050604050505020204" pitchFamily="18" charset="0"/>
              </a:rPr>
              <a:t>AMOUNT BOUND</a:t>
            </a:r>
          </a:p>
        </p:txBody>
      </p:sp>
      <p:sp>
        <p:nvSpPr>
          <p:cNvPr id="20489" name="Line 9">
            <a:extLst>
              <a:ext uri="{FF2B5EF4-FFF2-40B4-BE49-F238E27FC236}">
                <a16:creationId xmlns:a16="http://schemas.microsoft.com/office/drawing/2014/main" id="{28BC3789-E8C4-2945-AEE8-65CA656B3F28}"/>
              </a:ext>
            </a:extLst>
          </p:cNvPr>
          <p:cNvSpPr>
            <a:spLocks noChangeShapeType="1"/>
          </p:cNvSpPr>
          <p:nvPr/>
        </p:nvSpPr>
        <p:spPr bwMode="auto">
          <a:xfrm flipH="1" flipV="1">
            <a:off x="6427789" y="3722688"/>
            <a:ext cx="452437" cy="4048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0" name="Line 10">
            <a:extLst>
              <a:ext uri="{FF2B5EF4-FFF2-40B4-BE49-F238E27FC236}">
                <a16:creationId xmlns:a16="http://schemas.microsoft.com/office/drawing/2014/main" id="{540817D7-FEFC-484D-88C7-FD0098ED00CA}"/>
              </a:ext>
            </a:extLst>
          </p:cNvPr>
          <p:cNvSpPr>
            <a:spLocks noChangeShapeType="1"/>
          </p:cNvSpPr>
          <p:nvPr/>
        </p:nvSpPr>
        <p:spPr bwMode="auto">
          <a:xfrm>
            <a:off x="5510214" y="2681288"/>
            <a:ext cx="58737" cy="27781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491" name="Freeform 11">
            <a:extLst>
              <a:ext uri="{FF2B5EF4-FFF2-40B4-BE49-F238E27FC236}">
                <a16:creationId xmlns:a16="http://schemas.microsoft.com/office/drawing/2014/main" id="{967080EF-ECBC-8240-8665-60684C1331F9}"/>
              </a:ext>
            </a:extLst>
          </p:cNvPr>
          <p:cNvSpPr>
            <a:spLocks/>
          </p:cNvSpPr>
          <p:nvPr/>
        </p:nvSpPr>
        <p:spPr bwMode="auto">
          <a:xfrm>
            <a:off x="3822700" y="1752600"/>
            <a:ext cx="4364038" cy="3422650"/>
          </a:xfrm>
          <a:custGeom>
            <a:avLst/>
            <a:gdLst>
              <a:gd name="T0" fmla="*/ 12 w 2749"/>
              <a:gd name="T1" fmla="*/ 2134 h 2156"/>
              <a:gd name="T2" fmla="*/ 60 w 2749"/>
              <a:gd name="T3" fmla="*/ 2112 h 2156"/>
              <a:gd name="T4" fmla="*/ 108 w 2749"/>
              <a:gd name="T5" fmla="*/ 2091 h 2156"/>
              <a:gd name="T6" fmla="*/ 144 w 2749"/>
              <a:gd name="T7" fmla="*/ 2070 h 2156"/>
              <a:gd name="T8" fmla="*/ 180 w 2749"/>
              <a:gd name="T9" fmla="*/ 2038 h 2156"/>
              <a:gd name="T10" fmla="*/ 228 w 2749"/>
              <a:gd name="T11" fmla="*/ 2016 h 2156"/>
              <a:gd name="T12" fmla="*/ 276 w 2749"/>
              <a:gd name="T13" fmla="*/ 1995 h 2156"/>
              <a:gd name="T14" fmla="*/ 324 w 2749"/>
              <a:gd name="T15" fmla="*/ 1974 h 2156"/>
              <a:gd name="T16" fmla="*/ 372 w 2749"/>
              <a:gd name="T17" fmla="*/ 1952 h 2156"/>
              <a:gd name="T18" fmla="*/ 420 w 2749"/>
              <a:gd name="T19" fmla="*/ 1931 h 2156"/>
              <a:gd name="T20" fmla="*/ 492 w 2749"/>
              <a:gd name="T21" fmla="*/ 1899 h 2156"/>
              <a:gd name="T22" fmla="*/ 540 w 2749"/>
              <a:gd name="T23" fmla="*/ 1867 h 2156"/>
              <a:gd name="T24" fmla="*/ 600 w 2749"/>
              <a:gd name="T25" fmla="*/ 1846 h 2156"/>
              <a:gd name="T26" fmla="*/ 648 w 2749"/>
              <a:gd name="T27" fmla="*/ 1814 h 2156"/>
              <a:gd name="T28" fmla="*/ 696 w 2749"/>
              <a:gd name="T29" fmla="*/ 1792 h 2156"/>
              <a:gd name="T30" fmla="*/ 744 w 2749"/>
              <a:gd name="T31" fmla="*/ 1771 h 2156"/>
              <a:gd name="T32" fmla="*/ 792 w 2749"/>
              <a:gd name="T33" fmla="*/ 1760 h 2156"/>
              <a:gd name="T34" fmla="*/ 840 w 2749"/>
              <a:gd name="T35" fmla="*/ 1728 h 2156"/>
              <a:gd name="T36" fmla="*/ 888 w 2749"/>
              <a:gd name="T37" fmla="*/ 1696 h 2156"/>
              <a:gd name="T38" fmla="*/ 936 w 2749"/>
              <a:gd name="T39" fmla="*/ 1675 h 2156"/>
              <a:gd name="T40" fmla="*/ 984 w 2749"/>
              <a:gd name="T41" fmla="*/ 1654 h 2156"/>
              <a:gd name="T42" fmla="*/ 1020 w 2749"/>
              <a:gd name="T43" fmla="*/ 1632 h 2156"/>
              <a:gd name="T44" fmla="*/ 1067 w 2749"/>
              <a:gd name="T45" fmla="*/ 1600 h 2156"/>
              <a:gd name="T46" fmla="*/ 1116 w 2749"/>
              <a:gd name="T47" fmla="*/ 1579 h 2156"/>
              <a:gd name="T48" fmla="*/ 1152 w 2749"/>
              <a:gd name="T49" fmla="*/ 1547 h 2156"/>
              <a:gd name="T50" fmla="*/ 1211 w 2749"/>
              <a:gd name="T51" fmla="*/ 1504 h 2156"/>
              <a:gd name="T52" fmla="*/ 1260 w 2749"/>
              <a:gd name="T53" fmla="*/ 1483 h 2156"/>
              <a:gd name="T54" fmla="*/ 1308 w 2749"/>
              <a:gd name="T55" fmla="*/ 1440 h 2156"/>
              <a:gd name="T56" fmla="*/ 1355 w 2749"/>
              <a:gd name="T57" fmla="*/ 1408 h 2156"/>
              <a:gd name="T58" fmla="*/ 1404 w 2749"/>
              <a:gd name="T59" fmla="*/ 1387 h 2156"/>
              <a:gd name="T60" fmla="*/ 1440 w 2749"/>
              <a:gd name="T61" fmla="*/ 1355 h 2156"/>
              <a:gd name="T62" fmla="*/ 1488 w 2749"/>
              <a:gd name="T63" fmla="*/ 1323 h 2156"/>
              <a:gd name="T64" fmla="*/ 1535 w 2749"/>
              <a:gd name="T65" fmla="*/ 1291 h 2156"/>
              <a:gd name="T66" fmla="*/ 1584 w 2749"/>
              <a:gd name="T67" fmla="*/ 1259 h 2156"/>
              <a:gd name="T68" fmla="*/ 1643 w 2749"/>
              <a:gd name="T69" fmla="*/ 1227 h 2156"/>
              <a:gd name="T70" fmla="*/ 1692 w 2749"/>
              <a:gd name="T71" fmla="*/ 1184 h 2156"/>
              <a:gd name="T72" fmla="*/ 1740 w 2749"/>
              <a:gd name="T73" fmla="*/ 1142 h 2156"/>
              <a:gd name="T74" fmla="*/ 1787 w 2749"/>
              <a:gd name="T75" fmla="*/ 1110 h 2156"/>
              <a:gd name="T76" fmla="*/ 1836 w 2749"/>
              <a:gd name="T77" fmla="*/ 1067 h 2156"/>
              <a:gd name="T78" fmla="*/ 1872 w 2749"/>
              <a:gd name="T79" fmla="*/ 1035 h 2156"/>
              <a:gd name="T80" fmla="*/ 1908 w 2749"/>
              <a:gd name="T81" fmla="*/ 1003 h 2156"/>
              <a:gd name="T82" fmla="*/ 1956 w 2749"/>
              <a:gd name="T83" fmla="*/ 971 h 2156"/>
              <a:gd name="T84" fmla="*/ 1992 w 2749"/>
              <a:gd name="T85" fmla="*/ 939 h 2156"/>
              <a:gd name="T86" fmla="*/ 2039 w 2749"/>
              <a:gd name="T87" fmla="*/ 896 h 2156"/>
              <a:gd name="T88" fmla="*/ 2088 w 2749"/>
              <a:gd name="T89" fmla="*/ 864 h 2156"/>
              <a:gd name="T90" fmla="*/ 2124 w 2749"/>
              <a:gd name="T91" fmla="*/ 832 h 2156"/>
              <a:gd name="T92" fmla="*/ 2160 w 2749"/>
              <a:gd name="T93" fmla="*/ 800 h 2156"/>
              <a:gd name="T94" fmla="*/ 2196 w 2749"/>
              <a:gd name="T95" fmla="*/ 768 h 2156"/>
              <a:gd name="T96" fmla="*/ 2244 w 2749"/>
              <a:gd name="T97" fmla="*/ 726 h 2156"/>
              <a:gd name="T98" fmla="*/ 2280 w 2749"/>
              <a:gd name="T99" fmla="*/ 694 h 2156"/>
              <a:gd name="T100" fmla="*/ 2316 w 2749"/>
              <a:gd name="T101" fmla="*/ 662 h 2156"/>
              <a:gd name="T102" fmla="*/ 2352 w 2749"/>
              <a:gd name="T103" fmla="*/ 630 h 2156"/>
              <a:gd name="T104" fmla="*/ 2388 w 2749"/>
              <a:gd name="T105" fmla="*/ 598 h 2156"/>
              <a:gd name="T106" fmla="*/ 2424 w 2749"/>
              <a:gd name="T107" fmla="*/ 566 h 2156"/>
              <a:gd name="T108" fmla="*/ 2448 w 2749"/>
              <a:gd name="T109" fmla="*/ 523 h 2156"/>
              <a:gd name="T110" fmla="*/ 2471 w 2749"/>
              <a:gd name="T111" fmla="*/ 491 h 2156"/>
              <a:gd name="T112" fmla="*/ 2496 w 2749"/>
              <a:gd name="T113" fmla="*/ 491 h 2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49" h="2156">
                <a:moveTo>
                  <a:pt x="0" y="2155"/>
                </a:moveTo>
                <a:lnTo>
                  <a:pt x="12" y="2134"/>
                </a:lnTo>
                <a:lnTo>
                  <a:pt x="36" y="2123"/>
                </a:lnTo>
                <a:lnTo>
                  <a:pt x="60" y="2112"/>
                </a:lnTo>
                <a:lnTo>
                  <a:pt x="84" y="2102"/>
                </a:lnTo>
                <a:lnTo>
                  <a:pt x="108" y="2091"/>
                </a:lnTo>
                <a:lnTo>
                  <a:pt x="120" y="2070"/>
                </a:lnTo>
                <a:lnTo>
                  <a:pt x="144" y="2070"/>
                </a:lnTo>
                <a:lnTo>
                  <a:pt x="156" y="2048"/>
                </a:lnTo>
                <a:lnTo>
                  <a:pt x="180" y="2038"/>
                </a:lnTo>
                <a:lnTo>
                  <a:pt x="204" y="2027"/>
                </a:lnTo>
                <a:lnTo>
                  <a:pt x="228" y="2016"/>
                </a:lnTo>
                <a:lnTo>
                  <a:pt x="252" y="2006"/>
                </a:lnTo>
                <a:lnTo>
                  <a:pt x="276" y="1995"/>
                </a:lnTo>
                <a:lnTo>
                  <a:pt x="300" y="1984"/>
                </a:lnTo>
                <a:lnTo>
                  <a:pt x="324" y="1974"/>
                </a:lnTo>
                <a:lnTo>
                  <a:pt x="348" y="1963"/>
                </a:lnTo>
                <a:lnTo>
                  <a:pt x="372" y="1952"/>
                </a:lnTo>
                <a:lnTo>
                  <a:pt x="396" y="1942"/>
                </a:lnTo>
                <a:lnTo>
                  <a:pt x="420" y="1931"/>
                </a:lnTo>
                <a:lnTo>
                  <a:pt x="456" y="1920"/>
                </a:lnTo>
                <a:lnTo>
                  <a:pt x="492" y="1899"/>
                </a:lnTo>
                <a:lnTo>
                  <a:pt x="516" y="1888"/>
                </a:lnTo>
                <a:lnTo>
                  <a:pt x="540" y="1867"/>
                </a:lnTo>
                <a:lnTo>
                  <a:pt x="576" y="1856"/>
                </a:lnTo>
                <a:lnTo>
                  <a:pt x="600" y="1846"/>
                </a:lnTo>
                <a:lnTo>
                  <a:pt x="624" y="1824"/>
                </a:lnTo>
                <a:lnTo>
                  <a:pt x="648" y="1814"/>
                </a:lnTo>
                <a:lnTo>
                  <a:pt x="672" y="1803"/>
                </a:lnTo>
                <a:lnTo>
                  <a:pt x="696" y="1792"/>
                </a:lnTo>
                <a:lnTo>
                  <a:pt x="720" y="1782"/>
                </a:lnTo>
                <a:lnTo>
                  <a:pt x="744" y="1771"/>
                </a:lnTo>
                <a:lnTo>
                  <a:pt x="768" y="1760"/>
                </a:lnTo>
                <a:lnTo>
                  <a:pt x="792" y="1760"/>
                </a:lnTo>
                <a:lnTo>
                  <a:pt x="816" y="1739"/>
                </a:lnTo>
                <a:lnTo>
                  <a:pt x="840" y="1728"/>
                </a:lnTo>
                <a:lnTo>
                  <a:pt x="864" y="1718"/>
                </a:lnTo>
                <a:lnTo>
                  <a:pt x="888" y="1696"/>
                </a:lnTo>
                <a:lnTo>
                  <a:pt x="912" y="1686"/>
                </a:lnTo>
                <a:lnTo>
                  <a:pt x="936" y="1675"/>
                </a:lnTo>
                <a:lnTo>
                  <a:pt x="959" y="1664"/>
                </a:lnTo>
                <a:lnTo>
                  <a:pt x="984" y="1654"/>
                </a:lnTo>
                <a:lnTo>
                  <a:pt x="995" y="1632"/>
                </a:lnTo>
                <a:lnTo>
                  <a:pt x="1020" y="1632"/>
                </a:lnTo>
                <a:lnTo>
                  <a:pt x="1044" y="1611"/>
                </a:lnTo>
                <a:lnTo>
                  <a:pt x="1067" y="1600"/>
                </a:lnTo>
                <a:lnTo>
                  <a:pt x="1092" y="1590"/>
                </a:lnTo>
                <a:lnTo>
                  <a:pt x="1116" y="1579"/>
                </a:lnTo>
                <a:lnTo>
                  <a:pt x="1128" y="1558"/>
                </a:lnTo>
                <a:lnTo>
                  <a:pt x="1152" y="1547"/>
                </a:lnTo>
                <a:lnTo>
                  <a:pt x="1188" y="1526"/>
                </a:lnTo>
                <a:lnTo>
                  <a:pt x="1211" y="1504"/>
                </a:lnTo>
                <a:lnTo>
                  <a:pt x="1236" y="1494"/>
                </a:lnTo>
                <a:lnTo>
                  <a:pt x="1260" y="1483"/>
                </a:lnTo>
                <a:lnTo>
                  <a:pt x="1283" y="1462"/>
                </a:lnTo>
                <a:lnTo>
                  <a:pt x="1308" y="1440"/>
                </a:lnTo>
                <a:lnTo>
                  <a:pt x="1332" y="1430"/>
                </a:lnTo>
                <a:lnTo>
                  <a:pt x="1355" y="1408"/>
                </a:lnTo>
                <a:lnTo>
                  <a:pt x="1380" y="1398"/>
                </a:lnTo>
                <a:lnTo>
                  <a:pt x="1404" y="1387"/>
                </a:lnTo>
                <a:lnTo>
                  <a:pt x="1416" y="1366"/>
                </a:lnTo>
                <a:lnTo>
                  <a:pt x="1440" y="1355"/>
                </a:lnTo>
                <a:lnTo>
                  <a:pt x="1463" y="1344"/>
                </a:lnTo>
                <a:lnTo>
                  <a:pt x="1488" y="1323"/>
                </a:lnTo>
                <a:lnTo>
                  <a:pt x="1512" y="1312"/>
                </a:lnTo>
                <a:lnTo>
                  <a:pt x="1535" y="1291"/>
                </a:lnTo>
                <a:lnTo>
                  <a:pt x="1560" y="1270"/>
                </a:lnTo>
                <a:lnTo>
                  <a:pt x="1584" y="1259"/>
                </a:lnTo>
                <a:lnTo>
                  <a:pt x="1620" y="1238"/>
                </a:lnTo>
                <a:lnTo>
                  <a:pt x="1643" y="1227"/>
                </a:lnTo>
                <a:lnTo>
                  <a:pt x="1668" y="1206"/>
                </a:lnTo>
                <a:lnTo>
                  <a:pt x="1692" y="1184"/>
                </a:lnTo>
                <a:lnTo>
                  <a:pt x="1728" y="1163"/>
                </a:lnTo>
                <a:lnTo>
                  <a:pt x="1740" y="1142"/>
                </a:lnTo>
                <a:lnTo>
                  <a:pt x="1764" y="1131"/>
                </a:lnTo>
                <a:lnTo>
                  <a:pt x="1787" y="1110"/>
                </a:lnTo>
                <a:lnTo>
                  <a:pt x="1812" y="1088"/>
                </a:lnTo>
                <a:lnTo>
                  <a:pt x="1836" y="1067"/>
                </a:lnTo>
                <a:lnTo>
                  <a:pt x="1859" y="1056"/>
                </a:lnTo>
                <a:lnTo>
                  <a:pt x="1872" y="1035"/>
                </a:lnTo>
                <a:lnTo>
                  <a:pt x="1895" y="1024"/>
                </a:lnTo>
                <a:lnTo>
                  <a:pt x="1908" y="1003"/>
                </a:lnTo>
                <a:lnTo>
                  <a:pt x="1931" y="992"/>
                </a:lnTo>
                <a:lnTo>
                  <a:pt x="1956" y="971"/>
                </a:lnTo>
                <a:lnTo>
                  <a:pt x="1980" y="960"/>
                </a:lnTo>
                <a:lnTo>
                  <a:pt x="1992" y="939"/>
                </a:lnTo>
                <a:lnTo>
                  <a:pt x="2016" y="918"/>
                </a:lnTo>
                <a:lnTo>
                  <a:pt x="2039" y="896"/>
                </a:lnTo>
                <a:lnTo>
                  <a:pt x="2064" y="875"/>
                </a:lnTo>
                <a:lnTo>
                  <a:pt x="2088" y="864"/>
                </a:lnTo>
                <a:lnTo>
                  <a:pt x="2100" y="843"/>
                </a:lnTo>
                <a:lnTo>
                  <a:pt x="2124" y="832"/>
                </a:lnTo>
                <a:lnTo>
                  <a:pt x="2136" y="811"/>
                </a:lnTo>
                <a:lnTo>
                  <a:pt x="2160" y="800"/>
                </a:lnTo>
                <a:lnTo>
                  <a:pt x="2172" y="779"/>
                </a:lnTo>
                <a:lnTo>
                  <a:pt x="2196" y="768"/>
                </a:lnTo>
                <a:lnTo>
                  <a:pt x="2219" y="747"/>
                </a:lnTo>
                <a:lnTo>
                  <a:pt x="2244" y="726"/>
                </a:lnTo>
                <a:lnTo>
                  <a:pt x="2268" y="715"/>
                </a:lnTo>
                <a:lnTo>
                  <a:pt x="2280" y="694"/>
                </a:lnTo>
                <a:lnTo>
                  <a:pt x="2304" y="683"/>
                </a:lnTo>
                <a:lnTo>
                  <a:pt x="2316" y="662"/>
                </a:lnTo>
                <a:lnTo>
                  <a:pt x="2340" y="651"/>
                </a:lnTo>
                <a:lnTo>
                  <a:pt x="2352" y="630"/>
                </a:lnTo>
                <a:lnTo>
                  <a:pt x="2376" y="619"/>
                </a:lnTo>
                <a:lnTo>
                  <a:pt x="2388" y="598"/>
                </a:lnTo>
                <a:lnTo>
                  <a:pt x="2412" y="587"/>
                </a:lnTo>
                <a:lnTo>
                  <a:pt x="2424" y="566"/>
                </a:lnTo>
                <a:lnTo>
                  <a:pt x="2435" y="544"/>
                </a:lnTo>
                <a:lnTo>
                  <a:pt x="2448" y="523"/>
                </a:lnTo>
                <a:lnTo>
                  <a:pt x="2460" y="502"/>
                </a:lnTo>
                <a:lnTo>
                  <a:pt x="2471" y="491"/>
                </a:lnTo>
                <a:lnTo>
                  <a:pt x="2507" y="470"/>
                </a:lnTo>
                <a:lnTo>
                  <a:pt x="2496" y="491"/>
                </a:lnTo>
                <a:lnTo>
                  <a:pt x="2748" y="0"/>
                </a:lnTo>
              </a:path>
            </a:pathLst>
          </a:custGeom>
          <a:noFill/>
          <a:ln w="25400" cap="rnd" cmpd="sng">
            <a:solidFill>
              <a:srgbClr val="DC008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Rectangle 2">
            <a:extLst>
              <a:ext uri="{FF2B5EF4-FFF2-40B4-BE49-F238E27FC236}">
                <a16:creationId xmlns:a16="http://schemas.microsoft.com/office/drawing/2014/main" id="{CADB1835-3B35-C641-8AA3-0CD75138C255}"/>
              </a:ext>
            </a:extLst>
          </p:cNvPr>
          <p:cNvSpPr>
            <a:spLocks noChangeArrowheads="1"/>
          </p:cNvSpPr>
          <p:nvPr/>
        </p:nvSpPr>
        <p:spPr bwMode="auto">
          <a:xfrm>
            <a:off x="1504157" y="296070"/>
            <a:ext cx="90011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4400" b="1" dirty="0">
                <a:latin typeface="Bookman Old Style" panose="02050604050505020204" pitchFamily="18" charset="0"/>
              </a:rPr>
              <a:t>TITERING ANTIBODIES</a:t>
            </a:r>
          </a:p>
        </p:txBody>
      </p:sp>
    </p:spTree>
    <p:extLst>
      <p:ext uri="{BB962C8B-B14F-4D97-AF65-F5344CB8AC3E}">
        <p14:creationId xmlns:p14="http://schemas.microsoft.com/office/powerpoint/2010/main" val="183474184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78" name="Group 1050">
            <a:extLst>
              <a:ext uri="{FF2B5EF4-FFF2-40B4-BE49-F238E27FC236}">
                <a16:creationId xmlns:a16="http://schemas.microsoft.com/office/drawing/2014/main" id="{1A96B1B3-5DD3-5146-BA88-45ED20349CC5}"/>
              </a:ext>
            </a:extLst>
          </p:cNvPr>
          <p:cNvGrpSpPr>
            <a:grpSpLocks/>
          </p:cNvGrpSpPr>
          <p:nvPr/>
        </p:nvGrpSpPr>
        <p:grpSpPr bwMode="auto">
          <a:xfrm>
            <a:off x="1541464" y="685800"/>
            <a:ext cx="8764587" cy="5416550"/>
            <a:chOff x="371" y="432"/>
            <a:chExt cx="5521" cy="3412"/>
          </a:xfrm>
        </p:grpSpPr>
        <p:sp>
          <p:nvSpPr>
            <p:cNvPr id="22530" name="Line 2">
              <a:extLst>
                <a:ext uri="{FF2B5EF4-FFF2-40B4-BE49-F238E27FC236}">
                  <a16:creationId xmlns:a16="http://schemas.microsoft.com/office/drawing/2014/main" id="{668BED82-E8FA-884B-A3CE-138245019CF5}"/>
                </a:ext>
              </a:extLst>
            </p:cNvPr>
            <p:cNvSpPr>
              <a:spLocks noChangeShapeType="1"/>
            </p:cNvSpPr>
            <p:nvPr/>
          </p:nvSpPr>
          <p:spPr bwMode="auto">
            <a:xfrm>
              <a:off x="419" y="1536"/>
              <a:ext cx="1532"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1" name="Line 3">
              <a:extLst>
                <a:ext uri="{FF2B5EF4-FFF2-40B4-BE49-F238E27FC236}">
                  <a16:creationId xmlns:a16="http://schemas.microsoft.com/office/drawing/2014/main" id="{E8F008BA-E264-9E45-B10D-FFB1FACF1288}"/>
                </a:ext>
              </a:extLst>
            </p:cNvPr>
            <p:cNvSpPr>
              <a:spLocks noChangeShapeType="1"/>
            </p:cNvSpPr>
            <p:nvPr/>
          </p:nvSpPr>
          <p:spPr bwMode="auto">
            <a:xfrm flipV="1">
              <a:off x="407" y="1515"/>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2" name="Line 4">
              <a:extLst>
                <a:ext uri="{FF2B5EF4-FFF2-40B4-BE49-F238E27FC236}">
                  <a16:creationId xmlns:a16="http://schemas.microsoft.com/office/drawing/2014/main" id="{E267B985-29E1-AA48-ABB3-378A5C59A50D}"/>
                </a:ext>
              </a:extLst>
            </p:cNvPr>
            <p:cNvSpPr>
              <a:spLocks noChangeShapeType="1"/>
            </p:cNvSpPr>
            <p:nvPr/>
          </p:nvSpPr>
          <p:spPr bwMode="auto">
            <a:xfrm flipV="1">
              <a:off x="527"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3" name="Line 5">
              <a:extLst>
                <a:ext uri="{FF2B5EF4-FFF2-40B4-BE49-F238E27FC236}">
                  <a16:creationId xmlns:a16="http://schemas.microsoft.com/office/drawing/2014/main" id="{A2FC441C-2D40-BF4A-8695-F0E2CEF1DEA2}"/>
                </a:ext>
              </a:extLst>
            </p:cNvPr>
            <p:cNvSpPr>
              <a:spLocks noChangeShapeType="1"/>
            </p:cNvSpPr>
            <p:nvPr/>
          </p:nvSpPr>
          <p:spPr bwMode="auto">
            <a:xfrm flipV="1">
              <a:off x="594"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4" name="Line 6">
              <a:extLst>
                <a:ext uri="{FF2B5EF4-FFF2-40B4-BE49-F238E27FC236}">
                  <a16:creationId xmlns:a16="http://schemas.microsoft.com/office/drawing/2014/main" id="{7363DBDB-047C-3A4D-8AD3-A1BBAB1C2047}"/>
                </a:ext>
              </a:extLst>
            </p:cNvPr>
            <p:cNvSpPr>
              <a:spLocks noChangeShapeType="1"/>
            </p:cNvSpPr>
            <p:nvPr/>
          </p:nvSpPr>
          <p:spPr bwMode="auto">
            <a:xfrm flipV="1">
              <a:off x="641"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5" name="Line 7">
              <a:extLst>
                <a:ext uri="{FF2B5EF4-FFF2-40B4-BE49-F238E27FC236}">
                  <a16:creationId xmlns:a16="http://schemas.microsoft.com/office/drawing/2014/main" id="{C79B96E8-FDF6-6B4E-88BD-ABF68D4BFF20}"/>
                </a:ext>
              </a:extLst>
            </p:cNvPr>
            <p:cNvSpPr>
              <a:spLocks noChangeShapeType="1"/>
            </p:cNvSpPr>
            <p:nvPr/>
          </p:nvSpPr>
          <p:spPr bwMode="auto">
            <a:xfrm flipV="1">
              <a:off x="682"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6" name="Line 8">
              <a:extLst>
                <a:ext uri="{FF2B5EF4-FFF2-40B4-BE49-F238E27FC236}">
                  <a16:creationId xmlns:a16="http://schemas.microsoft.com/office/drawing/2014/main" id="{315FAD59-9410-954C-BFEB-6CCDEDF11DCA}"/>
                </a:ext>
              </a:extLst>
            </p:cNvPr>
            <p:cNvSpPr>
              <a:spLocks noChangeShapeType="1"/>
            </p:cNvSpPr>
            <p:nvPr/>
          </p:nvSpPr>
          <p:spPr bwMode="auto">
            <a:xfrm flipV="1">
              <a:off x="714"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7" name="Line 9">
              <a:extLst>
                <a:ext uri="{FF2B5EF4-FFF2-40B4-BE49-F238E27FC236}">
                  <a16:creationId xmlns:a16="http://schemas.microsoft.com/office/drawing/2014/main" id="{F62914BF-02DC-CE4C-B456-F4A184DD9536}"/>
                </a:ext>
              </a:extLst>
            </p:cNvPr>
            <p:cNvSpPr>
              <a:spLocks noChangeShapeType="1"/>
            </p:cNvSpPr>
            <p:nvPr/>
          </p:nvSpPr>
          <p:spPr bwMode="auto">
            <a:xfrm flipV="1">
              <a:off x="738"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8" name="Line 10">
              <a:extLst>
                <a:ext uri="{FF2B5EF4-FFF2-40B4-BE49-F238E27FC236}">
                  <a16:creationId xmlns:a16="http://schemas.microsoft.com/office/drawing/2014/main" id="{AA6317F1-EC82-6D4A-ABA5-7617A8116731}"/>
                </a:ext>
              </a:extLst>
            </p:cNvPr>
            <p:cNvSpPr>
              <a:spLocks noChangeShapeType="1"/>
            </p:cNvSpPr>
            <p:nvPr/>
          </p:nvSpPr>
          <p:spPr bwMode="auto">
            <a:xfrm flipV="1">
              <a:off x="759"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9" name="Line 11">
              <a:extLst>
                <a:ext uri="{FF2B5EF4-FFF2-40B4-BE49-F238E27FC236}">
                  <a16:creationId xmlns:a16="http://schemas.microsoft.com/office/drawing/2014/main" id="{7C343AEE-D28D-5B42-959B-7C7EE9BAC983}"/>
                </a:ext>
              </a:extLst>
            </p:cNvPr>
            <p:cNvSpPr>
              <a:spLocks noChangeShapeType="1"/>
            </p:cNvSpPr>
            <p:nvPr/>
          </p:nvSpPr>
          <p:spPr bwMode="auto">
            <a:xfrm flipV="1">
              <a:off x="780"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0" name="Line 12">
              <a:extLst>
                <a:ext uri="{FF2B5EF4-FFF2-40B4-BE49-F238E27FC236}">
                  <a16:creationId xmlns:a16="http://schemas.microsoft.com/office/drawing/2014/main" id="{A692BBC7-740E-C74B-9677-F857CE312809}"/>
                </a:ext>
              </a:extLst>
            </p:cNvPr>
            <p:cNvSpPr>
              <a:spLocks noChangeShapeType="1"/>
            </p:cNvSpPr>
            <p:nvPr/>
          </p:nvSpPr>
          <p:spPr bwMode="auto">
            <a:xfrm flipV="1">
              <a:off x="800"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1" name="Line 13">
              <a:extLst>
                <a:ext uri="{FF2B5EF4-FFF2-40B4-BE49-F238E27FC236}">
                  <a16:creationId xmlns:a16="http://schemas.microsoft.com/office/drawing/2014/main" id="{0DDAEF09-802A-B94C-91FA-C3A9C7AC1AE5}"/>
                </a:ext>
              </a:extLst>
            </p:cNvPr>
            <p:cNvSpPr>
              <a:spLocks noChangeShapeType="1"/>
            </p:cNvSpPr>
            <p:nvPr/>
          </p:nvSpPr>
          <p:spPr bwMode="auto">
            <a:xfrm flipV="1">
              <a:off x="800" y="1515"/>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2" name="Line 14">
              <a:extLst>
                <a:ext uri="{FF2B5EF4-FFF2-40B4-BE49-F238E27FC236}">
                  <a16:creationId xmlns:a16="http://schemas.microsoft.com/office/drawing/2014/main" id="{12E0DA8F-9C93-A346-B64B-1E92E46F658B}"/>
                </a:ext>
              </a:extLst>
            </p:cNvPr>
            <p:cNvSpPr>
              <a:spLocks noChangeShapeType="1"/>
            </p:cNvSpPr>
            <p:nvPr/>
          </p:nvSpPr>
          <p:spPr bwMode="auto">
            <a:xfrm flipV="1">
              <a:off x="917"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3" name="Line 15">
              <a:extLst>
                <a:ext uri="{FF2B5EF4-FFF2-40B4-BE49-F238E27FC236}">
                  <a16:creationId xmlns:a16="http://schemas.microsoft.com/office/drawing/2014/main" id="{4B5D8694-6786-8D4A-B6A1-4C4F4B06B8D4}"/>
                </a:ext>
              </a:extLst>
            </p:cNvPr>
            <p:cNvSpPr>
              <a:spLocks noChangeShapeType="1"/>
            </p:cNvSpPr>
            <p:nvPr/>
          </p:nvSpPr>
          <p:spPr bwMode="auto">
            <a:xfrm flipV="1">
              <a:off x="988"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4" name="Line 16">
              <a:extLst>
                <a:ext uri="{FF2B5EF4-FFF2-40B4-BE49-F238E27FC236}">
                  <a16:creationId xmlns:a16="http://schemas.microsoft.com/office/drawing/2014/main" id="{D3C3DCCB-A0B2-784F-AE66-9436F1768341}"/>
                </a:ext>
              </a:extLst>
            </p:cNvPr>
            <p:cNvSpPr>
              <a:spLocks noChangeShapeType="1"/>
            </p:cNvSpPr>
            <p:nvPr/>
          </p:nvSpPr>
          <p:spPr bwMode="auto">
            <a:xfrm flipV="1">
              <a:off x="1033"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5" name="Line 17">
              <a:extLst>
                <a:ext uri="{FF2B5EF4-FFF2-40B4-BE49-F238E27FC236}">
                  <a16:creationId xmlns:a16="http://schemas.microsoft.com/office/drawing/2014/main" id="{6FEE1AC7-2A7D-3E4E-B54B-F6E1B6DA7F59}"/>
                </a:ext>
              </a:extLst>
            </p:cNvPr>
            <p:cNvSpPr>
              <a:spLocks noChangeShapeType="1"/>
            </p:cNvSpPr>
            <p:nvPr/>
          </p:nvSpPr>
          <p:spPr bwMode="auto">
            <a:xfrm flipV="1">
              <a:off x="1072"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6" name="Line 18">
              <a:extLst>
                <a:ext uri="{FF2B5EF4-FFF2-40B4-BE49-F238E27FC236}">
                  <a16:creationId xmlns:a16="http://schemas.microsoft.com/office/drawing/2014/main" id="{4F37E706-EA1B-944A-8929-92CA41A07971}"/>
                </a:ext>
              </a:extLst>
            </p:cNvPr>
            <p:cNvSpPr>
              <a:spLocks noChangeShapeType="1"/>
            </p:cNvSpPr>
            <p:nvPr/>
          </p:nvSpPr>
          <p:spPr bwMode="auto">
            <a:xfrm flipV="1">
              <a:off x="1104"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7" name="Line 19">
              <a:extLst>
                <a:ext uri="{FF2B5EF4-FFF2-40B4-BE49-F238E27FC236}">
                  <a16:creationId xmlns:a16="http://schemas.microsoft.com/office/drawing/2014/main" id="{0F9D78E2-2F6A-3444-A710-2E083750FED8}"/>
                </a:ext>
              </a:extLst>
            </p:cNvPr>
            <p:cNvSpPr>
              <a:spLocks noChangeShapeType="1"/>
            </p:cNvSpPr>
            <p:nvPr/>
          </p:nvSpPr>
          <p:spPr bwMode="auto">
            <a:xfrm flipV="1">
              <a:off x="1130"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8" name="Line 20">
              <a:extLst>
                <a:ext uri="{FF2B5EF4-FFF2-40B4-BE49-F238E27FC236}">
                  <a16:creationId xmlns:a16="http://schemas.microsoft.com/office/drawing/2014/main" id="{0180ACE4-644E-AE40-AFDB-81B35789FEC8}"/>
                </a:ext>
              </a:extLst>
            </p:cNvPr>
            <p:cNvSpPr>
              <a:spLocks noChangeShapeType="1"/>
            </p:cNvSpPr>
            <p:nvPr/>
          </p:nvSpPr>
          <p:spPr bwMode="auto">
            <a:xfrm flipV="1">
              <a:off x="1150"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49" name="Line 21">
              <a:extLst>
                <a:ext uri="{FF2B5EF4-FFF2-40B4-BE49-F238E27FC236}">
                  <a16:creationId xmlns:a16="http://schemas.microsoft.com/office/drawing/2014/main" id="{ECC2FCC6-ED2C-F541-8776-1821A0C7655F}"/>
                </a:ext>
              </a:extLst>
            </p:cNvPr>
            <p:cNvSpPr>
              <a:spLocks noChangeShapeType="1"/>
            </p:cNvSpPr>
            <p:nvPr/>
          </p:nvSpPr>
          <p:spPr bwMode="auto">
            <a:xfrm flipV="1">
              <a:off x="1171"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0" name="Line 22">
              <a:extLst>
                <a:ext uri="{FF2B5EF4-FFF2-40B4-BE49-F238E27FC236}">
                  <a16:creationId xmlns:a16="http://schemas.microsoft.com/office/drawing/2014/main" id="{9FE5F4B2-AF08-C842-9EC5-EC1ED44059A2}"/>
                </a:ext>
              </a:extLst>
            </p:cNvPr>
            <p:cNvSpPr>
              <a:spLocks noChangeShapeType="1"/>
            </p:cNvSpPr>
            <p:nvPr/>
          </p:nvSpPr>
          <p:spPr bwMode="auto">
            <a:xfrm flipV="1">
              <a:off x="1190"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1" name="Line 23">
              <a:extLst>
                <a:ext uri="{FF2B5EF4-FFF2-40B4-BE49-F238E27FC236}">
                  <a16:creationId xmlns:a16="http://schemas.microsoft.com/office/drawing/2014/main" id="{ACAAD089-A203-4344-9F9B-E1754F6D3EA9}"/>
                </a:ext>
              </a:extLst>
            </p:cNvPr>
            <p:cNvSpPr>
              <a:spLocks noChangeShapeType="1"/>
            </p:cNvSpPr>
            <p:nvPr/>
          </p:nvSpPr>
          <p:spPr bwMode="auto">
            <a:xfrm flipV="1">
              <a:off x="1190" y="1515"/>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2" name="Line 24">
              <a:extLst>
                <a:ext uri="{FF2B5EF4-FFF2-40B4-BE49-F238E27FC236}">
                  <a16:creationId xmlns:a16="http://schemas.microsoft.com/office/drawing/2014/main" id="{76748CCF-1A31-A64D-ADB6-6E7F8126BAD1}"/>
                </a:ext>
              </a:extLst>
            </p:cNvPr>
            <p:cNvSpPr>
              <a:spLocks noChangeShapeType="1"/>
            </p:cNvSpPr>
            <p:nvPr/>
          </p:nvSpPr>
          <p:spPr bwMode="auto">
            <a:xfrm flipV="1">
              <a:off x="1306"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3" name="Line 25">
              <a:extLst>
                <a:ext uri="{FF2B5EF4-FFF2-40B4-BE49-F238E27FC236}">
                  <a16:creationId xmlns:a16="http://schemas.microsoft.com/office/drawing/2014/main" id="{B0D4E937-D2F6-AA40-80A7-4130A7303B54}"/>
                </a:ext>
              </a:extLst>
            </p:cNvPr>
            <p:cNvSpPr>
              <a:spLocks noChangeShapeType="1"/>
            </p:cNvSpPr>
            <p:nvPr/>
          </p:nvSpPr>
          <p:spPr bwMode="auto">
            <a:xfrm flipV="1">
              <a:off x="1374"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4" name="Line 26">
              <a:extLst>
                <a:ext uri="{FF2B5EF4-FFF2-40B4-BE49-F238E27FC236}">
                  <a16:creationId xmlns:a16="http://schemas.microsoft.com/office/drawing/2014/main" id="{7B33CAEC-C612-A943-83C1-5E69C729E486}"/>
                </a:ext>
              </a:extLst>
            </p:cNvPr>
            <p:cNvSpPr>
              <a:spLocks noChangeShapeType="1"/>
            </p:cNvSpPr>
            <p:nvPr/>
          </p:nvSpPr>
          <p:spPr bwMode="auto">
            <a:xfrm flipV="1">
              <a:off x="1421"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5" name="Line 27">
              <a:extLst>
                <a:ext uri="{FF2B5EF4-FFF2-40B4-BE49-F238E27FC236}">
                  <a16:creationId xmlns:a16="http://schemas.microsoft.com/office/drawing/2014/main" id="{F94119D5-C324-644E-8D22-6468369E4C2B}"/>
                </a:ext>
              </a:extLst>
            </p:cNvPr>
            <p:cNvSpPr>
              <a:spLocks noChangeShapeType="1"/>
            </p:cNvSpPr>
            <p:nvPr/>
          </p:nvSpPr>
          <p:spPr bwMode="auto">
            <a:xfrm flipV="1">
              <a:off x="1460"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6" name="Line 28">
              <a:extLst>
                <a:ext uri="{FF2B5EF4-FFF2-40B4-BE49-F238E27FC236}">
                  <a16:creationId xmlns:a16="http://schemas.microsoft.com/office/drawing/2014/main" id="{326B396C-F401-284F-87AD-CE9AE4E9253C}"/>
                </a:ext>
              </a:extLst>
            </p:cNvPr>
            <p:cNvSpPr>
              <a:spLocks noChangeShapeType="1"/>
            </p:cNvSpPr>
            <p:nvPr/>
          </p:nvSpPr>
          <p:spPr bwMode="auto">
            <a:xfrm flipV="1">
              <a:off x="1492"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7" name="Line 29">
              <a:extLst>
                <a:ext uri="{FF2B5EF4-FFF2-40B4-BE49-F238E27FC236}">
                  <a16:creationId xmlns:a16="http://schemas.microsoft.com/office/drawing/2014/main" id="{E84EC227-DB51-D14E-BF9B-2B48C72BA3A2}"/>
                </a:ext>
              </a:extLst>
            </p:cNvPr>
            <p:cNvSpPr>
              <a:spLocks noChangeShapeType="1"/>
            </p:cNvSpPr>
            <p:nvPr/>
          </p:nvSpPr>
          <p:spPr bwMode="auto">
            <a:xfrm flipV="1">
              <a:off x="1518"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8" name="Line 30">
              <a:extLst>
                <a:ext uri="{FF2B5EF4-FFF2-40B4-BE49-F238E27FC236}">
                  <a16:creationId xmlns:a16="http://schemas.microsoft.com/office/drawing/2014/main" id="{657CC0E4-D788-924C-8E9B-AD6B7C7DFA82}"/>
                </a:ext>
              </a:extLst>
            </p:cNvPr>
            <p:cNvSpPr>
              <a:spLocks noChangeShapeType="1"/>
            </p:cNvSpPr>
            <p:nvPr/>
          </p:nvSpPr>
          <p:spPr bwMode="auto">
            <a:xfrm flipV="1">
              <a:off x="1539"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59" name="Line 31">
              <a:extLst>
                <a:ext uri="{FF2B5EF4-FFF2-40B4-BE49-F238E27FC236}">
                  <a16:creationId xmlns:a16="http://schemas.microsoft.com/office/drawing/2014/main" id="{CC167137-A812-4945-8B67-6FEADBFD7DF3}"/>
                </a:ext>
              </a:extLst>
            </p:cNvPr>
            <p:cNvSpPr>
              <a:spLocks noChangeShapeType="1"/>
            </p:cNvSpPr>
            <p:nvPr/>
          </p:nvSpPr>
          <p:spPr bwMode="auto">
            <a:xfrm flipV="1">
              <a:off x="1559"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0" name="Line 32">
              <a:extLst>
                <a:ext uri="{FF2B5EF4-FFF2-40B4-BE49-F238E27FC236}">
                  <a16:creationId xmlns:a16="http://schemas.microsoft.com/office/drawing/2014/main" id="{1422E76A-A355-2742-B87D-7306A488C991}"/>
                </a:ext>
              </a:extLst>
            </p:cNvPr>
            <p:cNvSpPr>
              <a:spLocks noChangeShapeType="1"/>
            </p:cNvSpPr>
            <p:nvPr/>
          </p:nvSpPr>
          <p:spPr bwMode="auto">
            <a:xfrm flipV="1">
              <a:off x="1578"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1" name="Line 33">
              <a:extLst>
                <a:ext uri="{FF2B5EF4-FFF2-40B4-BE49-F238E27FC236}">
                  <a16:creationId xmlns:a16="http://schemas.microsoft.com/office/drawing/2014/main" id="{A6DD9F75-A067-C94B-8975-CC37C1748FD0}"/>
                </a:ext>
              </a:extLst>
            </p:cNvPr>
            <p:cNvSpPr>
              <a:spLocks noChangeShapeType="1"/>
            </p:cNvSpPr>
            <p:nvPr/>
          </p:nvSpPr>
          <p:spPr bwMode="auto">
            <a:xfrm flipV="1">
              <a:off x="1578" y="1515"/>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2" name="Line 34">
              <a:extLst>
                <a:ext uri="{FF2B5EF4-FFF2-40B4-BE49-F238E27FC236}">
                  <a16:creationId xmlns:a16="http://schemas.microsoft.com/office/drawing/2014/main" id="{F91CF1AF-F81A-8D4E-A010-143D041FB2CC}"/>
                </a:ext>
              </a:extLst>
            </p:cNvPr>
            <p:cNvSpPr>
              <a:spLocks noChangeShapeType="1"/>
            </p:cNvSpPr>
            <p:nvPr/>
          </p:nvSpPr>
          <p:spPr bwMode="auto">
            <a:xfrm flipV="1">
              <a:off x="1697"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3" name="Line 35">
              <a:extLst>
                <a:ext uri="{FF2B5EF4-FFF2-40B4-BE49-F238E27FC236}">
                  <a16:creationId xmlns:a16="http://schemas.microsoft.com/office/drawing/2014/main" id="{2630D058-A03F-3149-BE4D-5A1AD4FDCAEF}"/>
                </a:ext>
              </a:extLst>
            </p:cNvPr>
            <p:cNvSpPr>
              <a:spLocks noChangeShapeType="1"/>
            </p:cNvSpPr>
            <p:nvPr/>
          </p:nvSpPr>
          <p:spPr bwMode="auto">
            <a:xfrm flipV="1">
              <a:off x="1767"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4" name="Line 36">
              <a:extLst>
                <a:ext uri="{FF2B5EF4-FFF2-40B4-BE49-F238E27FC236}">
                  <a16:creationId xmlns:a16="http://schemas.microsoft.com/office/drawing/2014/main" id="{DF9BC6D7-672E-EE40-87E0-20B01CB27A6F}"/>
                </a:ext>
              </a:extLst>
            </p:cNvPr>
            <p:cNvSpPr>
              <a:spLocks noChangeShapeType="1"/>
            </p:cNvSpPr>
            <p:nvPr/>
          </p:nvSpPr>
          <p:spPr bwMode="auto">
            <a:xfrm flipV="1">
              <a:off x="1812"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5" name="Line 37">
              <a:extLst>
                <a:ext uri="{FF2B5EF4-FFF2-40B4-BE49-F238E27FC236}">
                  <a16:creationId xmlns:a16="http://schemas.microsoft.com/office/drawing/2014/main" id="{C865B0D2-F659-0740-AB50-FC6690D578F5}"/>
                </a:ext>
              </a:extLst>
            </p:cNvPr>
            <p:cNvSpPr>
              <a:spLocks noChangeShapeType="1"/>
            </p:cNvSpPr>
            <p:nvPr/>
          </p:nvSpPr>
          <p:spPr bwMode="auto">
            <a:xfrm flipV="1">
              <a:off x="1853"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6" name="Line 38">
              <a:extLst>
                <a:ext uri="{FF2B5EF4-FFF2-40B4-BE49-F238E27FC236}">
                  <a16:creationId xmlns:a16="http://schemas.microsoft.com/office/drawing/2014/main" id="{04D0A12A-CB98-C645-9098-FA1544E73877}"/>
                </a:ext>
              </a:extLst>
            </p:cNvPr>
            <p:cNvSpPr>
              <a:spLocks noChangeShapeType="1"/>
            </p:cNvSpPr>
            <p:nvPr/>
          </p:nvSpPr>
          <p:spPr bwMode="auto">
            <a:xfrm flipV="1">
              <a:off x="1882"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7" name="Line 39">
              <a:extLst>
                <a:ext uri="{FF2B5EF4-FFF2-40B4-BE49-F238E27FC236}">
                  <a16:creationId xmlns:a16="http://schemas.microsoft.com/office/drawing/2014/main" id="{CBA630FF-85D8-814C-9E38-437CAA2AA134}"/>
                </a:ext>
              </a:extLst>
            </p:cNvPr>
            <p:cNvSpPr>
              <a:spLocks noChangeShapeType="1"/>
            </p:cNvSpPr>
            <p:nvPr/>
          </p:nvSpPr>
          <p:spPr bwMode="auto">
            <a:xfrm flipV="1">
              <a:off x="1909"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8" name="Line 40">
              <a:extLst>
                <a:ext uri="{FF2B5EF4-FFF2-40B4-BE49-F238E27FC236}">
                  <a16:creationId xmlns:a16="http://schemas.microsoft.com/office/drawing/2014/main" id="{62D57BB6-10F3-9845-B6CC-1252E2B86E59}"/>
                </a:ext>
              </a:extLst>
            </p:cNvPr>
            <p:cNvSpPr>
              <a:spLocks noChangeShapeType="1"/>
            </p:cNvSpPr>
            <p:nvPr/>
          </p:nvSpPr>
          <p:spPr bwMode="auto">
            <a:xfrm flipV="1">
              <a:off x="1929"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69" name="Line 41">
              <a:extLst>
                <a:ext uri="{FF2B5EF4-FFF2-40B4-BE49-F238E27FC236}">
                  <a16:creationId xmlns:a16="http://schemas.microsoft.com/office/drawing/2014/main" id="{7CD447D0-FF37-E443-A30A-71A526D77A8D}"/>
                </a:ext>
              </a:extLst>
            </p:cNvPr>
            <p:cNvSpPr>
              <a:spLocks noChangeShapeType="1"/>
            </p:cNvSpPr>
            <p:nvPr/>
          </p:nvSpPr>
          <p:spPr bwMode="auto">
            <a:xfrm flipV="1">
              <a:off x="1951"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0" name="Line 42">
              <a:extLst>
                <a:ext uri="{FF2B5EF4-FFF2-40B4-BE49-F238E27FC236}">
                  <a16:creationId xmlns:a16="http://schemas.microsoft.com/office/drawing/2014/main" id="{90917359-E552-E347-B4B0-25CFEFE61C8D}"/>
                </a:ext>
              </a:extLst>
            </p:cNvPr>
            <p:cNvSpPr>
              <a:spLocks noChangeShapeType="1"/>
            </p:cNvSpPr>
            <p:nvPr/>
          </p:nvSpPr>
          <p:spPr bwMode="auto">
            <a:xfrm flipV="1">
              <a:off x="1968" y="1515"/>
              <a:ext cx="0" cy="4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1" name="Line 43">
              <a:extLst>
                <a:ext uri="{FF2B5EF4-FFF2-40B4-BE49-F238E27FC236}">
                  <a16:creationId xmlns:a16="http://schemas.microsoft.com/office/drawing/2014/main" id="{5F281943-B5E2-A045-A615-12600C305275}"/>
                </a:ext>
              </a:extLst>
            </p:cNvPr>
            <p:cNvSpPr>
              <a:spLocks noChangeShapeType="1"/>
            </p:cNvSpPr>
            <p:nvPr/>
          </p:nvSpPr>
          <p:spPr bwMode="auto">
            <a:xfrm flipV="1">
              <a:off x="1968" y="1515"/>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2" name="Line 44">
              <a:extLst>
                <a:ext uri="{FF2B5EF4-FFF2-40B4-BE49-F238E27FC236}">
                  <a16:creationId xmlns:a16="http://schemas.microsoft.com/office/drawing/2014/main" id="{1021D7DB-BC43-B84C-9970-DD8F887F4961}"/>
                </a:ext>
              </a:extLst>
            </p:cNvPr>
            <p:cNvSpPr>
              <a:spLocks noChangeShapeType="1"/>
            </p:cNvSpPr>
            <p:nvPr/>
          </p:nvSpPr>
          <p:spPr bwMode="auto">
            <a:xfrm flipV="1">
              <a:off x="407" y="493"/>
              <a:ext cx="0" cy="105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3" name="Line 45">
              <a:extLst>
                <a:ext uri="{FF2B5EF4-FFF2-40B4-BE49-F238E27FC236}">
                  <a16:creationId xmlns:a16="http://schemas.microsoft.com/office/drawing/2014/main" id="{AC2C42B0-B155-854D-BE31-F26735CAF0D6}"/>
                </a:ext>
              </a:extLst>
            </p:cNvPr>
            <p:cNvSpPr>
              <a:spLocks noChangeShapeType="1"/>
            </p:cNvSpPr>
            <p:nvPr/>
          </p:nvSpPr>
          <p:spPr bwMode="auto">
            <a:xfrm>
              <a:off x="371" y="1536"/>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4" name="Line 46">
              <a:extLst>
                <a:ext uri="{FF2B5EF4-FFF2-40B4-BE49-F238E27FC236}">
                  <a16:creationId xmlns:a16="http://schemas.microsoft.com/office/drawing/2014/main" id="{A783869E-92AF-764E-8D49-5D1E6AD4F1E2}"/>
                </a:ext>
              </a:extLst>
            </p:cNvPr>
            <p:cNvSpPr>
              <a:spLocks noChangeShapeType="1"/>
            </p:cNvSpPr>
            <p:nvPr/>
          </p:nvSpPr>
          <p:spPr bwMode="auto">
            <a:xfrm>
              <a:off x="389" y="151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5" name="Line 47">
              <a:extLst>
                <a:ext uri="{FF2B5EF4-FFF2-40B4-BE49-F238E27FC236}">
                  <a16:creationId xmlns:a16="http://schemas.microsoft.com/office/drawing/2014/main" id="{792B3ABF-19C1-D348-9E3D-8736AFFC7978}"/>
                </a:ext>
              </a:extLst>
            </p:cNvPr>
            <p:cNvSpPr>
              <a:spLocks noChangeShapeType="1"/>
            </p:cNvSpPr>
            <p:nvPr/>
          </p:nvSpPr>
          <p:spPr bwMode="auto">
            <a:xfrm>
              <a:off x="389" y="150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6" name="Line 48">
              <a:extLst>
                <a:ext uri="{FF2B5EF4-FFF2-40B4-BE49-F238E27FC236}">
                  <a16:creationId xmlns:a16="http://schemas.microsoft.com/office/drawing/2014/main" id="{04906232-117D-4048-B21A-620AFDB358A8}"/>
                </a:ext>
              </a:extLst>
            </p:cNvPr>
            <p:cNvSpPr>
              <a:spLocks noChangeShapeType="1"/>
            </p:cNvSpPr>
            <p:nvPr/>
          </p:nvSpPr>
          <p:spPr bwMode="auto">
            <a:xfrm>
              <a:off x="389" y="148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7" name="Line 49">
              <a:extLst>
                <a:ext uri="{FF2B5EF4-FFF2-40B4-BE49-F238E27FC236}">
                  <a16:creationId xmlns:a16="http://schemas.microsoft.com/office/drawing/2014/main" id="{20F9A384-8717-8741-8CE3-FA0AE1A4067E}"/>
                </a:ext>
              </a:extLst>
            </p:cNvPr>
            <p:cNvSpPr>
              <a:spLocks noChangeShapeType="1"/>
            </p:cNvSpPr>
            <p:nvPr/>
          </p:nvSpPr>
          <p:spPr bwMode="auto">
            <a:xfrm>
              <a:off x="389" y="147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8" name="Line 50">
              <a:extLst>
                <a:ext uri="{FF2B5EF4-FFF2-40B4-BE49-F238E27FC236}">
                  <a16:creationId xmlns:a16="http://schemas.microsoft.com/office/drawing/2014/main" id="{8F88C9AD-D582-884A-833A-229AA59480EB}"/>
                </a:ext>
              </a:extLst>
            </p:cNvPr>
            <p:cNvSpPr>
              <a:spLocks noChangeShapeType="1"/>
            </p:cNvSpPr>
            <p:nvPr/>
          </p:nvSpPr>
          <p:spPr bwMode="auto">
            <a:xfrm>
              <a:off x="371" y="1456"/>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79" name="Line 51">
              <a:extLst>
                <a:ext uri="{FF2B5EF4-FFF2-40B4-BE49-F238E27FC236}">
                  <a16:creationId xmlns:a16="http://schemas.microsoft.com/office/drawing/2014/main" id="{3159B7E4-C43C-3D4C-9EB8-437B95861CEC}"/>
                </a:ext>
              </a:extLst>
            </p:cNvPr>
            <p:cNvSpPr>
              <a:spLocks noChangeShapeType="1"/>
            </p:cNvSpPr>
            <p:nvPr/>
          </p:nvSpPr>
          <p:spPr bwMode="auto">
            <a:xfrm>
              <a:off x="389" y="144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0" name="Line 52">
              <a:extLst>
                <a:ext uri="{FF2B5EF4-FFF2-40B4-BE49-F238E27FC236}">
                  <a16:creationId xmlns:a16="http://schemas.microsoft.com/office/drawing/2014/main" id="{DE6338B3-3E0E-2744-8459-D338721CE6A2}"/>
                </a:ext>
              </a:extLst>
            </p:cNvPr>
            <p:cNvSpPr>
              <a:spLocks noChangeShapeType="1"/>
            </p:cNvSpPr>
            <p:nvPr/>
          </p:nvSpPr>
          <p:spPr bwMode="auto">
            <a:xfrm>
              <a:off x="389" y="142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1" name="Line 53">
              <a:extLst>
                <a:ext uri="{FF2B5EF4-FFF2-40B4-BE49-F238E27FC236}">
                  <a16:creationId xmlns:a16="http://schemas.microsoft.com/office/drawing/2014/main" id="{7F78B6AC-CA9B-A448-8A5E-DC8086590931}"/>
                </a:ext>
              </a:extLst>
            </p:cNvPr>
            <p:cNvSpPr>
              <a:spLocks noChangeShapeType="1"/>
            </p:cNvSpPr>
            <p:nvPr/>
          </p:nvSpPr>
          <p:spPr bwMode="auto">
            <a:xfrm>
              <a:off x="389" y="140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2" name="Line 54">
              <a:extLst>
                <a:ext uri="{FF2B5EF4-FFF2-40B4-BE49-F238E27FC236}">
                  <a16:creationId xmlns:a16="http://schemas.microsoft.com/office/drawing/2014/main" id="{5044D2DE-0223-2A49-A3A0-00537A60018A}"/>
                </a:ext>
              </a:extLst>
            </p:cNvPr>
            <p:cNvSpPr>
              <a:spLocks noChangeShapeType="1"/>
            </p:cNvSpPr>
            <p:nvPr/>
          </p:nvSpPr>
          <p:spPr bwMode="auto">
            <a:xfrm>
              <a:off x="389" y="139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3" name="Line 55">
              <a:extLst>
                <a:ext uri="{FF2B5EF4-FFF2-40B4-BE49-F238E27FC236}">
                  <a16:creationId xmlns:a16="http://schemas.microsoft.com/office/drawing/2014/main" id="{C8C99069-EA70-C54D-A590-A0448C19A03A}"/>
                </a:ext>
              </a:extLst>
            </p:cNvPr>
            <p:cNvSpPr>
              <a:spLocks noChangeShapeType="1"/>
            </p:cNvSpPr>
            <p:nvPr/>
          </p:nvSpPr>
          <p:spPr bwMode="auto">
            <a:xfrm>
              <a:off x="371" y="1378"/>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4" name="Line 56">
              <a:extLst>
                <a:ext uri="{FF2B5EF4-FFF2-40B4-BE49-F238E27FC236}">
                  <a16:creationId xmlns:a16="http://schemas.microsoft.com/office/drawing/2014/main" id="{D6E96FFD-378E-D64B-82EA-BA1656B32174}"/>
                </a:ext>
              </a:extLst>
            </p:cNvPr>
            <p:cNvSpPr>
              <a:spLocks noChangeShapeType="1"/>
            </p:cNvSpPr>
            <p:nvPr/>
          </p:nvSpPr>
          <p:spPr bwMode="auto">
            <a:xfrm>
              <a:off x="389" y="136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5" name="Line 57">
              <a:extLst>
                <a:ext uri="{FF2B5EF4-FFF2-40B4-BE49-F238E27FC236}">
                  <a16:creationId xmlns:a16="http://schemas.microsoft.com/office/drawing/2014/main" id="{6109D4EA-392C-9547-9C75-FE9D9EEC08D8}"/>
                </a:ext>
              </a:extLst>
            </p:cNvPr>
            <p:cNvSpPr>
              <a:spLocks noChangeShapeType="1"/>
            </p:cNvSpPr>
            <p:nvPr/>
          </p:nvSpPr>
          <p:spPr bwMode="auto">
            <a:xfrm>
              <a:off x="389" y="134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6" name="Line 58">
              <a:extLst>
                <a:ext uri="{FF2B5EF4-FFF2-40B4-BE49-F238E27FC236}">
                  <a16:creationId xmlns:a16="http://schemas.microsoft.com/office/drawing/2014/main" id="{21FC4B8E-0187-A245-BCB3-B6199F7CEE70}"/>
                </a:ext>
              </a:extLst>
            </p:cNvPr>
            <p:cNvSpPr>
              <a:spLocks noChangeShapeType="1"/>
            </p:cNvSpPr>
            <p:nvPr/>
          </p:nvSpPr>
          <p:spPr bwMode="auto">
            <a:xfrm>
              <a:off x="389" y="133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7" name="Line 59">
              <a:extLst>
                <a:ext uri="{FF2B5EF4-FFF2-40B4-BE49-F238E27FC236}">
                  <a16:creationId xmlns:a16="http://schemas.microsoft.com/office/drawing/2014/main" id="{4DB7DED4-E940-8E42-86AB-A1B3A0BDB262}"/>
                </a:ext>
              </a:extLst>
            </p:cNvPr>
            <p:cNvSpPr>
              <a:spLocks noChangeShapeType="1"/>
            </p:cNvSpPr>
            <p:nvPr/>
          </p:nvSpPr>
          <p:spPr bwMode="auto">
            <a:xfrm>
              <a:off x="389" y="131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8" name="Line 60">
              <a:extLst>
                <a:ext uri="{FF2B5EF4-FFF2-40B4-BE49-F238E27FC236}">
                  <a16:creationId xmlns:a16="http://schemas.microsoft.com/office/drawing/2014/main" id="{91F3E930-9FEB-674C-A893-36440034A592}"/>
                </a:ext>
              </a:extLst>
            </p:cNvPr>
            <p:cNvSpPr>
              <a:spLocks noChangeShapeType="1"/>
            </p:cNvSpPr>
            <p:nvPr/>
          </p:nvSpPr>
          <p:spPr bwMode="auto">
            <a:xfrm>
              <a:off x="371" y="1300"/>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89" name="Line 61">
              <a:extLst>
                <a:ext uri="{FF2B5EF4-FFF2-40B4-BE49-F238E27FC236}">
                  <a16:creationId xmlns:a16="http://schemas.microsoft.com/office/drawing/2014/main" id="{AF5448AE-A6F2-4F4D-958E-3DBF82D43334}"/>
                </a:ext>
              </a:extLst>
            </p:cNvPr>
            <p:cNvSpPr>
              <a:spLocks noChangeShapeType="1"/>
            </p:cNvSpPr>
            <p:nvPr/>
          </p:nvSpPr>
          <p:spPr bwMode="auto">
            <a:xfrm>
              <a:off x="389" y="128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0" name="Line 62">
              <a:extLst>
                <a:ext uri="{FF2B5EF4-FFF2-40B4-BE49-F238E27FC236}">
                  <a16:creationId xmlns:a16="http://schemas.microsoft.com/office/drawing/2014/main" id="{BCDAF62B-3FD0-2246-B593-395A8DF24A25}"/>
                </a:ext>
              </a:extLst>
            </p:cNvPr>
            <p:cNvSpPr>
              <a:spLocks noChangeShapeType="1"/>
            </p:cNvSpPr>
            <p:nvPr/>
          </p:nvSpPr>
          <p:spPr bwMode="auto">
            <a:xfrm>
              <a:off x="389" y="126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1" name="Line 63">
              <a:extLst>
                <a:ext uri="{FF2B5EF4-FFF2-40B4-BE49-F238E27FC236}">
                  <a16:creationId xmlns:a16="http://schemas.microsoft.com/office/drawing/2014/main" id="{D5F8682A-67F2-DA46-8303-FD9A12A77FE9}"/>
                </a:ext>
              </a:extLst>
            </p:cNvPr>
            <p:cNvSpPr>
              <a:spLocks noChangeShapeType="1"/>
            </p:cNvSpPr>
            <p:nvPr/>
          </p:nvSpPr>
          <p:spPr bwMode="auto">
            <a:xfrm>
              <a:off x="389" y="125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2" name="Line 64">
              <a:extLst>
                <a:ext uri="{FF2B5EF4-FFF2-40B4-BE49-F238E27FC236}">
                  <a16:creationId xmlns:a16="http://schemas.microsoft.com/office/drawing/2014/main" id="{41ED7905-C590-BC41-9E39-2137E6A53B1C}"/>
                </a:ext>
              </a:extLst>
            </p:cNvPr>
            <p:cNvSpPr>
              <a:spLocks noChangeShapeType="1"/>
            </p:cNvSpPr>
            <p:nvPr/>
          </p:nvSpPr>
          <p:spPr bwMode="auto">
            <a:xfrm>
              <a:off x="389" y="123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3" name="Line 65">
              <a:extLst>
                <a:ext uri="{FF2B5EF4-FFF2-40B4-BE49-F238E27FC236}">
                  <a16:creationId xmlns:a16="http://schemas.microsoft.com/office/drawing/2014/main" id="{70B8722D-CBC3-D84F-AD3B-1994CB05E16A}"/>
                </a:ext>
              </a:extLst>
            </p:cNvPr>
            <p:cNvSpPr>
              <a:spLocks noChangeShapeType="1"/>
            </p:cNvSpPr>
            <p:nvPr/>
          </p:nvSpPr>
          <p:spPr bwMode="auto">
            <a:xfrm>
              <a:off x="371" y="1218"/>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4" name="Line 66">
              <a:extLst>
                <a:ext uri="{FF2B5EF4-FFF2-40B4-BE49-F238E27FC236}">
                  <a16:creationId xmlns:a16="http://schemas.microsoft.com/office/drawing/2014/main" id="{DC143CBD-9D63-594B-BE9C-2C417BA29A96}"/>
                </a:ext>
              </a:extLst>
            </p:cNvPr>
            <p:cNvSpPr>
              <a:spLocks noChangeShapeType="1"/>
            </p:cNvSpPr>
            <p:nvPr/>
          </p:nvSpPr>
          <p:spPr bwMode="auto">
            <a:xfrm>
              <a:off x="389" y="120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5" name="Line 67">
              <a:extLst>
                <a:ext uri="{FF2B5EF4-FFF2-40B4-BE49-F238E27FC236}">
                  <a16:creationId xmlns:a16="http://schemas.microsoft.com/office/drawing/2014/main" id="{4D54EFD3-391B-7349-B66F-3F7D80B43CDB}"/>
                </a:ext>
              </a:extLst>
            </p:cNvPr>
            <p:cNvSpPr>
              <a:spLocks noChangeShapeType="1"/>
            </p:cNvSpPr>
            <p:nvPr/>
          </p:nvSpPr>
          <p:spPr bwMode="auto">
            <a:xfrm>
              <a:off x="389" y="118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6" name="Line 68">
              <a:extLst>
                <a:ext uri="{FF2B5EF4-FFF2-40B4-BE49-F238E27FC236}">
                  <a16:creationId xmlns:a16="http://schemas.microsoft.com/office/drawing/2014/main" id="{165C3B3B-6B54-EA4D-967F-B749C3B6A01F}"/>
                </a:ext>
              </a:extLst>
            </p:cNvPr>
            <p:cNvSpPr>
              <a:spLocks noChangeShapeType="1"/>
            </p:cNvSpPr>
            <p:nvPr/>
          </p:nvSpPr>
          <p:spPr bwMode="auto">
            <a:xfrm>
              <a:off x="389" y="117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7" name="Line 69">
              <a:extLst>
                <a:ext uri="{FF2B5EF4-FFF2-40B4-BE49-F238E27FC236}">
                  <a16:creationId xmlns:a16="http://schemas.microsoft.com/office/drawing/2014/main" id="{80451B07-253B-3940-99D3-86334F801887}"/>
                </a:ext>
              </a:extLst>
            </p:cNvPr>
            <p:cNvSpPr>
              <a:spLocks noChangeShapeType="1"/>
            </p:cNvSpPr>
            <p:nvPr/>
          </p:nvSpPr>
          <p:spPr bwMode="auto">
            <a:xfrm>
              <a:off x="389" y="115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8" name="Line 70">
              <a:extLst>
                <a:ext uri="{FF2B5EF4-FFF2-40B4-BE49-F238E27FC236}">
                  <a16:creationId xmlns:a16="http://schemas.microsoft.com/office/drawing/2014/main" id="{F8971B5D-6C65-0844-944C-6EE0025E7840}"/>
                </a:ext>
              </a:extLst>
            </p:cNvPr>
            <p:cNvSpPr>
              <a:spLocks noChangeShapeType="1"/>
            </p:cNvSpPr>
            <p:nvPr/>
          </p:nvSpPr>
          <p:spPr bwMode="auto">
            <a:xfrm>
              <a:off x="371" y="1140"/>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99" name="Line 71">
              <a:extLst>
                <a:ext uri="{FF2B5EF4-FFF2-40B4-BE49-F238E27FC236}">
                  <a16:creationId xmlns:a16="http://schemas.microsoft.com/office/drawing/2014/main" id="{F713A050-2688-1242-BB03-D84BF01EF3F6}"/>
                </a:ext>
              </a:extLst>
            </p:cNvPr>
            <p:cNvSpPr>
              <a:spLocks noChangeShapeType="1"/>
            </p:cNvSpPr>
            <p:nvPr/>
          </p:nvSpPr>
          <p:spPr bwMode="auto">
            <a:xfrm>
              <a:off x="389" y="112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0" name="Line 72">
              <a:extLst>
                <a:ext uri="{FF2B5EF4-FFF2-40B4-BE49-F238E27FC236}">
                  <a16:creationId xmlns:a16="http://schemas.microsoft.com/office/drawing/2014/main" id="{04DAE520-CC08-914A-82F7-4755CE8BD70A}"/>
                </a:ext>
              </a:extLst>
            </p:cNvPr>
            <p:cNvSpPr>
              <a:spLocks noChangeShapeType="1"/>
            </p:cNvSpPr>
            <p:nvPr/>
          </p:nvSpPr>
          <p:spPr bwMode="auto">
            <a:xfrm>
              <a:off x="389" y="110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1" name="Line 73">
              <a:extLst>
                <a:ext uri="{FF2B5EF4-FFF2-40B4-BE49-F238E27FC236}">
                  <a16:creationId xmlns:a16="http://schemas.microsoft.com/office/drawing/2014/main" id="{3F7CB2E9-138D-BB4A-A0FE-5A475EDCF329}"/>
                </a:ext>
              </a:extLst>
            </p:cNvPr>
            <p:cNvSpPr>
              <a:spLocks noChangeShapeType="1"/>
            </p:cNvSpPr>
            <p:nvPr/>
          </p:nvSpPr>
          <p:spPr bwMode="auto">
            <a:xfrm>
              <a:off x="389" y="109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2" name="Line 74">
              <a:extLst>
                <a:ext uri="{FF2B5EF4-FFF2-40B4-BE49-F238E27FC236}">
                  <a16:creationId xmlns:a16="http://schemas.microsoft.com/office/drawing/2014/main" id="{AF65D848-3AA4-2445-BCD7-17CB013D4192}"/>
                </a:ext>
              </a:extLst>
            </p:cNvPr>
            <p:cNvSpPr>
              <a:spLocks noChangeShapeType="1"/>
            </p:cNvSpPr>
            <p:nvPr/>
          </p:nvSpPr>
          <p:spPr bwMode="auto">
            <a:xfrm>
              <a:off x="389" y="107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3" name="Line 75">
              <a:extLst>
                <a:ext uri="{FF2B5EF4-FFF2-40B4-BE49-F238E27FC236}">
                  <a16:creationId xmlns:a16="http://schemas.microsoft.com/office/drawing/2014/main" id="{92FF9E3C-692D-0041-87F0-E723B35F057F}"/>
                </a:ext>
              </a:extLst>
            </p:cNvPr>
            <p:cNvSpPr>
              <a:spLocks noChangeShapeType="1"/>
            </p:cNvSpPr>
            <p:nvPr/>
          </p:nvSpPr>
          <p:spPr bwMode="auto">
            <a:xfrm>
              <a:off x="371" y="1061"/>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4" name="Line 76">
              <a:extLst>
                <a:ext uri="{FF2B5EF4-FFF2-40B4-BE49-F238E27FC236}">
                  <a16:creationId xmlns:a16="http://schemas.microsoft.com/office/drawing/2014/main" id="{6FB65CC9-EB51-5340-8DE4-244ECE8E77C0}"/>
                </a:ext>
              </a:extLst>
            </p:cNvPr>
            <p:cNvSpPr>
              <a:spLocks noChangeShapeType="1"/>
            </p:cNvSpPr>
            <p:nvPr/>
          </p:nvSpPr>
          <p:spPr bwMode="auto">
            <a:xfrm>
              <a:off x="389" y="104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5" name="Line 77">
              <a:extLst>
                <a:ext uri="{FF2B5EF4-FFF2-40B4-BE49-F238E27FC236}">
                  <a16:creationId xmlns:a16="http://schemas.microsoft.com/office/drawing/2014/main" id="{69ADE316-F612-894F-B5AA-59BEF6113D50}"/>
                </a:ext>
              </a:extLst>
            </p:cNvPr>
            <p:cNvSpPr>
              <a:spLocks noChangeShapeType="1"/>
            </p:cNvSpPr>
            <p:nvPr/>
          </p:nvSpPr>
          <p:spPr bwMode="auto">
            <a:xfrm>
              <a:off x="389" y="102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6" name="Line 78">
              <a:extLst>
                <a:ext uri="{FF2B5EF4-FFF2-40B4-BE49-F238E27FC236}">
                  <a16:creationId xmlns:a16="http://schemas.microsoft.com/office/drawing/2014/main" id="{3FB3CB95-3CA7-F84C-A20B-8E96F8781FD7}"/>
                </a:ext>
              </a:extLst>
            </p:cNvPr>
            <p:cNvSpPr>
              <a:spLocks noChangeShapeType="1"/>
            </p:cNvSpPr>
            <p:nvPr/>
          </p:nvSpPr>
          <p:spPr bwMode="auto">
            <a:xfrm>
              <a:off x="389" y="101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7" name="Line 79">
              <a:extLst>
                <a:ext uri="{FF2B5EF4-FFF2-40B4-BE49-F238E27FC236}">
                  <a16:creationId xmlns:a16="http://schemas.microsoft.com/office/drawing/2014/main" id="{9E2B350E-A06A-354F-A987-9B8D71EB3BA1}"/>
                </a:ext>
              </a:extLst>
            </p:cNvPr>
            <p:cNvSpPr>
              <a:spLocks noChangeShapeType="1"/>
            </p:cNvSpPr>
            <p:nvPr/>
          </p:nvSpPr>
          <p:spPr bwMode="auto">
            <a:xfrm>
              <a:off x="389" y="99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8" name="Line 80">
              <a:extLst>
                <a:ext uri="{FF2B5EF4-FFF2-40B4-BE49-F238E27FC236}">
                  <a16:creationId xmlns:a16="http://schemas.microsoft.com/office/drawing/2014/main" id="{0B860524-2AA9-F040-BC11-D6920D467DD4}"/>
                </a:ext>
              </a:extLst>
            </p:cNvPr>
            <p:cNvSpPr>
              <a:spLocks noChangeShapeType="1"/>
            </p:cNvSpPr>
            <p:nvPr/>
          </p:nvSpPr>
          <p:spPr bwMode="auto">
            <a:xfrm>
              <a:off x="371" y="982"/>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09" name="Line 81">
              <a:extLst>
                <a:ext uri="{FF2B5EF4-FFF2-40B4-BE49-F238E27FC236}">
                  <a16:creationId xmlns:a16="http://schemas.microsoft.com/office/drawing/2014/main" id="{FD685010-7C70-4245-923A-45B9E8C71F23}"/>
                </a:ext>
              </a:extLst>
            </p:cNvPr>
            <p:cNvSpPr>
              <a:spLocks noChangeShapeType="1"/>
            </p:cNvSpPr>
            <p:nvPr/>
          </p:nvSpPr>
          <p:spPr bwMode="auto">
            <a:xfrm>
              <a:off x="389" y="96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0" name="Line 82">
              <a:extLst>
                <a:ext uri="{FF2B5EF4-FFF2-40B4-BE49-F238E27FC236}">
                  <a16:creationId xmlns:a16="http://schemas.microsoft.com/office/drawing/2014/main" id="{797AD2E8-1C1F-BA43-BFE1-CED764CF8AC9}"/>
                </a:ext>
              </a:extLst>
            </p:cNvPr>
            <p:cNvSpPr>
              <a:spLocks noChangeShapeType="1"/>
            </p:cNvSpPr>
            <p:nvPr/>
          </p:nvSpPr>
          <p:spPr bwMode="auto">
            <a:xfrm>
              <a:off x="389" y="95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1" name="Line 83">
              <a:extLst>
                <a:ext uri="{FF2B5EF4-FFF2-40B4-BE49-F238E27FC236}">
                  <a16:creationId xmlns:a16="http://schemas.microsoft.com/office/drawing/2014/main" id="{BAB0821E-75DC-6C46-B903-E87517740D90}"/>
                </a:ext>
              </a:extLst>
            </p:cNvPr>
            <p:cNvSpPr>
              <a:spLocks noChangeShapeType="1"/>
            </p:cNvSpPr>
            <p:nvPr/>
          </p:nvSpPr>
          <p:spPr bwMode="auto">
            <a:xfrm>
              <a:off x="389" y="93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2" name="Line 84">
              <a:extLst>
                <a:ext uri="{FF2B5EF4-FFF2-40B4-BE49-F238E27FC236}">
                  <a16:creationId xmlns:a16="http://schemas.microsoft.com/office/drawing/2014/main" id="{2B2DC1A6-C742-8E49-A639-5063AAC18A11}"/>
                </a:ext>
              </a:extLst>
            </p:cNvPr>
            <p:cNvSpPr>
              <a:spLocks noChangeShapeType="1"/>
            </p:cNvSpPr>
            <p:nvPr/>
          </p:nvSpPr>
          <p:spPr bwMode="auto">
            <a:xfrm>
              <a:off x="389" y="91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3" name="Line 85">
              <a:extLst>
                <a:ext uri="{FF2B5EF4-FFF2-40B4-BE49-F238E27FC236}">
                  <a16:creationId xmlns:a16="http://schemas.microsoft.com/office/drawing/2014/main" id="{3B6ABC99-22CD-1E45-9952-BEFA003A4610}"/>
                </a:ext>
              </a:extLst>
            </p:cNvPr>
            <p:cNvSpPr>
              <a:spLocks noChangeShapeType="1"/>
            </p:cNvSpPr>
            <p:nvPr/>
          </p:nvSpPr>
          <p:spPr bwMode="auto">
            <a:xfrm>
              <a:off x="371" y="904"/>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4" name="Line 86">
              <a:extLst>
                <a:ext uri="{FF2B5EF4-FFF2-40B4-BE49-F238E27FC236}">
                  <a16:creationId xmlns:a16="http://schemas.microsoft.com/office/drawing/2014/main" id="{5870F9C3-6D16-E047-B046-3A42A14D70D1}"/>
                </a:ext>
              </a:extLst>
            </p:cNvPr>
            <p:cNvSpPr>
              <a:spLocks noChangeShapeType="1"/>
            </p:cNvSpPr>
            <p:nvPr/>
          </p:nvSpPr>
          <p:spPr bwMode="auto">
            <a:xfrm>
              <a:off x="389" y="88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5" name="Line 87">
              <a:extLst>
                <a:ext uri="{FF2B5EF4-FFF2-40B4-BE49-F238E27FC236}">
                  <a16:creationId xmlns:a16="http://schemas.microsoft.com/office/drawing/2014/main" id="{34BE1AB2-2254-814A-A663-D3E1CF208ADD}"/>
                </a:ext>
              </a:extLst>
            </p:cNvPr>
            <p:cNvSpPr>
              <a:spLocks noChangeShapeType="1"/>
            </p:cNvSpPr>
            <p:nvPr/>
          </p:nvSpPr>
          <p:spPr bwMode="auto">
            <a:xfrm>
              <a:off x="389" y="86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6" name="Line 88">
              <a:extLst>
                <a:ext uri="{FF2B5EF4-FFF2-40B4-BE49-F238E27FC236}">
                  <a16:creationId xmlns:a16="http://schemas.microsoft.com/office/drawing/2014/main" id="{8B50ECB4-DA7F-AC43-BA9F-DF087516CE77}"/>
                </a:ext>
              </a:extLst>
            </p:cNvPr>
            <p:cNvSpPr>
              <a:spLocks noChangeShapeType="1"/>
            </p:cNvSpPr>
            <p:nvPr/>
          </p:nvSpPr>
          <p:spPr bwMode="auto">
            <a:xfrm>
              <a:off x="389" y="85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7" name="Line 89">
              <a:extLst>
                <a:ext uri="{FF2B5EF4-FFF2-40B4-BE49-F238E27FC236}">
                  <a16:creationId xmlns:a16="http://schemas.microsoft.com/office/drawing/2014/main" id="{D14BDFE5-A9FA-9B4B-95F3-7466959AAEA8}"/>
                </a:ext>
              </a:extLst>
            </p:cNvPr>
            <p:cNvSpPr>
              <a:spLocks noChangeShapeType="1"/>
            </p:cNvSpPr>
            <p:nvPr/>
          </p:nvSpPr>
          <p:spPr bwMode="auto">
            <a:xfrm>
              <a:off x="389" y="83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8" name="Line 90">
              <a:extLst>
                <a:ext uri="{FF2B5EF4-FFF2-40B4-BE49-F238E27FC236}">
                  <a16:creationId xmlns:a16="http://schemas.microsoft.com/office/drawing/2014/main" id="{0BD4C5CE-BB68-774C-A027-A3AADC1EB123}"/>
                </a:ext>
              </a:extLst>
            </p:cNvPr>
            <p:cNvSpPr>
              <a:spLocks noChangeShapeType="1"/>
            </p:cNvSpPr>
            <p:nvPr/>
          </p:nvSpPr>
          <p:spPr bwMode="auto">
            <a:xfrm>
              <a:off x="371" y="822"/>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19" name="Line 91">
              <a:extLst>
                <a:ext uri="{FF2B5EF4-FFF2-40B4-BE49-F238E27FC236}">
                  <a16:creationId xmlns:a16="http://schemas.microsoft.com/office/drawing/2014/main" id="{9C445138-F0EE-4346-A857-76A7B86A0B89}"/>
                </a:ext>
              </a:extLst>
            </p:cNvPr>
            <p:cNvSpPr>
              <a:spLocks noChangeShapeType="1"/>
            </p:cNvSpPr>
            <p:nvPr/>
          </p:nvSpPr>
          <p:spPr bwMode="auto">
            <a:xfrm>
              <a:off x="389" y="81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0" name="Line 92">
              <a:extLst>
                <a:ext uri="{FF2B5EF4-FFF2-40B4-BE49-F238E27FC236}">
                  <a16:creationId xmlns:a16="http://schemas.microsoft.com/office/drawing/2014/main" id="{0DD03D34-120D-6241-B2B5-B7578D66505C}"/>
                </a:ext>
              </a:extLst>
            </p:cNvPr>
            <p:cNvSpPr>
              <a:spLocks noChangeShapeType="1"/>
            </p:cNvSpPr>
            <p:nvPr/>
          </p:nvSpPr>
          <p:spPr bwMode="auto">
            <a:xfrm>
              <a:off x="389" y="79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1" name="Line 93">
              <a:extLst>
                <a:ext uri="{FF2B5EF4-FFF2-40B4-BE49-F238E27FC236}">
                  <a16:creationId xmlns:a16="http://schemas.microsoft.com/office/drawing/2014/main" id="{335C3900-2BDD-E845-9EE5-D135DCDE94CF}"/>
                </a:ext>
              </a:extLst>
            </p:cNvPr>
            <p:cNvSpPr>
              <a:spLocks noChangeShapeType="1"/>
            </p:cNvSpPr>
            <p:nvPr/>
          </p:nvSpPr>
          <p:spPr bwMode="auto">
            <a:xfrm>
              <a:off x="389" y="77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2" name="Line 94">
              <a:extLst>
                <a:ext uri="{FF2B5EF4-FFF2-40B4-BE49-F238E27FC236}">
                  <a16:creationId xmlns:a16="http://schemas.microsoft.com/office/drawing/2014/main" id="{AFAFC84C-88FB-B24F-A734-C51714B7739C}"/>
                </a:ext>
              </a:extLst>
            </p:cNvPr>
            <p:cNvSpPr>
              <a:spLocks noChangeShapeType="1"/>
            </p:cNvSpPr>
            <p:nvPr/>
          </p:nvSpPr>
          <p:spPr bwMode="auto">
            <a:xfrm>
              <a:off x="389" y="75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3" name="Line 95">
              <a:extLst>
                <a:ext uri="{FF2B5EF4-FFF2-40B4-BE49-F238E27FC236}">
                  <a16:creationId xmlns:a16="http://schemas.microsoft.com/office/drawing/2014/main" id="{930B3D6D-042D-7A4E-987B-A360F73964A4}"/>
                </a:ext>
              </a:extLst>
            </p:cNvPr>
            <p:cNvSpPr>
              <a:spLocks noChangeShapeType="1"/>
            </p:cNvSpPr>
            <p:nvPr/>
          </p:nvSpPr>
          <p:spPr bwMode="auto">
            <a:xfrm>
              <a:off x="371" y="744"/>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4" name="Line 96">
              <a:extLst>
                <a:ext uri="{FF2B5EF4-FFF2-40B4-BE49-F238E27FC236}">
                  <a16:creationId xmlns:a16="http://schemas.microsoft.com/office/drawing/2014/main" id="{7D8AA874-D058-7547-9B7B-690C74847EBF}"/>
                </a:ext>
              </a:extLst>
            </p:cNvPr>
            <p:cNvSpPr>
              <a:spLocks noChangeShapeType="1"/>
            </p:cNvSpPr>
            <p:nvPr/>
          </p:nvSpPr>
          <p:spPr bwMode="auto">
            <a:xfrm>
              <a:off x="389" y="72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5" name="Line 97">
              <a:extLst>
                <a:ext uri="{FF2B5EF4-FFF2-40B4-BE49-F238E27FC236}">
                  <a16:creationId xmlns:a16="http://schemas.microsoft.com/office/drawing/2014/main" id="{116403F4-F22F-EC41-9079-B2E9CF828F54}"/>
                </a:ext>
              </a:extLst>
            </p:cNvPr>
            <p:cNvSpPr>
              <a:spLocks noChangeShapeType="1"/>
            </p:cNvSpPr>
            <p:nvPr/>
          </p:nvSpPr>
          <p:spPr bwMode="auto">
            <a:xfrm>
              <a:off x="389" y="71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6" name="Line 98">
              <a:extLst>
                <a:ext uri="{FF2B5EF4-FFF2-40B4-BE49-F238E27FC236}">
                  <a16:creationId xmlns:a16="http://schemas.microsoft.com/office/drawing/2014/main" id="{41D7176E-27BD-0B4E-910F-C1C1B0ECD135}"/>
                </a:ext>
              </a:extLst>
            </p:cNvPr>
            <p:cNvSpPr>
              <a:spLocks noChangeShapeType="1"/>
            </p:cNvSpPr>
            <p:nvPr/>
          </p:nvSpPr>
          <p:spPr bwMode="auto">
            <a:xfrm>
              <a:off x="389" y="69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7" name="Line 99">
              <a:extLst>
                <a:ext uri="{FF2B5EF4-FFF2-40B4-BE49-F238E27FC236}">
                  <a16:creationId xmlns:a16="http://schemas.microsoft.com/office/drawing/2014/main" id="{0E9B4A5C-C6A8-D446-A3A3-C7B1E8623251}"/>
                </a:ext>
              </a:extLst>
            </p:cNvPr>
            <p:cNvSpPr>
              <a:spLocks noChangeShapeType="1"/>
            </p:cNvSpPr>
            <p:nvPr/>
          </p:nvSpPr>
          <p:spPr bwMode="auto">
            <a:xfrm>
              <a:off x="389" y="68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8" name="Line 100">
              <a:extLst>
                <a:ext uri="{FF2B5EF4-FFF2-40B4-BE49-F238E27FC236}">
                  <a16:creationId xmlns:a16="http://schemas.microsoft.com/office/drawing/2014/main" id="{89291B67-9F13-1540-B5F9-796A2C42BD7E}"/>
                </a:ext>
              </a:extLst>
            </p:cNvPr>
            <p:cNvSpPr>
              <a:spLocks noChangeShapeType="1"/>
            </p:cNvSpPr>
            <p:nvPr/>
          </p:nvSpPr>
          <p:spPr bwMode="auto">
            <a:xfrm>
              <a:off x="371" y="665"/>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29" name="Line 101">
              <a:extLst>
                <a:ext uri="{FF2B5EF4-FFF2-40B4-BE49-F238E27FC236}">
                  <a16:creationId xmlns:a16="http://schemas.microsoft.com/office/drawing/2014/main" id="{857BDBD5-AC24-C443-9F68-899C0FE48C09}"/>
                </a:ext>
              </a:extLst>
            </p:cNvPr>
            <p:cNvSpPr>
              <a:spLocks noChangeShapeType="1"/>
            </p:cNvSpPr>
            <p:nvPr/>
          </p:nvSpPr>
          <p:spPr bwMode="auto">
            <a:xfrm>
              <a:off x="389" y="65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0" name="Line 102">
              <a:extLst>
                <a:ext uri="{FF2B5EF4-FFF2-40B4-BE49-F238E27FC236}">
                  <a16:creationId xmlns:a16="http://schemas.microsoft.com/office/drawing/2014/main" id="{85833644-AD23-7041-A995-66B2287CF491}"/>
                </a:ext>
              </a:extLst>
            </p:cNvPr>
            <p:cNvSpPr>
              <a:spLocks noChangeShapeType="1"/>
            </p:cNvSpPr>
            <p:nvPr/>
          </p:nvSpPr>
          <p:spPr bwMode="auto">
            <a:xfrm>
              <a:off x="389" y="63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1" name="Line 103">
              <a:extLst>
                <a:ext uri="{FF2B5EF4-FFF2-40B4-BE49-F238E27FC236}">
                  <a16:creationId xmlns:a16="http://schemas.microsoft.com/office/drawing/2014/main" id="{4DF7FF35-D960-7F42-94C6-DFDC73896B48}"/>
                </a:ext>
              </a:extLst>
            </p:cNvPr>
            <p:cNvSpPr>
              <a:spLocks noChangeShapeType="1"/>
            </p:cNvSpPr>
            <p:nvPr/>
          </p:nvSpPr>
          <p:spPr bwMode="auto">
            <a:xfrm>
              <a:off x="389" y="61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2" name="Line 104">
              <a:extLst>
                <a:ext uri="{FF2B5EF4-FFF2-40B4-BE49-F238E27FC236}">
                  <a16:creationId xmlns:a16="http://schemas.microsoft.com/office/drawing/2014/main" id="{50EE5710-AC42-F145-9F24-705586526848}"/>
                </a:ext>
              </a:extLst>
            </p:cNvPr>
            <p:cNvSpPr>
              <a:spLocks noChangeShapeType="1"/>
            </p:cNvSpPr>
            <p:nvPr/>
          </p:nvSpPr>
          <p:spPr bwMode="auto">
            <a:xfrm>
              <a:off x="389" y="60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3" name="Line 105">
              <a:extLst>
                <a:ext uri="{FF2B5EF4-FFF2-40B4-BE49-F238E27FC236}">
                  <a16:creationId xmlns:a16="http://schemas.microsoft.com/office/drawing/2014/main" id="{409CC247-AA5B-374B-9375-9640BC9560F3}"/>
                </a:ext>
              </a:extLst>
            </p:cNvPr>
            <p:cNvSpPr>
              <a:spLocks noChangeShapeType="1"/>
            </p:cNvSpPr>
            <p:nvPr/>
          </p:nvSpPr>
          <p:spPr bwMode="auto">
            <a:xfrm>
              <a:off x="371" y="588"/>
              <a:ext cx="1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4" name="Line 106">
              <a:extLst>
                <a:ext uri="{FF2B5EF4-FFF2-40B4-BE49-F238E27FC236}">
                  <a16:creationId xmlns:a16="http://schemas.microsoft.com/office/drawing/2014/main" id="{9EAE3006-2CF8-D44B-A7D9-6AFAAFE4B4B7}"/>
                </a:ext>
              </a:extLst>
            </p:cNvPr>
            <p:cNvSpPr>
              <a:spLocks noChangeShapeType="1"/>
            </p:cNvSpPr>
            <p:nvPr/>
          </p:nvSpPr>
          <p:spPr bwMode="auto">
            <a:xfrm>
              <a:off x="389" y="56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5" name="Line 107">
              <a:extLst>
                <a:ext uri="{FF2B5EF4-FFF2-40B4-BE49-F238E27FC236}">
                  <a16:creationId xmlns:a16="http://schemas.microsoft.com/office/drawing/2014/main" id="{986457CC-60F9-8948-B074-956B3C78E17C}"/>
                </a:ext>
              </a:extLst>
            </p:cNvPr>
            <p:cNvSpPr>
              <a:spLocks noChangeShapeType="1"/>
            </p:cNvSpPr>
            <p:nvPr/>
          </p:nvSpPr>
          <p:spPr bwMode="auto">
            <a:xfrm>
              <a:off x="389" y="55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6" name="Line 108">
              <a:extLst>
                <a:ext uri="{FF2B5EF4-FFF2-40B4-BE49-F238E27FC236}">
                  <a16:creationId xmlns:a16="http://schemas.microsoft.com/office/drawing/2014/main" id="{DA06183D-C237-DF4A-8639-ECAC9BD76B36}"/>
                </a:ext>
              </a:extLst>
            </p:cNvPr>
            <p:cNvSpPr>
              <a:spLocks noChangeShapeType="1"/>
            </p:cNvSpPr>
            <p:nvPr/>
          </p:nvSpPr>
          <p:spPr bwMode="auto">
            <a:xfrm>
              <a:off x="389" y="54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7" name="Line 109">
              <a:extLst>
                <a:ext uri="{FF2B5EF4-FFF2-40B4-BE49-F238E27FC236}">
                  <a16:creationId xmlns:a16="http://schemas.microsoft.com/office/drawing/2014/main" id="{D4493CCD-34CD-D14E-83D6-4232C0C06895}"/>
                </a:ext>
              </a:extLst>
            </p:cNvPr>
            <p:cNvSpPr>
              <a:spLocks noChangeShapeType="1"/>
            </p:cNvSpPr>
            <p:nvPr/>
          </p:nvSpPr>
          <p:spPr bwMode="auto">
            <a:xfrm>
              <a:off x="389" y="52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38" name="Freeform 110">
              <a:extLst>
                <a:ext uri="{FF2B5EF4-FFF2-40B4-BE49-F238E27FC236}">
                  <a16:creationId xmlns:a16="http://schemas.microsoft.com/office/drawing/2014/main" id="{8CDDE723-609D-D041-BA17-F7839FCE9273}"/>
                </a:ext>
              </a:extLst>
            </p:cNvPr>
            <p:cNvSpPr>
              <a:spLocks/>
            </p:cNvSpPr>
            <p:nvPr/>
          </p:nvSpPr>
          <p:spPr bwMode="auto">
            <a:xfrm>
              <a:off x="407" y="514"/>
              <a:ext cx="1550" cy="1023"/>
            </a:xfrm>
            <a:custGeom>
              <a:avLst/>
              <a:gdLst>
                <a:gd name="T0" fmla="*/ 36 w 1550"/>
                <a:gd name="T1" fmla="*/ 1022 h 1023"/>
                <a:gd name="T2" fmla="*/ 86 w 1550"/>
                <a:gd name="T3" fmla="*/ 1022 h 1023"/>
                <a:gd name="T4" fmla="*/ 134 w 1550"/>
                <a:gd name="T5" fmla="*/ 1022 h 1023"/>
                <a:gd name="T6" fmla="*/ 183 w 1550"/>
                <a:gd name="T7" fmla="*/ 1022 h 1023"/>
                <a:gd name="T8" fmla="*/ 231 w 1550"/>
                <a:gd name="T9" fmla="*/ 1022 h 1023"/>
                <a:gd name="T10" fmla="*/ 281 w 1550"/>
                <a:gd name="T11" fmla="*/ 1022 h 1023"/>
                <a:gd name="T12" fmla="*/ 330 w 1550"/>
                <a:gd name="T13" fmla="*/ 1022 h 1023"/>
                <a:gd name="T14" fmla="*/ 378 w 1550"/>
                <a:gd name="T15" fmla="*/ 1022 h 1023"/>
                <a:gd name="T16" fmla="*/ 427 w 1550"/>
                <a:gd name="T17" fmla="*/ 800 h 1023"/>
                <a:gd name="T18" fmla="*/ 476 w 1550"/>
                <a:gd name="T19" fmla="*/ 713 h 1023"/>
                <a:gd name="T20" fmla="*/ 525 w 1550"/>
                <a:gd name="T21" fmla="*/ 594 h 1023"/>
                <a:gd name="T22" fmla="*/ 573 w 1550"/>
                <a:gd name="T23" fmla="*/ 349 h 1023"/>
                <a:gd name="T24" fmla="*/ 622 w 1550"/>
                <a:gd name="T25" fmla="*/ 0 h 1023"/>
                <a:gd name="T26" fmla="*/ 671 w 1550"/>
                <a:gd name="T27" fmla="*/ 63 h 1023"/>
                <a:gd name="T28" fmla="*/ 720 w 1550"/>
                <a:gd name="T29" fmla="*/ 634 h 1023"/>
                <a:gd name="T30" fmla="*/ 768 w 1550"/>
                <a:gd name="T31" fmla="*/ 975 h 1023"/>
                <a:gd name="T32" fmla="*/ 817 w 1550"/>
                <a:gd name="T33" fmla="*/ 967 h 1023"/>
                <a:gd name="T34" fmla="*/ 866 w 1550"/>
                <a:gd name="T35" fmla="*/ 967 h 1023"/>
                <a:gd name="T36" fmla="*/ 915 w 1550"/>
                <a:gd name="T37" fmla="*/ 919 h 1023"/>
                <a:gd name="T38" fmla="*/ 963 w 1550"/>
                <a:gd name="T39" fmla="*/ 958 h 1023"/>
                <a:gd name="T40" fmla="*/ 1012 w 1550"/>
                <a:gd name="T41" fmla="*/ 958 h 1023"/>
                <a:gd name="T42" fmla="*/ 1061 w 1550"/>
                <a:gd name="T43" fmla="*/ 975 h 1023"/>
                <a:gd name="T44" fmla="*/ 1110 w 1550"/>
                <a:gd name="T45" fmla="*/ 1022 h 1023"/>
                <a:gd name="T46" fmla="*/ 1159 w 1550"/>
                <a:gd name="T47" fmla="*/ 1022 h 1023"/>
                <a:gd name="T48" fmla="*/ 1208 w 1550"/>
                <a:gd name="T49" fmla="*/ 1022 h 1023"/>
                <a:gd name="T50" fmla="*/ 1257 w 1550"/>
                <a:gd name="T51" fmla="*/ 1022 h 1023"/>
                <a:gd name="T52" fmla="*/ 1305 w 1550"/>
                <a:gd name="T53" fmla="*/ 1022 h 1023"/>
                <a:gd name="T54" fmla="*/ 1354 w 1550"/>
                <a:gd name="T55" fmla="*/ 1022 h 1023"/>
                <a:gd name="T56" fmla="*/ 1403 w 1550"/>
                <a:gd name="T57" fmla="*/ 1022 h 1023"/>
                <a:gd name="T58" fmla="*/ 1452 w 1550"/>
                <a:gd name="T59" fmla="*/ 1022 h 1023"/>
                <a:gd name="T60" fmla="*/ 1500 w 1550"/>
                <a:gd name="T61" fmla="*/ 1022 h 1023"/>
                <a:gd name="T62" fmla="*/ 1549 w 1550"/>
                <a:gd name="T63" fmla="*/ 1022 h 1023"/>
                <a:gd name="T64" fmla="*/ 1500 w 1550"/>
                <a:gd name="T65" fmla="*/ 1022 h 1023"/>
                <a:gd name="T66" fmla="*/ 1452 w 1550"/>
                <a:gd name="T67" fmla="*/ 1022 h 1023"/>
                <a:gd name="T68" fmla="*/ 1403 w 1550"/>
                <a:gd name="T69" fmla="*/ 1022 h 1023"/>
                <a:gd name="T70" fmla="*/ 1354 w 1550"/>
                <a:gd name="T71" fmla="*/ 1022 h 1023"/>
                <a:gd name="T72" fmla="*/ 1305 w 1550"/>
                <a:gd name="T73" fmla="*/ 1022 h 1023"/>
                <a:gd name="T74" fmla="*/ 1257 w 1550"/>
                <a:gd name="T75" fmla="*/ 1022 h 1023"/>
                <a:gd name="T76" fmla="*/ 1208 w 1550"/>
                <a:gd name="T77" fmla="*/ 1022 h 1023"/>
                <a:gd name="T78" fmla="*/ 1159 w 1550"/>
                <a:gd name="T79" fmla="*/ 1022 h 1023"/>
                <a:gd name="T80" fmla="*/ 1110 w 1550"/>
                <a:gd name="T81" fmla="*/ 1022 h 1023"/>
                <a:gd name="T82" fmla="*/ 1061 w 1550"/>
                <a:gd name="T83" fmla="*/ 1022 h 1023"/>
                <a:gd name="T84" fmla="*/ 1012 w 1550"/>
                <a:gd name="T85" fmla="*/ 1022 h 1023"/>
                <a:gd name="T86" fmla="*/ 963 w 1550"/>
                <a:gd name="T87" fmla="*/ 1022 h 1023"/>
                <a:gd name="T88" fmla="*/ 915 w 1550"/>
                <a:gd name="T89" fmla="*/ 1022 h 1023"/>
                <a:gd name="T90" fmla="*/ 866 w 1550"/>
                <a:gd name="T91" fmla="*/ 1022 h 1023"/>
                <a:gd name="T92" fmla="*/ 817 w 1550"/>
                <a:gd name="T93" fmla="*/ 1022 h 1023"/>
                <a:gd name="T94" fmla="*/ 768 w 1550"/>
                <a:gd name="T95" fmla="*/ 1022 h 1023"/>
                <a:gd name="T96" fmla="*/ 720 w 1550"/>
                <a:gd name="T97" fmla="*/ 1022 h 1023"/>
                <a:gd name="T98" fmla="*/ 671 w 1550"/>
                <a:gd name="T99" fmla="*/ 1022 h 1023"/>
                <a:gd name="T100" fmla="*/ 622 w 1550"/>
                <a:gd name="T101" fmla="*/ 1022 h 1023"/>
                <a:gd name="T102" fmla="*/ 573 w 1550"/>
                <a:gd name="T103" fmla="*/ 1022 h 1023"/>
                <a:gd name="T104" fmla="*/ 525 w 1550"/>
                <a:gd name="T105" fmla="*/ 1022 h 1023"/>
                <a:gd name="T106" fmla="*/ 476 w 1550"/>
                <a:gd name="T107" fmla="*/ 1022 h 1023"/>
                <a:gd name="T108" fmla="*/ 427 w 1550"/>
                <a:gd name="T109" fmla="*/ 1022 h 1023"/>
                <a:gd name="T110" fmla="*/ 378 w 1550"/>
                <a:gd name="T111" fmla="*/ 1022 h 1023"/>
                <a:gd name="T112" fmla="*/ 330 w 1550"/>
                <a:gd name="T113" fmla="*/ 1022 h 1023"/>
                <a:gd name="T114" fmla="*/ 281 w 1550"/>
                <a:gd name="T115" fmla="*/ 1022 h 1023"/>
                <a:gd name="T116" fmla="*/ 231 w 1550"/>
                <a:gd name="T117" fmla="*/ 1022 h 1023"/>
                <a:gd name="T118" fmla="*/ 183 w 1550"/>
                <a:gd name="T119" fmla="*/ 1022 h 1023"/>
                <a:gd name="T120" fmla="*/ 134 w 1550"/>
                <a:gd name="T121" fmla="*/ 1022 h 1023"/>
                <a:gd name="T122" fmla="*/ 86 w 1550"/>
                <a:gd name="T123" fmla="*/ 1022 h 1023"/>
                <a:gd name="T124" fmla="*/ 36 w 1550"/>
                <a:gd name="T125" fmla="*/ 1022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0" h="1023">
                  <a:moveTo>
                    <a:pt x="0" y="1022"/>
                  </a:moveTo>
                  <a:lnTo>
                    <a:pt x="12" y="1022"/>
                  </a:lnTo>
                  <a:lnTo>
                    <a:pt x="25" y="1022"/>
                  </a:lnTo>
                  <a:lnTo>
                    <a:pt x="36" y="1022"/>
                  </a:lnTo>
                  <a:lnTo>
                    <a:pt x="49" y="1022"/>
                  </a:lnTo>
                  <a:lnTo>
                    <a:pt x="61" y="1022"/>
                  </a:lnTo>
                  <a:lnTo>
                    <a:pt x="73" y="1022"/>
                  </a:lnTo>
                  <a:lnTo>
                    <a:pt x="86" y="1022"/>
                  </a:lnTo>
                  <a:lnTo>
                    <a:pt x="97" y="1022"/>
                  </a:lnTo>
                  <a:lnTo>
                    <a:pt x="109" y="1022"/>
                  </a:lnTo>
                  <a:lnTo>
                    <a:pt x="122" y="1022"/>
                  </a:lnTo>
                  <a:lnTo>
                    <a:pt x="134" y="1022"/>
                  </a:lnTo>
                  <a:lnTo>
                    <a:pt x="146" y="1022"/>
                  </a:lnTo>
                  <a:lnTo>
                    <a:pt x="159" y="1022"/>
                  </a:lnTo>
                  <a:lnTo>
                    <a:pt x="170" y="1022"/>
                  </a:lnTo>
                  <a:lnTo>
                    <a:pt x="183" y="1022"/>
                  </a:lnTo>
                  <a:lnTo>
                    <a:pt x="195" y="1022"/>
                  </a:lnTo>
                  <a:lnTo>
                    <a:pt x="207" y="1022"/>
                  </a:lnTo>
                  <a:lnTo>
                    <a:pt x="220" y="1022"/>
                  </a:lnTo>
                  <a:lnTo>
                    <a:pt x="231" y="1022"/>
                  </a:lnTo>
                  <a:lnTo>
                    <a:pt x="244" y="1022"/>
                  </a:lnTo>
                  <a:lnTo>
                    <a:pt x="257" y="1022"/>
                  </a:lnTo>
                  <a:lnTo>
                    <a:pt x="269" y="1022"/>
                  </a:lnTo>
                  <a:lnTo>
                    <a:pt x="281" y="1022"/>
                  </a:lnTo>
                  <a:lnTo>
                    <a:pt x="293" y="1022"/>
                  </a:lnTo>
                  <a:lnTo>
                    <a:pt x="305" y="1022"/>
                  </a:lnTo>
                  <a:lnTo>
                    <a:pt x="318" y="1022"/>
                  </a:lnTo>
                  <a:lnTo>
                    <a:pt x="330" y="1022"/>
                  </a:lnTo>
                  <a:lnTo>
                    <a:pt x="342" y="1022"/>
                  </a:lnTo>
                  <a:lnTo>
                    <a:pt x="354" y="1022"/>
                  </a:lnTo>
                  <a:lnTo>
                    <a:pt x="366" y="1022"/>
                  </a:lnTo>
                  <a:lnTo>
                    <a:pt x="378" y="1022"/>
                  </a:lnTo>
                  <a:lnTo>
                    <a:pt x="391" y="824"/>
                  </a:lnTo>
                  <a:lnTo>
                    <a:pt x="403" y="864"/>
                  </a:lnTo>
                  <a:lnTo>
                    <a:pt x="415" y="768"/>
                  </a:lnTo>
                  <a:lnTo>
                    <a:pt x="427" y="800"/>
                  </a:lnTo>
                  <a:lnTo>
                    <a:pt x="439" y="768"/>
                  </a:lnTo>
                  <a:lnTo>
                    <a:pt x="452" y="839"/>
                  </a:lnTo>
                  <a:lnTo>
                    <a:pt x="464" y="776"/>
                  </a:lnTo>
                  <a:lnTo>
                    <a:pt x="476" y="713"/>
                  </a:lnTo>
                  <a:lnTo>
                    <a:pt x="488" y="752"/>
                  </a:lnTo>
                  <a:lnTo>
                    <a:pt x="500" y="705"/>
                  </a:lnTo>
                  <a:lnTo>
                    <a:pt x="512" y="649"/>
                  </a:lnTo>
                  <a:lnTo>
                    <a:pt x="525" y="594"/>
                  </a:lnTo>
                  <a:lnTo>
                    <a:pt x="537" y="602"/>
                  </a:lnTo>
                  <a:lnTo>
                    <a:pt x="549" y="468"/>
                  </a:lnTo>
                  <a:lnTo>
                    <a:pt x="561" y="443"/>
                  </a:lnTo>
                  <a:lnTo>
                    <a:pt x="573" y="349"/>
                  </a:lnTo>
                  <a:lnTo>
                    <a:pt x="586" y="325"/>
                  </a:lnTo>
                  <a:lnTo>
                    <a:pt x="598" y="127"/>
                  </a:lnTo>
                  <a:lnTo>
                    <a:pt x="610" y="63"/>
                  </a:lnTo>
                  <a:lnTo>
                    <a:pt x="622" y="0"/>
                  </a:lnTo>
                  <a:lnTo>
                    <a:pt x="634" y="174"/>
                  </a:lnTo>
                  <a:lnTo>
                    <a:pt x="647" y="158"/>
                  </a:lnTo>
                  <a:lnTo>
                    <a:pt x="659" y="63"/>
                  </a:lnTo>
                  <a:lnTo>
                    <a:pt x="671" y="63"/>
                  </a:lnTo>
                  <a:lnTo>
                    <a:pt x="683" y="245"/>
                  </a:lnTo>
                  <a:lnTo>
                    <a:pt x="695" y="412"/>
                  </a:lnTo>
                  <a:lnTo>
                    <a:pt x="707" y="451"/>
                  </a:lnTo>
                  <a:lnTo>
                    <a:pt x="720" y="634"/>
                  </a:lnTo>
                  <a:lnTo>
                    <a:pt x="732" y="752"/>
                  </a:lnTo>
                  <a:lnTo>
                    <a:pt x="744" y="880"/>
                  </a:lnTo>
                  <a:lnTo>
                    <a:pt x="756" y="919"/>
                  </a:lnTo>
                  <a:lnTo>
                    <a:pt x="768" y="975"/>
                  </a:lnTo>
                  <a:lnTo>
                    <a:pt x="781" y="998"/>
                  </a:lnTo>
                  <a:lnTo>
                    <a:pt x="793" y="1014"/>
                  </a:lnTo>
                  <a:lnTo>
                    <a:pt x="805" y="983"/>
                  </a:lnTo>
                  <a:lnTo>
                    <a:pt x="817" y="967"/>
                  </a:lnTo>
                  <a:lnTo>
                    <a:pt x="829" y="967"/>
                  </a:lnTo>
                  <a:lnTo>
                    <a:pt x="842" y="958"/>
                  </a:lnTo>
                  <a:lnTo>
                    <a:pt x="854" y="958"/>
                  </a:lnTo>
                  <a:lnTo>
                    <a:pt x="866" y="967"/>
                  </a:lnTo>
                  <a:lnTo>
                    <a:pt x="878" y="903"/>
                  </a:lnTo>
                  <a:lnTo>
                    <a:pt x="890" y="958"/>
                  </a:lnTo>
                  <a:lnTo>
                    <a:pt x="902" y="958"/>
                  </a:lnTo>
                  <a:lnTo>
                    <a:pt x="915" y="919"/>
                  </a:lnTo>
                  <a:lnTo>
                    <a:pt x="927" y="927"/>
                  </a:lnTo>
                  <a:lnTo>
                    <a:pt x="939" y="887"/>
                  </a:lnTo>
                  <a:lnTo>
                    <a:pt x="951" y="880"/>
                  </a:lnTo>
                  <a:lnTo>
                    <a:pt x="963" y="958"/>
                  </a:lnTo>
                  <a:lnTo>
                    <a:pt x="976" y="935"/>
                  </a:lnTo>
                  <a:lnTo>
                    <a:pt x="988" y="935"/>
                  </a:lnTo>
                  <a:lnTo>
                    <a:pt x="1000" y="919"/>
                  </a:lnTo>
                  <a:lnTo>
                    <a:pt x="1012" y="958"/>
                  </a:lnTo>
                  <a:lnTo>
                    <a:pt x="1024" y="983"/>
                  </a:lnTo>
                  <a:lnTo>
                    <a:pt x="1037" y="975"/>
                  </a:lnTo>
                  <a:lnTo>
                    <a:pt x="1049" y="1006"/>
                  </a:lnTo>
                  <a:lnTo>
                    <a:pt x="1061" y="975"/>
                  </a:lnTo>
                  <a:lnTo>
                    <a:pt x="1073" y="1006"/>
                  </a:lnTo>
                  <a:lnTo>
                    <a:pt x="1085" y="1014"/>
                  </a:lnTo>
                  <a:lnTo>
                    <a:pt x="1097" y="1014"/>
                  </a:lnTo>
                  <a:lnTo>
                    <a:pt x="1110" y="1022"/>
                  </a:lnTo>
                  <a:lnTo>
                    <a:pt x="1122" y="1022"/>
                  </a:lnTo>
                  <a:lnTo>
                    <a:pt x="1134" y="1022"/>
                  </a:lnTo>
                  <a:lnTo>
                    <a:pt x="1147" y="1022"/>
                  </a:lnTo>
                  <a:lnTo>
                    <a:pt x="1159" y="1022"/>
                  </a:lnTo>
                  <a:lnTo>
                    <a:pt x="1171" y="1022"/>
                  </a:lnTo>
                  <a:lnTo>
                    <a:pt x="1184" y="1022"/>
                  </a:lnTo>
                  <a:lnTo>
                    <a:pt x="1196" y="1022"/>
                  </a:lnTo>
                  <a:lnTo>
                    <a:pt x="1208" y="1022"/>
                  </a:lnTo>
                  <a:lnTo>
                    <a:pt x="1220" y="1022"/>
                  </a:lnTo>
                  <a:lnTo>
                    <a:pt x="1232" y="1022"/>
                  </a:lnTo>
                  <a:lnTo>
                    <a:pt x="1245" y="1022"/>
                  </a:lnTo>
                  <a:lnTo>
                    <a:pt x="1257" y="1022"/>
                  </a:lnTo>
                  <a:lnTo>
                    <a:pt x="1268" y="1022"/>
                  </a:lnTo>
                  <a:lnTo>
                    <a:pt x="1281" y="1022"/>
                  </a:lnTo>
                  <a:lnTo>
                    <a:pt x="1293" y="1022"/>
                  </a:lnTo>
                  <a:lnTo>
                    <a:pt x="1305" y="1022"/>
                  </a:lnTo>
                  <a:lnTo>
                    <a:pt x="1318" y="1022"/>
                  </a:lnTo>
                  <a:lnTo>
                    <a:pt x="1329" y="1022"/>
                  </a:lnTo>
                  <a:lnTo>
                    <a:pt x="1342" y="1022"/>
                  </a:lnTo>
                  <a:lnTo>
                    <a:pt x="1354" y="1022"/>
                  </a:lnTo>
                  <a:lnTo>
                    <a:pt x="1366" y="1022"/>
                  </a:lnTo>
                  <a:lnTo>
                    <a:pt x="1379" y="1022"/>
                  </a:lnTo>
                  <a:lnTo>
                    <a:pt x="1391" y="1022"/>
                  </a:lnTo>
                  <a:lnTo>
                    <a:pt x="1403" y="1022"/>
                  </a:lnTo>
                  <a:lnTo>
                    <a:pt x="1415" y="1022"/>
                  </a:lnTo>
                  <a:lnTo>
                    <a:pt x="1427" y="1022"/>
                  </a:lnTo>
                  <a:lnTo>
                    <a:pt x="1440" y="1022"/>
                  </a:lnTo>
                  <a:lnTo>
                    <a:pt x="1452" y="1022"/>
                  </a:lnTo>
                  <a:lnTo>
                    <a:pt x="1463" y="1022"/>
                  </a:lnTo>
                  <a:lnTo>
                    <a:pt x="1476" y="1022"/>
                  </a:lnTo>
                  <a:lnTo>
                    <a:pt x="1488" y="1022"/>
                  </a:lnTo>
                  <a:lnTo>
                    <a:pt x="1500" y="1022"/>
                  </a:lnTo>
                  <a:lnTo>
                    <a:pt x="1513" y="1022"/>
                  </a:lnTo>
                  <a:lnTo>
                    <a:pt x="1524" y="1022"/>
                  </a:lnTo>
                  <a:lnTo>
                    <a:pt x="1537" y="1022"/>
                  </a:lnTo>
                  <a:lnTo>
                    <a:pt x="1549" y="1022"/>
                  </a:lnTo>
                  <a:lnTo>
                    <a:pt x="1537" y="1022"/>
                  </a:lnTo>
                  <a:lnTo>
                    <a:pt x="1524" y="1022"/>
                  </a:lnTo>
                  <a:lnTo>
                    <a:pt x="1513" y="1022"/>
                  </a:lnTo>
                  <a:lnTo>
                    <a:pt x="1500" y="1022"/>
                  </a:lnTo>
                  <a:lnTo>
                    <a:pt x="1488" y="1022"/>
                  </a:lnTo>
                  <a:lnTo>
                    <a:pt x="1476" y="1022"/>
                  </a:lnTo>
                  <a:lnTo>
                    <a:pt x="1463" y="1022"/>
                  </a:lnTo>
                  <a:lnTo>
                    <a:pt x="1452" y="1022"/>
                  </a:lnTo>
                  <a:lnTo>
                    <a:pt x="1440" y="1022"/>
                  </a:lnTo>
                  <a:lnTo>
                    <a:pt x="1427" y="1022"/>
                  </a:lnTo>
                  <a:lnTo>
                    <a:pt x="1415" y="1022"/>
                  </a:lnTo>
                  <a:lnTo>
                    <a:pt x="1403" y="1022"/>
                  </a:lnTo>
                  <a:lnTo>
                    <a:pt x="1391" y="1022"/>
                  </a:lnTo>
                  <a:lnTo>
                    <a:pt x="1379" y="1022"/>
                  </a:lnTo>
                  <a:lnTo>
                    <a:pt x="1366" y="1022"/>
                  </a:lnTo>
                  <a:lnTo>
                    <a:pt x="1354" y="1022"/>
                  </a:lnTo>
                  <a:lnTo>
                    <a:pt x="1342" y="1022"/>
                  </a:lnTo>
                  <a:lnTo>
                    <a:pt x="1329" y="1022"/>
                  </a:lnTo>
                  <a:lnTo>
                    <a:pt x="1318" y="1022"/>
                  </a:lnTo>
                  <a:lnTo>
                    <a:pt x="1305" y="1022"/>
                  </a:lnTo>
                  <a:lnTo>
                    <a:pt x="1293" y="1022"/>
                  </a:lnTo>
                  <a:lnTo>
                    <a:pt x="1281" y="1022"/>
                  </a:lnTo>
                  <a:lnTo>
                    <a:pt x="1268" y="1022"/>
                  </a:lnTo>
                  <a:lnTo>
                    <a:pt x="1257" y="1022"/>
                  </a:lnTo>
                  <a:lnTo>
                    <a:pt x="1245" y="1022"/>
                  </a:lnTo>
                  <a:lnTo>
                    <a:pt x="1232" y="1022"/>
                  </a:lnTo>
                  <a:lnTo>
                    <a:pt x="1220" y="1022"/>
                  </a:lnTo>
                  <a:lnTo>
                    <a:pt x="1208" y="1022"/>
                  </a:lnTo>
                  <a:lnTo>
                    <a:pt x="1196" y="1022"/>
                  </a:lnTo>
                  <a:lnTo>
                    <a:pt x="1184" y="1022"/>
                  </a:lnTo>
                  <a:lnTo>
                    <a:pt x="1171" y="1022"/>
                  </a:lnTo>
                  <a:lnTo>
                    <a:pt x="1159" y="1022"/>
                  </a:lnTo>
                  <a:lnTo>
                    <a:pt x="1147" y="1022"/>
                  </a:lnTo>
                  <a:lnTo>
                    <a:pt x="1134" y="1022"/>
                  </a:lnTo>
                  <a:lnTo>
                    <a:pt x="1122" y="1022"/>
                  </a:lnTo>
                  <a:lnTo>
                    <a:pt x="1110" y="1022"/>
                  </a:lnTo>
                  <a:lnTo>
                    <a:pt x="1097" y="1022"/>
                  </a:lnTo>
                  <a:lnTo>
                    <a:pt x="1085" y="1022"/>
                  </a:lnTo>
                  <a:lnTo>
                    <a:pt x="1073" y="1022"/>
                  </a:lnTo>
                  <a:lnTo>
                    <a:pt x="1061" y="1022"/>
                  </a:lnTo>
                  <a:lnTo>
                    <a:pt x="1049" y="1022"/>
                  </a:lnTo>
                  <a:lnTo>
                    <a:pt x="1037" y="1022"/>
                  </a:lnTo>
                  <a:lnTo>
                    <a:pt x="1024" y="1022"/>
                  </a:lnTo>
                  <a:lnTo>
                    <a:pt x="1012" y="1022"/>
                  </a:lnTo>
                  <a:lnTo>
                    <a:pt x="1000" y="1022"/>
                  </a:lnTo>
                  <a:lnTo>
                    <a:pt x="988" y="1022"/>
                  </a:lnTo>
                  <a:lnTo>
                    <a:pt x="976" y="1022"/>
                  </a:lnTo>
                  <a:lnTo>
                    <a:pt x="963" y="1022"/>
                  </a:lnTo>
                  <a:lnTo>
                    <a:pt x="951" y="1022"/>
                  </a:lnTo>
                  <a:lnTo>
                    <a:pt x="939" y="1022"/>
                  </a:lnTo>
                  <a:lnTo>
                    <a:pt x="927" y="1022"/>
                  </a:lnTo>
                  <a:lnTo>
                    <a:pt x="915" y="1022"/>
                  </a:lnTo>
                  <a:lnTo>
                    <a:pt x="902" y="1022"/>
                  </a:lnTo>
                  <a:lnTo>
                    <a:pt x="890" y="1022"/>
                  </a:lnTo>
                  <a:lnTo>
                    <a:pt x="878" y="1022"/>
                  </a:lnTo>
                  <a:lnTo>
                    <a:pt x="866" y="1022"/>
                  </a:lnTo>
                  <a:lnTo>
                    <a:pt x="854" y="1022"/>
                  </a:lnTo>
                  <a:lnTo>
                    <a:pt x="842" y="1022"/>
                  </a:lnTo>
                  <a:lnTo>
                    <a:pt x="829" y="1022"/>
                  </a:lnTo>
                  <a:lnTo>
                    <a:pt x="817" y="1022"/>
                  </a:lnTo>
                  <a:lnTo>
                    <a:pt x="805" y="1022"/>
                  </a:lnTo>
                  <a:lnTo>
                    <a:pt x="793" y="1022"/>
                  </a:lnTo>
                  <a:lnTo>
                    <a:pt x="781" y="1022"/>
                  </a:lnTo>
                  <a:lnTo>
                    <a:pt x="768" y="1022"/>
                  </a:lnTo>
                  <a:lnTo>
                    <a:pt x="756" y="1022"/>
                  </a:lnTo>
                  <a:lnTo>
                    <a:pt x="744" y="1022"/>
                  </a:lnTo>
                  <a:lnTo>
                    <a:pt x="732" y="1022"/>
                  </a:lnTo>
                  <a:lnTo>
                    <a:pt x="720" y="1022"/>
                  </a:lnTo>
                  <a:lnTo>
                    <a:pt x="707" y="1022"/>
                  </a:lnTo>
                  <a:lnTo>
                    <a:pt x="695" y="1022"/>
                  </a:lnTo>
                  <a:lnTo>
                    <a:pt x="683" y="1022"/>
                  </a:lnTo>
                  <a:lnTo>
                    <a:pt x="671" y="1022"/>
                  </a:lnTo>
                  <a:lnTo>
                    <a:pt x="659" y="1022"/>
                  </a:lnTo>
                  <a:lnTo>
                    <a:pt x="647" y="1022"/>
                  </a:lnTo>
                  <a:lnTo>
                    <a:pt x="634" y="1022"/>
                  </a:lnTo>
                  <a:lnTo>
                    <a:pt x="622" y="1022"/>
                  </a:lnTo>
                  <a:lnTo>
                    <a:pt x="610" y="1022"/>
                  </a:lnTo>
                  <a:lnTo>
                    <a:pt x="598" y="1022"/>
                  </a:lnTo>
                  <a:lnTo>
                    <a:pt x="586" y="1022"/>
                  </a:lnTo>
                  <a:lnTo>
                    <a:pt x="573" y="1022"/>
                  </a:lnTo>
                  <a:lnTo>
                    <a:pt x="561" y="1022"/>
                  </a:lnTo>
                  <a:lnTo>
                    <a:pt x="549" y="1022"/>
                  </a:lnTo>
                  <a:lnTo>
                    <a:pt x="537" y="1022"/>
                  </a:lnTo>
                  <a:lnTo>
                    <a:pt x="525" y="1022"/>
                  </a:lnTo>
                  <a:lnTo>
                    <a:pt x="512" y="1022"/>
                  </a:lnTo>
                  <a:lnTo>
                    <a:pt x="500" y="1022"/>
                  </a:lnTo>
                  <a:lnTo>
                    <a:pt x="488" y="1022"/>
                  </a:lnTo>
                  <a:lnTo>
                    <a:pt x="476" y="1022"/>
                  </a:lnTo>
                  <a:lnTo>
                    <a:pt x="464" y="1022"/>
                  </a:lnTo>
                  <a:lnTo>
                    <a:pt x="452" y="1022"/>
                  </a:lnTo>
                  <a:lnTo>
                    <a:pt x="439" y="1022"/>
                  </a:lnTo>
                  <a:lnTo>
                    <a:pt x="427" y="1022"/>
                  </a:lnTo>
                  <a:lnTo>
                    <a:pt x="415" y="1022"/>
                  </a:lnTo>
                  <a:lnTo>
                    <a:pt x="403" y="1022"/>
                  </a:lnTo>
                  <a:lnTo>
                    <a:pt x="391" y="1022"/>
                  </a:lnTo>
                  <a:lnTo>
                    <a:pt x="378" y="1022"/>
                  </a:lnTo>
                  <a:lnTo>
                    <a:pt x="366" y="1022"/>
                  </a:lnTo>
                  <a:lnTo>
                    <a:pt x="354" y="1022"/>
                  </a:lnTo>
                  <a:lnTo>
                    <a:pt x="342" y="1022"/>
                  </a:lnTo>
                  <a:lnTo>
                    <a:pt x="330" y="1022"/>
                  </a:lnTo>
                  <a:lnTo>
                    <a:pt x="318" y="1022"/>
                  </a:lnTo>
                  <a:lnTo>
                    <a:pt x="305" y="1022"/>
                  </a:lnTo>
                  <a:lnTo>
                    <a:pt x="293" y="1022"/>
                  </a:lnTo>
                  <a:lnTo>
                    <a:pt x="281" y="1022"/>
                  </a:lnTo>
                  <a:lnTo>
                    <a:pt x="269" y="1022"/>
                  </a:lnTo>
                  <a:lnTo>
                    <a:pt x="257" y="1022"/>
                  </a:lnTo>
                  <a:lnTo>
                    <a:pt x="244" y="1022"/>
                  </a:lnTo>
                  <a:lnTo>
                    <a:pt x="231" y="1022"/>
                  </a:lnTo>
                  <a:lnTo>
                    <a:pt x="220" y="1022"/>
                  </a:lnTo>
                  <a:lnTo>
                    <a:pt x="207" y="1022"/>
                  </a:lnTo>
                  <a:lnTo>
                    <a:pt x="195" y="1022"/>
                  </a:lnTo>
                  <a:lnTo>
                    <a:pt x="183" y="1022"/>
                  </a:lnTo>
                  <a:lnTo>
                    <a:pt x="170" y="1022"/>
                  </a:lnTo>
                  <a:lnTo>
                    <a:pt x="159" y="1022"/>
                  </a:lnTo>
                  <a:lnTo>
                    <a:pt x="146" y="1022"/>
                  </a:lnTo>
                  <a:lnTo>
                    <a:pt x="134" y="1022"/>
                  </a:lnTo>
                  <a:lnTo>
                    <a:pt x="122" y="1022"/>
                  </a:lnTo>
                  <a:lnTo>
                    <a:pt x="109" y="1022"/>
                  </a:lnTo>
                  <a:lnTo>
                    <a:pt x="97" y="1022"/>
                  </a:lnTo>
                  <a:lnTo>
                    <a:pt x="86" y="1022"/>
                  </a:lnTo>
                  <a:lnTo>
                    <a:pt x="73" y="1022"/>
                  </a:lnTo>
                  <a:lnTo>
                    <a:pt x="61" y="1022"/>
                  </a:lnTo>
                  <a:lnTo>
                    <a:pt x="49" y="1022"/>
                  </a:lnTo>
                  <a:lnTo>
                    <a:pt x="36" y="1022"/>
                  </a:lnTo>
                  <a:lnTo>
                    <a:pt x="25" y="1022"/>
                  </a:lnTo>
                  <a:lnTo>
                    <a:pt x="12" y="1022"/>
                  </a:lnTo>
                  <a:lnTo>
                    <a:pt x="0" y="1022"/>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39" name="Freeform 111">
              <a:extLst>
                <a:ext uri="{FF2B5EF4-FFF2-40B4-BE49-F238E27FC236}">
                  <a16:creationId xmlns:a16="http://schemas.microsoft.com/office/drawing/2014/main" id="{A26F5113-4C23-1842-A52F-D17C2CB7D2F4}"/>
                </a:ext>
              </a:extLst>
            </p:cNvPr>
            <p:cNvSpPr>
              <a:spLocks/>
            </p:cNvSpPr>
            <p:nvPr/>
          </p:nvSpPr>
          <p:spPr bwMode="auto">
            <a:xfrm>
              <a:off x="407" y="514"/>
              <a:ext cx="1550" cy="1023"/>
            </a:xfrm>
            <a:custGeom>
              <a:avLst/>
              <a:gdLst>
                <a:gd name="T0" fmla="*/ 36 w 1550"/>
                <a:gd name="T1" fmla="*/ 1022 h 1023"/>
                <a:gd name="T2" fmla="*/ 86 w 1550"/>
                <a:gd name="T3" fmla="*/ 1022 h 1023"/>
                <a:gd name="T4" fmla="*/ 134 w 1550"/>
                <a:gd name="T5" fmla="*/ 1022 h 1023"/>
                <a:gd name="T6" fmla="*/ 183 w 1550"/>
                <a:gd name="T7" fmla="*/ 1022 h 1023"/>
                <a:gd name="T8" fmla="*/ 231 w 1550"/>
                <a:gd name="T9" fmla="*/ 1022 h 1023"/>
                <a:gd name="T10" fmla="*/ 281 w 1550"/>
                <a:gd name="T11" fmla="*/ 1022 h 1023"/>
                <a:gd name="T12" fmla="*/ 330 w 1550"/>
                <a:gd name="T13" fmla="*/ 1022 h 1023"/>
                <a:gd name="T14" fmla="*/ 378 w 1550"/>
                <a:gd name="T15" fmla="*/ 1022 h 1023"/>
                <a:gd name="T16" fmla="*/ 427 w 1550"/>
                <a:gd name="T17" fmla="*/ 800 h 1023"/>
                <a:gd name="T18" fmla="*/ 476 w 1550"/>
                <a:gd name="T19" fmla="*/ 713 h 1023"/>
                <a:gd name="T20" fmla="*/ 525 w 1550"/>
                <a:gd name="T21" fmla="*/ 594 h 1023"/>
                <a:gd name="T22" fmla="*/ 573 w 1550"/>
                <a:gd name="T23" fmla="*/ 349 h 1023"/>
                <a:gd name="T24" fmla="*/ 622 w 1550"/>
                <a:gd name="T25" fmla="*/ 0 h 1023"/>
                <a:gd name="T26" fmla="*/ 671 w 1550"/>
                <a:gd name="T27" fmla="*/ 63 h 1023"/>
                <a:gd name="T28" fmla="*/ 720 w 1550"/>
                <a:gd name="T29" fmla="*/ 634 h 1023"/>
                <a:gd name="T30" fmla="*/ 768 w 1550"/>
                <a:gd name="T31" fmla="*/ 975 h 1023"/>
                <a:gd name="T32" fmla="*/ 817 w 1550"/>
                <a:gd name="T33" fmla="*/ 967 h 1023"/>
                <a:gd name="T34" fmla="*/ 866 w 1550"/>
                <a:gd name="T35" fmla="*/ 967 h 1023"/>
                <a:gd name="T36" fmla="*/ 915 w 1550"/>
                <a:gd name="T37" fmla="*/ 919 h 1023"/>
                <a:gd name="T38" fmla="*/ 963 w 1550"/>
                <a:gd name="T39" fmla="*/ 958 h 1023"/>
                <a:gd name="T40" fmla="*/ 1012 w 1550"/>
                <a:gd name="T41" fmla="*/ 958 h 1023"/>
                <a:gd name="T42" fmla="*/ 1061 w 1550"/>
                <a:gd name="T43" fmla="*/ 975 h 1023"/>
                <a:gd name="T44" fmla="*/ 1110 w 1550"/>
                <a:gd name="T45" fmla="*/ 1022 h 1023"/>
                <a:gd name="T46" fmla="*/ 1159 w 1550"/>
                <a:gd name="T47" fmla="*/ 1022 h 1023"/>
                <a:gd name="T48" fmla="*/ 1208 w 1550"/>
                <a:gd name="T49" fmla="*/ 1022 h 1023"/>
                <a:gd name="T50" fmla="*/ 1257 w 1550"/>
                <a:gd name="T51" fmla="*/ 1022 h 1023"/>
                <a:gd name="T52" fmla="*/ 1305 w 1550"/>
                <a:gd name="T53" fmla="*/ 1022 h 1023"/>
                <a:gd name="T54" fmla="*/ 1354 w 1550"/>
                <a:gd name="T55" fmla="*/ 1022 h 1023"/>
                <a:gd name="T56" fmla="*/ 1403 w 1550"/>
                <a:gd name="T57" fmla="*/ 1022 h 1023"/>
                <a:gd name="T58" fmla="*/ 1452 w 1550"/>
                <a:gd name="T59" fmla="*/ 1022 h 1023"/>
                <a:gd name="T60" fmla="*/ 1500 w 1550"/>
                <a:gd name="T61" fmla="*/ 1022 h 1023"/>
                <a:gd name="T62" fmla="*/ 1549 w 1550"/>
                <a:gd name="T63" fmla="*/ 1022 h 1023"/>
                <a:gd name="T64" fmla="*/ 1500 w 1550"/>
                <a:gd name="T65" fmla="*/ 1022 h 1023"/>
                <a:gd name="T66" fmla="*/ 1452 w 1550"/>
                <a:gd name="T67" fmla="*/ 1022 h 1023"/>
                <a:gd name="T68" fmla="*/ 1403 w 1550"/>
                <a:gd name="T69" fmla="*/ 1022 h 1023"/>
                <a:gd name="T70" fmla="*/ 1354 w 1550"/>
                <a:gd name="T71" fmla="*/ 1022 h 1023"/>
                <a:gd name="T72" fmla="*/ 1305 w 1550"/>
                <a:gd name="T73" fmla="*/ 1022 h 1023"/>
                <a:gd name="T74" fmla="*/ 1257 w 1550"/>
                <a:gd name="T75" fmla="*/ 1022 h 1023"/>
                <a:gd name="T76" fmla="*/ 1208 w 1550"/>
                <a:gd name="T77" fmla="*/ 1022 h 1023"/>
                <a:gd name="T78" fmla="*/ 1159 w 1550"/>
                <a:gd name="T79" fmla="*/ 1022 h 1023"/>
                <a:gd name="T80" fmla="*/ 1110 w 1550"/>
                <a:gd name="T81" fmla="*/ 1022 h 1023"/>
                <a:gd name="T82" fmla="*/ 1061 w 1550"/>
                <a:gd name="T83" fmla="*/ 975 h 1023"/>
                <a:gd name="T84" fmla="*/ 1012 w 1550"/>
                <a:gd name="T85" fmla="*/ 958 h 1023"/>
                <a:gd name="T86" fmla="*/ 963 w 1550"/>
                <a:gd name="T87" fmla="*/ 958 h 1023"/>
                <a:gd name="T88" fmla="*/ 915 w 1550"/>
                <a:gd name="T89" fmla="*/ 919 h 1023"/>
                <a:gd name="T90" fmla="*/ 866 w 1550"/>
                <a:gd name="T91" fmla="*/ 967 h 1023"/>
                <a:gd name="T92" fmla="*/ 817 w 1550"/>
                <a:gd name="T93" fmla="*/ 967 h 1023"/>
                <a:gd name="T94" fmla="*/ 768 w 1550"/>
                <a:gd name="T95" fmla="*/ 975 h 1023"/>
                <a:gd name="T96" fmla="*/ 720 w 1550"/>
                <a:gd name="T97" fmla="*/ 634 h 1023"/>
                <a:gd name="T98" fmla="*/ 671 w 1550"/>
                <a:gd name="T99" fmla="*/ 63 h 1023"/>
                <a:gd name="T100" fmla="*/ 622 w 1550"/>
                <a:gd name="T101" fmla="*/ 0 h 1023"/>
                <a:gd name="T102" fmla="*/ 573 w 1550"/>
                <a:gd name="T103" fmla="*/ 349 h 1023"/>
                <a:gd name="T104" fmla="*/ 525 w 1550"/>
                <a:gd name="T105" fmla="*/ 594 h 1023"/>
                <a:gd name="T106" fmla="*/ 476 w 1550"/>
                <a:gd name="T107" fmla="*/ 713 h 1023"/>
                <a:gd name="T108" fmla="*/ 427 w 1550"/>
                <a:gd name="T109" fmla="*/ 800 h 1023"/>
                <a:gd name="T110" fmla="*/ 378 w 1550"/>
                <a:gd name="T111" fmla="*/ 1022 h 1023"/>
                <a:gd name="T112" fmla="*/ 330 w 1550"/>
                <a:gd name="T113" fmla="*/ 1022 h 1023"/>
                <a:gd name="T114" fmla="*/ 281 w 1550"/>
                <a:gd name="T115" fmla="*/ 1022 h 1023"/>
                <a:gd name="T116" fmla="*/ 231 w 1550"/>
                <a:gd name="T117" fmla="*/ 1022 h 1023"/>
                <a:gd name="T118" fmla="*/ 183 w 1550"/>
                <a:gd name="T119" fmla="*/ 1022 h 1023"/>
                <a:gd name="T120" fmla="*/ 134 w 1550"/>
                <a:gd name="T121" fmla="*/ 1022 h 1023"/>
                <a:gd name="T122" fmla="*/ 86 w 1550"/>
                <a:gd name="T123" fmla="*/ 1022 h 1023"/>
                <a:gd name="T124" fmla="*/ 36 w 1550"/>
                <a:gd name="T125" fmla="*/ 1022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50" h="1023">
                  <a:moveTo>
                    <a:pt x="0" y="1022"/>
                  </a:moveTo>
                  <a:lnTo>
                    <a:pt x="12" y="1022"/>
                  </a:lnTo>
                  <a:lnTo>
                    <a:pt x="25" y="1022"/>
                  </a:lnTo>
                  <a:lnTo>
                    <a:pt x="36" y="1022"/>
                  </a:lnTo>
                  <a:lnTo>
                    <a:pt x="49" y="1022"/>
                  </a:lnTo>
                  <a:lnTo>
                    <a:pt x="61" y="1022"/>
                  </a:lnTo>
                  <a:lnTo>
                    <a:pt x="73" y="1022"/>
                  </a:lnTo>
                  <a:lnTo>
                    <a:pt x="86" y="1022"/>
                  </a:lnTo>
                  <a:lnTo>
                    <a:pt x="97" y="1022"/>
                  </a:lnTo>
                  <a:lnTo>
                    <a:pt x="109" y="1022"/>
                  </a:lnTo>
                  <a:lnTo>
                    <a:pt x="122" y="1022"/>
                  </a:lnTo>
                  <a:lnTo>
                    <a:pt x="134" y="1022"/>
                  </a:lnTo>
                  <a:lnTo>
                    <a:pt x="146" y="1022"/>
                  </a:lnTo>
                  <a:lnTo>
                    <a:pt x="159" y="1022"/>
                  </a:lnTo>
                  <a:lnTo>
                    <a:pt x="170" y="1022"/>
                  </a:lnTo>
                  <a:lnTo>
                    <a:pt x="183" y="1022"/>
                  </a:lnTo>
                  <a:lnTo>
                    <a:pt x="195" y="1022"/>
                  </a:lnTo>
                  <a:lnTo>
                    <a:pt x="207" y="1022"/>
                  </a:lnTo>
                  <a:lnTo>
                    <a:pt x="220" y="1022"/>
                  </a:lnTo>
                  <a:lnTo>
                    <a:pt x="231" y="1022"/>
                  </a:lnTo>
                  <a:lnTo>
                    <a:pt x="244" y="1022"/>
                  </a:lnTo>
                  <a:lnTo>
                    <a:pt x="257" y="1022"/>
                  </a:lnTo>
                  <a:lnTo>
                    <a:pt x="269" y="1022"/>
                  </a:lnTo>
                  <a:lnTo>
                    <a:pt x="281" y="1022"/>
                  </a:lnTo>
                  <a:lnTo>
                    <a:pt x="293" y="1022"/>
                  </a:lnTo>
                  <a:lnTo>
                    <a:pt x="305" y="1022"/>
                  </a:lnTo>
                  <a:lnTo>
                    <a:pt x="318" y="1022"/>
                  </a:lnTo>
                  <a:lnTo>
                    <a:pt x="330" y="1022"/>
                  </a:lnTo>
                  <a:lnTo>
                    <a:pt x="342" y="1022"/>
                  </a:lnTo>
                  <a:lnTo>
                    <a:pt x="354" y="1022"/>
                  </a:lnTo>
                  <a:lnTo>
                    <a:pt x="366" y="1022"/>
                  </a:lnTo>
                  <a:lnTo>
                    <a:pt x="378" y="1022"/>
                  </a:lnTo>
                  <a:lnTo>
                    <a:pt x="391" y="824"/>
                  </a:lnTo>
                  <a:lnTo>
                    <a:pt x="403" y="864"/>
                  </a:lnTo>
                  <a:lnTo>
                    <a:pt x="415" y="768"/>
                  </a:lnTo>
                  <a:lnTo>
                    <a:pt x="427" y="800"/>
                  </a:lnTo>
                  <a:lnTo>
                    <a:pt x="439" y="768"/>
                  </a:lnTo>
                  <a:lnTo>
                    <a:pt x="452" y="839"/>
                  </a:lnTo>
                  <a:lnTo>
                    <a:pt x="464" y="776"/>
                  </a:lnTo>
                  <a:lnTo>
                    <a:pt x="476" y="713"/>
                  </a:lnTo>
                  <a:lnTo>
                    <a:pt x="488" y="752"/>
                  </a:lnTo>
                  <a:lnTo>
                    <a:pt x="500" y="705"/>
                  </a:lnTo>
                  <a:lnTo>
                    <a:pt x="512" y="649"/>
                  </a:lnTo>
                  <a:lnTo>
                    <a:pt x="525" y="594"/>
                  </a:lnTo>
                  <a:lnTo>
                    <a:pt x="537" y="602"/>
                  </a:lnTo>
                  <a:lnTo>
                    <a:pt x="549" y="468"/>
                  </a:lnTo>
                  <a:lnTo>
                    <a:pt x="561" y="443"/>
                  </a:lnTo>
                  <a:lnTo>
                    <a:pt x="573" y="349"/>
                  </a:lnTo>
                  <a:lnTo>
                    <a:pt x="586" y="325"/>
                  </a:lnTo>
                  <a:lnTo>
                    <a:pt x="598" y="127"/>
                  </a:lnTo>
                  <a:lnTo>
                    <a:pt x="610" y="63"/>
                  </a:lnTo>
                  <a:lnTo>
                    <a:pt x="622" y="0"/>
                  </a:lnTo>
                  <a:lnTo>
                    <a:pt x="634" y="174"/>
                  </a:lnTo>
                  <a:lnTo>
                    <a:pt x="647" y="158"/>
                  </a:lnTo>
                  <a:lnTo>
                    <a:pt x="659" y="63"/>
                  </a:lnTo>
                  <a:lnTo>
                    <a:pt x="671" y="63"/>
                  </a:lnTo>
                  <a:lnTo>
                    <a:pt x="683" y="245"/>
                  </a:lnTo>
                  <a:lnTo>
                    <a:pt x="695" y="412"/>
                  </a:lnTo>
                  <a:lnTo>
                    <a:pt x="707" y="451"/>
                  </a:lnTo>
                  <a:lnTo>
                    <a:pt x="720" y="634"/>
                  </a:lnTo>
                  <a:lnTo>
                    <a:pt x="732" y="752"/>
                  </a:lnTo>
                  <a:lnTo>
                    <a:pt x="744" y="880"/>
                  </a:lnTo>
                  <a:lnTo>
                    <a:pt x="756" y="919"/>
                  </a:lnTo>
                  <a:lnTo>
                    <a:pt x="768" y="975"/>
                  </a:lnTo>
                  <a:lnTo>
                    <a:pt x="781" y="998"/>
                  </a:lnTo>
                  <a:lnTo>
                    <a:pt x="793" y="1014"/>
                  </a:lnTo>
                  <a:lnTo>
                    <a:pt x="805" y="983"/>
                  </a:lnTo>
                  <a:lnTo>
                    <a:pt x="817" y="967"/>
                  </a:lnTo>
                  <a:lnTo>
                    <a:pt x="829" y="967"/>
                  </a:lnTo>
                  <a:lnTo>
                    <a:pt x="842" y="958"/>
                  </a:lnTo>
                  <a:lnTo>
                    <a:pt x="854" y="958"/>
                  </a:lnTo>
                  <a:lnTo>
                    <a:pt x="866" y="967"/>
                  </a:lnTo>
                  <a:lnTo>
                    <a:pt x="878" y="903"/>
                  </a:lnTo>
                  <a:lnTo>
                    <a:pt x="890" y="958"/>
                  </a:lnTo>
                  <a:lnTo>
                    <a:pt x="902" y="958"/>
                  </a:lnTo>
                  <a:lnTo>
                    <a:pt x="915" y="919"/>
                  </a:lnTo>
                  <a:lnTo>
                    <a:pt x="927" y="927"/>
                  </a:lnTo>
                  <a:lnTo>
                    <a:pt x="939" y="887"/>
                  </a:lnTo>
                  <a:lnTo>
                    <a:pt x="951" y="880"/>
                  </a:lnTo>
                  <a:lnTo>
                    <a:pt x="963" y="958"/>
                  </a:lnTo>
                  <a:lnTo>
                    <a:pt x="976" y="935"/>
                  </a:lnTo>
                  <a:lnTo>
                    <a:pt x="988" y="935"/>
                  </a:lnTo>
                  <a:lnTo>
                    <a:pt x="1000" y="919"/>
                  </a:lnTo>
                  <a:lnTo>
                    <a:pt x="1012" y="958"/>
                  </a:lnTo>
                  <a:lnTo>
                    <a:pt x="1024" y="983"/>
                  </a:lnTo>
                  <a:lnTo>
                    <a:pt x="1037" y="975"/>
                  </a:lnTo>
                  <a:lnTo>
                    <a:pt x="1049" y="1006"/>
                  </a:lnTo>
                  <a:lnTo>
                    <a:pt x="1061" y="975"/>
                  </a:lnTo>
                  <a:lnTo>
                    <a:pt x="1073" y="1006"/>
                  </a:lnTo>
                  <a:lnTo>
                    <a:pt x="1085" y="1014"/>
                  </a:lnTo>
                  <a:lnTo>
                    <a:pt x="1097" y="1014"/>
                  </a:lnTo>
                  <a:lnTo>
                    <a:pt x="1110" y="1022"/>
                  </a:lnTo>
                  <a:lnTo>
                    <a:pt x="1122" y="1022"/>
                  </a:lnTo>
                  <a:lnTo>
                    <a:pt x="1134" y="1022"/>
                  </a:lnTo>
                  <a:lnTo>
                    <a:pt x="1147" y="1022"/>
                  </a:lnTo>
                  <a:lnTo>
                    <a:pt x="1159" y="1022"/>
                  </a:lnTo>
                  <a:lnTo>
                    <a:pt x="1171" y="1022"/>
                  </a:lnTo>
                  <a:lnTo>
                    <a:pt x="1184" y="1022"/>
                  </a:lnTo>
                  <a:lnTo>
                    <a:pt x="1196" y="1022"/>
                  </a:lnTo>
                  <a:lnTo>
                    <a:pt x="1208" y="1022"/>
                  </a:lnTo>
                  <a:lnTo>
                    <a:pt x="1220" y="1022"/>
                  </a:lnTo>
                  <a:lnTo>
                    <a:pt x="1232" y="1022"/>
                  </a:lnTo>
                  <a:lnTo>
                    <a:pt x="1245" y="1022"/>
                  </a:lnTo>
                  <a:lnTo>
                    <a:pt x="1257" y="1022"/>
                  </a:lnTo>
                  <a:lnTo>
                    <a:pt x="1268" y="1022"/>
                  </a:lnTo>
                  <a:lnTo>
                    <a:pt x="1281" y="1022"/>
                  </a:lnTo>
                  <a:lnTo>
                    <a:pt x="1293" y="1022"/>
                  </a:lnTo>
                  <a:lnTo>
                    <a:pt x="1305" y="1022"/>
                  </a:lnTo>
                  <a:lnTo>
                    <a:pt x="1318" y="1022"/>
                  </a:lnTo>
                  <a:lnTo>
                    <a:pt x="1329" y="1022"/>
                  </a:lnTo>
                  <a:lnTo>
                    <a:pt x="1342" y="1022"/>
                  </a:lnTo>
                  <a:lnTo>
                    <a:pt x="1354" y="1022"/>
                  </a:lnTo>
                  <a:lnTo>
                    <a:pt x="1366" y="1022"/>
                  </a:lnTo>
                  <a:lnTo>
                    <a:pt x="1379" y="1022"/>
                  </a:lnTo>
                  <a:lnTo>
                    <a:pt x="1391" y="1022"/>
                  </a:lnTo>
                  <a:lnTo>
                    <a:pt x="1403" y="1022"/>
                  </a:lnTo>
                  <a:lnTo>
                    <a:pt x="1415" y="1022"/>
                  </a:lnTo>
                  <a:lnTo>
                    <a:pt x="1427" y="1022"/>
                  </a:lnTo>
                  <a:lnTo>
                    <a:pt x="1440" y="1022"/>
                  </a:lnTo>
                  <a:lnTo>
                    <a:pt x="1452" y="1022"/>
                  </a:lnTo>
                  <a:lnTo>
                    <a:pt x="1463" y="1022"/>
                  </a:lnTo>
                  <a:lnTo>
                    <a:pt x="1476" y="1022"/>
                  </a:lnTo>
                  <a:lnTo>
                    <a:pt x="1488" y="1022"/>
                  </a:lnTo>
                  <a:lnTo>
                    <a:pt x="1500" y="1022"/>
                  </a:lnTo>
                  <a:lnTo>
                    <a:pt x="1513" y="1022"/>
                  </a:lnTo>
                  <a:lnTo>
                    <a:pt x="1524" y="1022"/>
                  </a:lnTo>
                  <a:lnTo>
                    <a:pt x="1537" y="1022"/>
                  </a:lnTo>
                  <a:lnTo>
                    <a:pt x="1549" y="1022"/>
                  </a:lnTo>
                  <a:lnTo>
                    <a:pt x="1537" y="1022"/>
                  </a:lnTo>
                  <a:lnTo>
                    <a:pt x="1524" y="1022"/>
                  </a:lnTo>
                  <a:lnTo>
                    <a:pt x="1513" y="1022"/>
                  </a:lnTo>
                  <a:lnTo>
                    <a:pt x="1500" y="1022"/>
                  </a:lnTo>
                  <a:lnTo>
                    <a:pt x="1488" y="1022"/>
                  </a:lnTo>
                  <a:lnTo>
                    <a:pt x="1476" y="1022"/>
                  </a:lnTo>
                  <a:lnTo>
                    <a:pt x="1463" y="1022"/>
                  </a:lnTo>
                  <a:lnTo>
                    <a:pt x="1452" y="1022"/>
                  </a:lnTo>
                  <a:lnTo>
                    <a:pt x="1440" y="1022"/>
                  </a:lnTo>
                  <a:lnTo>
                    <a:pt x="1427" y="1022"/>
                  </a:lnTo>
                  <a:lnTo>
                    <a:pt x="1415" y="1022"/>
                  </a:lnTo>
                  <a:lnTo>
                    <a:pt x="1403" y="1022"/>
                  </a:lnTo>
                  <a:lnTo>
                    <a:pt x="1391" y="1022"/>
                  </a:lnTo>
                  <a:lnTo>
                    <a:pt x="1379" y="1022"/>
                  </a:lnTo>
                  <a:lnTo>
                    <a:pt x="1366" y="1022"/>
                  </a:lnTo>
                  <a:lnTo>
                    <a:pt x="1354" y="1022"/>
                  </a:lnTo>
                  <a:lnTo>
                    <a:pt x="1342" y="1022"/>
                  </a:lnTo>
                  <a:lnTo>
                    <a:pt x="1329" y="1022"/>
                  </a:lnTo>
                  <a:lnTo>
                    <a:pt x="1318" y="1022"/>
                  </a:lnTo>
                  <a:lnTo>
                    <a:pt x="1305" y="1022"/>
                  </a:lnTo>
                  <a:lnTo>
                    <a:pt x="1293" y="1022"/>
                  </a:lnTo>
                  <a:lnTo>
                    <a:pt x="1281" y="1022"/>
                  </a:lnTo>
                  <a:lnTo>
                    <a:pt x="1268" y="1022"/>
                  </a:lnTo>
                  <a:lnTo>
                    <a:pt x="1257" y="1022"/>
                  </a:lnTo>
                  <a:lnTo>
                    <a:pt x="1245" y="1022"/>
                  </a:lnTo>
                  <a:lnTo>
                    <a:pt x="1232" y="1022"/>
                  </a:lnTo>
                  <a:lnTo>
                    <a:pt x="1220" y="1022"/>
                  </a:lnTo>
                  <a:lnTo>
                    <a:pt x="1208" y="1022"/>
                  </a:lnTo>
                  <a:lnTo>
                    <a:pt x="1196" y="1022"/>
                  </a:lnTo>
                  <a:lnTo>
                    <a:pt x="1184" y="1022"/>
                  </a:lnTo>
                  <a:lnTo>
                    <a:pt x="1171" y="1022"/>
                  </a:lnTo>
                  <a:lnTo>
                    <a:pt x="1159" y="1022"/>
                  </a:lnTo>
                  <a:lnTo>
                    <a:pt x="1147" y="1022"/>
                  </a:lnTo>
                  <a:lnTo>
                    <a:pt x="1134" y="1022"/>
                  </a:lnTo>
                  <a:lnTo>
                    <a:pt x="1122" y="1022"/>
                  </a:lnTo>
                  <a:lnTo>
                    <a:pt x="1110" y="1022"/>
                  </a:lnTo>
                  <a:lnTo>
                    <a:pt x="1097" y="1014"/>
                  </a:lnTo>
                  <a:lnTo>
                    <a:pt x="1085" y="1014"/>
                  </a:lnTo>
                  <a:lnTo>
                    <a:pt x="1073" y="1006"/>
                  </a:lnTo>
                  <a:lnTo>
                    <a:pt x="1061" y="975"/>
                  </a:lnTo>
                  <a:lnTo>
                    <a:pt x="1049" y="1006"/>
                  </a:lnTo>
                  <a:lnTo>
                    <a:pt x="1037" y="975"/>
                  </a:lnTo>
                  <a:lnTo>
                    <a:pt x="1024" y="983"/>
                  </a:lnTo>
                  <a:lnTo>
                    <a:pt x="1012" y="958"/>
                  </a:lnTo>
                  <a:lnTo>
                    <a:pt x="1000" y="919"/>
                  </a:lnTo>
                  <a:lnTo>
                    <a:pt x="988" y="935"/>
                  </a:lnTo>
                  <a:lnTo>
                    <a:pt x="976" y="935"/>
                  </a:lnTo>
                  <a:lnTo>
                    <a:pt x="963" y="958"/>
                  </a:lnTo>
                  <a:lnTo>
                    <a:pt x="951" y="880"/>
                  </a:lnTo>
                  <a:lnTo>
                    <a:pt x="939" y="887"/>
                  </a:lnTo>
                  <a:lnTo>
                    <a:pt x="927" y="927"/>
                  </a:lnTo>
                  <a:lnTo>
                    <a:pt x="915" y="919"/>
                  </a:lnTo>
                  <a:lnTo>
                    <a:pt x="902" y="958"/>
                  </a:lnTo>
                  <a:lnTo>
                    <a:pt x="890" y="958"/>
                  </a:lnTo>
                  <a:lnTo>
                    <a:pt x="878" y="903"/>
                  </a:lnTo>
                  <a:lnTo>
                    <a:pt x="866" y="967"/>
                  </a:lnTo>
                  <a:lnTo>
                    <a:pt x="854" y="958"/>
                  </a:lnTo>
                  <a:lnTo>
                    <a:pt x="842" y="958"/>
                  </a:lnTo>
                  <a:lnTo>
                    <a:pt x="829" y="967"/>
                  </a:lnTo>
                  <a:lnTo>
                    <a:pt x="817" y="967"/>
                  </a:lnTo>
                  <a:lnTo>
                    <a:pt x="805" y="983"/>
                  </a:lnTo>
                  <a:lnTo>
                    <a:pt x="793" y="1014"/>
                  </a:lnTo>
                  <a:lnTo>
                    <a:pt x="781" y="998"/>
                  </a:lnTo>
                  <a:lnTo>
                    <a:pt x="768" y="975"/>
                  </a:lnTo>
                  <a:lnTo>
                    <a:pt x="756" y="919"/>
                  </a:lnTo>
                  <a:lnTo>
                    <a:pt x="744" y="880"/>
                  </a:lnTo>
                  <a:lnTo>
                    <a:pt x="732" y="752"/>
                  </a:lnTo>
                  <a:lnTo>
                    <a:pt x="720" y="634"/>
                  </a:lnTo>
                  <a:lnTo>
                    <a:pt x="707" y="451"/>
                  </a:lnTo>
                  <a:lnTo>
                    <a:pt x="695" y="412"/>
                  </a:lnTo>
                  <a:lnTo>
                    <a:pt x="683" y="245"/>
                  </a:lnTo>
                  <a:lnTo>
                    <a:pt x="671" y="63"/>
                  </a:lnTo>
                  <a:lnTo>
                    <a:pt x="659" y="63"/>
                  </a:lnTo>
                  <a:lnTo>
                    <a:pt x="647" y="158"/>
                  </a:lnTo>
                  <a:lnTo>
                    <a:pt x="634" y="174"/>
                  </a:lnTo>
                  <a:lnTo>
                    <a:pt x="622" y="0"/>
                  </a:lnTo>
                  <a:lnTo>
                    <a:pt x="610" y="63"/>
                  </a:lnTo>
                  <a:lnTo>
                    <a:pt x="598" y="127"/>
                  </a:lnTo>
                  <a:lnTo>
                    <a:pt x="586" y="325"/>
                  </a:lnTo>
                  <a:lnTo>
                    <a:pt x="573" y="349"/>
                  </a:lnTo>
                  <a:lnTo>
                    <a:pt x="561" y="443"/>
                  </a:lnTo>
                  <a:lnTo>
                    <a:pt x="549" y="468"/>
                  </a:lnTo>
                  <a:lnTo>
                    <a:pt x="537" y="602"/>
                  </a:lnTo>
                  <a:lnTo>
                    <a:pt x="525" y="594"/>
                  </a:lnTo>
                  <a:lnTo>
                    <a:pt x="512" y="649"/>
                  </a:lnTo>
                  <a:lnTo>
                    <a:pt x="500" y="705"/>
                  </a:lnTo>
                  <a:lnTo>
                    <a:pt x="488" y="752"/>
                  </a:lnTo>
                  <a:lnTo>
                    <a:pt x="476" y="713"/>
                  </a:lnTo>
                  <a:lnTo>
                    <a:pt x="464" y="776"/>
                  </a:lnTo>
                  <a:lnTo>
                    <a:pt x="452" y="839"/>
                  </a:lnTo>
                  <a:lnTo>
                    <a:pt x="439" y="768"/>
                  </a:lnTo>
                  <a:lnTo>
                    <a:pt x="427" y="800"/>
                  </a:lnTo>
                  <a:lnTo>
                    <a:pt x="415" y="768"/>
                  </a:lnTo>
                  <a:lnTo>
                    <a:pt x="403" y="864"/>
                  </a:lnTo>
                  <a:lnTo>
                    <a:pt x="391" y="824"/>
                  </a:lnTo>
                  <a:lnTo>
                    <a:pt x="378" y="1022"/>
                  </a:lnTo>
                  <a:lnTo>
                    <a:pt x="366" y="1022"/>
                  </a:lnTo>
                  <a:lnTo>
                    <a:pt x="354" y="1022"/>
                  </a:lnTo>
                  <a:lnTo>
                    <a:pt x="342" y="1022"/>
                  </a:lnTo>
                  <a:lnTo>
                    <a:pt x="330" y="1022"/>
                  </a:lnTo>
                  <a:lnTo>
                    <a:pt x="318" y="1022"/>
                  </a:lnTo>
                  <a:lnTo>
                    <a:pt x="305" y="1022"/>
                  </a:lnTo>
                  <a:lnTo>
                    <a:pt x="293" y="1022"/>
                  </a:lnTo>
                  <a:lnTo>
                    <a:pt x="281" y="1022"/>
                  </a:lnTo>
                  <a:lnTo>
                    <a:pt x="269" y="1022"/>
                  </a:lnTo>
                  <a:lnTo>
                    <a:pt x="257" y="1022"/>
                  </a:lnTo>
                  <a:lnTo>
                    <a:pt x="244" y="1022"/>
                  </a:lnTo>
                  <a:lnTo>
                    <a:pt x="231" y="1022"/>
                  </a:lnTo>
                  <a:lnTo>
                    <a:pt x="220" y="1022"/>
                  </a:lnTo>
                  <a:lnTo>
                    <a:pt x="207" y="1022"/>
                  </a:lnTo>
                  <a:lnTo>
                    <a:pt x="195" y="1022"/>
                  </a:lnTo>
                  <a:lnTo>
                    <a:pt x="183" y="1022"/>
                  </a:lnTo>
                  <a:lnTo>
                    <a:pt x="170" y="1022"/>
                  </a:lnTo>
                  <a:lnTo>
                    <a:pt x="159" y="1022"/>
                  </a:lnTo>
                  <a:lnTo>
                    <a:pt x="146" y="1022"/>
                  </a:lnTo>
                  <a:lnTo>
                    <a:pt x="134" y="1022"/>
                  </a:lnTo>
                  <a:lnTo>
                    <a:pt x="122" y="1022"/>
                  </a:lnTo>
                  <a:lnTo>
                    <a:pt x="109" y="1022"/>
                  </a:lnTo>
                  <a:lnTo>
                    <a:pt x="97" y="1022"/>
                  </a:lnTo>
                  <a:lnTo>
                    <a:pt x="86" y="1022"/>
                  </a:lnTo>
                  <a:lnTo>
                    <a:pt x="73" y="1022"/>
                  </a:lnTo>
                  <a:lnTo>
                    <a:pt x="61" y="1022"/>
                  </a:lnTo>
                  <a:lnTo>
                    <a:pt x="49" y="1022"/>
                  </a:lnTo>
                  <a:lnTo>
                    <a:pt x="36" y="1022"/>
                  </a:lnTo>
                  <a:lnTo>
                    <a:pt x="25" y="1022"/>
                  </a:lnTo>
                  <a:lnTo>
                    <a:pt x="12" y="1022"/>
                  </a:lnTo>
                  <a:lnTo>
                    <a:pt x="0" y="1022"/>
                  </a:lnTo>
                </a:path>
              </a:pathLst>
            </a:custGeom>
            <a:solidFill>
              <a:srgbClr val="00FF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0" name="Freeform 112">
              <a:extLst>
                <a:ext uri="{FF2B5EF4-FFF2-40B4-BE49-F238E27FC236}">
                  <a16:creationId xmlns:a16="http://schemas.microsoft.com/office/drawing/2014/main" id="{C4ED1929-A918-404F-8B3C-3A8765658D39}"/>
                </a:ext>
              </a:extLst>
            </p:cNvPr>
            <p:cNvSpPr>
              <a:spLocks/>
            </p:cNvSpPr>
            <p:nvPr/>
          </p:nvSpPr>
          <p:spPr bwMode="auto">
            <a:xfrm>
              <a:off x="407" y="514"/>
              <a:ext cx="1550" cy="1023"/>
            </a:xfrm>
            <a:custGeom>
              <a:avLst/>
              <a:gdLst>
                <a:gd name="T0" fmla="*/ 49 w 1550"/>
                <a:gd name="T1" fmla="*/ 1014 h 1023"/>
                <a:gd name="T2" fmla="*/ 109 w 1550"/>
                <a:gd name="T3" fmla="*/ 990 h 1023"/>
                <a:gd name="T4" fmla="*/ 170 w 1550"/>
                <a:gd name="T5" fmla="*/ 967 h 1023"/>
                <a:gd name="T6" fmla="*/ 231 w 1550"/>
                <a:gd name="T7" fmla="*/ 911 h 1023"/>
                <a:gd name="T8" fmla="*/ 293 w 1550"/>
                <a:gd name="T9" fmla="*/ 895 h 1023"/>
                <a:gd name="T10" fmla="*/ 354 w 1550"/>
                <a:gd name="T11" fmla="*/ 855 h 1023"/>
                <a:gd name="T12" fmla="*/ 415 w 1550"/>
                <a:gd name="T13" fmla="*/ 768 h 1023"/>
                <a:gd name="T14" fmla="*/ 476 w 1550"/>
                <a:gd name="T15" fmla="*/ 713 h 1023"/>
                <a:gd name="T16" fmla="*/ 537 w 1550"/>
                <a:gd name="T17" fmla="*/ 602 h 1023"/>
                <a:gd name="T18" fmla="*/ 598 w 1550"/>
                <a:gd name="T19" fmla="*/ 127 h 1023"/>
                <a:gd name="T20" fmla="*/ 659 w 1550"/>
                <a:gd name="T21" fmla="*/ 63 h 1023"/>
                <a:gd name="T22" fmla="*/ 720 w 1550"/>
                <a:gd name="T23" fmla="*/ 634 h 1023"/>
                <a:gd name="T24" fmla="*/ 781 w 1550"/>
                <a:gd name="T25" fmla="*/ 998 h 1023"/>
                <a:gd name="T26" fmla="*/ 842 w 1550"/>
                <a:gd name="T27" fmla="*/ 958 h 1023"/>
                <a:gd name="T28" fmla="*/ 902 w 1550"/>
                <a:gd name="T29" fmla="*/ 958 h 1023"/>
                <a:gd name="T30" fmla="*/ 963 w 1550"/>
                <a:gd name="T31" fmla="*/ 958 h 1023"/>
                <a:gd name="T32" fmla="*/ 1024 w 1550"/>
                <a:gd name="T33" fmla="*/ 983 h 1023"/>
                <a:gd name="T34" fmla="*/ 1085 w 1550"/>
                <a:gd name="T35" fmla="*/ 1014 h 1023"/>
                <a:gd name="T36" fmla="*/ 1147 w 1550"/>
                <a:gd name="T37" fmla="*/ 1022 h 1023"/>
                <a:gd name="T38" fmla="*/ 1208 w 1550"/>
                <a:gd name="T39" fmla="*/ 1022 h 1023"/>
                <a:gd name="T40" fmla="*/ 1268 w 1550"/>
                <a:gd name="T41" fmla="*/ 1022 h 1023"/>
                <a:gd name="T42" fmla="*/ 1329 w 1550"/>
                <a:gd name="T43" fmla="*/ 1022 h 1023"/>
                <a:gd name="T44" fmla="*/ 1391 w 1550"/>
                <a:gd name="T45" fmla="*/ 1022 h 1023"/>
                <a:gd name="T46" fmla="*/ 1452 w 1550"/>
                <a:gd name="T47" fmla="*/ 1022 h 1023"/>
                <a:gd name="T48" fmla="*/ 1513 w 1550"/>
                <a:gd name="T49" fmla="*/ 1022 h 1023"/>
                <a:gd name="T50" fmla="*/ 1524 w 1550"/>
                <a:gd name="T51" fmla="*/ 1022 h 1023"/>
                <a:gd name="T52" fmla="*/ 1463 w 1550"/>
                <a:gd name="T53" fmla="*/ 1022 h 1023"/>
                <a:gd name="T54" fmla="*/ 1403 w 1550"/>
                <a:gd name="T55" fmla="*/ 1022 h 1023"/>
                <a:gd name="T56" fmla="*/ 1342 w 1550"/>
                <a:gd name="T57" fmla="*/ 1022 h 1023"/>
                <a:gd name="T58" fmla="*/ 1281 w 1550"/>
                <a:gd name="T59" fmla="*/ 1022 h 1023"/>
                <a:gd name="T60" fmla="*/ 1220 w 1550"/>
                <a:gd name="T61" fmla="*/ 1022 h 1023"/>
                <a:gd name="T62" fmla="*/ 1159 w 1550"/>
                <a:gd name="T63" fmla="*/ 1022 h 1023"/>
                <a:gd name="T64" fmla="*/ 1097 w 1550"/>
                <a:gd name="T65" fmla="*/ 1014 h 1023"/>
                <a:gd name="T66" fmla="*/ 1037 w 1550"/>
                <a:gd name="T67" fmla="*/ 975 h 1023"/>
                <a:gd name="T68" fmla="*/ 976 w 1550"/>
                <a:gd name="T69" fmla="*/ 935 h 1023"/>
                <a:gd name="T70" fmla="*/ 915 w 1550"/>
                <a:gd name="T71" fmla="*/ 919 h 1023"/>
                <a:gd name="T72" fmla="*/ 854 w 1550"/>
                <a:gd name="T73" fmla="*/ 958 h 1023"/>
                <a:gd name="T74" fmla="*/ 793 w 1550"/>
                <a:gd name="T75" fmla="*/ 1014 h 1023"/>
                <a:gd name="T76" fmla="*/ 732 w 1550"/>
                <a:gd name="T77" fmla="*/ 752 h 1023"/>
                <a:gd name="T78" fmla="*/ 671 w 1550"/>
                <a:gd name="T79" fmla="*/ 63 h 1023"/>
                <a:gd name="T80" fmla="*/ 610 w 1550"/>
                <a:gd name="T81" fmla="*/ 63 h 1023"/>
                <a:gd name="T82" fmla="*/ 549 w 1550"/>
                <a:gd name="T83" fmla="*/ 468 h 1023"/>
                <a:gd name="T84" fmla="*/ 488 w 1550"/>
                <a:gd name="T85" fmla="*/ 752 h 1023"/>
                <a:gd name="T86" fmla="*/ 427 w 1550"/>
                <a:gd name="T87" fmla="*/ 800 h 1023"/>
                <a:gd name="T88" fmla="*/ 366 w 1550"/>
                <a:gd name="T89" fmla="*/ 1022 h 1023"/>
                <a:gd name="T90" fmla="*/ 305 w 1550"/>
                <a:gd name="T91" fmla="*/ 1022 h 1023"/>
                <a:gd name="T92" fmla="*/ 244 w 1550"/>
                <a:gd name="T93" fmla="*/ 1022 h 1023"/>
                <a:gd name="T94" fmla="*/ 183 w 1550"/>
                <a:gd name="T95" fmla="*/ 1022 h 1023"/>
                <a:gd name="T96" fmla="*/ 122 w 1550"/>
                <a:gd name="T97" fmla="*/ 1022 h 1023"/>
                <a:gd name="T98" fmla="*/ 61 w 1550"/>
                <a:gd name="T99" fmla="*/ 1022 h 1023"/>
                <a:gd name="T100" fmla="*/ 0 w 1550"/>
                <a:gd name="T101" fmla="*/ 1022 h 1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0" h="1023">
                  <a:moveTo>
                    <a:pt x="0" y="903"/>
                  </a:moveTo>
                  <a:lnTo>
                    <a:pt x="12" y="1014"/>
                  </a:lnTo>
                  <a:lnTo>
                    <a:pt x="25" y="1014"/>
                  </a:lnTo>
                  <a:lnTo>
                    <a:pt x="36" y="1006"/>
                  </a:lnTo>
                  <a:lnTo>
                    <a:pt x="49" y="1014"/>
                  </a:lnTo>
                  <a:lnTo>
                    <a:pt x="61" y="1006"/>
                  </a:lnTo>
                  <a:lnTo>
                    <a:pt x="73" y="998"/>
                  </a:lnTo>
                  <a:lnTo>
                    <a:pt x="86" y="998"/>
                  </a:lnTo>
                  <a:lnTo>
                    <a:pt x="97" y="975"/>
                  </a:lnTo>
                  <a:lnTo>
                    <a:pt x="109" y="990"/>
                  </a:lnTo>
                  <a:lnTo>
                    <a:pt x="122" y="967"/>
                  </a:lnTo>
                  <a:lnTo>
                    <a:pt x="134" y="983"/>
                  </a:lnTo>
                  <a:lnTo>
                    <a:pt x="146" y="1006"/>
                  </a:lnTo>
                  <a:lnTo>
                    <a:pt x="159" y="983"/>
                  </a:lnTo>
                  <a:lnTo>
                    <a:pt x="170" y="967"/>
                  </a:lnTo>
                  <a:lnTo>
                    <a:pt x="183" y="975"/>
                  </a:lnTo>
                  <a:lnTo>
                    <a:pt x="195" y="975"/>
                  </a:lnTo>
                  <a:lnTo>
                    <a:pt x="207" y="951"/>
                  </a:lnTo>
                  <a:lnTo>
                    <a:pt x="220" y="943"/>
                  </a:lnTo>
                  <a:lnTo>
                    <a:pt x="231" y="911"/>
                  </a:lnTo>
                  <a:lnTo>
                    <a:pt x="244" y="943"/>
                  </a:lnTo>
                  <a:lnTo>
                    <a:pt x="257" y="880"/>
                  </a:lnTo>
                  <a:lnTo>
                    <a:pt x="269" y="943"/>
                  </a:lnTo>
                  <a:lnTo>
                    <a:pt x="281" y="880"/>
                  </a:lnTo>
                  <a:lnTo>
                    <a:pt x="293" y="895"/>
                  </a:lnTo>
                  <a:lnTo>
                    <a:pt x="305" y="864"/>
                  </a:lnTo>
                  <a:lnTo>
                    <a:pt x="318" y="919"/>
                  </a:lnTo>
                  <a:lnTo>
                    <a:pt x="330" y="847"/>
                  </a:lnTo>
                  <a:lnTo>
                    <a:pt x="342" y="887"/>
                  </a:lnTo>
                  <a:lnTo>
                    <a:pt x="354" y="855"/>
                  </a:lnTo>
                  <a:lnTo>
                    <a:pt x="366" y="800"/>
                  </a:lnTo>
                  <a:lnTo>
                    <a:pt x="378" y="824"/>
                  </a:lnTo>
                  <a:lnTo>
                    <a:pt x="391" y="824"/>
                  </a:lnTo>
                  <a:lnTo>
                    <a:pt x="403" y="864"/>
                  </a:lnTo>
                  <a:lnTo>
                    <a:pt x="415" y="768"/>
                  </a:lnTo>
                  <a:lnTo>
                    <a:pt x="427" y="800"/>
                  </a:lnTo>
                  <a:lnTo>
                    <a:pt x="439" y="768"/>
                  </a:lnTo>
                  <a:lnTo>
                    <a:pt x="452" y="839"/>
                  </a:lnTo>
                  <a:lnTo>
                    <a:pt x="464" y="776"/>
                  </a:lnTo>
                  <a:lnTo>
                    <a:pt x="476" y="713"/>
                  </a:lnTo>
                  <a:lnTo>
                    <a:pt x="488" y="752"/>
                  </a:lnTo>
                  <a:lnTo>
                    <a:pt x="500" y="705"/>
                  </a:lnTo>
                  <a:lnTo>
                    <a:pt x="512" y="649"/>
                  </a:lnTo>
                  <a:lnTo>
                    <a:pt x="525" y="594"/>
                  </a:lnTo>
                  <a:lnTo>
                    <a:pt x="537" y="602"/>
                  </a:lnTo>
                  <a:lnTo>
                    <a:pt x="549" y="468"/>
                  </a:lnTo>
                  <a:lnTo>
                    <a:pt x="561" y="443"/>
                  </a:lnTo>
                  <a:lnTo>
                    <a:pt x="573" y="349"/>
                  </a:lnTo>
                  <a:lnTo>
                    <a:pt x="586" y="325"/>
                  </a:lnTo>
                  <a:lnTo>
                    <a:pt x="598" y="127"/>
                  </a:lnTo>
                  <a:lnTo>
                    <a:pt x="610" y="63"/>
                  </a:lnTo>
                  <a:lnTo>
                    <a:pt x="622" y="0"/>
                  </a:lnTo>
                  <a:lnTo>
                    <a:pt x="634" y="174"/>
                  </a:lnTo>
                  <a:lnTo>
                    <a:pt x="647" y="158"/>
                  </a:lnTo>
                  <a:lnTo>
                    <a:pt x="659" y="63"/>
                  </a:lnTo>
                  <a:lnTo>
                    <a:pt x="671" y="63"/>
                  </a:lnTo>
                  <a:lnTo>
                    <a:pt x="683" y="245"/>
                  </a:lnTo>
                  <a:lnTo>
                    <a:pt x="695" y="412"/>
                  </a:lnTo>
                  <a:lnTo>
                    <a:pt x="707" y="451"/>
                  </a:lnTo>
                  <a:lnTo>
                    <a:pt x="720" y="634"/>
                  </a:lnTo>
                  <a:lnTo>
                    <a:pt x="732" y="752"/>
                  </a:lnTo>
                  <a:lnTo>
                    <a:pt x="744" y="880"/>
                  </a:lnTo>
                  <a:lnTo>
                    <a:pt x="756" y="919"/>
                  </a:lnTo>
                  <a:lnTo>
                    <a:pt x="768" y="975"/>
                  </a:lnTo>
                  <a:lnTo>
                    <a:pt x="781" y="998"/>
                  </a:lnTo>
                  <a:lnTo>
                    <a:pt x="793" y="1014"/>
                  </a:lnTo>
                  <a:lnTo>
                    <a:pt x="805" y="983"/>
                  </a:lnTo>
                  <a:lnTo>
                    <a:pt x="817" y="967"/>
                  </a:lnTo>
                  <a:lnTo>
                    <a:pt x="829" y="967"/>
                  </a:lnTo>
                  <a:lnTo>
                    <a:pt x="842" y="958"/>
                  </a:lnTo>
                  <a:lnTo>
                    <a:pt x="854" y="958"/>
                  </a:lnTo>
                  <a:lnTo>
                    <a:pt x="866" y="967"/>
                  </a:lnTo>
                  <a:lnTo>
                    <a:pt x="878" y="903"/>
                  </a:lnTo>
                  <a:lnTo>
                    <a:pt x="890" y="958"/>
                  </a:lnTo>
                  <a:lnTo>
                    <a:pt x="902" y="958"/>
                  </a:lnTo>
                  <a:lnTo>
                    <a:pt x="915" y="919"/>
                  </a:lnTo>
                  <a:lnTo>
                    <a:pt x="927" y="927"/>
                  </a:lnTo>
                  <a:lnTo>
                    <a:pt x="939" y="887"/>
                  </a:lnTo>
                  <a:lnTo>
                    <a:pt x="951" y="880"/>
                  </a:lnTo>
                  <a:lnTo>
                    <a:pt x="963" y="958"/>
                  </a:lnTo>
                  <a:lnTo>
                    <a:pt x="976" y="935"/>
                  </a:lnTo>
                  <a:lnTo>
                    <a:pt x="988" y="935"/>
                  </a:lnTo>
                  <a:lnTo>
                    <a:pt x="1000" y="919"/>
                  </a:lnTo>
                  <a:lnTo>
                    <a:pt x="1012" y="958"/>
                  </a:lnTo>
                  <a:lnTo>
                    <a:pt x="1024" y="983"/>
                  </a:lnTo>
                  <a:lnTo>
                    <a:pt x="1037" y="975"/>
                  </a:lnTo>
                  <a:lnTo>
                    <a:pt x="1049" y="1006"/>
                  </a:lnTo>
                  <a:lnTo>
                    <a:pt x="1061" y="975"/>
                  </a:lnTo>
                  <a:lnTo>
                    <a:pt x="1073" y="1006"/>
                  </a:lnTo>
                  <a:lnTo>
                    <a:pt x="1085" y="1014"/>
                  </a:lnTo>
                  <a:lnTo>
                    <a:pt x="1097" y="1014"/>
                  </a:lnTo>
                  <a:lnTo>
                    <a:pt x="1110" y="1022"/>
                  </a:lnTo>
                  <a:lnTo>
                    <a:pt x="1122" y="1022"/>
                  </a:lnTo>
                  <a:lnTo>
                    <a:pt x="1134" y="1022"/>
                  </a:lnTo>
                  <a:lnTo>
                    <a:pt x="1147" y="1022"/>
                  </a:lnTo>
                  <a:lnTo>
                    <a:pt x="1159" y="1022"/>
                  </a:lnTo>
                  <a:lnTo>
                    <a:pt x="1171" y="1022"/>
                  </a:lnTo>
                  <a:lnTo>
                    <a:pt x="1184" y="1022"/>
                  </a:lnTo>
                  <a:lnTo>
                    <a:pt x="1196" y="1022"/>
                  </a:lnTo>
                  <a:lnTo>
                    <a:pt x="1208" y="1022"/>
                  </a:lnTo>
                  <a:lnTo>
                    <a:pt x="1220" y="1022"/>
                  </a:lnTo>
                  <a:lnTo>
                    <a:pt x="1232" y="1022"/>
                  </a:lnTo>
                  <a:lnTo>
                    <a:pt x="1245" y="1022"/>
                  </a:lnTo>
                  <a:lnTo>
                    <a:pt x="1257" y="1022"/>
                  </a:lnTo>
                  <a:lnTo>
                    <a:pt x="1268" y="1022"/>
                  </a:lnTo>
                  <a:lnTo>
                    <a:pt x="1281" y="1022"/>
                  </a:lnTo>
                  <a:lnTo>
                    <a:pt x="1293" y="1022"/>
                  </a:lnTo>
                  <a:lnTo>
                    <a:pt x="1305" y="1022"/>
                  </a:lnTo>
                  <a:lnTo>
                    <a:pt x="1318" y="1022"/>
                  </a:lnTo>
                  <a:lnTo>
                    <a:pt x="1329" y="1022"/>
                  </a:lnTo>
                  <a:lnTo>
                    <a:pt x="1342" y="1022"/>
                  </a:lnTo>
                  <a:lnTo>
                    <a:pt x="1354" y="1022"/>
                  </a:lnTo>
                  <a:lnTo>
                    <a:pt x="1366" y="1022"/>
                  </a:lnTo>
                  <a:lnTo>
                    <a:pt x="1379" y="1022"/>
                  </a:lnTo>
                  <a:lnTo>
                    <a:pt x="1391" y="1022"/>
                  </a:lnTo>
                  <a:lnTo>
                    <a:pt x="1403" y="1022"/>
                  </a:lnTo>
                  <a:lnTo>
                    <a:pt x="1415" y="1022"/>
                  </a:lnTo>
                  <a:lnTo>
                    <a:pt x="1427" y="1022"/>
                  </a:lnTo>
                  <a:lnTo>
                    <a:pt x="1440" y="1022"/>
                  </a:lnTo>
                  <a:lnTo>
                    <a:pt x="1452" y="1022"/>
                  </a:lnTo>
                  <a:lnTo>
                    <a:pt x="1463" y="1022"/>
                  </a:lnTo>
                  <a:lnTo>
                    <a:pt x="1476" y="1022"/>
                  </a:lnTo>
                  <a:lnTo>
                    <a:pt x="1488" y="1022"/>
                  </a:lnTo>
                  <a:lnTo>
                    <a:pt x="1500" y="1022"/>
                  </a:lnTo>
                  <a:lnTo>
                    <a:pt x="1513" y="1022"/>
                  </a:lnTo>
                  <a:lnTo>
                    <a:pt x="1524" y="1022"/>
                  </a:lnTo>
                  <a:lnTo>
                    <a:pt x="1537" y="1022"/>
                  </a:lnTo>
                  <a:lnTo>
                    <a:pt x="1549" y="1022"/>
                  </a:lnTo>
                  <a:lnTo>
                    <a:pt x="1537" y="1022"/>
                  </a:lnTo>
                  <a:lnTo>
                    <a:pt x="1524" y="1022"/>
                  </a:lnTo>
                  <a:lnTo>
                    <a:pt x="1513" y="1022"/>
                  </a:lnTo>
                  <a:lnTo>
                    <a:pt x="1500" y="1022"/>
                  </a:lnTo>
                  <a:lnTo>
                    <a:pt x="1488" y="1022"/>
                  </a:lnTo>
                  <a:lnTo>
                    <a:pt x="1476" y="1022"/>
                  </a:lnTo>
                  <a:lnTo>
                    <a:pt x="1463" y="1022"/>
                  </a:lnTo>
                  <a:lnTo>
                    <a:pt x="1452" y="1022"/>
                  </a:lnTo>
                  <a:lnTo>
                    <a:pt x="1440" y="1022"/>
                  </a:lnTo>
                  <a:lnTo>
                    <a:pt x="1427" y="1022"/>
                  </a:lnTo>
                  <a:lnTo>
                    <a:pt x="1415" y="1022"/>
                  </a:lnTo>
                  <a:lnTo>
                    <a:pt x="1403" y="1022"/>
                  </a:lnTo>
                  <a:lnTo>
                    <a:pt x="1391" y="1022"/>
                  </a:lnTo>
                  <a:lnTo>
                    <a:pt x="1379" y="1022"/>
                  </a:lnTo>
                  <a:lnTo>
                    <a:pt x="1366" y="1022"/>
                  </a:lnTo>
                  <a:lnTo>
                    <a:pt x="1354" y="1022"/>
                  </a:lnTo>
                  <a:lnTo>
                    <a:pt x="1342" y="1022"/>
                  </a:lnTo>
                  <a:lnTo>
                    <a:pt x="1329" y="1022"/>
                  </a:lnTo>
                  <a:lnTo>
                    <a:pt x="1318" y="1022"/>
                  </a:lnTo>
                  <a:lnTo>
                    <a:pt x="1305" y="1022"/>
                  </a:lnTo>
                  <a:lnTo>
                    <a:pt x="1293" y="1022"/>
                  </a:lnTo>
                  <a:lnTo>
                    <a:pt x="1281" y="1022"/>
                  </a:lnTo>
                  <a:lnTo>
                    <a:pt x="1268" y="1022"/>
                  </a:lnTo>
                  <a:lnTo>
                    <a:pt x="1257" y="1022"/>
                  </a:lnTo>
                  <a:lnTo>
                    <a:pt x="1245" y="1022"/>
                  </a:lnTo>
                  <a:lnTo>
                    <a:pt x="1232" y="1022"/>
                  </a:lnTo>
                  <a:lnTo>
                    <a:pt x="1220" y="1022"/>
                  </a:lnTo>
                  <a:lnTo>
                    <a:pt x="1208" y="1022"/>
                  </a:lnTo>
                  <a:lnTo>
                    <a:pt x="1196" y="1022"/>
                  </a:lnTo>
                  <a:lnTo>
                    <a:pt x="1184" y="1022"/>
                  </a:lnTo>
                  <a:lnTo>
                    <a:pt x="1171" y="1022"/>
                  </a:lnTo>
                  <a:lnTo>
                    <a:pt x="1159" y="1022"/>
                  </a:lnTo>
                  <a:lnTo>
                    <a:pt x="1147" y="1022"/>
                  </a:lnTo>
                  <a:lnTo>
                    <a:pt x="1134" y="1022"/>
                  </a:lnTo>
                  <a:lnTo>
                    <a:pt x="1122" y="1022"/>
                  </a:lnTo>
                  <a:lnTo>
                    <a:pt x="1110" y="1022"/>
                  </a:lnTo>
                  <a:lnTo>
                    <a:pt x="1097" y="1014"/>
                  </a:lnTo>
                  <a:lnTo>
                    <a:pt x="1085" y="1014"/>
                  </a:lnTo>
                  <a:lnTo>
                    <a:pt x="1073" y="1006"/>
                  </a:lnTo>
                  <a:lnTo>
                    <a:pt x="1061" y="975"/>
                  </a:lnTo>
                  <a:lnTo>
                    <a:pt x="1049" y="1006"/>
                  </a:lnTo>
                  <a:lnTo>
                    <a:pt x="1037" y="975"/>
                  </a:lnTo>
                  <a:lnTo>
                    <a:pt x="1024" y="983"/>
                  </a:lnTo>
                  <a:lnTo>
                    <a:pt x="1012" y="958"/>
                  </a:lnTo>
                  <a:lnTo>
                    <a:pt x="1000" y="919"/>
                  </a:lnTo>
                  <a:lnTo>
                    <a:pt x="988" y="935"/>
                  </a:lnTo>
                  <a:lnTo>
                    <a:pt x="976" y="935"/>
                  </a:lnTo>
                  <a:lnTo>
                    <a:pt x="963" y="958"/>
                  </a:lnTo>
                  <a:lnTo>
                    <a:pt x="951" y="880"/>
                  </a:lnTo>
                  <a:lnTo>
                    <a:pt x="939" y="887"/>
                  </a:lnTo>
                  <a:lnTo>
                    <a:pt x="927" y="927"/>
                  </a:lnTo>
                  <a:lnTo>
                    <a:pt x="915" y="919"/>
                  </a:lnTo>
                  <a:lnTo>
                    <a:pt x="902" y="958"/>
                  </a:lnTo>
                  <a:lnTo>
                    <a:pt x="890" y="958"/>
                  </a:lnTo>
                  <a:lnTo>
                    <a:pt x="878" y="903"/>
                  </a:lnTo>
                  <a:lnTo>
                    <a:pt x="866" y="967"/>
                  </a:lnTo>
                  <a:lnTo>
                    <a:pt x="854" y="958"/>
                  </a:lnTo>
                  <a:lnTo>
                    <a:pt x="842" y="958"/>
                  </a:lnTo>
                  <a:lnTo>
                    <a:pt x="829" y="967"/>
                  </a:lnTo>
                  <a:lnTo>
                    <a:pt x="817" y="967"/>
                  </a:lnTo>
                  <a:lnTo>
                    <a:pt x="805" y="983"/>
                  </a:lnTo>
                  <a:lnTo>
                    <a:pt x="793" y="1014"/>
                  </a:lnTo>
                  <a:lnTo>
                    <a:pt x="781" y="998"/>
                  </a:lnTo>
                  <a:lnTo>
                    <a:pt x="768" y="975"/>
                  </a:lnTo>
                  <a:lnTo>
                    <a:pt x="756" y="919"/>
                  </a:lnTo>
                  <a:lnTo>
                    <a:pt x="744" y="880"/>
                  </a:lnTo>
                  <a:lnTo>
                    <a:pt x="732" y="752"/>
                  </a:lnTo>
                  <a:lnTo>
                    <a:pt x="720" y="634"/>
                  </a:lnTo>
                  <a:lnTo>
                    <a:pt x="707" y="451"/>
                  </a:lnTo>
                  <a:lnTo>
                    <a:pt x="695" y="412"/>
                  </a:lnTo>
                  <a:lnTo>
                    <a:pt x="683" y="245"/>
                  </a:lnTo>
                  <a:lnTo>
                    <a:pt x="671" y="63"/>
                  </a:lnTo>
                  <a:lnTo>
                    <a:pt x="659" y="63"/>
                  </a:lnTo>
                  <a:lnTo>
                    <a:pt x="647" y="158"/>
                  </a:lnTo>
                  <a:lnTo>
                    <a:pt x="634" y="174"/>
                  </a:lnTo>
                  <a:lnTo>
                    <a:pt x="622" y="0"/>
                  </a:lnTo>
                  <a:lnTo>
                    <a:pt x="610" y="63"/>
                  </a:lnTo>
                  <a:lnTo>
                    <a:pt x="598" y="127"/>
                  </a:lnTo>
                  <a:lnTo>
                    <a:pt x="586" y="325"/>
                  </a:lnTo>
                  <a:lnTo>
                    <a:pt x="573" y="349"/>
                  </a:lnTo>
                  <a:lnTo>
                    <a:pt x="561" y="443"/>
                  </a:lnTo>
                  <a:lnTo>
                    <a:pt x="549" y="468"/>
                  </a:lnTo>
                  <a:lnTo>
                    <a:pt x="537" y="602"/>
                  </a:lnTo>
                  <a:lnTo>
                    <a:pt x="525" y="594"/>
                  </a:lnTo>
                  <a:lnTo>
                    <a:pt x="512" y="649"/>
                  </a:lnTo>
                  <a:lnTo>
                    <a:pt x="500" y="705"/>
                  </a:lnTo>
                  <a:lnTo>
                    <a:pt x="488" y="752"/>
                  </a:lnTo>
                  <a:lnTo>
                    <a:pt x="476" y="713"/>
                  </a:lnTo>
                  <a:lnTo>
                    <a:pt x="464" y="776"/>
                  </a:lnTo>
                  <a:lnTo>
                    <a:pt x="452" y="839"/>
                  </a:lnTo>
                  <a:lnTo>
                    <a:pt x="439" y="768"/>
                  </a:lnTo>
                  <a:lnTo>
                    <a:pt x="427" y="800"/>
                  </a:lnTo>
                  <a:lnTo>
                    <a:pt x="415" y="768"/>
                  </a:lnTo>
                  <a:lnTo>
                    <a:pt x="403" y="864"/>
                  </a:lnTo>
                  <a:lnTo>
                    <a:pt x="391" y="824"/>
                  </a:lnTo>
                  <a:lnTo>
                    <a:pt x="378" y="1022"/>
                  </a:lnTo>
                  <a:lnTo>
                    <a:pt x="366" y="1022"/>
                  </a:lnTo>
                  <a:lnTo>
                    <a:pt x="354" y="1022"/>
                  </a:lnTo>
                  <a:lnTo>
                    <a:pt x="342" y="1022"/>
                  </a:lnTo>
                  <a:lnTo>
                    <a:pt x="330" y="1022"/>
                  </a:lnTo>
                  <a:lnTo>
                    <a:pt x="318" y="1022"/>
                  </a:lnTo>
                  <a:lnTo>
                    <a:pt x="305" y="1022"/>
                  </a:lnTo>
                  <a:lnTo>
                    <a:pt x="293" y="1022"/>
                  </a:lnTo>
                  <a:lnTo>
                    <a:pt x="281" y="1022"/>
                  </a:lnTo>
                  <a:lnTo>
                    <a:pt x="269" y="1022"/>
                  </a:lnTo>
                  <a:lnTo>
                    <a:pt x="257" y="1022"/>
                  </a:lnTo>
                  <a:lnTo>
                    <a:pt x="244" y="1022"/>
                  </a:lnTo>
                  <a:lnTo>
                    <a:pt x="231" y="1022"/>
                  </a:lnTo>
                  <a:lnTo>
                    <a:pt x="220" y="1022"/>
                  </a:lnTo>
                  <a:lnTo>
                    <a:pt x="207" y="1022"/>
                  </a:lnTo>
                  <a:lnTo>
                    <a:pt x="195" y="1022"/>
                  </a:lnTo>
                  <a:lnTo>
                    <a:pt x="183" y="1022"/>
                  </a:lnTo>
                  <a:lnTo>
                    <a:pt x="170" y="1022"/>
                  </a:lnTo>
                  <a:lnTo>
                    <a:pt x="159" y="1022"/>
                  </a:lnTo>
                  <a:lnTo>
                    <a:pt x="146" y="1022"/>
                  </a:lnTo>
                  <a:lnTo>
                    <a:pt x="134" y="1022"/>
                  </a:lnTo>
                  <a:lnTo>
                    <a:pt x="122" y="1022"/>
                  </a:lnTo>
                  <a:lnTo>
                    <a:pt x="109" y="1022"/>
                  </a:lnTo>
                  <a:lnTo>
                    <a:pt x="97" y="1022"/>
                  </a:lnTo>
                  <a:lnTo>
                    <a:pt x="86" y="1022"/>
                  </a:lnTo>
                  <a:lnTo>
                    <a:pt x="73" y="1022"/>
                  </a:lnTo>
                  <a:lnTo>
                    <a:pt x="61" y="1022"/>
                  </a:lnTo>
                  <a:lnTo>
                    <a:pt x="49" y="1022"/>
                  </a:lnTo>
                  <a:lnTo>
                    <a:pt x="36" y="1022"/>
                  </a:lnTo>
                  <a:lnTo>
                    <a:pt x="25" y="1022"/>
                  </a:lnTo>
                  <a:lnTo>
                    <a:pt x="12" y="1022"/>
                  </a:lnTo>
                  <a:lnTo>
                    <a:pt x="0" y="1022"/>
                  </a:lnTo>
                  <a:lnTo>
                    <a:pt x="0" y="903"/>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641" name="Line 113">
              <a:extLst>
                <a:ext uri="{FF2B5EF4-FFF2-40B4-BE49-F238E27FC236}">
                  <a16:creationId xmlns:a16="http://schemas.microsoft.com/office/drawing/2014/main" id="{27F92789-CDC2-3F40-AD5D-C1CDCE88E514}"/>
                </a:ext>
              </a:extLst>
            </p:cNvPr>
            <p:cNvSpPr>
              <a:spLocks noChangeShapeType="1"/>
            </p:cNvSpPr>
            <p:nvPr/>
          </p:nvSpPr>
          <p:spPr bwMode="auto">
            <a:xfrm>
              <a:off x="2443" y="1525"/>
              <a:ext cx="1502"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2" name="Line 114">
              <a:extLst>
                <a:ext uri="{FF2B5EF4-FFF2-40B4-BE49-F238E27FC236}">
                  <a16:creationId xmlns:a16="http://schemas.microsoft.com/office/drawing/2014/main" id="{DB62BBEB-9870-964E-A9A9-8DC812F419A8}"/>
                </a:ext>
              </a:extLst>
            </p:cNvPr>
            <p:cNvSpPr>
              <a:spLocks noChangeShapeType="1"/>
            </p:cNvSpPr>
            <p:nvPr/>
          </p:nvSpPr>
          <p:spPr bwMode="auto">
            <a:xfrm flipV="1">
              <a:off x="2432" y="1507"/>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3" name="Line 115">
              <a:extLst>
                <a:ext uri="{FF2B5EF4-FFF2-40B4-BE49-F238E27FC236}">
                  <a16:creationId xmlns:a16="http://schemas.microsoft.com/office/drawing/2014/main" id="{55A8BB51-8901-2A4F-95FF-3BA6F6EBFFF3}"/>
                </a:ext>
              </a:extLst>
            </p:cNvPr>
            <p:cNvSpPr>
              <a:spLocks noChangeShapeType="1"/>
            </p:cNvSpPr>
            <p:nvPr/>
          </p:nvSpPr>
          <p:spPr bwMode="auto">
            <a:xfrm flipV="1">
              <a:off x="2548"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4" name="Line 116">
              <a:extLst>
                <a:ext uri="{FF2B5EF4-FFF2-40B4-BE49-F238E27FC236}">
                  <a16:creationId xmlns:a16="http://schemas.microsoft.com/office/drawing/2014/main" id="{782DECB4-7085-564F-BC0C-14516327079B}"/>
                </a:ext>
              </a:extLst>
            </p:cNvPr>
            <p:cNvSpPr>
              <a:spLocks noChangeShapeType="1"/>
            </p:cNvSpPr>
            <p:nvPr/>
          </p:nvSpPr>
          <p:spPr bwMode="auto">
            <a:xfrm flipV="1">
              <a:off x="2616"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5" name="Line 117">
              <a:extLst>
                <a:ext uri="{FF2B5EF4-FFF2-40B4-BE49-F238E27FC236}">
                  <a16:creationId xmlns:a16="http://schemas.microsoft.com/office/drawing/2014/main" id="{F2996B2F-64EE-0442-B1E5-70479C40562F}"/>
                </a:ext>
              </a:extLst>
            </p:cNvPr>
            <p:cNvSpPr>
              <a:spLocks noChangeShapeType="1"/>
            </p:cNvSpPr>
            <p:nvPr/>
          </p:nvSpPr>
          <p:spPr bwMode="auto">
            <a:xfrm flipV="1">
              <a:off x="2662"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6" name="Line 118">
              <a:extLst>
                <a:ext uri="{FF2B5EF4-FFF2-40B4-BE49-F238E27FC236}">
                  <a16:creationId xmlns:a16="http://schemas.microsoft.com/office/drawing/2014/main" id="{E6758175-856A-294D-9026-EF77ADF93ACA}"/>
                </a:ext>
              </a:extLst>
            </p:cNvPr>
            <p:cNvSpPr>
              <a:spLocks noChangeShapeType="1"/>
            </p:cNvSpPr>
            <p:nvPr/>
          </p:nvSpPr>
          <p:spPr bwMode="auto">
            <a:xfrm flipV="1">
              <a:off x="2703"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7" name="Line 119">
              <a:extLst>
                <a:ext uri="{FF2B5EF4-FFF2-40B4-BE49-F238E27FC236}">
                  <a16:creationId xmlns:a16="http://schemas.microsoft.com/office/drawing/2014/main" id="{34452F46-65D4-634E-8BE8-51BD68A1D1EE}"/>
                </a:ext>
              </a:extLst>
            </p:cNvPr>
            <p:cNvSpPr>
              <a:spLocks noChangeShapeType="1"/>
            </p:cNvSpPr>
            <p:nvPr/>
          </p:nvSpPr>
          <p:spPr bwMode="auto">
            <a:xfrm flipV="1">
              <a:off x="2730"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8" name="Line 120">
              <a:extLst>
                <a:ext uri="{FF2B5EF4-FFF2-40B4-BE49-F238E27FC236}">
                  <a16:creationId xmlns:a16="http://schemas.microsoft.com/office/drawing/2014/main" id="{964E9423-A9B3-454C-80BC-DEEEF1244C0E}"/>
                </a:ext>
              </a:extLst>
            </p:cNvPr>
            <p:cNvSpPr>
              <a:spLocks noChangeShapeType="1"/>
            </p:cNvSpPr>
            <p:nvPr/>
          </p:nvSpPr>
          <p:spPr bwMode="auto">
            <a:xfrm flipV="1">
              <a:off x="2754"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49" name="Line 121">
              <a:extLst>
                <a:ext uri="{FF2B5EF4-FFF2-40B4-BE49-F238E27FC236}">
                  <a16:creationId xmlns:a16="http://schemas.microsoft.com/office/drawing/2014/main" id="{B3CD01EF-C9F8-8F48-A6B5-AD45507C95D6}"/>
                </a:ext>
              </a:extLst>
            </p:cNvPr>
            <p:cNvSpPr>
              <a:spLocks noChangeShapeType="1"/>
            </p:cNvSpPr>
            <p:nvPr/>
          </p:nvSpPr>
          <p:spPr bwMode="auto">
            <a:xfrm flipV="1">
              <a:off x="2778"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0" name="Line 122">
              <a:extLst>
                <a:ext uri="{FF2B5EF4-FFF2-40B4-BE49-F238E27FC236}">
                  <a16:creationId xmlns:a16="http://schemas.microsoft.com/office/drawing/2014/main" id="{85E7DF8F-C1C1-C14D-81AD-235704DECB7B}"/>
                </a:ext>
              </a:extLst>
            </p:cNvPr>
            <p:cNvSpPr>
              <a:spLocks noChangeShapeType="1"/>
            </p:cNvSpPr>
            <p:nvPr/>
          </p:nvSpPr>
          <p:spPr bwMode="auto">
            <a:xfrm flipV="1">
              <a:off x="2798"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1" name="Line 123">
              <a:extLst>
                <a:ext uri="{FF2B5EF4-FFF2-40B4-BE49-F238E27FC236}">
                  <a16:creationId xmlns:a16="http://schemas.microsoft.com/office/drawing/2014/main" id="{A4CE04F5-5F90-7649-8844-BD9B29B9BD5F}"/>
                </a:ext>
              </a:extLst>
            </p:cNvPr>
            <p:cNvSpPr>
              <a:spLocks noChangeShapeType="1"/>
            </p:cNvSpPr>
            <p:nvPr/>
          </p:nvSpPr>
          <p:spPr bwMode="auto">
            <a:xfrm flipV="1">
              <a:off x="2814"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2" name="Line 124">
              <a:extLst>
                <a:ext uri="{FF2B5EF4-FFF2-40B4-BE49-F238E27FC236}">
                  <a16:creationId xmlns:a16="http://schemas.microsoft.com/office/drawing/2014/main" id="{637067E6-D5E5-FB43-81B4-C0AACB7D3098}"/>
                </a:ext>
              </a:extLst>
            </p:cNvPr>
            <p:cNvSpPr>
              <a:spLocks noChangeShapeType="1"/>
            </p:cNvSpPr>
            <p:nvPr/>
          </p:nvSpPr>
          <p:spPr bwMode="auto">
            <a:xfrm flipV="1">
              <a:off x="2814" y="1507"/>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3" name="Line 125">
              <a:extLst>
                <a:ext uri="{FF2B5EF4-FFF2-40B4-BE49-F238E27FC236}">
                  <a16:creationId xmlns:a16="http://schemas.microsoft.com/office/drawing/2014/main" id="{A942409D-FF48-3B49-8C5D-AB859334B5F5}"/>
                </a:ext>
              </a:extLst>
            </p:cNvPr>
            <p:cNvSpPr>
              <a:spLocks noChangeShapeType="1"/>
            </p:cNvSpPr>
            <p:nvPr/>
          </p:nvSpPr>
          <p:spPr bwMode="auto">
            <a:xfrm flipV="1">
              <a:off x="2930"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4" name="Line 126">
              <a:extLst>
                <a:ext uri="{FF2B5EF4-FFF2-40B4-BE49-F238E27FC236}">
                  <a16:creationId xmlns:a16="http://schemas.microsoft.com/office/drawing/2014/main" id="{10D1FD51-8C23-5D45-8086-D646E5E18819}"/>
                </a:ext>
              </a:extLst>
            </p:cNvPr>
            <p:cNvSpPr>
              <a:spLocks noChangeShapeType="1"/>
            </p:cNvSpPr>
            <p:nvPr/>
          </p:nvSpPr>
          <p:spPr bwMode="auto">
            <a:xfrm flipV="1">
              <a:off x="3000"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5" name="Line 127">
              <a:extLst>
                <a:ext uri="{FF2B5EF4-FFF2-40B4-BE49-F238E27FC236}">
                  <a16:creationId xmlns:a16="http://schemas.microsoft.com/office/drawing/2014/main" id="{2BA26466-D38B-7B47-868F-43CBCC1BC909}"/>
                </a:ext>
              </a:extLst>
            </p:cNvPr>
            <p:cNvSpPr>
              <a:spLocks noChangeShapeType="1"/>
            </p:cNvSpPr>
            <p:nvPr/>
          </p:nvSpPr>
          <p:spPr bwMode="auto">
            <a:xfrm flipV="1">
              <a:off x="3047"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6" name="Line 128">
              <a:extLst>
                <a:ext uri="{FF2B5EF4-FFF2-40B4-BE49-F238E27FC236}">
                  <a16:creationId xmlns:a16="http://schemas.microsoft.com/office/drawing/2014/main" id="{5DB65D04-08C4-9F4A-8341-8B9C8DD26EB4}"/>
                </a:ext>
              </a:extLst>
            </p:cNvPr>
            <p:cNvSpPr>
              <a:spLocks noChangeShapeType="1"/>
            </p:cNvSpPr>
            <p:nvPr/>
          </p:nvSpPr>
          <p:spPr bwMode="auto">
            <a:xfrm flipV="1">
              <a:off x="3084"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7" name="Line 129">
              <a:extLst>
                <a:ext uri="{FF2B5EF4-FFF2-40B4-BE49-F238E27FC236}">
                  <a16:creationId xmlns:a16="http://schemas.microsoft.com/office/drawing/2014/main" id="{235BA410-4084-1A4E-98C1-8912E84D8802}"/>
                </a:ext>
              </a:extLst>
            </p:cNvPr>
            <p:cNvSpPr>
              <a:spLocks noChangeShapeType="1"/>
            </p:cNvSpPr>
            <p:nvPr/>
          </p:nvSpPr>
          <p:spPr bwMode="auto">
            <a:xfrm flipV="1">
              <a:off x="3115"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8" name="Line 130">
              <a:extLst>
                <a:ext uri="{FF2B5EF4-FFF2-40B4-BE49-F238E27FC236}">
                  <a16:creationId xmlns:a16="http://schemas.microsoft.com/office/drawing/2014/main" id="{0664C047-2CD8-AA49-974E-8C2EC3A3011A}"/>
                </a:ext>
              </a:extLst>
            </p:cNvPr>
            <p:cNvSpPr>
              <a:spLocks noChangeShapeType="1"/>
            </p:cNvSpPr>
            <p:nvPr/>
          </p:nvSpPr>
          <p:spPr bwMode="auto">
            <a:xfrm flipV="1">
              <a:off x="3141"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59" name="Line 131">
              <a:extLst>
                <a:ext uri="{FF2B5EF4-FFF2-40B4-BE49-F238E27FC236}">
                  <a16:creationId xmlns:a16="http://schemas.microsoft.com/office/drawing/2014/main" id="{19A7CC10-D0F2-1447-B7B4-0315729CCEBF}"/>
                </a:ext>
              </a:extLst>
            </p:cNvPr>
            <p:cNvSpPr>
              <a:spLocks noChangeShapeType="1"/>
            </p:cNvSpPr>
            <p:nvPr/>
          </p:nvSpPr>
          <p:spPr bwMode="auto">
            <a:xfrm flipV="1">
              <a:off x="3161"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0" name="Line 132">
              <a:extLst>
                <a:ext uri="{FF2B5EF4-FFF2-40B4-BE49-F238E27FC236}">
                  <a16:creationId xmlns:a16="http://schemas.microsoft.com/office/drawing/2014/main" id="{E0B909A6-C3B1-4C4E-864A-B119D6126781}"/>
                </a:ext>
              </a:extLst>
            </p:cNvPr>
            <p:cNvSpPr>
              <a:spLocks noChangeShapeType="1"/>
            </p:cNvSpPr>
            <p:nvPr/>
          </p:nvSpPr>
          <p:spPr bwMode="auto">
            <a:xfrm flipV="1">
              <a:off x="3183"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1" name="Line 133">
              <a:extLst>
                <a:ext uri="{FF2B5EF4-FFF2-40B4-BE49-F238E27FC236}">
                  <a16:creationId xmlns:a16="http://schemas.microsoft.com/office/drawing/2014/main" id="{D94BFE3B-6089-144C-AEF1-28E54A40E405}"/>
                </a:ext>
              </a:extLst>
            </p:cNvPr>
            <p:cNvSpPr>
              <a:spLocks noChangeShapeType="1"/>
            </p:cNvSpPr>
            <p:nvPr/>
          </p:nvSpPr>
          <p:spPr bwMode="auto">
            <a:xfrm flipV="1">
              <a:off x="3200"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2" name="Line 134">
              <a:extLst>
                <a:ext uri="{FF2B5EF4-FFF2-40B4-BE49-F238E27FC236}">
                  <a16:creationId xmlns:a16="http://schemas.microsoft.com/office/drawing/2014/main" id="{B8374BEF-2ABF-5E43-996E-2796075189FD}"/>
                </a:ext>
              </a:extLst>
            </p:cNvPr>
            <p:cNvSpPr>
              <a:spLocks noChangeShapeType="1"/>
            </p:cNvSpPr>
            <p:nvPr/>
          </p:nvSpPr>
          <p:spPr bwMode="auto">
            <a:xfrm flipV="1">
              <a:off x="3200" y="1507"/>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3" name="Line 135">
              <a:extLst>
                <a:ext uri="{FF2B5EF4-FFF2-40B4-BE49-F238E27FC236}">
                  <a16:creationId xmlns:a16="http://schemas.microsoft.com/office/drawing/2014/main" id="{E1E5A385-3D89-A14C-A9DF-00F326D06203}"/>
                </a:ext>
              </a:extLst>
            </p:cNvPr>
            <p:cNvSpPr>
              <a:spLocks noChangeShapeType="1"/>
            </p:cNvSpPr>
            <p:nvPr/>
          </p:nvSpPr>
          <p:spPr bwMode="auto">
            <a:xfrm flipV="1">
              <a:off x="3314"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4" name="Line 136">
              <a:extLst>
                <a:ext uri="{FF2B5EF4-FFF2-40B4-BE49-F238E27FC236}">
                  <a16:creationId xmlns:a16="http://schemas.microsoft.com/office/drawing/2014/main" id="{14623C33-B9B6-8844-AADE-7324EB65E506}"/>
                </a:ext>
              </a:extLst>
            </p:cNvPr>
            <p:cNvSpPr>
              <a:spLocks noChangeShapeType="1"/>
            </p:cNvSpPr>
            <p:nvPr/>
          </p:nvSpPr>
          <p:spPr bwMode="auto">
            <a:xfrm flipV="1">
              <a:off x="3382"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5" name="Line 137">
              <a:extLst>
                <a:ext uri="{FF2B5EF4-FFF2-40B4-BE49-F238E27FC236}">
                  <a16:creationId xmlns:a16="http://schemas.microsoft.com/office/drawing/2014/main" id="{09E10D10-4F48-4548-BD84-047A84D5E849}"/>
                </a:ext>
              </a:extLst>
            </p:cNvPr>
            <p:cNvSpPr>
              <a:spLocks noChangeShapeType="1"/>
            </p:cNvSpPr>
            <p:nvPr/>
          </p:nvSpPr>
          <p:spPr bwMode="auto">
            <a:xfrm flipV="1">
              <a:off x="3429"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6" name="Line 138">
              <a:extLst>
                <a:ext uri="{FF2B5EF4-FFF2-40B4-BE49-F238E27FC236}">
                  <a16:creationId xmlns:a16="http://schemas.microsoft.com/office/drawing/2014/main" id="{634D8EA2-0CB7-974D-BA94-0F374EB346FE}"/>
                </a:ext>
              </a:extLst>
            </p:cNvPr>
            <p:cNvSpPr>
              <a:spLocks noChangeShapeType="1"/>
            </p:cNvSpPr>
            <p:nvPr/>
          </p:nvSpPr>
          <p:spPr bwMode="auto">
            <a:xfrm flipV="1">
              <a:off x="3465"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7" name="Line 139">
              <a:extLst>
                <a:ext uri="{FF2B5EF4-FFF2-40B4-BE49-F238E27FC236}">
                  <a16:creationId xmlns:a16="http://schemas.microsoft.com/office/drawing/2014/main" id="{815763C2-8571-8C48-8AFA-E976DA3CFE14}"/>
                </a:ext>
              </a:extLst>
            </p:cNvPr>
            <p:cNvSpPr>
              <a:spLocks noChangeShapeType="1"/>
            </p:cNvSpPr>
            <p:nvPr/>
          </p:nvSpPr>
          <p:spPr bwMode="auto">
            <a:xfrm flipV="1">
              <a:off x="3499"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8" name="Line 140">
              <a:extLst>
                <a:ext uri="{FF2B5EF4-FFF2-40B4-BE49-F238E27FC236}">
                  <a16:creationId xmlns:a16="http://schemas.microsoft.com/office/drawing/2014/main" id="{1237C478-DE55-774C-9AA0-92F86EE00C13}"/>
                </a:ext>
              </a:extLst>
            </p:cNvPr>
            <p:cNvSpPr>
              <a:spLocks noChangeShapeType="1"/>
            </p:cNvSpPr>
            <p:nvPr/>
          </p:nvSpPr>
          <p:spPr bwMode="auto">
            <a:xfrm flipV="1">
              <a:off x="3522"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69" name="Line 141">
              <a:extLst>
                <a:ext uri="{FF2B5EF4-FFF2-40B4-BE49-F238E27FC236}">
                  <a16:creationId xmlns:a16="http://schemas.microsoft.com/office/drawing/2014/main" id="{F35BA4BB-5EA9-1F4D-A6C0-B40AE5FB3511}"/>
                </a:ext>
              </a:extLst>
            </p:cNvPr>
            <p:cNvSpPr>
              <a:spLocks noChangeShapeType="1"/>
            </p:cNvSpPr>
            <p:nvPr/>
          </p:nvSpPr>
          <p:spPr bwMode="auto">
            <a:xfrm flipV="1">
              <a:off x="3544"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0" name="Line 142">
              <a:extLst>
                <a:ext uri="{FF2B5EF4-FFF2-40B4-BE49-F238E27FC236}">
                  <a16:creationId xmlns:a16="http://schemas.microsoft.com/office/drawing/2014/main" id="{BB662D36-726D-E843-96B2-24FBAF608280}"/>
                </a:ext>
              </a:extLst>
            </p:cNvPr>
            <p:cNvSpPr>
              <a:spLocks noChangeShapeType="1"/>
            </p:cNvSpPr>
            <p:nvPr/>
          </p:nvSpPr>
          <p:spPr bwMode="auto">
            <a:xfrm flipV="1">
              <a:off x="3564"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1" name="Line 143">
              <a:extLst>
                <a:ext uri="{FF2B5EF4-FFF2-40B4-BE49-F238E27FC236}">
                  <a16:creationId xmlns:a16="http://schemas.microsoft.com/office/drawing/2014/main" id="{42A99691-CA2F-7342-91CA-E204ACE0334A}"/>
                </a:ext>
              </a:extLst>
            </p:cNvPr>
            <p:cNvSpPr>
              <a:spLocks noChangeShapeType="1"/>
            </p:cNvSpPr>
            <p:nvPr/>
          </p:nvSpPr>
          <p:spPr bwMode="auto">
            <a:xfrm flipV="1">
              <a:off x="3580"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2" name="Line 144">
              <a:extLst>
                <a:ext uri="{FF2B5EF4-FFF2-40B4-BE49-F238E27FC236}">
                  <a16:creationId xmlns:a16="http://schemas.microsoft.com/office/drawing/2014/main" id="{2AD00A02-9723-034B-8109-41BB3AB9D30F}"/>
                </a:ext>
              </a:extLst>
            </p:cNvPr>
            <p:cNvSpPr>
              <a:spLocks noChangeShapeType="1"/>
            </p:cNvSpPr>
            <p:nvPr/>
          </p:nvSpPr>
          <p:spPr bwMode="auto">
            <a:xfrm flipV="1">
              <a:off x="3580" y="1507"/>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3" name="Line 145">
              <a:extLst>
                <a:ext uri="{FF2B5EF4-FFF2-40B4-BE49-F238E27FC236}">
                  <a16:creationId xmlns:a16="http://schemas.microsoft.com/office/drawing/2014/main" id="{4B01F147-C863-4642-84CF-F14A3FDEDCA2}"/>
                </a:ext>
              </a:extLst>
            </p:cNvPr>
            <p:cNvSpPr>
              <a:spLocks noChangeShapeType="1"/>
            </p:cNvSpPr>
            <p:nvPr/>
          </p:nvSpPr>
          <p:spPr bwMode="auto">
            <a:xfrm flipV="1">
              <a:off x="3696"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4" name="Line 146">
              <a:extLst>
                <a:ext uri="{FF2B5EF4-FFF2-40B4-BE49-F238E27FC236}">
                  <a16:creationId xmlns:a16="http://schemas.microsoft.com/office/drawing/2014/main" id="{07DE7A1D-7D36-9A45-8E30-1B690B2B7F4D}"/>
                </a:ext>
              </a:extLst>
            </p:cNvPr>
            <p:cNvSpPr>
              <a:spLocks noChangeShapeType="1"/>
            </p:cNvSpPr>
            <p:nvPr/>
          </p:nvSpPr>
          <p:spPr bwMode="auto">
            <a:xfrm flipV="1">
              <a:off x="3765"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5" name="Line 147">
              <a:extLst>
                <a:ext uri="{FF2B5EF4-FFF2-40B4-BE49-F238E27FC236}">
                  <a16:creationId xmlns:a16="http://schemas.microsoft.com/office/drawing/2014/main" id="{842C106B-A66D-7E42-A71E-2FC43DAFA1EE}"/>
                </a:ext>
              </a:extLst>
            </p:cNvPr>
            <p:cNvSpPr>
              <a:spLocks noChangeShapeType="1"/>
            </p:cNvSpPr>
            <p:nvPr/>
          </p:nvSpPr>
          <p:spPr bwMode="auto">
            <a:xfrm flipV="1">
              <a:off x="3810"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6" name="Line 148">
              <a:extLst>
                <a:ext uri="{FF2B5EF4-FFF2-40B4-BE49-F238E27FC236}">
                  <a16:creationId xmlns:a16="http://schemas.microsoft.com/office/drawing/2014/main" id="{74D772E7-6DAA-A84A-9165-447E05AFEEFD}"/>
                </a:ext>
              </a:extLst>
            </p:cNvPr>
            <p:cNvSpPr>
              <a:spLocks noChangeShapeType="1"/>
            </p:cNvSpPr>
            <p:nvPr/>
          </p:nvSpPr>
          <p:spPr bwMode="auto">
            <a:xfrm flipV="1">
              <a:off x="3848"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7" name="Line 149">
              <a:extLst>
                <a:ext uri="{FF2B5EF4-FFF2-40B4-BE49-F238E27FC236}">
                  <a16:creationId xmlns:a16="http://schemas.microsoft.com/office/drawing/2014/main" id="{A1820482-940C-1446-8957-3521D303281E}"/>
                </a:ext>
              </a:extLst>
            </p:cNvPr>
            <p:cNvSpPr>
              <a:spLocks noChangeShapeType="1"/>
            </p:cNvSpPr>
            <p:nvPr/>
          </p:nvSpPr>
          <p:spPr bwMode="auto">
            <a:xfrm flipV="1">
              <a:off x="3881"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8" name="Line 150">
              <a:extLst>
                <a:ext uri="{FF2B5EF4-FFF2-40B4-BE49-F238E27FC236}">
                  <a16:creationId xmlns:a16="http://schemas.microsoft.com/office/drawing/2014/main" id="{2EC5A4CD-5A20-8B4D-A820-C70210329794}"/>
                </a:ext>
              </a:extLst>
            </p:cNvPr>
            <p:cNvSpPr>
              <a:spLocks noChangeShapeType="1"/>
            </p:cNvSpPr>
            <p:nvPr/>
          </p:nvSpPr>
          <p:spPr bwMode="auto">
            <a:xfrm flipV="1">
              <a:off x="3905"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79" name="Line 151">
              <a:extLst>
                <a:ext uri="{FF2B5EF4-FFF2-40B4-BE49-F238E27FC236}">
                  <a16:creationId xmlns:a16="http://schemas.microsoft.com/office/drawing/2014/main" id="{91B3551D-97B7-4C42-950F-3559806B0BEA}"/>
                </a:ext>
              </a:extLst>
            </p:cNvPr>
            <p:cNvSpPr>
              <a:spLocks noChangeShapeType="1"/>
            </p:cNvSpPr>
            <p:nvPr/>
          </p:nvSpPr>
          <p:spPr bwMode="auto">
            <a:xfrm flipV="1">
              <a:off x="3925"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0" name="Line 152">
              <a:extLst>
                <a:ext uri="{FF2B5EF4-FFF2-40B4-BE49-F238E27FC236}">
                  <a16:creationId xmlns:a16="http://schemas.microsoft.com/office/drawing/2014/main" id="{7EC3438E-524F-9749-B5B2-744881F117FD}"/>
                </a:ext>
              </a:extLst>
            </p:cNvPr>
            <p:cNvSpPr>
              <a:spLocks noChangeShapeType="1"/>
            </p:cNvSpPr>
            <p:nvPr/>
          </p:nvSpPr>
          <p:spPr bwMode="auto">
            <a:xfrm flipV="1">
              <a:off x="3949"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1" name="Line 153">
              <a:extLst>
                <a:ext uri="{FF2B5EF4-FFF2-40B4-BE49-F238E27FC236}">
                  <a16:creationId xmlns:a16="http://schemas.microsoft.com/office/drawing/2014/main" id="{00E36196-45AE-FC4F-B1D1-22FB383984C9}"/>
                </a:ext>
              </a:extLst>
            </p:cNvPr>
            <p:cNvSpPr>
              <a:spLocks noChangeShapeType="1"/>
            </p:cNvSpPr>
            <p:nvPr/>
          </p:nvSpPr>
          <p:spPr bwMode="auto">
            <a:xfrm flipV="1">
              <a:off x="3966" y="1507"/>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2" name="Line 154">
              <a:extLst>
                <a:ext uri="{FF2B5EF4-FFF2-40B4-BE49-F238E27FC236}">
                  <a16:creationId xmlns:a16="http://schemas.microsoft.com/office/drawing/2014/main" id="{15626B41-3822-E140-A89C-F2C98025E529}"/>
                </a:ext>
              </a:extLst>
            </p:cNvPr>
            <p:cNvSpPr>
              <a:spLocks noChangeShapeType="1"/>
            </p:cNvSpPr>
            <p:nvPr/>
          </p:nvSpPr>
          <p:spPr bwMode="auto">
            <a:xfrm flipV="1">
              <a:off x="3966" y="1507"/>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3" name="Line 155">
              <a:extLst>
                <a:ext uri="{FF2B5EF4-FFF2-40B4-BE49-F238E27FC236}">
                  <a16:creationId xmlns:a16="http://schemas.microsoft.com/office/drawing/2014/main" id="{DE7646A7-E1E3-7A4C-808C-A774347192B4}"/>
                </a:ext>
              </a:extLst>
            </p:cNvPr>
            <p:cNvSpPr>
              <a:spLocks noChangeShapeType="1"/>
            </p:cNvSpPr>
            <p:nvPr/>
          </p:nvSpPr>
          <p:spPr bwMode="auto">
            <a:xfrm flipV="1">
              <a:off x="2432" y="522"/>
              <a:ext cx="0" cy="1019"/>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4" name="Line 156">
              <a:extLst>
                <a:ext uri="{FF2B5EF4-FFF2-40B4-BE49-F238E27FC236}">
                  <a16:creationId xmlns:a16="http://schemas.microsoft.com/office/drawing/2014/main" id="{94D14BBD-6268-8244-9051-3D7BF2998883}"/>
                </a:ext>
              </a:extLst>
            </p:cNvPr>
            <p:cNvSpPr>
              <a:spLocks noChangeShapeType="1"/>
            </p:cNvSpPr>
            <p:nvPr/>
          </p:nvSpPr>
          <p:spPr bwMode="auto">
            <a:xfrm>
              <a:off x="2396" y="1525"/>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5" name="Line 157">
              <a:extLst>
                <a:ext uri="{FF2B5EF4-FFF2-40B4-BE49-F238E27FC236}">
                  <a16:creationId xmlns:a16="http://schemas.microsoft.com/office/drawing/2014/main" id="{C11309AB-591D-F548-8EA6-00F37E9C516C}"/>
                </a:ext>
              </a:extLst>
            </p:cNvPr>
            <p:cNvSpPr>
              <a:spLocks noChangeShapeType="1"/>
            </p:cNvSpPr>
            <p:nvPr/>
          </p:nvSpPr>
          <p:spPr bwMode="auto">
            <a:xfrm>
              <a:off x="2414" y="151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6" name="Line 158">
              <a:extLst>
                <a:ext uri="{FF2B5EF4-FFF2-40B4-BE49-F238E27FC236}">
                  <a16:creationId xmlns:a16="http://schemas.microsoft.com/office/drawing/2014/main" id="{ECDD2196-4708-6640-B8C1-0AE6C1A283C0}"/>
                </a:ext>
              </a:extLst>
            </p:cNvPr>
            <p:cNvSpPr>
              <a:spLocks noChangeShapeType="1"/>
            </p:cNvSpPr>
            <p:nvPr/>
          </p:nvSpPr>
          <p:spPr bwMode="auto">
            <a:xfrm>
              <a:off x="2414" y="149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7" name="Line 159">
              <a:extLst>
                <a:ext uri="{FF2B5EF4-FFF2-40B4-BE49-F238E27FC236}">
                  <a16:creationId xmlns:a16="http://schemas.microsoft.com/office/drawing/2014/main" id="{BDDE0064-F961-B84A-A2C1-5DD8F5AD5445}"/>
                </a:ext>
              </a:extLst>
            </p:cNvPr>
            <p:cNvSpPr>
              <a:spLocks noChangeShapeType="1"/>
            </p:cNvSpPr>
            <p:nvPr/>
          </p:nvSpPr>
          <p:spPr bwMode="auto">
            <a:xfrm>
              <a:off x="2414" y="148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8" name="Line 160">
              <a:extLst>
                <a:ext uri="{FF2B5EF4-FFF2-40B4-BE49-F238E27FC236}">
                  <a16:creationId xmlns:a16="http://schemas.microsoft.com/office/drawing/2014/main" id="{F2B5A8EB-EC7E-8A40-AB29-1563862ADA34}"/>
                </a:ext>
              </a:extLst>
            </p:cNvPr>
            <p:cNvSpPr>
              <a:spLocks noChangeShapeType="1"/>
            </p:cNvSpPr>
            <p:nvPr/>
          </p:nvSpPr>
          <p:spPr bwMode="auto">
            <a:xfrm>
              <a:off x="2414" y="146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89" name="Line 161">
              <a:extLst>
                <a:ext uri="{FF2B5EF4-FFF2-40B4-BE49-F238E27FC236}">
                  <a16:creationId xmlns:a16="http://schemas.microsoft.com/office/drawing/2014/main" id="{2E6DC115-AEA2-BA4E-B6B6-AAFCD8415509}"/>
                </a:ext>
              </a:extLst>
            </p:cNvPr>
            <p:cNvSpPr>
              <a:spLocks noChangeShapeType="1"/>
            </p:cNvSpPr>
            <p:nvPr/>
          </p:nvSpPr>
          <p:spPr bwMode="auto">
            <a:xfrm>
              <a:off x="2396" y="1451"/>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0" name="Line 162">
              <a:extLst>
                <a:ext uri="{FF2B5EF4-FFF2-40B4-BE49-F238E27FC236}">
                  <a16:creationId xmlns:a16="http://schemas.microsoft.com/office/drawing/2014/main" id="{AD39EB8B-F53B-BF4C-BC4B-797FE57352A1}"/>
                </a:ext>
              </a:extLst>
            </p:cNvPr>
            <p:cNvSpPr>
              <a:spLocks noChangeShapeType="1"/>
            </p:cNvSpPr>
            <p:nvPr/>
          </p:nvSpPr>
          <p:spPr bwMode="auto">
            <a:xfrm>
              <a:off x="2414" y="143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1" name="Line 163">
              <a:extLst>
                <a:ext uri="{FF2B5EF4-FFF2-40B4-BE49-F238E27FC236}">
                  <a16:creationId xmlns:a16="http://schemas.microsoft.com/office/drawing/2014/main" id="{15B978EB-906F-EB4C-8A02-B2019B759561}"/>
                </a:ext>
              </a:extLst>
            </p:cNvPr>
            <p:cNvSpPr>
              <a:spLocks noChangeShapeType="1"/>
            </p:cNvSpPr>
            <p:nvPr/>
          </p:nvSpPr>
          <p:spPr bwMode="auto">
            <a:xfrm>
              <a:off x="2414" y="141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2" name="Line 164">
              <a:extLst>
                <a:ext uri="{FF2B5EF4-FFF2-40B4-BE49-F238E27FC236}">
                  <a16:creationId xmlns:a16="http://schemas.microsoft.com/office/drawing/2014/main" id="{196BFC7C-248E-EC40-A57F-DFE54DB7433C}"/>
                </a:ext>
              </a:extLst>
            </p:cNvPr>
            <p:cNvSpPr>
              <a:spLocks noChangeShapeType="1"/>
            </p:cNvSpPr>
            <p:nvPr/>
          </p:nvSpPr>
          <p:spPr bwMode="auto">
            <a:xfrm>
              <a:off x="2414" y="140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3" name="Line 165">
              <a:extLst>
                <a:ext uri="{FF2B5EF4-FFF2-40B4-BE49-F238E27FC236}">
                  <a16:creationId xmlns:a16="http://schemas.microsoft.com/office/drawing/2014/main" id="{8B77BB00-7A85-C844-9885-F02CDE802E4B}"/>
                </a:ext>
              </a:extLst>
            </p:cNvPr>
            <p:cNvSpPr>
              <a:spLocks noChangeShapeType="1"/>
            </p:cNvSpPr>
            <p:nvPr/>
          </p:nvSpPr>
          <p:spPr bwMode="auto">
            <a:xfrm>
              <a:off x="2414" y="138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4" name="Line 166">
              <a:extLst>
                <a:ext uri="{FF2B5EF4-FFF2-40B4-BE49-F238E27FC236}">
                  <a16:creationId xmlns:a16="http://schemas.microsoft.com/office/drawing/2014/main" id="{1EAA5B7E-2B43-FC4B-99CC-9037106D9169}"/>
                </a:ext>
              </a:extLst>
            </p:cNvPr>
            <p:cNvSpPr>
              <a:spLocks noChangeShapeType="1"/>
            </p:cNvSpPr>
            <p:nvPr/>
          </p:nvSpPr>
          <p:spPr bwMode="auto">
            <a:xfrm>
              <a:off x="2396" y="1371"/>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5" name="Line 167">
              <a:extLst>
                <a:ext uri="{FF2B5EF4-FFF2-40B4-BE49-F238E27FC236}">
                  <a16:creationId xmlns:a16="http://schemas.microsoft.com/office/drawing/2014/main" id="{CF795AF7-7E12-6843-9ACF-31E5D2CBA717}"/>
                </a:ext>
              </a:extLst>
            </p:cNvPr>
            <p:cNvSpPr>
              <a:spLocks noChangeShapeType="1"/>
            </p:cNvSpPr>
            <p:nvPr/>
          </p:nvSpPr>
          <p:spPr bwMode="auto">
            <a:xfrm>
              <a:off x="2414" y="135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6" name="Line 168">
              <a:extLst>
                <a:ext uri="{FF2B5EF4-FFF2-40B4-BE49-F238E27FC236}">
                  <a16:creationId xmlns:a16="http://schemas.microsoft.com/office/drawing/2014/main" id="{CD798FD6-6D22-CE43-9C59-FF217B078673}"/>
                </a:ext>
              </a:extLst>
            </p:cNvPr>
            <p:cNvSpPr>
              <a:spLocks noChangeShapeType="1"/>
            </p:cNvSpPr>
            <p:nvPr/>
          </p:nvSpPr>
          <p:spPr bwMode="auto">
            <a:xfrm>
              <a:off x="2414" y="134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7" name="Line 169">
              <a:extLst>
                <a:ext uri="{FF2B5EF4-FFF2-40B4-BE49-F238E27FC236}">
                  <a16:creationId xmlns:a16="http://schemas.microsoft.com/office/drawing/2014/main" id="{FCA32F6A-6818-9B4D-BBAB-C74FABFC2FAE}"/>
                </a:ext>
              </a:extLst>
            </p:cNvPr>
            <p:cNvSpPr>
              <a:spLocks noChangeShapeType="1"/>
            </p:cNvSpPr>
            <p:nvPr/>
          </p:nvSpPr>
          <p:spPr bwMode="auto">
            <a:xfrm>
              <a:off x="2414" y="132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8" name="Line 170">
              <a:extLst>
                <a:ext uri="{FF2B5EF4-FFF2-40B4-BE49-F238E27FC236}">
                  <a16:creationId xmlns:a16="http://schemas.microsoft.com/office/drawing/2014/main" id="{6D48AD90-ECE2-1043-8BA7-00E1B7239CFB}"/>
                </a:ext>
              </a:extLst>
            </p:cNvPr>
            <p:cNvSpPr>
              <a:spLocks noChangeShapeType="1"/>
            </p:cNvSpPr>
            <p:nvPr/>
          </p:nvSpPr>
          <p:spPr bwMode="auto">
            <a:xfrm>
              <a:off x="2414" y="131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699" name="Line 171">
              <a:extLst>
                <a:ext uri="{FF2B5EF4-FFF2-40B4-BE49-F238E27FC236}">
                  <a16:creationId xmlns:a16="http://schemas.microsoft.com/office/drawing/2014/main" id="{A0061674-8FAD-2340-8E90-748B934525CB}"/>
                </a:ext>
              </a:extLst>
            </p:cNvPr>
            <p:cNvSpPr>
              <a:spLocks noChangeShapeType="1"/>
            </p:cNvSpPr>
            <p:nvPr/>
          </p:nvSpPr>
          <p:spPr bwMode="auto">
            <a:xfrm>
              <a:off x="2396" y="1293"/>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0" name="Line 172">
              <a:extLst>
                <a:ext uri="{FF2B5EF4-FFF2-40B4-BE49-F238E27FC236}">
                  <a16:creationId xmlns:a16="http://schemas.microsoft.com/office/drawing/2014/main" id="{F0881978-6D8D-A844-910B-CC5BC7762B96}"/>
                </a:ext>
              </a:extLst>
            </p:cNvPr>
            <p:cNvSpPr>
              <a:spLocks noChangeShapeType="1"/>
            </p:cNvSpPr>
            <p:nvPr/>
          </p:nvSpPr>
          <p:spPr bwMode="auto">
            <a:xfrm>
              <a:off x="2414" y="128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1" name="Line 173">
              <a:extLst>
                <a:ext uri="{FF2B5EF4-FFF2-40B4-BE49-F238E27FC236}">
                  <a16:creationId xmlns:a16="http://schemas.microsoft.com/office/drawing/2014/main" id="{876794F0-B478-6744-B35C-5F92E3ED83B3}"/>
                </a:ext>
              </a:extLst>
            </p:cNvPr>
            <p:cNvSpPr>
              <a:spLocks noChangeShapeType="1"/>
            </p:cNvSpPr>
            <p:nvPr/>
          </p:nvSpPr>
          <p:spPr bwMode="auto">
            <a:xfrm>
              <a:off x="2414" y="126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2" name="Line 174">
              <a:extLst>
                <a:ext uri="{FF2B5EF4-FFF2-40B4-BE49-F238E27FC236}">
                  <a16:creationId xmlns:a16="http://schemas.microsoft.com/office/drawing/2014/main" id="{F8AC3CF1-FD27-6C42-AF66-4764B9F3DB52}"/>
                </a:ext>
              </a:extLst>
            </p:cNvPr>
            <p:cNvSpPr>
              <a:spLocks noChangeShapeType="1"/>
            </p:cNvSpPr>
            <p:nvPr/>
          </p:nvSpPr>
          <p:spPr bwMode="auto">
            <a:xfrm>
              <a:off x="2414" y="124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3" name="Line 175">
              <a:extLst>
                <a:ext uri="{FF2B5EF4-FFF2-40B4-BE49-F238E27FC236}">
                  <a16:creationId xmlns:a16="http://schemas.microsoft.com/office/drawing/2014/main" id="{9B64B848-2189-D64D-9BA9-E09589252B2A}"/>
                </a:ext>
              </a:extLst>
            </p:cNvPr>
            <p:cNvSpPr>
              <a:spLocks noChangeShapeType="1"/>
            </p:cNvSpPr>
            <p:nvPr/>
          </p:nvSpPr>
          <p:spPr bwMode="auto">
            <a:xfrm>
              <a:off x="2414" y="123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4" name="Line 176">
              <a:extLst>
                <a:ext uri="{FF2B5EF4-FFF2-40B4-BE49-F238E27FC236}">
                  <a16:creationId xmlns:a16="http://schemas.microsoft.com/office/drawing/2014/main" id="{7BB057B1-CAF5-1D47-B847-B9FDC7ECD4F7}"/>
                </a:ext>
              </a:extLst>
            </p:cNvPr>
            <p:cNvSpPr>
              <a:spLocks noChangeShapeType="1"/>
            </p:cNvSpPr>
            <p:nvPr/>
          </p:nvSpPr>
          <p:spPr bwMode="auto">
            <a:xfrm>
              <a:off x="2396" y="1218"/>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5" name="Line 177">
              <a:extLst>
                <a:ext uri="{FF2B5EF4-FFF2-40B4-BE49-F238E27FC236}">
                  <a16:creationId xmlns:a16="http://schemas.microsoft.com/office/drawing/2014/main" id="{C9283D0A-DA78-3847-8926-D24E5CE3B0CE}"/>
                </a:ext>
              </a:extLst>
            </p:cNvPr>
            <p:cNvSpPr>
              <a:spLocks noChangeShapeType="1"/>
            </p:cNvSpPr>
            <p:nvPr/>
          </p:nvSpPr>
          <p:spPr bwMode="auto">
            <a:xfrm>
              <a:off x="2414" y="120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6" name="Line 178">
              <a:extLst>
                <a:ext uri="{FF2B5EF4-FFF2-40B4-BE49-F238E27FC236}">
                  <a16:creationId xmlns:a16="http://schemas.microsoft.com/office/drawing/2014/main" id="{1CC85288-96FC-CD47-B268-7E7AB65897D3}"/>
                </a:ext>
              </a:extLst>
            </p:cNvPr>
            <p:cNvSpPr>
              <a:spLocks noChangeShapeType="1"/>
            </p:cNvSpPr>
            <p:nvPr/>
          </p:nvSpPr>
          <p:spPr bwMode="auto">
            <a:xfrm>
              <a:off x="2414" y="118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7" name="Line 179">
              <a:extLst>
                <a:ext uri="{FF2B5EF4-FFF2-40B4-BE49-F238E27FC236}">
                  <a16:creationId xmlns:a16="http://schemas.microsoft.com/office/drawing/2014/main" id="{F6B156A9-9A69-9643-BB35-67C04CBD93C4}"/>
                </a:ext>
              </a:extLst>
            </p:cNvPr>
            <p:cNvSpPr>
              <a:spLocks noChangeShapeType="1"/>
            </p:cNvSpPr>
            <p:nvPr/>
          </p:nvSpPr>
          <p:spPr bwMode="auto">
            <a:xfrm>
              <a:off x="2414" y="117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8" name="Line 180">
              <a:extLst>
                <a:ext uri="{FF2B5EF4-FFF2-40B4-BE49-F238E27FC236}">
                  <a16:creationId xmlns:a16="http://schemas.microsoft.com/office/drawing/2014/main" id="{CD92D1C7-FA1F-6149-B20C-646BC242CFF7}"/>
                </a:ext>
              </a:extLst>
            </p:cNvPr>
            <p:cNvSpPr>
              <a:spLocks noChangeShapeType="1"/>
            </p:cNvSpPr>
            <p:nvPr/>
          </p:nvSpPr>
          <p:spPr bwMode="auto">
            <a:xfrm>
              <a:off x="2414" y="115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09" name="Line 181">
              <a:extLst>
                <a:ext uri="{FF2B5EF4-FFF2-40B4-BE49-F238E27FC236}">
                  <a16:creationId xmlns:a16="http://schemas.microsoft.com/office/drawing/2014/main" id="{9365F145-8156-EF4D-AF0C-E5861DB11EE6}"/>
                </a:ext>
              </a:extLst>
            </p:cNvPr>
            <p:cNvSpPr>
              <a:spLocks noChangeShapeType="1"/>
            </p:cNvSpPr>
            <p:nvPr/>
          </p:nvSpPr>
          <p:spPr bwMode="auto">
            <a:xfrm>
              <a:off x="2396" y="1140"/>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0" name="Line 182">
              <a:extLst>
                <a:ext uri="{FF2B5EF4-FFF2-40B4-BE49-F238E27FC236}">
                  <a16:creationId xmlns:a16="http://schemas.microsoft.com/office/drawing/2014/main" id="{3D46BA9B-5B9C-724E-AF24-CC28C190C2E2}"/>
                </a:ext>
              </a:extLst>
            </p:cNvPr>
            <p:cNvSpPr>
              <a:spLocks noChangeShapeType="1"/>
            </p:cNvSpPr>
            <p:nvPr/>
          </p:nvSpPr>
          <p:spPr bwMode="auto">
            <a:xfrm>
              <a:off x="2414" y="112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1" name="Line 183">
              <a:extLst>
                <a:ext uri="{FF2B5EF4-FFF2-40B4-BE49-F238E27FC236}">
                  <a16:creationId xmlns:a16="http://schemas.microsoft.com/office/drawing/2014/main" id="{9211F223-045F-AC41-B364-CFFE84C287BD}"/>
                </a:ext>
              </a:extLst>
            </p:cNvPr>
            <p:cNvSpPr>
              <a:spLocks noChangeShapeType="1"/>
            </p:cNvSpPr>
            <p:nvPr/>
          </p:nvSpPr>
          <p:spPr bwMode="auto">
            <a:xfrm>
              <a:off x="2414" y="110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2" name="Line 184">
              <a:extLst>
                <a:ext uri="{FF2B5EF4-FFF2-40B4-BE49-F238E27FC236}">
                  <a16:creationId xmlns:a16="http://schemas.microsoft.com/office/drawing/2014/main" id="{1C53F1C0-4950-0A4F-A2B5-D65E36838653}"/>
                </a:ext>
              </a:extLst>
            </p:cNvPr>
            <p:cNvSpPr>
              <a:spLocks noChangeShapeType="1"/>
            </p:cNvSpPr>
            <p:nvPr/>
          </p:nvSpPr>
          <p:spPr bwMode="auto">
            <a:xfrm>
              <a:off x="2414" y="109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3" name="Line 185">
              <a:extLst>
                <a:ext uri="{FF2B5EF4-FFF2-40B4-BE49-F238E27FC236}">
                  <a16:creationId xmlns:a16="http://schemas.microsoft.com/office/drawing/2014/main" id="{77D1035D-F567-CD47-ADD3-AAA779C2B64B}"/>
                </a:ext>
              </a:extLst>
            </p:cNvPr>
            <p:cNvSpPr>
              <a:spLocks noChangeShapeType="1"/>
            </p:cNvSpPr>
            <p:nvPr/>
          </p:nvSpPr>
          <p:spPr bwMode="auto">
            <a:xfrm>
              <a:off x="2414" y="107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4" name="Line 186">
              <a:extLst>
                <a:ext uri="{FF2B5EF4-FFF2-40B4-BE49-F238E27FC236}">
                  <a16:creationId xmlns:a16="http://schemas.microsoft.com/office/drawing/2014/main" id="{6044BEC8-A8A6-AA4E-B7B2-379D9D1E0A9D}"/>
                </a:ext>
              </a:extLst>
            </p:cNvPr>
            <p:cNvSpPr>
              <a:spLocks noChangeShapeType="1"/>
            </p:cNvSpPr>
            <p:nvPr/>
          </p:nvSpPr>
          <p:spPr bwMode="auto">
            <a:xfrm>
              <a:off x="2396" y="1061"/>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5" name="Line 187">
              <a:extLst>
                <a:ext uri="{FF2B5EF4-FFF2-40B4-BE49-F238E27FC236}">
                  <a16:creationId xmlns:a16="http://schemas.microsoft.com/office/drawing/2014/main" id="{FED7EC50-2342-1C4F-A04F-EE2854B1084F}"/>
                </a:ext>
              </a:extLst>
            </p:cNvPr>
            <p:cNvSpPr>
              <a:spLocks noChangeShapeType="1"/>
            </p:cNvSpPr>
            <p:nvPr/>
          </p:nvSpPr>
          <p:spPr bwMode="auto">
            <a:xfrm>
              <a:off x="2414" y="104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6" name="Line 188">
              <a:extLst>
                <a:ext uri="{FF2B5EF4-FFF2-40B4-BE49-F238E27FC236}">
                  <a16:creationId xmlns:a16="http://schemas.microsoft.com/office/drawing/2014/main" id="{BE03C49B-6DB9-FC4B-A2EC-EB8B72C1F94F}"/>
                </a:ext>
              </a:extLst>
            </p:cNvPr>
            <p:cNvSpPr>
              <a:spLocks noChangeShapeType="1"/>
            </p:cNvSpPr>
            <p:nvPr/>
          </p:nvSpPr>
          <p:spPr bwMode="auto">
            <a:xfrm>
              <a:off x="2414" y="103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7" name="Line 189">
              <a:extLst>
                <a:ext uri="{FF2B5EF4-FFF2-40B4-BE49-F238E27FC236}">
                  <a16:creationId xmlns:a16="http://schemas.microsoft.com/office/drawing/2014/main" id="{F498D34C-5EA6-D047-B055-75A310A5371F}"/>
                </a:ext>
              </a:extLst>
            </p:cNvPr>
            <p:cNvSpPr>
              <a:spLocks noChangeShapeType="1"/>
            </p:cNvSpPr>
            <p:nvPr/>
          </p:nvSpPr>
          <p:spPr bwMode="auto">
            <a:xfrm>
              <a:off x="2414" y="101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8" name="Line 190">
              <a:extLst>
                <a:ext uri="{FF2B5EF4-FFF2-40B4-BE49-F238E27FC236}">
                  <a16:creationId xmlns:a16="http://schemas.microsoft.com/office/drawing/2014/main" id="{3BEA09CA-E6CC-B549-A54C-0BFBF7D5E7F8}"/>
                </a:ext>
              </a:extLst>
            </p:cNvPr>
            <p:cNvSpPr>
              <a:spLocks noChangeShapeType="1"/>
            </p:cNvSpPr>
            <p:nvPr/>
          </p:nvSpPr>
          <p:spPr bwMode="auto">
            <a:xfrm>
              <a:off x="2414" y="100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19" name="Line 191">
              <a:extLst>
                <a:ext uri="{FF2B5EF4-FFF2-40B4-BE49-F238E27FC236}">
                  <a16:creationId xmlns:a16="http://schemas.microsoft.com/office/drawing/2014/main" id="{D77E5F16-B81D-F642-A425-DBAF8EF9BBA2}"/>
                </a:ext>
              </a:extLst>
            </p:cNvPr>
            <p:cNvSpPr>
              <a:spLocks noChangeShapeType="1"/>
            </p:cNvSpPr>
            <p:nvPr/>
          </p:nvSpPr>
          <p:spPr bwMode="auto">
            <a:xfrm>
              <a:off x="2396" y="986"/>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0" name="Line 192">
              <a:extLst>
                <a:ext uri="{FF2B5EF4-FFF2-40B4-BE49-F238E27FC236}">
                  <a16:creationId xmlns:a16="http://schemas.microsoft.com/office/drawing/2014/main" id="{2E5F4FC0-A041-1343-8EEF-219C1684B250}"/>
                </a:ext>
              </a:extLst>
            </p:cNvPr>
            <p:cNvSpPr>
              <a:spLocks noChangeShapeType="1"/>
            </p:cNvSpPr>
            <p:nvPr/>
          </p:nvSpPr>
          <p:spPr bwMode="auto">
            <a:xfrm>
              <a:off x="2414" y="97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1" name="Line 193">
              <a:extLst>
                <a:ext uri="{FF2B5EF4-FFF2-40B4-BE49-F238E27FC236}">
                  <a16:creationId xmlns:a16="http://schemas.microsoft.com/office/drawing/2014/main" id="{7DAA2C04-C6E7-5C4C-8A5B-CE2A7BD69C68}"/>
                </a:ext>
              </a:extLst>
            </p:cNvPr>
            <p:cNvSpPr>
              <a:spLocks noChangeShapeType="1"/>
            </p:cNvSpPr>
            <p:nvPr/>
          </p:nvSpPr>
          <p:spPr bwMode="auto">
            <a:xfrm>
              <a:off x="2414" y="95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2" name="Line 194">
              <a:extLst>
                <a:ext uri="{FF2B5EF4-FFF2-40B4-BE49-F238E27FC236}">
                  <a16:creationId xmlns:a16="http://schemas.microsoft.com/office/drawing/2014/main" id="{6F95E656-CC9F-604B-94E2-43FDA46E3C54}"/>
                </a:ext>
              </a:extLst>
            </p:cNvPr>
            <p:cNvSpPr>
              <a:spLocks noChangeShapeType="1"/>
            </p:cNvSpPr>
            <p:nvPr/>
          </p:nvSpPr>
          <p:spPr bwMode="auto">
            <a:xfrm>
              <a:off x="2414" y="93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3" name="Line 195">
              <a:extLst>
                <a:ext uri="{FF2B5EF4-FFF2-40B4-BE49-F238E27FC236}">
                  <a16:creationId xmlns:a16="http://schemas.microsoft.com/office/drawing/2014/main" id="{6590FFC1-33FD-0D42-9AD5-F0880B83857D}"/>
                </a:ext>
              </a:extLst>
            </p:cNvPr>
            <p:cNvSpPr>
              <a:spLocks noChangeShapeType="1"/>
            </p:cNvSpPr>
            <p:nvPr/>
          </p:nvSpPr>
          <p:spPr bwMode="auto">
            <a:xfrm>
              <a:off x="2414" y="92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4" name="Line 196">
              <a:extLst>
                <a:ext uri="{FF2B5EF4-FFF2-40B4-BE49-F238E27FC236}">
                  <a16:creationId xmlns:a16="http://schemas.microsoft.com/office/drawing/2014/main" id="{BFF2D141-36CE-8747-A1FA-21212D086493}"/>
                </a:ext>
              </a:extLst>
            </p:cNvPr>
            <p:cNvSpPr>
              <a:spLocks noChangeShapeType="1"/>
            </p:cNvSpPr>
            <p:nvPr/>
          </p:nvSpPr>
          <p:spPr bwMode="auto">
            <a:xfrm>
              <a:off x="2396" y="908"/>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5" name="Line 197">
              <a:extLst>
                <a:ext uri="{FF2B5EF4-FFF2-40B4-BE49-F238E27FC236}">
                  <a16:creationId xmlns:a16="http://schemas.microsoft.com/office/drawing/2014/main" id="{54F8D22E-240D-8048-809B-0DDF91D0941F}"/>
                </a:ext>
              </a:extLst>
            </p:cNvPr>
            <p:cNvSpPr>
              <a:spLocks noChangeShapeType="1"/>
            </p:cNvSpPr>
            <p:nvPr/>
          </p:nvSpPr>
          <p:spPr bwMode="auto">
            <a:xfrm>
              <a:off x="2414" y="89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6" name="Line 198">
              <a:extLst>
                <a:ext uri="{FF2B5EF4-FFF2-40B4-BE49-F238E27FC236}">
                  <a16:creationId xmlns:a16="http://schemas.microsoft.com/office/drawing/2014/main" id="{158C6728-B31C-6E40-B84F-FA9FD604D13A}"/>
                </a:ext>
              </a:extLst>
            </p:cNvPr>
            <p:cNvSpPr>
              <a:spLocks noChangeShapeType="1"/>
            </p:cNvSpPr>
            <p:nvPr/>
          </p:nvSpPr>
          <p:spPr bwMode="auto">
            <a:xfrm>
              <a:off x="2414" y="87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7" name="Line 199">
              <a:extLst>
                <a:ext uri="{FF2B5EF4-FFF2-40B4-BE49-F238E27FC236}">
                  <a16:creationId xmlns:a16="http://schemas.microsoft.com/office/drawing/2014/main" id="{AF8A050F-60D1-C347-8EEC-045A04A1330B}"/>
                </a:ext>
              </a:extLst>
            </p:cNvPr>
            <p:cNvSpPr>
              <a:spLocks noChangeShapeType="1"/>
            </p:cNvSpPr>
            <p:nvPr/>
          </p:nvSpPr>
          <p:spPr bwMode="auto">
            <a:xfrm>
              <a:off x="2414" y="86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8" name="Line 200">
              <a:extLst>
                <a:ext uri="{FF2B5EF4-FFF2-40B4-BE49-F238E27FC236}">
                  <a16:creationId xmlns:a16="http://schemas.microsoft.com/office/drawing/2014/main" id="{40964EE1-7505-F047-B8B6-C52C620EF58C}"/>
                </a:ext>
              </a:extLst>
            </p:cNvPr>
            <p:cNvSpPr>
              <a:spLocks noChangeShapeType="1"/>
            </p:cNvSpPr>
            <p:nvPr/>
          </p:nvSpPr>
          <p:spPr bwMode="auto">
            <a:xfrm>
              <a:off x="2414" y="84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29" name="Line 201">
              <a:extLst>
                <a:ext uri="{FF2B5EF4-FFF2-40B4-BE49-F238E27FC236}">
                  <a16:creationId xmlns:a16="http://schemas.microsoft.com/office/drawing/2014/main" id="{0C099A76-D9BD-9442-BF48-8E16429A854F}"/>
                </a:ext>
              </a:extLst>
            </p:cNvPr>
            <p:cNvSpPr>
              <a:spLocks noChangeShapeType="1"/>
            </p:cNvSpPr>
            <p:nvPr/>
          </p:nvSpPr>
          <p:spPr bwMode="auto">
            <a:xfrm>
              <a:off x="2396" y="829"/>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0" name="Line 202">
              <a:extLst>
                <a:ext uri="{FF2B5EF4-FFF2-40B4-BE49-F238E27FC236}">
                  <a16:creationId xmlns:a16="http://schemas.microsoft.com/office/drawing/2014/main" id="{B975CC0C-E630-D34F-873E-E4C5BC47F412}"/>
                </a:ext>
              </a:extLst>
            </p:cNvPr>
            <p:cNvSpPr>
              <a:spLocks noChangeShapeType="1"/>
            </p:cNvSpPr>
            <p:nvPr/>
          </p:nvSpPr>
          <p:spPr bwMode="auto">
            <a:xfrm>
              <a:off x="2414" y="81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1" name="Line 203">
              <a:extLst>
                <a:ext uri="{FF2B5EF4-FFF2-40B4-BE49-F238E27FC236}">
                  <a16:creationId xmlns:a16="http://schemas.microsoft.com/office/drawing/2014/main" id="{DCD2F1F5-7211-FF4B-8562-047C9C21FEDE}"/>
                </a:ext>
              </a:extLst>
            </p:cNvPr>
            <p:cNvSpPr>
              <a:spLocks noChangeShapeType="1"/>
            </p:cNvSpPr>
            <p:nvPr/>
          </p:nvSpPr>
          <p:spPr bwMode="auto">
            <a:xfrm>
              <a:off x="2414" y="79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2" name="Line 204">
              <a:extLst>
                <a:ext uri="{FF2B5EF4-FFF2-40B4-BE49-F238E27FC236}">
                  <a16:creationId xmlns:a16="http://schemas.microsoft.com/office/drawing/2014/main" id="{88C7210B-EDAB-C24D-9165-678EA74041AC}"/>
                </a:ext>
              </a:extLst>
            </p:cNvPr>
            <p:cNvSpPr>
              <a:spLocks noChangeShapeType="1"/>
            </p:cNvSpPr>
            <p:nvPr/>
          </p:nvSpPr>
          <p:spPr bwMode="auto">
            <a:xfrm>
              <a:off x="2414" y="78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3" name="Line 205">
              <a:extLst>
                <a:ext uri="{FF2B5EF4-FFF2-40B4-BE49-F238E27FC236}">
                  <a16:creationId xmlns:a16="http://schemas.microsoft.com/office/drawing/2014/main" id="{9AFE3952-3DCD-2A4A-8391-1566D9D892B4}"/>
                </a:ext>
              </a:extLst>
            </p:cNvPr>
            <p:cNvSpPr>
              <a:spLocks noChangeShapeType="1"/>
            </p:cNvSpPr>
            <p:nvPr/>
          </p:nvSpPr>
          <p:spPr bwMode="auto">
            <a:xfrm>
              <a:off x="2414" y="76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4" name="Line 206">
              <a:extLst>
                <a:ext uri="{FF2B5EF4-FFF2-40B4-BE49-F238E27FC236}">
                  <a16:creationId xmlns:a16="http://schemas.microsoft.com/office/drawing/2014/main" id="{40498D2F-3BBB-4847-843C-C038708809A3}"/>
                </a:ext>
              </a:extLst>
            </p:cNvPr>
            <p:cNvSpPr>
              <a:spLocks noChangeShapeType="1"/>
            </p:cNvSpPr>
            <p:nvPr/>
          </p:nvSpPr>
          <p:spPr bwMode="auto">
            <a:xfrm>
              <a:off x="2396" y="754"/>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5" name="Line 207">
              <a:extLst>
                <a:ext uri="{FF2B5EF4-FFF2-40B4-BE49-F238E27FC236}">
                  <a16:creationId xmlns:a16="http://schemas.microsoft.com/office/drawing/2014/main" id="{7BA636B4-B193-7B44-9144-ACF1AB3814CA}"/>
                </a:ext>
              </a:extLst>
            </p:cNvPr>
            <p:cNvSpPr>
              <a:spLocks noChangeShapeType="1"/>
            </p:cNvSpPr>
            <p:nvPr/>
          </p:nvSpPr>
          <p:spPr bwMode="auto">
            <a:xfrm>
              <a:off x="2414" y="73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6" name="Line 208">
              <a:extLst>
                <a:ext uri="{FF2B5EF4-FFF2-40B4-BE49-F238E27FC236}">
                  <a16:creationId xmlns:a16="http://schemas.microsoft.com/office/drawing/2014/main" id="{E5EA3DEB-AACB-4743-843B-5C4ECA3A3DFE}"/>
                </a:ext>
              </a:extLst>
            </p:cNvPr>
            <p:cNvSpPr>
              <a:spLocks noChangeShapeType="1"/>
            </p:cNvSpPr>
            <p:nvPr/>
          </p:nvSpPr>
          <p:spPr bwMode="auto">
            <a:xfrm>
              <a:off x="2414" y="72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7" name="Line 209">
              <a:extLst>
                <a:ext uri="{FF2B5EF4-FFF2-40B4-BE49-F238E27FC236}">
                  <a16:creationId xmlns:a16="http://schemas.microsoft.com/office/drawing/2014/main" id="{08182A40-7CE0-7241-ADC3-F2813F7FDD0C}"/>
                </a:ext>
              </a:extLst>
            </p:cNvPr>
            <p:cNvSpPr>
              <a:spLocks noChangeShapeType="1"/>
            </p:cNvSpPr>
            <p:nvPr/>
          </p:nvSpPr>
          <p:spPr bwMode="auto">
            <a:xfrm>
              <a:off x="2414" y="70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8" name="Line 210">
              <a:extLst>
                <a:ext uri="{FF2B5EF4-FFF2-40B4-BE49-F238E27FC236}">
                  <a16:creationId xmlns:a16="http://schemas.microsoft.com/office/drawing/2014/main" id="{183F6FAD-DA0E-DC43-9181-57F4EF22E94B}"/>
                </a:ext>
              </a:extLst>
            </p:cNvPr>
            <p:cNvSpPr>
              <a:spLocks noChangeShapeType="1"/>
            </p:cNvSpPr>
            <p:nvPr/>
          </p:nvSpPr>
          <p:spPr bwMode="auto">
            <a:xfrm>
              <a:off x="2414" y="69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39" name="Line 211">
              <a:extLst>
                <a:ext uri="{FF2B5EF4-FFF2-40B4-BE49-F238E27FC236}">
                  <a16:creationId xmlns:a16="http://schemas.microsoft.com/office/drawing/2014/main" id="{B5D034C2-40E5-8546-9ECE-58AA738A531F}"/>
                </a:ext>
              </a:extLst>
            </p:cNvPr>
            <p:cNvSpPr>
              <a:spLocks noChangeShapeType="1"/>
            </p:cNvSpPr>
            <p:nvPr/>
          </p:nvSpPr>
          <p:spPr bwMode="auto">
            <a:xfrm>
              <a:off x="2396" y="674"/>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40" name="Line 212">
              <a:extLst>
                <a:ext uri="{FF2B5EF4-FFF2-40B4-BE49-F238E27FC236}">
                  <a16:creationId xmlns:a16="http://schemas.microsoft.com/office/drawing/2014/main" id="{824600CB-5C00-EA4D-A9E7-A4D48ED16A52}"/>
                </a:ext>
              </a:extLst>
            </p:cNvPr>
            <p:cNvSpPr>
              <a:spLocks noChangeShapeType="1"/>
            </p:cNvSpPr>
            <p:nvPr/>
          </p:nvSpPr>
          <p:spPr bwMode="auto">
            <a:xfrm>
              <a:off x="2414" y="66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41" name="Line 213">
              <a:extLst>
                <a:ext uri="{FF2B5EF4-FFF2-40B4-BE49-F238E27FC236}">
                  <a16:creationId xmlns:a16="http://schemas.microsoft.com/office/drawing/2014/main" id="{F4C47BE8-382B-B44E-9DFD-32D8AD205D57}"/>
                </a:ext>
              </a:extLst>
            </p:cNvPr>
            <p:cNvSpPr>
              <a:spLocks noChangeShapeType="1"/>
            </p:cNvSpPr>
            <p:nvPr/>
          </p:nvSpPr>
          <p:spPr bwMode="auto">
            <a:xfrm>
              <a:off x="2414" y="64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42" name="Line 214">
              <a:extLst>
                <a:ext uri="{FF2B5EF4-FFF2-40B4-BE49-F238E27FC236}">
                  <a16:creationId xmlns:a16="http://schemas.microsoft.com/office/drawing/2014/main" id="{A47213D9-3A2A-FB4C-BA72-F1A1B6D67653}"/>
                </a:ext>
              </a:extLst>
            </p:cNvPr>
            <p:cNvSpPr>
              <a:spLocks noChangeShapeType="1"/>
            </p:cNvSpPr>
            <p:nvPr/>
          </p:nvSpPr>
          <p:spPr bwMode="auto">
            <a:xfrm>
              <a:off x="2414" y="62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43" name="Line 215">
              <a:extLst>
                <a:ext uri="{FF2B5EF4-FFF2-40B4-BE49-F238E27FC236}">
                  <a16:creationId xmlns:a16="http://schemas.microsoft.com/office/drawing/2014/main" id="{8AE21B38-4EFA-E640-BE00-A0C159ACF667}"/>
                </a:ext>
              </a:extLst>
            </p:cNvPr>
            <p:cNvSpPr>
              <a:spLocks noChangeShapeType="1"/>
            </p:cNvSpPr>
            <p:nvPr/>
          </p:nvSpPr>
          <p:spPr bwMode="auto">
            <a:xfrm>
              <a:off x="2414" y="61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44" name="Line 216">
              <a:extLst>
                <a:ext uri="{FF2B5EF4-FFF2-40B4-BE49-F238E27FC236}">
                  <a16:creationId xmlns:a16="http://schemas.microsoft.com/office/drawing/2014/main" id="{AD7E46CC-F5FC-7A42-BE71-A63A42D2A7BD}"/>
                </a:ext>
              </a:extLst>
            </p:cNvPr>
            <p:cNvSpPr>
              <a:spLocks noChangeShapeType="1"/>
            </p:cNvSpPr>
            <p:nvPr/>
          </p:nvSpPr>
          <p:spPr bwMode="auto">
            <a:xfrm>
              <a:off x="2396" y="597"/>
              <a:ext cx="1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45" name="Line 217">
              <a:extLst>
                <a:ext uri="{FF2B5EF4-FFF2-40B4-BE49-F238E27FC236}">
                  <a16:creationId xmlns:a16="http://schemas.microsoft.com/office/drawing/2014/main" id="{1B21EA3D-580D-B346-9C75-9F5AA0CEFEFE}"/>
                </a:ext>
              </a:extLst>
            </p:cNvPr>
            <p:cNvSpPr>
              <a:spLocks noChangeShapeType="1"/>
            </p:cNvSpPr>
            <p:nvPr/>
          </p:nvSpPr>
          <p:spPr bwMode="auto">
            <a:xfrm>
              <a:off x="2414" y="58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46" name="Line 218">
              <a:extLst>
                <a:ext uri="{FF2B5EF4-FFF2-40B4-BE49-F238E27FC236}">
                  <a16:creationId xmlns:a16="http://schemas.microsoft.com/office/drawing/2014/main" id="{0551238F-425B-C942-B4D2-F5CADA625BC1}"/>
                </a:ext>
              </a:extLst>
            </p:cNvPr>
            <p:cNvSpPr>
              <a:spLocks noChangeShapeType="1"/>
            </p:cNvSpPr>
            <p:nvPr/>
          </p:nvSpPr>
          <p:spPr bwMode="auto">
            <a:xfrm>
              <a:off x="2414" y="56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47" name="Line 219">
              <a:extLst>
                <a:ext uri="{FF2B5EF4-FFF2-40B4-BE49-F238E27FC236}">
                  <a16:creationId xmlns:a16="http://schemas.microsoft.com/office/drawing/2014/main" id="{006B9DA8-0383-3049-918B-15355A30A372}"/>
                </a:ext>
              </a:extLst>
            </p:cNvPr>
            <p:cNvSpPr>
              <a:spLocks noChangeShapeType="1"/>
            </p:cNvSpPr>
            <p:nvPr/>
          </p:nvSpPr>
          <p:spPr bwMode="auto">
            <a:xfrm>
              <a:off x="2414" y="54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48" name="Freeform 220">
              <a:extLst>
                <a:ext uri="{FF2B5EF4-FFF2-40B4-BE49-F238E27FC236}">
                  <a16:creationId xmlns:a16="http://schemas.microsoft.com/office/drawing/2014/main" id="{98B18D64-B42C-0F4E-ADA3-FCD89147C808}"/>
                </a:ext>
              </a:extLst>
            </p:cNvPr>
            <p:cNvSpPr>
              <a:spLocks/>
            </p:cNvSpPr>
            <p:nvPr/>
          </p:nvSpPr>
          <p:spPr bwMode="auto">
            <a:xfrm>
              <a:off x="2432" y="543"/>
              <a:ext cx="1525" cy="983"/>
            </a:xfrm>
            <a:custGeom>
              <a:avLst/>
              <a:gdLst>
                <a:gd name="T0" fmla="*/ 36 w 1525"/>
                <a:gd name="T1" fmla="*/ 982 h 983"/>
                <a:gd name="T2" fmla="*/ 84 w 1525"/>
                <a:gd name="T3" fmla="*/ 982 h 983"/>
                <a:gd name="T4" fmla="*/ 132 w 1525"/>
                <a:gd name="T5" fmla="*/ 982 h 983"/>
                <a:gd name="T6" fmla="*/ 180 w 1525"/>
                <a:gd name="T7" fmla="*/ 982 h 983"/>
                <a:gd name="T8" fmla="*/ 227 w 1525"/>
                <a:gd name="T9" fmla="*/ 982 h 983"/>
                <a:gd name="T10" fmla="*/ 277 w 1525"/>
                <a:gd name="T11" fmla="*/ 982 h 983"/>
                <a:gd name="T12" fmla="*/ 325 w 1525"/>
                <a:gd name="T13" fmla="*/ 982 h 983"/>
                <a:gd name="T14" fmla="*/ 372 w 1525"/>
                <a:gd name="T15" fmla="*/ 982 h 983"/>
                <a:gd name="T16" fmla="*/ 420 w 1525"/>
                <a:gd name="T17" fmla="*/ 162 h 983"/>
                <a:gd name="T18" fmla="*/ 469 w 1525"/>
                <a:gd name="T19" fmla="*/ 39 h 983"/>
                <a:gd name="T20" fmla="*/ 516 w 1525"/>
                <a:gd name="T21" fmla="*/ 294 h 983"/>
                <a:gd name="T22" fmla="*/ 564 w 1525"/>
                <a:gd name="T23" fmla="*/ 642 h 983"/>
                <a:gd name="T24" fmla="*/ 612 w 1525"/>
                <a:gd name="T25" fmla="*/ 935 h 983"/>
                <a:gd name="T26" fmla="*/ 660 w 1525"/>
                <a:gd name="T27" fmla="*/ 943 h 983"/>
                <a:gd name="T28" fmla="*/ 708 w 1525"/>
                <a:gd name="T29" fmla="*/ 966 h 983"/>
                <a:gd name="T30" fmla="*/ 756 w 1525"/>
                <a:gd name="T31" fmla="*/ 943 h 983"/>
                <a:gd name="T32" fmla="*/ 804 w 1525"/>
                <a:gd name="T33" fmla="*/ 889 h 983"/>
                <a:gd name="T34" fmla="*/ 852 w 1525"/>
                <a:gd name="T35" fmla="*/ 928 h 983"/>
                <a:gd name="T36" fmla="*/ 900 w 1525"/>
                <a:gd name="T37" fmla="*/ 920 h 983"/>
                <a:gd name="T38" fmla="*/ 948 w 1525"/>
                <a:gd name="T39" fmla="*/ 866 h 983"/>
                <a:gd name="T40" fmla="*/ 996 w 1525"/>
                <a:gd name="T41" fmla="*/ 943 h 983"/>
                <a:gd name="T42" fmla="*/ 1044 w 1525"/>
                <a:gd name="T43" fmla="*/ 974 h 983"/>
                <a:gd name="T44" fmla="*/ 1092 w 1525"/>
                <a:gd name="T45" fmla="*/ 982 h 983"/>
                <a:gd name="T46" fmla="*/ 1140 w 1525"/>
                <a:gd name="T47" fmla="*/ 982 h 983"/>
                <a:gd name="T48" fmla="*/ 1188 w 1525"/>
                <a:gd name="T49" fmla="*/ 982 h 983"/>
                <a:gd name="T50" fmla="*/ 1237 w 1525"/>
                <a:gd name="T51" fmla="*/ 982 h 983"/>
                <a:gd name="T52" fmla="*/ 1284 w 1525"/>
                <a:gd name="T53" fmla="*/ 982 h 983"/>
                <a:gd name="T54" fmla="*/ 1332 w 1525"/>
                <a:gd name="T55" fmla="*/ 982 h 983"/>
                <a:gd name="T56" fmla="*/ 1380 w 1525"/>
                <a:gd name="T57" fmla="*/ 982 h 983"/>
                <a:gd name="T58" fmla="*/ 1428 w 1525"/>
                <a:gd name="T59" fmla="*/ 982 h 983"/>
                <a:gd name="T60" fmla="*/ 1476 w 1525"/>
                <a:gd name="T61" fmla="*/ 982 h 983"/>
                <a:gd name="T62" fmla="*/ 1524 w 1525"/>
                <a:gd name="T63" fmla="*/ 982 h 983"/>
                <a:gd name="T64" fmla="*/ 1476 w 1525"/>
                <a:gd name="T65" fmla="*/ 982 h 983"/>
                <a:gd name="T66" fmla="*/ 1428 w 1525"/>
                <a:gd name="T67" fmla="*/ 982 h 983"/>
                <a:gd name="T68" fmla="*/ 1380 w 1525"/>
                <a:gd name="T69" fmla="*/ 982 h 983"/>
                <a:gd name="T70" fmla="*/ 1332 w 1525"/>
                <a:gd name="T71" fmla="*/ 982 h 983"/>
                <a:gd name="T72" fmla="*/ 1284 w 1525"/>
                <a:gd name="T73" fmla="*/ 982 h 983"/>
                <a:gd name="T74" fmla="*/ 1237 w 1525"/>
                <a:gd name="T75" fmla="*/ 982 h 983"/>
                <a:gd name="T76" fmla="*/ 1188 w 1525"/>
                <a:gd name="T77" fmla="*/ 982 h 983"/>
                <a:gd name="T78" fmla="*/ 1140 w 1525"/>
                <a:gd name="T79" fmla="*/ 982 h 983"/>
                <a:gd name="T80" fmla="*/ 1092 w 1525"/>
                <a:gd name="T81" fmla="*/ 982 h 983"/>
                <a:gd name="T82" fmla="*/ 1044 w 1525"/>
                <a:gd name="T83" fmla="*/ 982 h 983"/>
                <a:gd name="T84" fmla="*/ 996 w 1525"/>
                <a:gd name="T85" fmla="*/ 982 h 983"/>
                <a:gd name="T86" fmla="*/ 948 w 1525"/>
                <a:gd name="T87" fmla="*/ 982 h 983"/>
                <a:gd name="T88" fmla="*/ 900 w 1525"/>
                <a:gd name="T89" fmla="*/ 982 h 983"/>
                <a:gd name="T90" fmla="*/ 852 w 1525"/>
                <a:gd name="T91" fmla="*/ 982 h 983"/>
                <a:gd name="T92" fmla="*/ 804 w 1525"/>
                <a:gd name="T93" fmla="*/ 982 h 983"/>
                <a:gd name="T94" fmla="*/ 756 w 1525"/>
                <a:gd name="T95" fmla="*/ 982 h 983"/>
                <a:gd name="T96" fmla="*/ 708 w 1525"/>
                <a:gd name="T97" fmla="*/ 982 h 983"/>
                <a:gd name="T98" fmla="*/ 660 w 1525"/>
                <a:gd name="T99" fmla="*/ 982 h 983"/>
                <a:gd name="T100" fmla="*/ 612 w 1525"/>
                <a:gd name="T101" fmla="*/ 982 h 983"/>
                <a:gd name="T102" fmla="*/ 564 w 1525"/>
                <a:gd name="T103" fmla="*/ 982 h 983"/>
                <a:gd name="T104" fmla="*/ 516 w 1525"/>
                <a:gd name="T105" fmla="*/ 982 h 983"/>
                <a:gd name="T106" fmla="*/ 469 w 1525"/>
                <a:gd name="T107" fmla="*/ 982 h 983"/>
                <a:gd name="T108" fmla="*/ 420 w 1525"/>
                <a:gd name="T109" fmla="*/ 982 h 983"/>
                <a:gd name="T110" fmla="*/ 372 w 1525"/>
                <a:gd name="T111" fmla="*/ 982 h 983"/>
                <a:gd name="T112" fmla="*/ 325 w 1525"/>
                <a:gd name="T113" fmla="*/ 982 h 983"/>
                <a:gd name="T114" fmla="*/ 277 w 1525"/>
                <a:gd name="T115" fmla="*/ 982 h 983"/>
                <a:gd name="T116" fmla="*/ 227 w 1525"/>
                <a:gd name="T117" fmla="*/ 982 h 983"/>
                <a:gd name="T118" fmla="*/ 180 w 1525"/>
                <a:gd name="T119" fmla="*/ 982 h 983"/>
                <a:gd name="T120" fmla="*/ 132 w 1525"/>
                <a:gd name="T121" fmla="*/ 982 h 983"/>
                <a:gd name="T122" fmla="*/ 84 w 1525"/>
                <a:gd name="T123" fmla="*/ 982 h 983"/>
                <a:gd name="T124" fmla="*/ 36 w 1525"/>
                <a:gd name="T125" fmla="*/ 982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5" h="983">
                  <a:moveTo>
                    <a:pt x="0" y="982"/>
                  </a:moveTo>
                  <a:lnTo>
                    <a:pt x="12" y="982"/>
                  </a:lnTo>
                  <a:lnTo>
                    <a:pt x="24" y="982"/>
                  </a:lnTo>
                  <a:lnTo>
                    <a:pt x="36" y="982"/>
                  </a:lnTo>
                  <a:lnTo>
                    <a:pt x="48" y="982"/>
                  </a:lnTo>
                  <a:lnTo>
                    <a:pt x="60" y="982"/>
                  </a:lnTo>
                  <a:lnTo>
                    <a:pt x="72" y="982"/>
                  </a:lnTo>
                  <a:lnTo>
                    <a:pt x="84" y="982"/>
                  </a:lnTo>
                  <a:lnTo>
                    <a:pt x="96" y="982"/>
                  </a:lnTo>
                  <a:lnTo>
                    <a:pt x="108" y="982"/>
                  </a:lnTo>
                  <a:lnTo>
                    <a:pt x="120" y="982"/>
                  </a:lnTo>
                  <a:lnTo>
                    <a:pt x="132" y="982"/>
                  </a:lnTo>
                  <a:lnTo>
                    <a:pt x="144" y="982"/>
                  </a:lnTo>
                  <a:lnTo>
                    <a:pt x="156" y="982"/>
                  </a:lnTo>
                  <a:lnTo>
                    <a:pt x="168" y="982"/>
                  </a:lnTo>
                  <a:lnTo>
                    <a:pt x="180" y="982"/>
                  </a:lnTo>
                  <a:lnTo>
                    <a:pt x="192" y="982"/>
                  </a:lnTo>
                  <a:lnTo>
                    <a:pt x="204" y="982"/>
                  </a:lnTo>
                  <a:lnTo>
                    <a:pt x="216" y="982"/>
                  </a:lnTo>
                  <a:lnTo>
                    <a:pt x="227" y="982"/>
                  </a:lnTo>
                  <a:lnTo>
                    <a:pt x="240" y="982"/>
                  </a:lnTo>
                  <a:lnTo>
                    <a:pt x="252" y="982"/>
                  </a:lnTo>
                  <a:lnTo>
                    <a:pt x="265" y="982"/>
                  </a:lnTo>
                  <a:lnTo>
                    <a:pt x="277" y="982"/>
                  </a:lnTo>
                  <a:lnTo>
                    <a:pt x="288" y="982"/>
                  </a:lnTo>
                  <a:lnTo>
                    <a:pt x="300" y="982"/>
                  </a:lnTo>
                  <a:lnTo>
                    <a:pt x="312" y="982"/>
                  </a:lnTo>
                  <a:lnTo>
                    <a:pt x="325" y="982"/>
                  </a:lnTo>
                  <a:lnTo>
                    <a:pt x="337" y="982"/>
                  </a:lnTo>
                  <a:lnTo>
                    <a:pt x="349" y="982"/>
                  </a:lnTo>
                  <a:lnTo>
                    <a:pt x="360" y="982"/>
                  </a:lnTo>
                  <a:lnTo>
                    <a:pt x="372" y="982"/>
                  </a:lnTo>
                  <a:lnTo>
                    <a:pt x="384" y="402"/>
                  </a:lnTo>
                  <a:lnTo>
                    <a:pt x="397" y="301"/>
                  </a:lnTo>
                  <a:lnTo>
                    <a:pt x="409" y="402"/>
                  </a:lnTo>
                  <a:lnTo>
                    <a:pt x="420" y="162"/>
                  </a:lnTo>
                  <a:lnTo>
                    <a:pt x="432" y="124"/>
                  </a:lnTo>
                  <a:lnTo>
                    <a:pt x="444" y="0"/>
                  </a:lnTo>
                  <a:lnTo>
                    <a:pt x="456" y="232"/>
                  </a:lnTo>
                  <a:lnTo>
                    <a:pt x="469" y="39"/>
                  </a:lnTo>
                  <a:lnTo>
                    <a:pt x="480" y="147"/>
                  </a:lnTo>
                  <a:lnTo>
                    <a:pt x="492" y="255"/>
                  </a:lnTo>
                  <a:lnTo>
                    <a:pt x="504" y="247"/>
                  </a:lnTo>
                  <a:lnTo>
                    <a:pt x="516" y="294"/>
                  </a:lnTo>
                  <a:lnTo>
                    <a:pt x="528" y="564"/>
                  </a:lnTo>
                  <a:lnTo>
                    <a:pt x="541" y="456"/>
                  </a:lnTo>
                  <a:lnTo>
                    <a:pt x="552" y="649"/>
                  </a:lnTo>
                  <a:lnTo>
                    <a:pt x="564" y="642"/>
                  </a:lnTo>
                  <a:lnTo>
                    <a:pt x="576" y="835"/>
                  </a:lnTo>
                  <a:lnTo>
                    <a:pt x="588" y="851"/>
                  </a:lnTo>
                  <a:lnTo>
                    <a:pt x="601" y="851"/>
                  </a:lnTo>
                  <a:lnTo>
                    <a:pt x="612" y="935"/>
                  </a:lnTo>
                  <a:lnTo>
                    <a:pt x="624" y="959"/>
                  </a:lnTo>
                  <a:lnTo>
                    <a:pt x="636" y="951"/>
                  </a:lnTo>
                  <a:lnTo>
                    <a:pt x="648" y="959"/>
                  </a:lnTo>
                  <a:lnTo>
                    <a:pt x="660" y="943"/>
                  </a:lnTo>
                  <a:lnTo>
                    <a:pt x="672" y="966"/>
                  </a:lnTo>
                  <a:lnTo>
                    <a:pt x="684" y="943"/>
                  </a:lnTo>
                  <a:lnTo>
                    <a:pt x="696" y="982"/>
                  </a:lnTo>
                  <a:lnTo>
                    <a:pt x="708" y="966"/>
                  </a:lnTo>
                  <a:lnTo>
                    <a:pt x="720" y="974"/>
                  </a:lnTo>
                  <a:lnTo>
                    <a:pt x="732" y="966"/>
                  </a:lnTo>
                  <a:lnTo>
                    <a:pt x="744" y="951"/>
                  </a:lnTo>
                  <a:lnTo>
                    <a:pt x="756" y="943"/>
                  </a:lnTo>
                  <a:lnTo>
                    <a:pt x="768" y="951"/>
                  </a:lnTo>
                  <a:lnTo>
                    <a:pt x="780" y="974"/>
                  </a:lnTo>
                  <a:lnTo>
                    <a:pt x="792" y="959"/>
                  </a:lnTo>
                  <a:lnTo>
                    <a:pt x="804" y="889"/>
                  </a:lnTo>
                  <a:lnTo>
                    <a:pt x="816" y="935"/>
                  </a:lnTo>
                  <a:lnTo>
                    <a:pt x="828" y="920"/>
                  </a:lnTo>
                  <a:lnTo>
                    <a:pt x="840" y="913"/>
                  </a:lnTo>
                  <a:lnTo>
                    <a:pt x="852" y="928"/>
                  </a:lnTo>
                  <a:lnTo>
                    <a:pt x="864" y="928"/>
                  </a:lnTo>
                  <a:lnTo>
                    <a:pt x="876" y="928"/>
                  </a:lnTo>
                  <a:lnTo>
                    <a:pt x="888" y="920"/>
                  </a:lnTo>
                  <a:lnTo>
                    <a:pt x="900" y="920"/>
                  </a:lnTo>
                  <a:lnTo>
                    <a:pt x="912" y="866"/>
                  </a:lnTo>
                  <a:lnTo>
                    <a:pt x="923" y="874"/>
                  </a:lnTo>
                  <a:lnTo>
                    <a:pt x="936" y="889"/>
                  </a:lnTo>
                  <a:lnTo>
                    <a:pt x="948" y="866"/>
                  </a:lnTo>
                  <a:lnTo>
                    <a:pt x="960" y="843"/>
                  </a:lnTo>
                  <a:lnTo>
                    <a:pt x="972" y="928"/>
                  </a:lnTo>
                  <a:lnTo>
                    <a:pt x="984" y="966"/>
                  </a:lnTo>
                  <a:lnTo>
                    <a:pt x="996" y="943"/>
                  </a:lnTo>
                  <a:lnTo>
                    <a:pt x="1008" y="935"/>
                  </a:lnTo>
                  <a:lnTo>
                    <a:pt x="1020" y="974"/>
                  </a:lnTo>
                  <a:lnTo>
                    <a:pt x="1032" y="966"/>
                  </a:lnTo>
                  <a:lnTo>
                    <a:pt x="1044" y="974"/>
                  </a:lnTo>
                  <a:lnTo>
                    <a:pt x="1055" y="974"/>
                  </a:lnTo>
                  <a:lnTo>
                    <a:pt x="1068" y="982"/>
                  </a:lnTo>
                  <a:lnTo>
                    <a:pt x="1080" y="974"/>
                  </a:lnTo>
                  <a:lnTo>
                    <a:pt x="1092" y="982"/>
                  </a:lnTo>
                  <a:lnTo>
                    <a:pt x="1104" y="966"/>
                  </a:lnTo>
                  <a:lnTo>
                    <a:pt x="1116" y="982"/>
                  </a:lnTo>
                  <a:lnTo>
                    <a:pt x="1128" y="982"/>
                  </a:lnTo>
                  <a:lnTo>
                    <a:pt x="1140" y="982"/>
                  </a:lnTo>
                  <a:lnTo>
                    <a:pt x="1152" y="982"/>
                  </a:lnTo>
                  <a:lnTo>
                    <a:pt x="1165" y="982"/>
                  </a:lnTo>
                  <a:lnTo>
                    <a:pt x="1177" y="982"/>
                  </a:lnTo>
                  <a:lnTo>
                    <a:pt x="1188" y="982"/>
                  </a:lnTo>
                  <a:lnTo>
                    <a:pt x="1200" y="982"/>
                  </a:lnTo>
                  <a:lnTo>
                    <a:pt x="1212" y="982"/>
                  </a:lnTo>
                  <a:lnTo>
                    <a:pt x="1225" y="982"/>
                  </a:lnTo>
                  <a:lnTo>
                    <a:pt x="1237" y="982"/>
                  </a:lnTo>
                  <a:lnTo>
                    <a:pt x="1248" y="982"/>
                  </a:lnTo>
                  <a:lnTo>
                    <a:pt x="1260" y="982"/>
                  </a:lnTo>
                  <a:lnTo>
                    <a:pt x="1272" y="982"/>
                  </a:lnTo>
                  <a:lnTo>
                    <a:pt x="1284" y="982"/>
                  </a:lnTo>
                  <a:lnTo>
                    <a:pt x="1297" y="982"/>
                  </a:lnTo>
                  <a:lnTo>
                    <a:pt x="1308" y="982"/>
                  </a:lnTo>
                  <a:lnTo>
                    <a:pt x="1320" y="982"/>
                  </a:lnTo>
                  <a:lnTo>
                    <a:pt x="1332" y="982"/>
                  </a:lnTo>
                  <a:lnTo>
                    <a:pt x="1344" y="982"/>
                  </a:lnTo>
                  <a:lnTo>
                    <a:pt x="1356" y="982"/>
                  </a:lnTo>
                  <a:lnTo>
                    <a:pt x="1369" y="982"/>
                  </a:lnTo>
                  <a:lnTo>
                    <a:pt x="1380" y="982"/>
                  </a:lnTo>
                  <a:lnTo>
                    <a:pt x="1392" y="982"/>
                  </a:lnTo>
                  <a:lnTo>
                    <a:pt x="1404" y="982"/>
                  </a:lnTo>
                  <a:lnTo>
                    <a:pt x="1416" y="982"/>
                  </a:lnTo>
                  <a:lnTo>
                    <a:pt x="1428" y="982"/>
                  </a:lnTo>
                  <a:lnTo>
                    <a:pt x="1440" y="982"/>
                  </a:lnTo>
                  <a:lnTo>
                    <a:pt x="1452" y="982"/>
                  </a:lnTo>
                  <a:lnTo>
                    <a:pt x="1464" y="982"/>
                  </a:lnTo>
                  <a:lnTo>
                    <a:pt x="1476" y="982"/>
                  </a:lnTo>
                  <a:lnTo>
                    <a:pt x="1488" y="982"/>
                  </a:lnTo>
                  <a:lnTo>
                    <a:pt x="1500" y="982"/>
                  </a:lnTo>
                  <a:lnTo>
                    <a:pt x="1512" y="982"/>
                  </a:lnTo>
                  <a:lnTo>
                    <a:pt x="1524" y="982"/>
                  </a:lnTo>
                  <a:lnTo>
                    <a:pt x="1512" y="982"/>
                  </a:lnTo>
                  <a:lnTo>
                    <a:pt x="1500" y="982"/>
                  </a:lnTo>
                  <a:lnTo>
                    <a:pt x="1488" y="982"/>
                  </a:lnTo>
                  <a:lnTo>
                    <a:pt x="1476" y="982"/>
                  </a:lnTo>
                  <a:lnTo>
                    <a:pt x="1464" y="982"/>
                  </a:lnTo>
                  <a:lnTo>
                    <a:pt x="1452" y="982"/>
                  </a:lnTo>
                  <a:lnTo>
                    <a:pt x="1440" y="982"/>
                  </a:lnTo>
                  <a:lnTo>
                    <a:pt x="1428" y="982"/>
                  </a:lnTo>
                  <a:lnTo>
                    <a:pt x="1416" y="982"/>
                  </a:lnTo>
                  <a:lnTo>
                    <a:pt x="1404" y="982"/>
                  </a:lnTo>
                  <a:lnTo>
                    <a:pt x="1392" y="982"/>
                  </a:lnTo>
                  <a:lnTo>
                    <a:pt x="1380" y="982"/>
                  </a:lnTo>
                  <a:lnTo>
                    <a:pt x="1369" y="982"/>
                  </a:lnTo>
                  <a:lnTo>
                    <a:pt x="1356" y="982"/>
                  </a:lnTo>
                  <a:lnTo>
                    <a:pt x="1344" y="982"/>
                  </a:lnTo>
                  <a:lnTo>
                    <a:pt x="1332" y="982"/>
                  </a:lnTo>
                  <a:lnTo>
                    <a:pt x="1320" y="982"/>
                  </a:lnTo>
                  <a:lnTo>
                    <a:pt x="1308" y="982"/>
                  </a:lnTo>
                  <a:lnTo>
                    <a:pt x="1297" y="982"/>
                  </a:lnTo>
                  <a:lnTo>
                    <a:pt x="1284" y="982"/>
                  </a:lnTo>
                  <a:lnTo>
                    <a:pt x="1272" y="982"/>
                  </a:lnTo>
                  <a:lnTo>
                    <a:pt x="1260" y="982"/>
                  </a:lnTo>
                  <a:lnTo>
                    <a:pt x="1248" y="982"/>
                  </a:lnTo>
                  <a:lnTo>
                    <a:pt x="1237" y="982"/>
                  </a:lnTo>
                  <a:lnTo>
                    <a:pt x="1225" y="982"/>
                  </a:lnTo>
                  <a:lnTo>
                    <a:pt x="1212" y="982"/>
                  </a:lnTo>
                  <a:lnTo>
                    <a:pt x="1200" y="982"/>
                  </a:lnTo>
                  <a:lnTo>
                    <a:pt x="1188" y="982"/>
                  </a:lnTo>
                  <a:lnTo>
                    <a:pt x="1177" y="982"/>
                  </a:lnTo>
                  <a:lnTo>
                    <a:pt x="1165" y="982"/>
                  </a:lnTo>
                  <a:lnTo>
                    <a:pt x="1152" y="982"/>
                  </a:lnTo>
                  <a:lnTo>
                    <a:pt x="1140" y="982"/>
                  </a:lnTo>
                  <a:lnTo>
                    <a:pt x="1128" y="982"/>
                  </a:lnTo>
                  <a:lnTo>
                    <a:pt x="1116" y="982"/>
                  </a:lnTo>
                  <a:lnTo>
                    <a:pt x="1104" y="982"/>
                  </a:lnTo>
                  <a:lnTo>
                    <a:pt x="1092" y="982"/>
                  </a:lnTo>
                  <a:lnTo>
                    <a:pt x="1080" y="982"/>
                  </a:lnTo>
                  <a:lnTo>
                    <a:pt x="1068" y="982"/>
                  </a:lnTo>
                  <a:lnTo>
                    <a:pt x="1055" y="982"/>
                  </a:lnTo>
                  <a:lnTo>
                    <a:pt x="1044" y="982"/>
                  </a:lnTo>
                  <a:lnTo>
                    <a:pt x="1032" y="982"/>
                  </a:lnTo>
                  <a:lnTo>
                    <a:pt x="1020" y="982"/>
                  </a:lnTo>
                  <a:lnTo>
                    <a:pt x="1008" y="982"/>
                  </a:lnTo>
                  <a:lnTo>
                    <a:pt x="996" y="982"/>
                  </a:lnTo>
                  <a:lnTo>
                    <a:pt x="984" y="982"/>
                  </a:lnTo>
                  <a:lnTo>
                    <a:pt x="972" y="982"/>
                  </a:lnTo>
                  <a:lnTo>
                    <a:pt x="960" y="982"/>
                  </a:lnTo>
                  <a:lnTo>
                    <a:pt x="948" y="982"/>
                  </a:lnTo>
                  <a:lnTo>
                    <a:pt x="936" y="982"/>
                  </a:lnTo>
                  <a:lnTo>
                    <a:pt x="923" y="982"/>
                  </a:lnTo>
                  <a:lnTo>
                    <a:pt x="912" y="982"/>
                  </a:lnTo>
                  <a:lnTo>
                    <a:pt x="900" y="982"/>
                  </a:lnTo>
                  <a:lnTo>
                    <a:pt x="888" y="982"/>
                  </a:lnTo>
                  <a:lnTo>
                    <a:pt x="876" y="982"/>
                  </a:lnTo>
                  <a:lnTo>
                    <a:pt x="864" y="982"/>
                  </a:lnTo>
                  <a:lnTo>
                    <a:pt x="852" y="982"/>
                  </a:lnTo>
                  <a:lnTo>
                    <a:pt x="840" y="982"/>
                  </a:lnTo>
                  <a:lnTo>
                    <a:pt x="828" y="982"/>
                  </a:lnTo>
                  <a:lnTo>
                    <a:pt x="816" y="982"/>
                  </a:lnTo>
                  <a:lnTo>
                    <a:pt x="804" y="982"/>
                  </a:lnTo>
                  <a:lnTo>
                    <a:pt x="792" y="982"/>
                  </a:lnTo>
                  <a:lnTo>
                    <a:pt x="780" y="982"/>
                  </a:lnTo>
                  <a:lnTo>
                    <a:pt x="768" y="982"/>
                  </a:lnTo>
                  <a:lnTo>
                    <a:pt x="756" y="982"/>
                  </a:lnTo>
                  <a:lnTo>
                    <a:pt x="744" y="982"/>
                  </a:lnTo>
                  <a:lnTo>
                    <a:pt x="732" y="982"/>
                  </a:lnTo>
                  <a:lnTo>
                    <a:pt x="720" y="982"/>
                  </a:lnTo>
                  <a:lnTo>
                    <a:pt x="708" y="982"/>
                  </a:lnTo>
                  <a:lnTo>
                    <a:pt x="696" y="982"/>
                  </a:lnTo>
                  <a:lnTo>
                    <a:pt x="684" y="982"/>
                  </a:lnTo>
                  <a:lnTo>
                    <a:pt x="672" y="982"/>
                  </a:lnTo>
                  <a:lnTo>
                    <a:pt x="660" y="982"/>
                  </a:lnTo>
                  <a:lnTo>
                    <a:pt x="648" y="982"/>
                  </a:lnTo>
                  <a:lnTo>
                    <a:pt x="636" y="982"/>
                  </a:lnTo>
                  <a:lnTo>
                    <a:pt x="624" y="982"/>
                  </a:lnTo>
                  <a:lnTo>
                    <a:pt x="612" y="982"/>
                  </a:lnTo>
                  <a:lnTo>
                    <a:pt x="601" y="982"/>
                  </a:lnTo>
                  <a:lnTo>
                    <a:pt x="588" y="982"/>
                  </a:lnTo>
                  <a:lnTo>
                    <a:pt x="576" y="982"/>
                  </a:lnTo>
                  <a:lnTo>
                    <a:pt x="564" y="982"/>
                  </a:lnTo>
                  <a:lnTo>
                    <a:pt x="552" y="982"/>
                  </a:lnTo>
                  <a:lnTo>
                    <a:pt x="541" y="982"/>
                  </a:lnTo>
                  <a:lnTo>
                    <a:pt x="528" y="982"/>
                  </a:lnTo>
                  <a:lnTo>
                    <a:pt x="516" y="982"/>
                  </a:lnTo>
                  <a:lnTo>
                    <a:pt x="504" y="982"/>
                  </a:lnTo>
                  <a:lnTo>
                    <a:pt x="492" y="982"/>
                  </a:lnTo>
                  <a:lnTo>
                    <a:pt x="480" y="982"/>
                  </a:lnTo>
                  <a:lnTo>
                    <a:pt x="469" y="982"/>
                  </a:lnTo>
                  <a:lnTo>
                    <a:pt x="456" y="982"/>
                  </a:lnTo>
                  <a:lnTo>
                    <a:pt x="444" y="982"/>
                  </a:lnTo>
                  <a:lnTo>
                    <a:pt x="432" y="982"/>
                  </a:lnTo>
                  <a:lnTo>
                    <a:pt x="420" y="982"/>
                  </a:lnTo>
                  <a:lnTo>
                    <a:pt x="409" y="982"/>
                  </a:lnTo>
                  <a:lnTo>
                    <a:pt x="397" y="982"/>
                  </a:lnTo>
                  <a:lnTo>
                    <a:pt x="384" y="982"/>
                  </a:lnTo>
                  <a:lnTo>
                    <a:pt x="372" y="982"/>
                  </a:lnTo>
                  <a:lnTo>
                    <a:pt x="360" y="982"/>
                  </a:lnTo>
                  <a:lnTo>
                    <a:pt x="349" y="982"/>
                  </a:lnTo>
                  <a:lnTo>
                    <a:pt x="337" y="982"/>
                  </a:lnTo>
                  <a:lnTo>
                    <a:pt x="325" y="982"/>
                  </a:lnTo>
                  <a:lnTo>
                    <a:pt x="312" y="982"/>
                  </a:lnTo>
                  <a:lnTo>
                    <a:pt x="300" y="982"/>
                  </a:lnTo>
                  <a:lnTo>
                    <a:pt x="288" y="982"/>
                  </a:lnTo>
                  <a:lnTo>
                    <a:pt x="277" y="982"/>
                  </a:lnTo>
                  <a:lnTo>
                    <a:pt x="265" y="982"/>
                  </a:lnTo>
                  <a:lnTo>
                    <a:pt x="252" y="982"/>
                  </a:lnTo>
                  <a:lnTo>
                    <a:pt x="240" y="982"/>
                  </a:lnTo>
                  <a:lnTo>
                    <a:pt x="227" y="982"/>
                  </a:lnTo>
                  <a:lnTo>
                    <a:pt x="216" y="982"/>
                  </a:lnTo>
                  <a:lnTo>
                    <a:pt x="204" y="982"/>
                  </a:lnTo>
                  <a:lnTo>
                    <a:pt x="192" y="982"/>
                  </a:lnTo>
                  <a:lnTo>
                    <a:pt x="180" y="982"/>
                  </a:lnTo>
                  <a:lnTo>
                    <a:pt x="168" y="982"/>
                  </a:lnTo>
                  <a:lnTo>
                    <a:pt x="156" y="982"/>
                  </a:lnTo>
                  <a:lnTo>
                    <a:pt x="144" y="982"/>
                  </a:lnTo>
                  <a:lnTo>
                    <a:pt x="132" y="982"/>
                  </a:lnTo>
                  <a:lnTo>
                    <a:pt x="120" y="982"/>
                  </a:lnTo>
                  <a:lnTo>
                    <a:pt x="108" y="982"/>
                  </a:lnTo>
                  <a:lnTo>
                    <a:pt x="96" y="982"/>
                  </a:lnTo>
                  <a:lnTo>
                    <a:pt x="84" y="982"/>
                  </a:lnTo>
                  <a:lnTo>
                    <a:pt x="72" y="982"/>
                  </a:lnTo>
                  <a:lnTo>
                    <a:pt x="60" y="982"/>
                  </a:lnTo>
                  <a:lnTo>
                    <a:pt x="48" y="982"/>
                  </a:lnTo>
                  <a:lnTo>
                    <a:pt x="36" y="982"/>
                  </a:lnTo>
                  <a:lnTo>
                    <a:pt x="24" y="982"/>
                  </a:lnTo>
                  <a:lnTo>
                    <a:pt x="12" y="982"/>
                  </a:lnTo>
                  <a:lnTo>
                    <a:pt x="0" y="982"/>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49" name="Freeform 221">
              <a:extLst>
                <a:ext uri="{FF2B5EF4-FFF2-40B4-BE49-F238E27FC236}">
                  <a16:creationId xmlns:a16="http://schemas.microsoft.com/office/drawing/2014/main" id="{53A4951F-0930-1149-888B-C9843C9A485C}"/>
                </a:ext>
              </a:extLst>
            </p:cNvPr>
            <p:cNvSpPr>
              <a:spLocks/>
            </p:cNvSpPr>
            <p:nvPr/>
          </p:nvSpPr>
          <p:spPr bwMode="auto">
            <a:xfrm>
              <a:off x="2432" y="543"/>
              <a:ext cx="1525" cy="983"/>
            </a:xfrm>
            <a:custGeom>
              <a:avLst/>
              <a:gdLst>
                <a:gd name="T0" fmla="*/ 36 w 1525"/>
                <a:gd name="T1" fmla="*/ 982 h 983"/>
                <a:gd name="T2" fmla="*/ 84 w 1525"/>
                <a:gd name="T3" fmla="*/ 982 h 983"/>
                <a:gd name="T4" fmla="*/ 132 w 1525"/>
                <a:gd name="T5" fmla="*/ 982 h 983"/>
                <a:gd name="T6" fmla="*/ 180 w 1525"/>
                <a:gd name="T7" fmla="*/ 982 h 983"/>
                <a:gd name="T8" fmla="*/ 227 w 1525"/>
                <a:gd name="T9" fmla="*/ 982 h 983"/>
                <a:gd name="T10" fmla="*/ 277 w 1525"/>
                <a:gd name="T11" fmla="*/ 982 h 983"/>
                <a:gd name="T12" fmla="*/ 325 w 1525"/>
                <a:gd name="T13" fmla="*/ 982 h 983"/>
                <a:gd name="T14" fmla="*/ 372 w 1525"/>
                <a:gd name="T15" fmla="*/ 982 h 983"/>
                <a:gd name="T16" fmla="*/ 420 w 1525"/>
                <a:gd name="T17" fmla="*/ 162 h 983"/>
                <a:gd name="T18" fmla="*/ 469 w 1525"/>
                <a:gd name="T19" fmla="*/ 39 h 983"/>
                <a:gd name="T20" fmla="*/ 516 w 1525"/>
                <a:gd name="T21" fmla="*/ 294 h 983"/>
                <a:gd name="T22" fmla="*/ 564 w 1525"/>
                <a:gd name="T23" fmla="*/ 642 h 983"/>
                <a:gd name="T24" fmla="*/ 612 w 1525"/>
                <a:gd name="T25" fmla="*/ 935 h 983"/>
                <a:gd name="T26" fmla="*/ 660 w 1525"/>
                <a:gd name="T27" fmla="*/ 943 h 983"/>
                <a:gd name="T28" fmla="*/ 708 w 1525"/>
                <a:gd name="T29" fmla="*/ 966 h 983"/>
                <a:gd name="T30" fmla="*/ 756 w 1525"/>
                <a:gd name="T31" fmla="*/ 943 h 983"/>
                <a:gd name="T32" fmla="*/ 804 w 1525"/>
                <a:gd name="T33" fmla="*/ 889 h 983"/>
                <a:gd name="T34" fmla="*/ 852 w 1525"/>
                <a:gd name="T35" fmla="*/ 928 h 983"/>
                <a:gd name="T36" fmla="*/ 900 w 1525"/>
                <a:gd name="T37" fmla="*/ 920 h 983"/>
                <a:gd name="T38" fmla="*/ 948 w 1525"/>
                <a:gd name="T39" fmla="*/ 866 h 983"/>
                <a:gd name="T40" fmla="*/ 996 w 1525"/>
                <a:gd name="T41" fmla="*/ 943 h 983"/>
                <a:gd name="T42" fmla="*/ 1044 w 1525"/>
                <a:gd name="T43" fmla="*/ 974 h 983"/>
                <a:gd name="T44" fmla="*/ 1092 w 1525"/>
                <a:gd name="T45" fmla="*/ 982 h 983"/>
                <a:gd name="T46" fmla="*/ 1140 w 1525"/>
                <a:gd name="T47" fmla="*/ 982 h 983"/>
                <a:gd name="T48" fmla="*/ 1188 w 1525"/>
                <a:gd name="T49" fmla="*/ 982 h 983"/>
                <a:gd name="T50" fmla="*/ 1237 w 1525"/>
                <a:gd name="T51" fmla="*/ 982 h 983"/>
                <a:gd name="T52" fmla="*/ 1284 w 1525"/>
                <a:gd name="T53" fmla="*/ 982 h 983"/>
                <a:gd name="T54" fmla="*/ 1332 w 1525"/>
                <a:gd name="T55" fmla="*/ 982 h 983"/>
                <a:gd name="T56" fmla="*/ 1380 w 1525"/>
                <a:gd name="T57" fmla="*/ 982 h 983"/>
                <a:gd name="T58" fmla="*/ 1428 w 1525"/>
                <a:gd name="T59" fmla="*/ 982 h 983"/>
                <a:gd name="T60" fmla="*/ 1476 w 1525"/>
                <a:gd name="T61" fmla="*/ 982 h 983"/>
                <a:gd name="T62" fmla="*/ 1524 w 1525"/>
                <a:gd name="T63" fmla="*/ 982 h 983"/>
                <a:gd name="T64" fmla="*/ 1476 w 1525"/>
                <a:gd name="T65" fmla="*/ 982 h 983"/>
                <a:gd name="T66" fmla="*/ 1428 w 1525"/>
                <a:gd name="T67" fmla="*/ 982 h 983"/>
                <a:gd name="T68" fmla="*/ 1380 w 1525"/>
                <a:gd name="T69" fmla="*/ 982 h 983"/>
                <a:gd name="T70" fmla="*/ 1332 w 1525"/>
                <a:gd name="T71" fmla="*/ 982 h 983"/>
                <a:gd name="T72" fmla="*/ 1284 w 1525"/>
                <a:gd name="T73" fmla="*/ 982 h 983"/>
                <a:gd name="T74" fmla="*/ 1237 w 1525"/>
                <a:gd name="T75" fmla="*/ 982 h 983"/>
                <a:gd name="T76" fmla="*/ 1188 w 1525"/>
                <a:gd name="T77" fmla="*/ 982 h 983"/>
                <a:gd name="T78" fmla="*/ 1140 w 1525"/>
                <a:gd name="T79" fmla="*/ 982 h 983"/>
                <a:gd name="T80" fmla="*/ 1092 w 1525"/>
                <a:gd name="T81" fmla="*/ 982 h 983"/>
                <a:gd name="T82" fmla="*/ 1044 w 1525"/>
                <a:gd name="T83" fmla="*/ 974 h 983"/>
                <a:gd name="T84" fmla="*/ 996 w 1525"/>
                <a:gd name="T85" fmla="*/ 943 h 983"/>
                <a:gd name="T86" fmla="*/ 948 w 1525"/>
                <a:gd name="T87" fmla="*/ 866 h 983"/>
                <a:gd name="T88" fmla="*/ 900 w 1525"/>
                <a:gd name="T89" fmla="*/ 920 h 983"/>
                <a:gd name="T90" fmla="*/ 852 w 1525"/>
                <a:gd name="T91" fmla="*/ 928 h 983"/>
                <a:gd name="T92" fmla="*/ 804 w 1525"/>
                <a:gd name="T93" fmla="*/ 889 h 983"/>
                <a:gd name="T94" fmla="*/ 756 w 1525"/>
                <a:gd name="T95" fmla="*/ 943 h 983"/>
                <a:gd name="T96" fmla="*/ 708 w 1525"/>
                <a:gd name="T97" fmla="*/ 966 h 983"/>
                <a:gd name="T98" fmla="*/ 660 w 1525"/>
                <a:gd name="T99" fmla="*/ 943 h 983"/>
                <a:gd name="T100" fmla="*/ 612 w 1525"/>
                <a:gd name="T101" fmla="*/ 935 h 983"/>
                <a:gd name="T102" fmla="*/ 564 w 1525"/>
                <a:gd name="T103" fmla="*/ 642 h 983"/>
                <a:gd name="T104" fmla="*/ 516 w 1525"/>
                <a:gd name="T105" fmla="*/ 294 h 983"/>
                <a:gd name="T106" fmla="*/ 469 w 1525"/>
                <a:gd name="T107" fmla="*/ 39 h 983"/>
                <a:gd name="T108" fmla="*/ 420 w 1525"/>
                <a:gd name="T109" fmla="*/ 162 h 983"/>
                <a:gd name="T110" fmla="*/ 372 w 1525"/>
                <a:gd name="T111" fmla="*/ 982 h 983"/>
                <a:gd name="T112" fmla="*/ 325 w 1525"/>
                <a:gd name="T113" fmla="*/ 982 h 983"/>
                <a:gd name="T114" fmla="*/ 277 w 1525"/>
                <a:gd name="T115" fmla="*/ 982 h 983"/>
                <a:gd name="T116" fmla="*/ 227 w 1525"/>
                <a:gd name="T117" fmla="*/ 982 h 983"/>
                <a:gd name="T118" fmla="*/ 180 w 1525"/>
                <a:gd name="T119" fmla="*/ 982 h 983"/>
                <a:gd name="T120" fmla="*/ 132 w 1525"/>
                <a:gd name="T121" fmla="*/ 982 h 983"/>
                <a:gd name="T122" fmla="*/ 84 w 1525"/>
                <a:gd name="T123" fmla="*/ 982 h 983"/>
                <a:gd name="T124" fmla="*/ 36 w 1525"/>
                <a:gd name="T125" fmla="*/ 982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5" h="983">
                  <a:moveTo>
                    <a:pt x="0" y="982"/>
                  </a:moveTo>
                  <a:lnTo>
                    <a:pt x="12" y="982"/>
                  </a:lnTo>
                  <a:lnTo>
                    <a:pt x="24" y="982"/>
                  </a:lnTo>
                  <a:lnTo>
                    <a:pt x="36" y="982"/>
                  </a:lnTo>
                  <a:lnTo>
                    <a:pt x="48" y="982"/>
                  </a:lnTo>
                  <a:lnTo>
                    <a:pt x="60" y="982"/>
                  </a:lnTo>
                  <a:lnTo>
                    <a:pt x="72" y="982"/>
                  </a:lnTo>
                  <a:lnTo>
                    <a:pt x="84" y="982"/>
                  </a:lnTo>
                  <a:lnTo>
                    <a:pt x="96" y="982"/>
                  </a:lnTo>
                  <a:lnTo>
                    <a:pt x="108" y="982"/>
                  </a:lnTo>
                  <a:lnTo>
                    <a:pt x="120" y="982"/>
                  </a:lnTo>
                  <a:lnTo>
                    <a:pt x="132" y="982"/>
                  </a:lnTo>
                  <a:lnTo>
                    <a:pt x="144" y="982"/>
                  </a:lnTo>
                  <a:lnTo>
                    <a:pt x="156" y="982"/>
                  </a:lnTo>
                  <a:lnTo>
                    <a:pt x="168" y="982"/>
                  </a:lnTo>
                  <a:lnTo>
                    <a:pt x="180" y="982"/>
                  </a:lnTo>
                  <a:lnTo>
                    <a:pt x="192" y="982"/>
                  </a:lnTo>
                  <a:lnTo>
                    <a:pt x="204" y="982"/>
                  </a:lnTo>
                  <a:lnTo>
                    <a:pt x="216" y="982"/>
                  </a:lnTo>
                  <a:lnTo>
                    <a:pt x="227" y="982"/>
                  </a:lnTo>
                  <a:lnTo>
                    <a:pt x="240" y="982"/>
                  </a:lnTo>
                  <a:lnTo>
                    <a:pt x="252" y="982"/>
                  </a:lnTo>
                  <a:lnTo>
                    <a:pt x="265" y="982"/>
                  </a:lnTo>
                  <a:lnTo>
                    <a:pt x="277" y="982"/>
                  </a:lnTo>
                  <a:lnTo>
                    <a:pt x="288" y="982"/>
                  </a:lnTo>
                  <a:lnTo>
                    <a:pt x="300" y="982"/>
                  </a:lnTo>
                  <a:lnTo>
                    <a:pt x="312" y="982"/>
                  </a:lnTo>
                  <a:lnTo>
                    <a:pt x="325" y="982"/>
                  </a:lnTo>
                  <a:lnTo>
                    <a:pt x="337" y="982"/>
                  </a:lnTo>
                  <a:lnTo>
                    <a:pt x="349" y="982"/>
                  </a:lnTo>
                  <a:lnTo>
                    <a:pt x="360" y="982"/>
                  </a:lnTo>
                  <a:lnTo>
                    <a:pt x="372" y="982"/>
                  </a:lnTo>
                  <a:lnTo>
                    <a:pt x="384" y="402"/>
                  </a:lnTo>
                  <a:lnTo>
                    <a:pt x="397" y="301"/>
                  </a:lnTo>
                  <a:lnTo>
                    <a:pt x="409" y="402"/>
                  </a:lnTo>
                  <a:lnTo>
                    <a:pt x="420" y="162"/>
                  </a:lnTo>
                  <a:lnTo>
                    <a:pt x="432" y="124"/>
                  </a:lnTo>
                  <a:lnTo>
                    <a:pt x="444" y="0"/>
                  </a:lnTo>
                  <a:lnTo>
                    <a:pt x="456" y="232"/>
                  </a:lnTo>
                  <a:lnTo>
                    <a:pt x="469" y="39"/>
                  </a:lnTo>
                  <a:lnTo>
                    <a:pt x="480" y="147"/>
                  </a:lnTo>
                  <a:lnTo>
                    <a:pt x="492" y="255"/>
                  </a:lnTo>
                  <a:lnTo>
                    <a:pt x="504" y="247"/>
                  </a:lnTo>
                  <a:lnTo>
                    <a:pt x="516" y="294"/>
                  </a:lnTo>
                  <a:lnTo>
                    <a:pt x="528" y="564"/>
                  </a:lnTo>
                  <a:lnTo>
                    <a:pt x="541" y="456"/>
                  </a:lnTo>
                  <a:lnTo>
                    <a:pt x="552" y="649"/>
                  </a:lnTo>
                  <a:lnTo>
                    <a:pt x="564" y="642"/>
                  </a:lnTo>
                  <a:lnTo>
                    <a:pt x="576" y="835"/>
                  </a:lnTo>
                  <a:lnTo>
                    <a:pt x="588" y="851"/>
                  </a:lnTo>
                  <a:lnTo>
                    <a:pt x="601" y="851"/>
                  </a:lnTo>
                  <a:lnTo>
                    <a:pt x="612" y="935"/>
                  </a:lnTo>
                  <a:lnTo>
                    <a:pt x="624" y="959"/>
                  </a:lnTo>
                  <a:lnTo>
                    <a:pt x="636" y="951"/>
                  </a:lnTo>
                  <a:lnTo>
                    <a:pt x="648" y="959"/>
                  </a:lnTo>
                  <a:lnTo>
                    <a:pt x="660" y="943"/>
                  </a:lnTo>
                  <a:lnTo>
                    <a:pt x="672" y="966"/>
                  </a:lnTo>
                  <a:lnTo>
                    <a:pt x="684" y="943"/>
                  </a:lnTo>
                  <a:lnTo>
                    <a:pt x="696" y="982"/>
                  </a:lnTo>
                  <a:lnTo>
                    <a:pt x="708" y="966"/>
                  </a:lnTo>
                  <a:lnTo>
                    <a:pt x="720" y="974"/>
                  </a:lnTo>
                  <a:lnTo>
                    <a:pt x="732" y="966"/>
                  </a:lnTo>
                  <a:lnTo>
                    <a:pt x="744" y="951"/>
                  </a:lnTo>
                  <a:lnTo>
                    <a:pt x="756" y="943"/>
                  </a:lnTo>
                  <a:lnTo>
                    <a:pt x="768" y="951"/>
                  </a:lnTo>
                  <a:lnTo>
                    <a:pt x="780" y="974"/>
                  </a:lnTo>
                  <a:lnTo>
                    <a:pt x="792" y="959"/>
                  </a:lnTo>
                  <a:lnTo>
                    <a:pt x="804" y="889"/>
                  </a:lnTo>
                  <a:lnTo>
                    <a:pt x="816" y="935"/>
                  </a:lnTo>
                  <a:lnTo>
                    <a:pt x="828" y="920"/>
                  </a:lnTo>
                  <a:lnTo>
                    <a:pt x="840" y="913"/>
                  </a:lnTo>
                  <a:lnTo>
                    <a:pt x="852" y="928"/>
                  </a:lnTo>
                  <a:lnTo>
                    <a:pt x="864" y="928"/>
                  </a:lnTo>
                  <a:lnTo>
                    <a:pt x="876" y="928"/>
                  </a:lnTo>
                  <a:lnTo>
                    <a:pt x="888" y="920"/>
                  </a:lnTo>
                  <a:lnTo>
                    <a:pt x="900" y="920"/>
                  </a:lnTo>
                  <a:lnTo>
                    <a:pt x="912" y="866"/>
                  </a:lnTo>
                  <a:lnTo>
                    <a:pt x="923" y="874"/>
                  </a:lnTo>
                  <a:lnTo>
                    <a:pt x="936" y="889"/>
                  </a:lnTo>
                  <a:lnTo>
                    <a:pt x="948" y="866"/>
                  </a:lnTo>
                  <a:lnTo>
                    <a:pt x="960" y="843"/>
                  </a:lnTo>
                  <a:lnTo>
                    <a:pt x="972" y="928"/>
                  </a:lnTo>
                  <a:lnTo>
                    <a:pt x="984" y="966"/>
                  </a:lnTo>
                  <a:lnTo>
                    <a:pt x="996" y="943"/>
                  </a:lnTo>
                  <a:lnTo>
                    <a:pt x="1008" y="935"/>
                  </a:lnTo>
                  <a:lnTo>
                    <a:pt x="1020" y="974"/>
                  </a:lnTo>
                  <a:lnTo>
                    <a:pt x="1032" y="966"/>
                  </a:lnTo>
                  <a:lnTo>
                    <a:pt x="1044" y="974"/>
                  </a:lnTo>
                  <a:lnTo>
                    <a:pt x="1055" y="974"/>
                  </a:lnTo>
                  <a:lnTo>
                    <a:pt x="1068" y="982"/>
                  </a:lnTo>
                  <a:lnTo>
                    <a:pt x="1080" y="974"/>
                  </a:lnTo>
                  <a:lnTo>
                    <a:pt x="1092" y="982"/>
                  </a:lnTo>
                  <a:lnTo>
                    <a:pt x="1104" y="966"/>
                  </a:lnTo>
                  <a:lnTo>
                    <a:pt x="1116" y="982"/>
                  </a:lnTo>
                  <a:lnTo>
                    <a:pt x="1128" y="982"/>
                  </a:lnTo>
                  <a:lnTo>
                    <a:pt x="1140" y="982"/>
                  </a:lnTo>
                  <a:lnTo>
                    <a:pt x="1152" y="982"/>
                  </a:lnTo>
                  <a:lnTo>
                    <a:pt x="1165" y="982"/>
                  </a:lnTo>
                  <a:lnTo>
                    <a:pt x="1177" y="982"/>
                  </a:lnTo>
                  <a:lnTo>
                    <a:pt x="1188" y="982"/>
                  </a:lnTo>
                  <a:lnTo>
                    <a:pt x="1200" y="982"/>
                  </a:lnTo>
                  <a:lnTo>
                    <a:pt x="1212" y="982"/>
                  </a:lnTo>
                  <a:lnTo>
                    <a:pt x="1225" y="982"/>
                  </a:lnTo>
                  <a:lnTo>
                    <a:pt x="1237" y="982"/>
                  </a:lnTo>
                  <a:lnTo>
                    <a:pt x="1248" y="982"/>
                  </a:lnTo>
                  <a:lnTo>
                    <a:pt x="1260" y="982"/>
                  </a:lnTo>
                  <a:lnTo>
                    <a:pt x="1272" y="982"/>
                  </a:lnTo>
                  <a:lnTo>
                    <a:pt x="1284" y="982"/>
                  </a:lnTo>
                  <a:lnTo>
                    <a:pt x="1297" y="982"/>
                  </a:lnTo>
                  <a:lnTo>
                    <a:pt x="1308" y="982"/>
                  </a:lnTo>
                  <a:lnTo>
                    <a:pt x="1320" y="982"/>
                  </a:lnTo>
                  <a:lnTo>
                    <a:pt x="1332" y="982"/>
                  </a:lnTo>
                  <a:lnTo>
                    <a:pt x="1344" y="982"/>
                  </a:lnTo>
                  <a:lnTo>
                    <a:pt x="1356" y="982"/>
                  </a:lnTo>
                  <a:lnTo>
                    <a:pt x="1369" y="982"/>
                  </a:lnTo>
                  <a:lnTo>
                    <a:pt x="1380" y="982"/>
                  </a:lnTo>
                  <a:lnTo>
                    <a:pt x="1392" y="982"/>
                  </a:lnTo>
                  <a:lnTo>
                    <a:pt x="1404" y="982"/>
                  </a:lnTo>
                  <a:lnTo>
                    <a:pt x="1416" y="982"/>
                  </a:lnTo>
                  <a:lnTo>
                    <a:pt x="1428" y="982"/>
                  </a:lnTo>
                  <a:lnTo>
                    <a:pt x="1440" y="982"/>
                  </a:lnTo>
                  <a:lnTo>
                    <a:pt x="1452" y="982"/>
                  </a:lnTo>
                  <a:lnTo>
                    <a:pt x="1464" y="982"/>
                  </a:lnTo>
                  <a:lnTo>
                    <a:pt x="1476" y="982"/>
                  </a:lnTo>
                  <a:lnTo>
                    <a:pt x="1488" y="982"/>
                  </a:lnTo>
                  <a:lnTo>
                    <a:pt x="1500" y="982"/>
                  </a:lnTo>
                  <a:lnTo>
                    <a:pt x="1512" y="982"/>
                  </a:lnTo>
                  <a:lnTo>
                    <a:pt x="1524" y="982"/>
                  </a:lnTo>
                  <a:lnTo>
                    <a:pt x="1512" y="982"/>
                  </a:lnTo>
                  <a:lnTo>
                    <a:pt x="1500" y="982"/>
                  </a:lnTo>
                  <a:lnTo>
                    <a:pt x="1488" y="982"/>
                  </a:lnTo>
                  <a:lnTo>
                    <a:pt x="1476" y="982"/>
                  </a:lnTo>
                  <a:lnTo>
                    <a:pt x="1464" y="982"/>
                  </a:lnTo>
                  <a:lnTo>
                    <a:pt x="1452" y="982"/>
                  </a:lnTo>
                  <a:lnTo>
                    <a:pt x="1440" y="982"/>
                  </a:lnTo>
                  <a:lnTo>
                    <a:pt x="1428" y="982"/>
                  </a:lnTo>
                  <a:lnTo>
                    <a:pt x="1416" y="982"/>
                  </a:lnTo>
                  <a:lnTo>
                    <a:pt x="1404" y="982"/>
                  </a:lnTo>
                  <a:lnTo>
                    <a:pt x="1392" y="982"/>
                  </a:lnTo>
                  <a:lnTo>
                    <a:pt x="1380" y="982"/>
                  </a:lnTo>
                  <a:lnTo>
                    <a:pt x="1369" y="982"/>
                  </a:lnTo>
                  <a:lnTo>
                    <a:pt x="1356" y="982"/>
                  </a:lnTo>
                  <a:lnTo>
                    <a:pt x="1344" y="982"/>
                  </a:lnTo>
                  <a:lnTo>
                    <a:pt x="1332" y="982"/>
                  </a:lnTo>
                  <a:lnTo>
                    <a:pt x="1320" y="982"/>
                  </a:lnTo>
                  <a:lnTo>
                    <a:pt x="1308" y="982"/>
                  </a:lnTo>
                  <a:lnTo>
                    <a:pt x="1297" y="982"/>
                  </a:lnTo>
                  <a:lnTo>
                    <a:pt x="1284" y="982"/>
                  </a:lnTo>
                  <a:lnTo>
                    <a:pt x="1272" y="982"/>
                  </a:lnTo>
                  <a:lnTo>
                    <a:pt x="1260" y="982"/>
                  </a:lnTo>
                  <a:lnTo>
                    <a:pt x="1248" y="982"/>
                  </a:lnTo>
                  <a:lnTo>
                    <a:pt x="1237" y="982"/>
                  </a:lnTo>
                  <a:lnTo>
                    <a:pt x="1225" y="982"/>
                  </a:lnTo>
                  <a:lnTo>
                    <a:pt x="1212" y="982"/>
                  </a:lnTo>
                  <a:lnTo>
                    <a:pt x="1200" y="982"/>
                  </a:lnTo>
                  <a:lnTo>
                    <a:pt x="1188" y="982"/>
                  </a:lnTo>
                  <a:lnTo>
                    <a:pt x="1177" y="982"/>
                  </a:lnTo>
                  <a:lnTo>
                    <a:pt x="1165" y="982"/>
                  </a:lnTo>
                  <a:lnTo>
                    <a:pt x="1152" y="982"/>
                  </a:lnTo>
                  <a:lnTo>
                    <a:pt x="1140" y="982"/>
                  </a:lnTo>
                  <a:lnTo>
                    <a:pt x="1128" y="982"/>
                  </a:lnTo>
                  <a:lnTo>
                    <a:pt x="1116" y="982"/>
                  </a:lnTo>
                  <a:lnTo>
                    <a:pt x="1104" y="966"/>
                  </a:lnTo>
                  <a:lnTo>
                    <a:pt x="1092" y="982"/>
                  </a:lnTo>
                  <a:lnTo>
                    <a:pt x="1080" y="974"/>
                  </a:lnTo>
                  <a:lnTo>
                    <a:pt x="1068" y="982"/>
                  </a:lnTo>
                  <a:lnTo>
                    <a:pt x="1055" y="974"/>
                  </a:lnTo>
                  <a:lnTo>
                    <a:pt x="1044" y="974"/>
                  </a:lnTo>
                  <a:lnTo>
                    <a:pt x="1032" y="966"/>
                  </a:lnTo>
                  <a:lnTo>
                    <a:pt x="1020" y="974"/>
                  </a:lnTo>
                  <a:lnTo>
                    <a:pt x="1008" y="935"/>
                  </a:lnTo>
                  <a:lnTo>
                    <a:pt x="996" y="943"/>
                  </a:lnTo>
                  <a:lnTo>
                    <a:pt x="984" y="966"/>
                  </a:lnTo>
                  <a:lnTo>
                    <a:pt x="972" y="928"/>
                  </a:lnTo>
                  <a:lnTo>
                    <a:pt x="960" y="843"/>
                  </a:lnTo>
                  <a:lnTo>
                    <a:pt x="948" y="866"/>
                  </a:lnTo>
                  <a:lnTo>
                    <a:pt x="936" y="889"/>
                  </a:lnTo>
                  <a:lnTo>
                    <a:pt x="923" y="874"/>
                  </a:lnTo>
                  <a:lnTo>
                    <a:pt x="912" y="866"/>
                  </a:lnTo>
                  <a:lnTo>
                    <a:pt x="900" y="920"/>
                  </a:lnTo>
                  <a:lnTo>
                    <a:pt x="888" y="920"/>
                  </a:lnTo>
                  <a:lnTo>
                    <a:pt x="876" y="928"/>
                  </a:lnTo>
                  <a:lnTo>
                    <a:pt x="864" y="928"/>
                  </a:lnTo>
                  <a:lnTo>
                    <a:pt x="852" y="928"/>
                  </a:lnTo>
                  <a:lnTo>
                    <a:pt x="840" y="913"/>
                  </a:lnTo>
                  <a:lnTo>
                    <a:pt x="828" y="920"/>
                  </a:lnTo>
                  <a:lnTo>
                    <a:pt x="816" y="935"/>
                  </a:lnTo>
                  <a:lnTo>
                    <a:pt x="804" y="889"/>
                  </a:lnTo>
                  <a:lnTo>
                    <a:pt x="792" y="959"/>
                  </a:lnTo>
                  <a:lnTo>
                    <a:pt x="780" y="974"/>
                  </a:lnTo>
                  <a:lnTo>
                    <a:pt x="768" y="951"/>
                  </a:lnTo>
                  <a:lnTo>
                    <a:pt x="756" y="943"/>
                  </a:lnTo>
                  <a:lnTo>
                    <a:pt x="744" y="951"/>
                  </a:lnTo>
                  <a:lnTo>
                    <a:pt x="732" y="966"/>
                  </a:lnTo>
                  <a:lnTo>
                    <a:pt x="720" y="974"/>
                  </a:lnTo>
                  <a:lnTo>
                    <a:pt x="708" y="966"/>
                  </a:lnTo>
                  <a:lnTo>
                    <a:pt x="696" y="982"/>
                  </a:lnTo>
                  <a:lnTo>
                    <a:pt x="684" y="943"/>
                  </a:lnTo>
                  <a:lnTo>
                    <a:pt x="672" y="966"/>
                  </a:lnTo>
                  <a:lnTo>
                    <a:pt x="660" y="943"/>
                  </a:lnTo>
                  <a:lnTo>
                    <a:pt x="648" y="959"/>
                  </a:lnTo>
                  <a:lnTo>
                    <a:pt x="636" y="951"/>
                  </a:lnTo>
                  <a:lnTo>
                    <a:pt x="624" y="959"/>
                  </a:lnTo>
                  <a:lnTo>
                    <a:pt x="612" y="935"/>
                  </a:lnTo>
                  <a:lnTo>
                    <a:pt x="601" y="851"/>
                  </a:lnTo>
                  <a:lnTo>
                    <a:pt x="588" y="851"/>
                  </a:lnTo>
                  <a:lnTo>
                    <a:pt x="576" y="835"/>
                  </a:lnTo>
                  <a:lnTo>
                    <a:pt x="564" y="642"/>
                  </a:lnTo>
                  <a:lnTo>
                    <a:pt x="552" y="649"/>
                  </a:lnTo>
                  <a:lnTo>
                    <a:pt x="541" y="456"/>
                  </a:lnTo>
                  <a:lnTo>
                    <a:pt x="528" y="564"/>
                  </a:lnTo>
                  <a:lnTo>
                    <a:pt x="516" y="294"/>
                  </a:lnTo>
                  <a:lnTo>
                    <a:pt x="504" y="247"/>
                  </a:lnTo>
                  <a:lnTo>
                    <a:pt x="492" y="255"/>
                  </a:lnTo>
                  <a:lnTo>
                    <a:pt x="480" y="147"/>
                  </a:lnTo>
                  <a:lnTo>
                    <a:pt x="469" y="39"/>
                  </a:lnTo>
                  <a:lnTo>
                    <a:pt x="456" y="232"/>
                  </a:lnTo>
                  <a:lnTo>
                    <a:pt x="444" y="0"/>
                  </a:lnTo>
                  <a:lnTo>
                    <a:pt x="432" y="124"/>
                  </a:lnTo>
                  <a:lnTo>
                    <a:pt x="420" y="162"/>
                  </a:lnTo>
                  <a:lnTo>
                    <a:pt x="409" y="402"/>
                  </a:lnTo>
                  <a:lnTo>
                    <a:pt x="397" y="301"/>
                  </a:lnTo>
                  <a:lnTo>
                    <a:pt x="384" y="402"/>
                  </a:lnTo>
                  <a:lnTo>
                    <a:pt x="372" y="982"/>
                  </a:lnTo>
                  <a:lnTo>
                    <a:pt x="360" y="982"/>
                  </a:lnTo>
                  <a:lnTo>
                    <a:pt x="349" y="982"/>
                  </a:lnTo>
                  <a:lnTo>
                    <a:pt x="337" y="982"/>
                  </a:lnTo>
                  <a:lnTo>
                    <a:pt x="325" y="982"/>
                  </a:lnTo>
                  <a:lnTo>
                    <a:pt x="312" y="982"/>
                  </a:lnTo>
                  <a:lnTo>
                    <a:pt x="300" y="982"/>
                  </a:lnTo>
                  <a:lnTo>
                    <a:pt x="288" y="982"/>
                  </a:lnTo>
                  <a:lnTo>
                    <a:pt x="277" y="982"/>
                  </a:lnTo>
                  <a:lnTo>
                    <a:pt x="265" y="982"/>
                  </a:lnTo>
                  <a:lnTo>
                    <a:pt x="252" y="982"/>
                  </a:lnTo>
                  <a:lnTo>
                    <a:pt x="240" y="982"/>
                  </a:lnTo>
                  <a:lnTo>
                    <a:pt x="227" y="982"/>
                  </a:lnTo>
                  <a:lnTo>
                    <a:pt x="216" y="982"/>
                  </a:lnTo>
                  <a:lnTo>
                    <a:pt x="204" y="982"/>
                  </a:lnTo>
                  <a:lnTo>
                    <a:pt x="192" y="982"/>
                  </a:lnTo>
                  <a:lnTo>
                    <a:pt x="180" y="982"/>
                  </a:lnTo>
                  <a:lnTo>
                    <a:pt x="168" y="982"/>
                  </a:lnTo>
                  <a:lnTo>
                    <a:pt x="156" y="982"/>
                  </a:lnTo>
                  <a:lnTo>
                    <a:pt x="144" y="982"/>
                  </a:lnTo>
                  <a:lnTo>
                    <a:pt x="132" y="982"/>
                  </a:lnTo>
                  <a:lnTo>
                    <a:pt x="120" y="982"/>
                  </a:lnTo>
                  <a:lnTo>
                    <a:pt x="108" y="982"/>
                  </a:lnTo>
                  <a:lnTo>
                    <a:pt x="96" y="982"/>
                  </a:lnTo>
                  <a:lnTo>
                    <a:pt x="84" y="982"/>
                  </a:lnTo>
                  <a:lnTo>
                    <a:pt x="72" y="982"/>
                  </a:lnTo>
                  <a:lnTo>
                    <a:pt x="60" y="982"/>
                  </a:lnTo>
                  <a:lnTo>
                    <a:pt x="48" y="982"/>
                  </a:lnTo>
                  <a:lnTo>
                    <a:pt x="36" y="982"/>
                  </a:lnTo>
                  <a:lnTo>
                    <a:pt x="24" y="982"/>
                  </a:lnTo>
                  <a:lnTo>
                    <a:pt x="12" y="982"/>
                  </a:lnTo>
                  <a:lnTo>
                    <a:pt x="0" y="982"/>
                  </a:lnTo>
                </a:path>
              </a:pathLst>
            </a:custGeom>
            <a:solidFill>
              <a:srgbClr val="00FF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50" name="Freeform 222">
              <a:extLst>
                <a:ext uri="{FF2B5EF4-FFF2-40B4-BE49-F238E27FC236}">
                  <a16:creationId xmlns:a16="http://schemas.microsoft.com/office/drawing/2014/main" id="{531CFFD5-E41F-DC43-B067-532E5CB119CC}"/>
                </a:ext>
              </a:extLst>
            </p:cNvPr>
            <p:cNvSpPr>
              <a:spLocks/>
            </p:cNvSpPr>
            <p:nvPr/>
          </p:nvSpPr>
          <p:spPr bwMode="auto">
            <a:xfrm>
              <a:off x="2432" y="543"/>
              <a:ext cx="1525" cy="983"/>
            </a:xfrm>
            <a:custGeom>
              <a:avLst/>
              <a:gdLst>
                <a:gd name="T0" fmla="*/ 48 w 1525"/>
                <a:gd name="T1" fmla="*/ 920 h 983"/>
                <a:gd name="T2" fmla="*/ 108 w 1525"/>
                <a:gd name="T3" fmla="*/ 889 h 983"/>
                <a:gd name="T4" fmla="*/ 168 w 1525"/>
                <a:gd name="T5" fmla="*/ 796 h 983"/>
                <a:gd name="T6" fmla="*/ 227 w 1525"/>
                <a:gd name="T7" fmla="*/ 827 h 983"/>
                <a:gd name="T8" fmla="*/ 288 w 1525"/>
                <a:gd name="T9" fmla="*/ 665 h 983"/>
                <a:gd name="T10" fmla="*/ 349 w 1525"/>
                <a:gd name="T11" fmla="*/ 433 h 983"/>
                <a:gd name="T12" fmla="*/ 409 w 1525"/>
                <a:gd name="T13" fmla="*/ 402 h 983"/>
                <a:gd name="T14" fmla="*/ 469 w 1525"/>
                <a:gd name="T15" fmla="*/ 39 h 983"/>
                <a:gd name="T16" fmla="*/ 528 w 1525"/>
                <a:gd name="T17" fmla="*/ 564 h 983"/>
                <a:gd name="T18" fmla="*/ 588 w 1525"/>
                <a:gd name="T19" fmla="*/ 851 h 983"/>
                <a:gd name="T20" fmla="*/ 648 w 1525"/>
                <a:gd name="T21" fmla="*/ 959 h 983"/>
                <a:gd name="T22" fmla="*/ 708 w 1525"/>
                <a:gd name="T23" fmla="*/ 966 h 983"/>
                <a:gd name="T24" fmla="*/ 768 w 1525"/>
                <a:gd name="T25" fmla="*/ 951 h 983"/>
                <a:gd name="T26" fmla="*/ 828 w 1525"/>
                <a:gd name="T27" fmla="*/ 920 h 983"/>
                <a:gd name="T28" fmla="*/ 888 w 1525"/>
                <a:gd name="T29" fmla="*/ 920 h 983"/>
                <a:gd name="T30" fmla="*/ 948 w 1525"/>
                <a:gd name="T31" fmla="*/ 866 h 983"/>
                <a:gd name="T32" fmla="*/ 1008 w 1525"/>
                <a:gd name="T33" fmla="*/ 935 h 983"/>
                <a:gd name="T34" fmla="*/ 1068 w 1525"/>
                <a:gd name="T35" fmla="*/ 982 h 983"/>
                <a:gd name="T36" fmla="*/ 1128 w 1525"/>
                <a:gd name="T37" fmla="*/ 982 h 983"/>
                <a:gd name="T38" fmla="*/ 1188 w 1525"/>
                <a:gd name="T39" fmla="*/ 982 h 983"/>
                <a:gd name="T40" fmla="*/ 1248 w 1525"/>
                <a:gd name="T41" fmla="*/ 982 h 983"/>
                <a:gd name="T42" fmla="*/ 1308 w 1525"/>
                <a:gd name="T43" fmla="*/ 982 h 983"/>
                <a:gd name="T44" fmla="*/ 1369 w 1525"/>
                <a:gd name="T45" fmla="*/ 982 h 983"/>
                <a:gd name="T46" fmla="*/ 1428 w 1525"/>
                <a:gd name="T47" fmla="*/ 982 h 983"/>
                <a:gd name="T48" fmla="*/ 1488 w 1525"/>
                <a:gd name="T49" fmla="*/ 982 h 983"/>
                <a:gd name="T50" fmla="*/ 1500 w 1525"/>
                <a:gd name="T51" fmla="*/ 982 h 983"/>
                <a:gd name="T52" fmla="*/ 1440 w 1525"/>
                <a:gd name="T53" fmla="*/ 982 h 983"/>
                <a:gd name="T54" fmla="*/ 1380 w 1525"/>
                <a:gd name="T55" fmla="*/ 982 h 983"/>
                <a:gd name="T56" fmla="*/ 1320 w 1525"/>
                <a:gd name="T57" fmla="*/ 982 h 983"/>
                <a:gd name="T58" fmla="*/ 1260 w 1525"/>
                <a:gd name="T59" fmla="*/ 982 h 983"/>
                <a:gd name="T60" fmla="*/ 1200 w 1525"/>
                <a:gd name="T61" fmla="*/ 982 h 983"/>
                <a:gd name="T62" fmla="*/ 1140 w 1525"/>
                <a:gd name="T63" fmla="*/ 982 h 983"/>
                <a:gd name="T64" fmla="*/ 1080 w 1525"/>
                <a:gd name="T65" fmla="*/ 974 h 983"/>
                <a:gd name="T66" fmla="*/ 1020 w 1525"/>
                <a:gd name="T67" fmla="*/ 974 h 983"/>
                <a:gd name="T68" fmla="*/ 960 w 1525"/>
                <a:gd name="T69" fmla="*/ 843 h 983"/>
                <a:gd name="T70" fmla="*/ 900 w 1525"/>
                <a:gd name="T71" fmla="*/ 920 h 983"/>
                <a:gd name="T72" fmla="*/ 840 w 1525"/>
                <a:gd name="T73" fmla="*/ 913 h 983"/>
                <a:gd name="T74" fmla="*/ 780 w 1525"/>
                <a:gd name="T75" fmla="*/ 974 h 983"/>
                <a:gd name="T76" fmla="*/ 720 w 1525"/>
                <a:gd name="T77" fmla="*/ 974 h 983"/>
                <a:gd name="T78" fmla="*/ 660 w 1525"/>
                <a:gd name="T79" fmla="*/ 943 h 983"/>
                <a:gd name="T80" fmla="*/ 601 w 1525"/>
                <a:gd name="T81" fmla="*/ 851 h 983"/>
                <a:gd name="T82" fmla="*/ 541 w 1525"/>
                <a:gd name="T83" fmla="*/ 456 h 983"/>
                <a:gd name="T84" fmla="*/ 480 w 1525"/>
                <a:gd name="T85" fmla="*/ 147 h 983"/>
                <a:gd name="T86" fmla="*/ 420 w 1525"/>
                <a:gd name="T87" fmla="*/ 162 h 983"/>
                <a:gd name="T88" fmla="*/ 360 w 1525"/>
                <a:gd name="T89" fmla="*/ 982 h 983"/>
                <a:gd name="T90" fmla="*/ 300 w 1525"/>
                <a:gd name="T91" fmla="*/ 982 h 983"/>
                <a:gd name="T92" fmla="*/ 240 w 1525"/>
                <a:gd name="T93" fmla="*/ 982 h 983"/>
                <a:gd name="T94" fmla="*/ 180 w 1525"/>
                <a:gd name="T95" fmla="*/ 982 h 983"/>
                <a:gd name="T96" fmla="*/ 120 w 1525"/>
                <a:gd name="T97" fmla="*/ 982 h 983"/>
                <a:gd name="T98" fmla="*/ 60 w 1525"/>
                <a:gd name="T99" fmla="*/ 982 h 983"/>
                <a:gd name="T100" fmla="*/ 0 w 1525"/>
                <a:gd name="T101" fmla="*/ 982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25" h="983">
                  <a:moveTo>
                    <a:pt x="0" y="742"/>
                  </a:moveTo>
                  <a:lnTo>
                    <a:pt x="12" y="928"/>
                  </a:lnTo>
                  <a:lnTo>
                    <a:pt x="24" y="920"/>
                  </a:lnTo>
                  <a:lnTo>
                    <a:pt x="36" y="935"/>
                  </a:lnTo>
                  <a:lnTo>
                    <a:pt x="48" y="920"/>
                  </a:lnTo>
                  <a:lnTo>
                    <a:pt x="60" y="935"/>
                  </a:lnTo>
                  <a:lnTo>
                    <a:pt x="72" y="897"/>
                  </a:lnTo>
                  <a:lnTo>
                    <a:pt x="84" y="874"/>
                  </a:lnTo>
                  <a:lnTo>
                    <a:pt x="96" y="913"/>
                  </a:lnTo>
                  <a:lnTo>
                    <a:pt x="108" y="889"/>
                  </a:lnTo>
                  <a:lnTo>
                    <a:pt x="120" y="935"/>
                  </a:lnTo>
                  <a:lnTo>
                    <a:pt x="132" y="889"/>
                  </a:lnTo>
                  <a:lnTo>
                    <a:pt x="144" y="858"/>
                  </a:lnTo>
                  <a:lnTo>
                    <a:pt x="156" y="866"/>
                  </a:lnTo>
                  <a:lnTo>
                    <a:pt x="168" y="796"/>
                  </a:lnTo>
                  <a:lnTo>
                    <a:pt x="180" y="796"/>
                  </a:lnTo>
                  <a:lnTo>
                    <a:pt x="192" y="843"/>
                  </a:lnTo>
                  <a:lnTo>
                    <a:pt x="204" y="804"/>
                  </a:lnTo>
                  <a:lnTo>
                    <a:pt x="216" y="742"/>
                  </a:lnTo>
                  <a:lnTo>
                    <a:pt x="227" y="827"/>
                  </a:lnTo>
                  <a:lnTo>
                    <a:pt x="240" y="796"/>
                  </a:lnTo>
                  <a:lnTo>
                    <a:pt x="252" y="765"/>
                  </a:lnTo>
                  <a:lnTo>
                    <a:pt x="265" y="765"/>
                  </a:lnTo>
                  <a:lnTo>
                    <a:pt x="277" y="742"/>
                  </a:lnTo>
                  <a:lnTo>
                    <a:pt x="288" y="665"/>
                  </a:lnTo>
                  <a:lnTo>
                    <a:pt x="300" y="649"/>
                  </a:lnTo>
                  <a:lnTo>
                    <a:pt x="312" y="688"/>
                  </a:lnTo>
                  <a:lnTo>
                    <a:pt x="325" y="688"/>
                  </a:lnTo>
                  <a:lnTo>
                    <a:pt x="337" y="649"/>
                  </a:lnTo>
                  <a:lnTo>
                    <a:pt x="349" y="433"/>
                  </a:lnTo>
                  <a:lnTo>
                    <a:pt x="360" y="510"/>
                  </a:lnTo>
                  <a:lnTo>
                    <a:pt x="372" y="364"/>
                  </a:lnTo>
                  <a:lnTo>
                    <a:pt x="384" y="402"/>
                  </a:lnTo>
                  <a:lnTo>
                    <a:pt x="397" y="301"/>
                  </a:lnTo>
                  <a:lnTo>
                    <a:pt x="409" y="402"/>
                  </a:lnTo>
                  <a:lnTo>
                    <a:pt x="420" y="162"/>
                  </a:lnTo>
                  <a:lnTo>
                    <a:pt x="432" y="124"/>
                  </a:lnTo>
                  <a:lnTo>
                    <a:pt x="444" y="0"/>
                  </a:lnTo>
                  <a:lnTo>
                    <a:pt x="456" y="232"/>
                  </a:lnTo>
                  <a:lnTo>
                    <a:pt x="469" y="39"/>
                  </a:lnTo>
                  <a:lnTo>
                    <a:pt x="480" y="147"/>
                  </a:lnTo>
                  <a:lnTo>
                    <a:pt x="492" y="255"/>
                  </a:lnTo>
                  <a:lnTo>
                    <a:pt x="504" y="247"/>
                  </a:lnTo>
                  <a:lnTo>
                    <a:pt x="516" y="294"/>
                  </a:lnTo>
                  <a:lnTo>
                    <a:pt x="528" y="564"/>
                  </a:lnTo>
                  <a:lnTo>
                    <a:pt x="541" y="456"/>
                  </a:lnTo>
                  <a:lnTo>
                    <a:pt x="552" y="649"/>
                  </a:lnTo>
                  <a:lnTo>
                    <a:pt x="564" y="642"/>
                  </a:lnTo>
                  <a:lnTo>
                    <a:pt x="576" y="835"/>
                  </a:lnTo>
                  <a:lnTo>
                    <a:pt x="588" y="851"/>
                  </a:lnTo>
                  <a:lnTo>
                    <a:pt x="601" y="851"/>
                  </a:lnTo>
                  <a:lnTo>
                    <a:pt x="612" y="935"/>
                  </a:lnTo>
                  <a:lnTo>
                    <a:pt x="624" y="959"/>
                  </a:lnTo>
                  <a:lnTo>
                    <a:pt x="636" y="951"/>
                  </a:lnTo>
                  <a:lnTo>
                    <a:pt x="648" y="959"/>
                  </a:lnTo>
                  <a:lnTo>
                    <a:pt x="660" y="943"/>
                  </a:lnTo>
                  <a:lnTo>
                    <a:pt x="672" y="966"/>
                  </a:lnTo>
                  <a:lnTo>
                    <a:pt x="684" y="943"/>
                  </a:lnTo>
                  <a:lnTo>
                    <a:pt x="696" y="982"/>
                  </a:lnTo>
                  <a:lnTo>
                    <a:pt x="708" y="966"/>
                  </a:lnTo>
                  <a:lnTo>
                    <a:pt x="720" y="974"/>
                  </a:lnTo>
                  <a:lnTo>
                    <a:pt x="732" y="966"/>
                  </a:lnTo>
                  <a:lnTo>
                    <a:pt x="744" y="951"/>
                  </a:lnTo>
                  <a:lnTo>
                    <a:pt x="756" y="943"/>
                  </a:lnTo>
                  <a:lnTo>
                    <a:pt x="768" y="951"/>
                  </a:lnTo>
                  <a:lnTo>
                    <a:pt x="780" y="974"/>
                  </a:lnTo>
                  <a:lnTo>
                    <a:pt x="792" y="959"/>
                  </a:lnTo>
                  <a:lnTo>
                    <a:pt x="804" y="889"/>
                  </a:lnTo>
                  <a:lnTo>
                    <a:pt x="816" y="935"/>
                  </a:lnTo>
                  <a:lnTo>
                    <a:pt x="828" y="920"/>
                  </a:lnTo>
                  <a:lnTo>
                    <a:pt x="840" y="913"/>
                  </a:lnTo>
                  <a:lnTo>
                    <a:pt x="852" y="928"/>
                  </a:lnTo>
                  <a:lnTo>
                    <a:pt x="864" y="928"/>
                  </a:lnTo>
                  <a:lnTo>
                    <a:pt x="876" y="928"/>
                  </a:lnTo>
                  <a:lnTo>
                    <a:pt x="888" y="920"/>
                  </a:lnTo>
                  <a:lnTo>
                    <a:pt x="900" y="920"/>
                  </a:lnTo>
                  <a:lnTo>
                    <a:pt x="912" y="866"/>
                  </a:lnTo>
                  <a:lnTo>
                    <a:pt x="923" y="874"/>
                  </a:lnTo>
                  <a:lnTo>
                    <a:pt x="936" y="889"/>
                  </a:lnTo>
                  <a:lnTo>
                    <a:pt x="948" y="866"/>
                  </a:lnTo>
                  <a:lnTo>
                    <a:pt x="960" y="843"/>
                  </a:lnTo>
                  <a:lnTo>
                    <a:pt x="972" y="928"/>
                  </a:lnTo>
                  <a:lnTo>
                    <a:pt x="984" y="966"/>
                  </a:lnTo>
                  <a:lnTo>
                    <a:pt x="996" y="943"/>
                  </a:lnTo>
                  <a:lnTo>
                    <a:pt x="1008" y="935"/>
                  </a:lnTo>
                  <a:lnTo>
                    <a:pt x="1020" y="974"/>
                  </a:lnTo>
                  <a:lnTo>
                    <a:pt x="1032" y="966"/>
                  </a:lnTo>
                  <a:lnTo>
                    <a:pt x="1044" y="974"/>
                  </a:lnTo>
                  <a:lnTo>
                    <a:pt x="1055" y="974"/>
                  </a:lnTo>
                  <a:lnTo>
                    <a:pt x="1068" y="982"/>
                  </a:lnTo>
                  <a:lnTo>
                    <a:pt x="1080" y="974"/>
                  </a:lnTo>
                  <a:lnTo>
                    <a:pt x="1092" y="982"/>
                  </a:lnTo>
                  <a:lnTo>
                    <a:pt x="1104" y="966"/>
                  </a:lnTo>
                  <a:lnTo>
                    <a:pt x="1116" y="982"/>
                  </a:lnTo>
                  <a:lnTo>
                    <a:pt x="1128" y="982"/>
                  </a:lnTo>
                  <a:lnTo>
                    <a:pt x="1140" y="982"/>
                  </a:lnTo>
                  <a:lnTo>
                    <a:pt x="1152" y="982"/>
                  </a:lnTo>
                  <a:lnTo>
                    <a:pt x="1165" y="982"/>
                  </a:lnTo>
                  <a:lnTo>
                    <a:pt x="1177" y="982"/>
                  </a:lnTo>
                  <a:lnTo>
                    <a:pt x="1188" y="982"/>
                  </a:lnTo>
                  <a:lnTo>
                    <a:pt x="1200" y="982"/>
                  </a:lnTo>
                  <a:lnTo>
                    <a:pt x="1212" y="982"/>
                  </a:lnTo>
                  <a:lnTo>
                    <a:pt x="1225" y="982"/>
                  </a:lnTo>
                  <a:lnTo>
                    <a:pt x="1237" y="982"/>
                  </a:lnTo>
                  <a:lnTo>
                    <a:pt x="1248" y="982"/>
                  </a:lnTo>
                  <a:lnTo>
                    <a:pt x="1260" y="982"/>
                  </a:lnTo>
                  <a:lnTo>
                    <a:pt x="1272" y="982"/>
                  </a:lnTo>
                  <a:lnTo>
                    <a:pt x="1284" y="982"/>
                  </a:lnTo>
                  <a:lnTo>
                    <a:pt x="1297" y="982"/>
                  </a:lnTo>
                  <a:lnTo>
                    <a:pt x="1308" y="982"/>
                  </a:lnTo>
                  <a:lnTo>
                    <a:pt x="1320" y="982"/>
                  </a:lnTo>
                  <a:lnTo>
                    <a:pt x="1332" y="982"/>
                  </a:lnTo>
                  <a:lnTo>
                    <a:pt x="1344" y="982"/>
                  </a:lnTo>
                  <a:lnTo>
                    <a:pt x="1356" y="982"/>
                  </a:lnTo>
                  <a:lnTo>
                    <a:pt x="1369" y="982"/>
                  </a:lnTo>
                  <a:lnTo>
                    <a:pt x="1380" y="982"/>
                  </a:lnTo>
                  <a:lnTo>
                    <a:pt x="1392" y="982"/>
                  </a:lnTo>
                  <a:lnTo>
                    <a:pt x="1404" y="982"/>
                  </a:lnTo>
                  <a:lnTo>
                    <a:pt x="1416" y="982"/>
                  </a:lnTo>
                  <a:lnTo>
                    <a:pt x="1428" y="982"/>
                  </a:lnTo>
                  <a:lnTo>
                    <a:pt x="1440" y="982"/>
                  </a:lnTo>
                  <a:lnTo>
                    <a:pt x="1452" y="982"/>
                  </a:lnTo>
                  <a:lnTo>
                    <a:pt x="1464" y="982"/>
                  </a:lnTo>
                  <a:lnTo>
                    <a:pt x="1476" y="982"/>
                  </a:lnTo>
                  <a:lnTo>
                    <a:pt x="1488" y="982"/>
                  </a:lnTo>
                  <a:lnTo>
                    <a:pt x="1500" y="982"/>
                  </a:lnTo>
                  <a:lnTo>
                    <a:pt x="1512" y="982"/>
                  </a:lnTo>
                  <a:lnTo>
                    <a:pt x="1524" y="982"/>
                  </a:lnTo>
                  <a:lnTo>
                    <a:pt x="1512" y="982"/>
                  </a:lnTo>
                  <a:lnTo>
                    <a:pt x="1500" y="982"/>
                  </a:lnTo>
                  <a:lnTo>
                    <a:pt x="1488" y="982"/>
                  </a:lnTo>
                  <a:lnTo>
                    <a:pt x="1476" y="982"/>
                  </a:lnTo>
                  <a:lnTo>
                    <a:pt x="1464" y="982"/>
                  </a:lnTo>
                  <a:lnTo>
                    <a:pt x="1452" y="982"/>
                  </a:lnTo>
                  <a:lnTo>
                    <a:pt x="1440" y="982"/>
                  </a:lnTo>
                  <a:lnTo>
                    <a:pt x="1428" y="982"/>
                  </a:lnTo>
                  <a:lnTo>
                    <a:pt x="1416" y="982"/>
                  </a:lnTo>
                  <a:lnTo>
                    <a:pt x="1404" y="982"/>
                  </a:lnTo>
                  <a:lnTo>
                    <a:pt x="1392" y="982"/>
                  </a:lnTo>
                  <a:lnTo>
                    <a:pt x="1380" y="982"/>
                  </a:lnTo>
                  <a:lnTo>
                    <a:pt x="1369" y="982"/>
                  </a:lnTo>
                  <a:lnTo>
                    <a:pt x="1356" y="982"/>
                  </a:lnTo>
                  <a:lnTo>
                    <a:pt x="1344" y="982"/>
                  </a:lnTo>
                  <a:lnTo>
                    <a:pt x="1332" y="982"/>
                  </a:lnTo>
                  <a:lnTo>
                    <a:pt x="1320" y="982"/>
                  </a:lnTo>
                  <a:lnTo>
                    <a:pt x="1308" y="982"/>
                  </a:lnTo>
                  <a:lnTo>
                    <a:pt x="1297" y="982"/>
                  </a:lnTo>
                  <a:lnTo>
                    <a:pt x="1284" y="982"/>
                  </a:lnTo>
                  <a:lnTo>
                    <a:pt x="1272" y="982"/>
                  </a:lnTo>
                  <a:lnTo>
                    <a:pt x="1260" y="982"/>
                  </a:lnTo>
                  <a:lnTo>
                    <a:pt x="1248" y="982"/>
                  </a:lnTo>
                  <a:lnTo>
                    <a:pt x="1237" y="982"/>
                  </a:lnTo>
                  <a:lnTo>
                    <a:pt x="1225" y="982"/>
                  </a:lnTo>
                  <a:lnTo>
                    <a:pt x="1212" y="982"/>
                  </a:lnTo>
                  <a:lnTo>
                    <a:pt x="1200" y="982"/>
                  </a:lnTo>
                  <a:lnTo>
                    <a:pt x="1188" y="982"/>
                  </a:lnTo>
                  <a:lnTo>
                    <a:pt x="1177" y="982"/>
                  </a:lnTo>
                  <a:lnTo>
                    <a:pt x="1165" y="982"/>
                  </a:lnTo>
                  <a:lnTo>
                    <a:pt x="1152" y="982"/>
                  </a:lnTo>
                  <a:lnTo>
                    <a:pt x="1140" y="982"/>
                  </a:lnTo>
                  <a:lnTo>
                    <a:pt x="1128" y="982"/>
                  </a:lnTo>
                  <a:lnTo>
                    <a:pt x="1116" y="982"/>
                  </a:lnTo>
                  <a:lnTo>
                    <a:pt x="1104" y="966"/>
                  </a:lnTo>
                  <a:lnTo>
                    <a:pt x="1092" y="982"/>
                  </a:lnTo>
                  <a:lnTo>
                    <a:pt x="1080" y="974"/>
                  </a:lnTo>
                  <a:lnTo>
                    <a:pt x="1068" y="982"/>
                  </a:lnTo>
                  <a:lnTo>
                    <a:pt x="1055" y="974"/>
                  </a:lnTo>
                  <a:lnTo>
                    <a:pt x="1044" y="974"/>
                  </a:lnTo>
                  <a:lnTo>
                    <a:pt x="1032" y="966"/>
                  </a:lnTo>
                  <a:lnTo>
                    <a:pt x="1020" y="974"/>
                  </a:lnTo>
                  <a:lnTo>
                    <a:pt x="1008" y="935"/>
                  </a:lnTo>
                  <a:lnTo>
                    <a:pt x="996" y="943"/>
                  </a:lnTo>
                  <a:lnTo>
                    <a:pt x="984" y="966"/>
                  </a:lnTo>
                  <a:lnTo>
                    <a:pt x="972" y="928"/>
                  </a:lnTo>
                  <a:lnTo>
                    <a:pt x="960" y="843"/>
                  </a:lnTo>
                  <a:lnTo>
                    <a:pt x="948" y="866"/>
                  </a:lnTo>
                  <a:lnTo>
                    <a:pt x="936" y="889"/>
                  </a:lnTo>
                  <a:lnTo>
                    <a:pt x="923" y="874"/>
                  </a:lnTo>
                  <a:lnTo>
                    <a:pt x="912" y="866"/>
                  </a:lnTo>
                  <a:lnTo>
                    <a:pt x="900" y="920"/>
                  </a:lnTo>
                  <a:lnTo>
                    <a:pt x="888" y="920"/>
                  </a:lnTo>
                  <a:lnTo>
                    <a:pt x="876" y="928"/>
                  </a:lnTo>
                  <a:lnTo>
                    <a:pt x="864" y="928"/>
                  </a:lnTo>
                  <a:lnTo>
                    <a:pt x="852" y="928"/>
                  </a:lnTo>
                  <a:lnTo>
                    <a:pt x="840" y="913"/>
                  </a:lnTo>
                  <a:lnTo>
                    <a:pt x="828" y="920"/>
                  </a:lnTo>
                  <a:lnTo>
                    <a:pt x="816" y="935"/>
                  </a:lnTo>
                  <a:lnTo>
                    <a:pt x="804" y="889"/>
                  </a:lnTo>
                  <a:lnTo>
                    <a:pt x="792" y="959"/>
                  </a:lnTo>
                  <a:lnTo>
                    <a:pt x="780" y="974"/>
                  </a:lnTo>
                  <a:lnTo>
                    <a:pt x="768" y="951"/>
                  </a:lnTo>
                  <a:lnTo>
                    <a:pt x="756" y="943"/>
                  </a:lnTo>
                  <a:lnTo>
                    <a:pt x="744" y="951"/>
                  </a:lnTo>
                  <a:lnTo>
                    <a:pt x="732" y="966"/>
                  </a:lnTo>
                  <a:lnTo>
                    <a:pt x="720" y="974"/>
                  </a:lnTo>
                  <a:lnTo>
                    <a:pt x="708" y="966"/>
                  </a:lnTo>
                  <a:lnTo>
                    <a:pt x="696" y="982"/>
                  </a:lnTo>
                  <a:lnTo>
                    <a:pt x="684" y="943"/>
                  </a:lnTo>
                  <a:lnTo>
                    <a:pt x="672" y="966"/>
                  </a:lnTo>
                  <a:lnTo>
                    <a:pt x="660" y="943"/>
                  </a:lnTo>
                  <a:lnTo>
                    <a:pt x="648" y="959"/>
                  </a:lnTo>
                  <a:lnTo>
                    <a:pt x="636" y="951"/>
                  </a:lnTo>
                  <a:lnTo>
                    <a:pt x="624" y="959"/>
                  </a:lnTo>
                  <a:lnTo>
                    <a:pt x="612" y="935"/>
                  </a:lnTo>
                  <a:lnTo>
                    <a:pt x="601" y="851"/>
                  </a:lnTo>
                  <a:lnTo>
                    <a:pt x="588" y="851"/>
                  </a:lnTo>
                  <a:lnTo>
                    <a:pt x="576" y="835"/>
                  </a:lnTo>
                  <a:lnTo>
                    <a:pt x="564" y="642"/>
                  </a:lnTo>
                  <a:lnTo>
                    <a:pt x="552" y="649"/>
                  </a:lnTo>
                  <a:lnTo>
                    <a:pt x="541" y="456"/>
                  </a:lnTo>
                  <a:lnTo>
                    <a:pt x="528" y="564"/>
                  </a:lnTo>
                  <a:lnTo>
                    <a:pt x="516" y="294"/>
                  </a:lnTo>
                  <a:lnTo>
                    <a:pt x="504" y="247"/>
                  </a:lnTo>
                  <a:lnTo>
                    <a:pt x="492" y="255"/>
                  </a:lnTo>
                  <a:lnTo>
                    <a:pt x="480" y="147"/>
                  </a:lnTo>
                  <a:lnTo>
                    <a:pt x="469" y="39"/>
                  </a:lnTo>
                  <a:lnTo>
                    <a:pt x="456" y="232"/>
                  </a:lnTo>
                  <a:lnTo>
                    <a:pt x="444" y="0"/>
                  </a:lnTo>
                  <a:lnTo>
                    <a:pt x="432" y="124"/>
                  </a:lnTo>
                  <a:lnTo>
                    <a:pt x="420" y="162"/>
                  </a:lnTo>
                  <a:lnTo>
                    <a:pt x="409" y="402"/>
                  </a:lnTo>
                  <a:lnTo>
                    <a:pt x="397" y="301"/>
                  </a:lnTo>
                  <a:lnTo>
                    <a:pt x="384" y="402"/>
                  </a:lnTo>
                  <a:lnTo>
                    <a:pt x="372" y="982"/>
                  </a:lnTo>
                  <a:lnTo>
                    <a:pt x="360" y="982"/>
                  </a:lnTo>
                  <a:lnTo>
                    <a:pt x="349" y="982"/>
                  </a:lnTo>
                  <a:lnTo>
                    <a:pt x="337" y="982"/>
                  </a:lnTo>
                  <a:lnTo>
                    <a:pt x="325" y="982"/>
                  </a:lnTo>
                  <a:lnTo>
                    <a:pt x="312" y="982"/>
                  </a:lnTo>
                  <a:lnTo>
                    <a:pt x="300" y="982"/>
                  </a:lnTo>
                  <a:lnTo>
                    <a:pt x="288" y="982"/>
                  </a:lnTo>
                  <a:lnTo>
                    <a:pt x="277" y="982"/>
                  </a:lnTo>
                  <a:lnTo>
                    <a:pt x="265" y="982"/>
                  </a:lnTo>
                  <a:lnTo>
                    <a:pt x="252" y="982"/>
                  </a:lnTo>
                  <a:lnTo>
                    <a:pt x="240" y="982"/>
                  </a:lnTo>
                  <a:lnTo>
                    <a:pt x="227" y="982"/>
                  </a:lnTo>
                  <a:lnTo>
                    <a:pt x="216" y="982"/>
                  </a:lnTo>
                  <a:lnTo>
                    <a:pt x="204" y="982"/>
                  </a:lnTo>
                  <a:lnTo>
                    <a:pt x="192" y="982"/>
                  </a:lnTo>
                  <a:lnTo>
                    <a:pt x="180" y="982"/>
                  </a:lnTo>
                  <a:lnTo>
                    <a:pt x="168" y="982"/>
                  </a:lnTo>
                  <a:lnTo>
                    <a:pt x="156" y="982"/>
                  </a:lnTo>
                  <a:lnTo>
                    <a:pt x="144" y="982"/>
                  </a:lnTo>
                  <a:lnTo>
                    <a:pt x="132" y="982"/>
                  </a:lnTo>
                  <a:lnTo>
                    <a:pt x="120" y="982"/>
                  </a:lnTo>
                  <a:lnTo>
                    <a:pt x="108" y="982"/>
                  </a:lnTo>
                  <a:lnTo>
                    <a:pt x="96" y="982"/>
                  </a:lnTo>
                  <a:lnTo>
                    <a:pt x="84" y="982"/>
                  </a:lnTo>
                  <a:lnTo>
                    <a:pt x="72" y="982"/>
                  </a:lnTo>
                  <a:lnTo>
                    <a:pt x="60" y="982"/>
                  </a:lnTo>
                  <a:lnTo>
                    <a:pt x="48" y="982"/>
                  </a:lnTo>
                  <a:lnTo>
                    <a:pt x="36" y="982"/>
                  </a:lnTo>
                  <a:lnTo>
                    <a:pt x="24" y="982"/>
                  </a:lnTo>
                  <a:lnTo>
                    <a:pt x="12" y="982"/>
                  </a:lnTo>
                  <a:lnTo>
                    <a:pt x="0" y="982"/>
                  </a:lnTo>
                  <a:lnTo>
                    <a:pt x="0" y="742"/>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751" name="Line 223">
              <a:extLst>
                <a:ext uri="{FF2B5EF4-FFF2-40B4-BE49-F238E27FC236}">
                  <a16:creationId xmlns:a16="http://schemas.microsoft.com/office/drawing/2014/main" id="{C5BCA9C5-14A9-7044-BE2D-014EAD6BEEE9}"/>
                </a:ext>
              </a:extLst>
            </p:cNvPr>
            <p:cNvSpPr>
              <a:spLocks noChangeShapeType="1"/>
            </p:cNvSpPr>
            <p:nvPr/>
          </p:nvSpPr>
          <p:spPr bwMode="auto">
            <a:xfrm>
              <a:off x="4373" y="1513"/>
              <a:ext cx="148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52" name="Line 224">
              <a:extLst>
                <a:ext uri="{FF2B5EF4-FFF2-40B4-BE49-F238E27FC236}">
                  <a16:creationId xmlns:a16="http://schemas.microsoft.com/office/drawing/2014/main" id="{68E38725-DF90-E045-A055-BACBBBE2E589}"/>
                </a:ext>
              </a:extLst>
            </p:cNvPr>
            <p:cNvSpPr>
              <a:spLocks noChangeShapeType="1"/>
            </p:cNvSpPr>
            <p:nvPr/>
          </p:nvSpPr>
          <p:spPr bwMode="auto">
            <a:xfrm flipV="1">
              <a:off x="4361" y="1494"/>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53" name="Line 225">
              <a:extLst>
                <a:ext uri="{FF2B5EF4-FFF2-40B4-BE49-F238E27FC236}">
                  <a16:creationId xmlns:a16="http://schemas.microsoft.com/office/drawing/2014/main" id="{4141DF8B-DC55-7D43-A712-3E25280074B5}"/>
                </a:ext>
              </a:extLst>
            </p:cNvPr>
            <p:cNvSpPr>
              <a:spLocks noChangeShapeType="1"/>
            </p:cNvSpPr>
            <p:nvPr/>
          </p:nvSpPr>
          <p:spPr bwMode="auto">
            <a:xfrm flipV="1">
              <a:off x="4474"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54" name="Line 226">
              <a:extLst>
                <a:ext uri="{FF2B5EF4-FFF2-40B4-BE49-F238E27FC236}">
                  <a16:creationId xmlns:a16="http://schemas.microsoft.com/office/drawing/2014/main" id="{76988A5C-32C3-F34B-A696-FCB22960C523}"/>
                </a:ext>
              </a:extLst>
            </p:cNvPr>
            <p:cNvSpPr>
              <a:spLocks noChangeShapeType="1"/>
            </p:cNvSpPr>
            <p:nvPr/>
          </p:nvSpPr>
          <p:spPr bwMode="auto">
            <a:xfrm flipV="1">
              <a:off x="4542"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55" name="Line 227">
              <a:extLst>
                <a:ext uri="{FF2B5EF4-FFF2-40B4-BE49-F238E27FC236}">
                  <a16:creationId xmlns:a16="http://schemas.microsoft.com/office/drawing/2014/main" id="{5AB038AD-381B-5546-B5BB-B70613C7DB76}"/>
                </a:ext>
              </a:extLst>
            </p:cNvPr>
            <p:cNvSpPr>
              <a:spLocks noChangeShapeType="1"/>
            </p:cNvSpPr>
            <p:nvPr/>
          </p:nvSpPr>
          <p:spPr bwMode="auto">
            <a:xfrm flipV="1">
              <a:off x="4587"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56" name="Line 228">
              <a:extLst>
                <a:ext uri="{FF2B5EF4-FFF2-40B4-BE49-F238E27FC236}">
                  <a16:creationId xmlns:a16="http://schemas.microsoft.com/office/drawing/2014/main" id="{C5E27C36-5CE4-064F-B5A9-8B9F80EF9232}"/>
                </a:ext>
              </a:extLst>
            </p:cNvPr>
            <p:cNvSpPr>
              <a:spLocks noChangeShapeType="1"/>
            </p:cNvSpPr>
            <p:nvPr/>
          </p:nvSpPr>
          <p:spPr bwMode="auto">
            <a:xfrm flipV="1">
              <a:off x="4626"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57" name="Line 229">
              <a:extLst>
                <a:ext uri="{FF2B5EF4-FFF2-40B4-BE49-F238E27FC236}">
                  <a16:creationId xmlns:a16="http://schemas.microsoft.com/office/drawing/2014/main" id="{0273C645-5FD0-C343-8B22-1AC84B91A9EF}"/>
                </a:ext>
              </a:extLst>
            </p:cNvPr>
            <p:cNvSpPr>
              <a:spLocks noChangeShapeType="1"/>
            </p:cNvSpPr>
            <p:nvPr/>
          </p:nvSpPr>
          <p:spPr bwMode="auto">
            <a:xfrm flipV="1">
              <a:off x="4656"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58" name="Line 230">
              <a:extLst>
                <a:ext uri="{FF2B5EF4-FFF2-40B4-BE49-F238E27FC236}">
                  <a16:creationId xmlns:a16="http://schemas.microsoft.com/office/drawing/2014/main" id="{4E6DA570-793F-C54B-988F-86E7580D4F78}"/>
                </a:ext>
              </a:extLst>
            </p:cNvPr>
            <p:cNvSpPr>
              <a:spLocks noChangeShapeType="1"/>
            </p:cNvSpPr>
            <p:nvPr/>
          </p:nvSpPr>
          <p:spPr bwMode="auto">
            <a:xfrm flipV="1">
              <a:off x="4680"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59" name="Line 231">
              <a:extLst>
                <a:ext uri="{FF2B5EF4-FFF2-40B4-BE49-F238E27FC236}">
                  <a16:creationId xmlns:a16="http://schemas.microsoft.com/office/drawing/2014/main" id="{4A72F457-DC61-8C42-BC6A-2A66DB9835E1}"/>
                </a:ext>
              </a:extLst>
            </p:cNvPr>
            <p:cNvSpPr>
              <a:spLocks noChangeShapeType="1"/>
            </p:cNvSpPr>
            <p:nvPr/>
          </p:nvSpPr>
          <p:spPr bwMode="auto">
            <a:xfrm flipV="1">
              <a:off x="4701"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0" name="Line 232">
              <a:extLst>
                <a:ext uri="{FF2B5EF4-FFF2-40B4-BE49-F238E27FC236}">
                  <a16:creationId xmlns:a16="http://schemas.microsoft.com/office/drawing/2014/main" id="{C8B00D3F-37CE-A947-8CF9-EE7D2DD15DCA}"/>
                </a:ext>
              </a:extLst>
            </p:cNvPr>
            <p:cNvSpPr>
              <a:spLocks noChangeShapeType="1"/>
            </p:cNvSpPr>
            <p:nvPr/>
          </p:nvSpPr>
          <p:spPr bwMode="auto">
            <a:xfrm flipV="1">
              <a:off x="4722"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1" name="Line 233">
              <a:extLst>
                <a:ext uri="{FF2B5EF4-FFF2-40B4-BE49-F238E27FC236}">
                  <a16:creationId xmlns:a16="http://schemas.microsoft.com/office/drawing/2014/main" id="{A5130C19-E130-E347-97BD-491E9BCDA753}"/>
                </a:ext>
              </a:extLst>
            </p:cNvPr>
            <p:cNvSpPr>
              <a:spLocks noChangeShapeType="1"/>
            </p:cNvSpPr>
            <p:nvPr/>
          </p:nvSpPr>
          <p:spPr bwMode="auto">
            <a:xfrm flipV="1">
              <a:off x="4739"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2" name="Line 234">
              <a:extLst>
                <a:ext uri="{FF2B5EF4-FFF2-40B4-BE49-F238E27FC236}">
                  <a16:creationId xmlns:a16="http://schemas.microsoft.com/office/drawing/2014/main" id="{15609BB1-E8FF-B94F-B46F-8D001ADFD80A}"/>
                </a:ext>
              </a:extLst>
            </p:cNvPr>
            <p:cNvSpPr>
              <a:spLocks noChangeShapeType="1"/>
            </p:cNvSpPr>
            <p:nvPr/>
          </p:nvSpPr>
          <p:spPr bwMode="auto">
            <a:xfrm flipV="1">
              <a:off x="4739" y="1494"/>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3" name="Line 235">
              <a:extLst>
                <a:ext uri="{FF2B5EF4-FFF2-40B4-BE49-F238E27FC236}">
                  <a16:creationId xmlns:a16="http://schemas.microsoft.com/office/drawing/2014/main" id="{331A0AFE-B3BA-FE4B-B9F9-AD29801B3B71}"/>
                </a:ext>
              </a:extLst>
            </p:cNvPr>
            <p:cNvSpPr>
              <a:spLocks noChangeShapeType="1"/>
            </p:cNvSpPr>
            <p:nvPr/>
          </p:nvSpPr>
          <p:spPr bwMode="auto">
            <a:xfrm flipV="1">
              <a:off x="4853"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4" name="Line 236">
              <a:extLst>
                <a:ext uri="{FF2B5EF4-FFF2-40B4-BE49-F238E27FC236}">
                  <a16:creationId xmlns:a16="http://schemas.microsoft.com/office/drawing/2014/main" id="{FC635FD6-F727-174D-AD8B-D600F8201C60}"/>
                </a:ext>
              </a:extLst>
            </p:cNvPr>
            <p:cNvSpPr>
              <a:spLocks noChangeShapeType="1"/>
            </p:cNvSpPr>
            <p:nvPr/>
          </p:nvSpPr>
          <p:spPr bwMode="auto">
            <a:xfrm flipV="1">
              <a:off x="4921"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5" name="Line 237">
              <a:extLst>
                <a:ext uri="{FF2B5EF4-FFF2-40B4-BE49-F238E27FC236}">
                  <a16:creationId xmlns:a16="http://schemas.microsoft.com/office/drawing/2014/main" id="{9BF87659-F4F2-1147-AD6B-D2AF68A30E74}"/>
                </a:ext>
              </a:extLst>
            </p:cNvPr>
            <p:cNvSpPr>
              <a:spLocks noChangeShapeType="1"/>
            </p:cNvSpPr>
            <p:nvPr/>
          </p:nvSpPr>
          <p:spPr bwMode="auto">
            <a:xfrm flipV="1">
              <a:off x="4967"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6" name="Line 238">
              <a:extLst>
                <a:ext uri="{FF2B5EF4-FFF2-40B4-BE49-F238E27FC236}">
                  <a16:creationId xmlns:a16="http://schemas.microsoft.com/office/drawing/2014/main" id="{0744EEFC-918D-DC47-A73E-7B03701D8448}"/>
                </a:ext>
              </a:extLst>
            </p:cNvPr>
            <p:cNvSpPr>
              <a:spLocks noChangeShapeType="1"/>
            </p:cNvSpPr>
            <p:nvPr/>
          </p:nvSpPr>
          <p:spPr bwMode="auto">
            <a:xfrm flipV="1">
              <a:off x="5004"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7" name="Line 239">
              <a:extLst>
                <a:ext uri="{FF2B5EF4-FFF2-40B4-BE49-F238E27FC236}">
                  <a16:creationId xmlns:a16="http://schemas.microsoft.com/office/drawing/2014/main" id="{355FBDE0-4D5E-FB4D-9866-FC6336E5C1F8}"/>
                </a:ext>
              </a:extLst>
            </p:cNvPr>
            <p:cNvSpPr>
              <a:spLocks noChangeShapeType="1"/>
            </p:cNvSpPr>
            <p:nvPr/>
          </p:nvSpPr>
          <p:spPr bwMode="auto">
            <a:xfrm flipV="1">
              <a:off x="5034"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8" name="Line 240">
              <a:extLst>
                <a:ext uri="{FF2B5EF4-FFF2-40B4-BE49-F238E27FC236}">
                  <a16:creationId xmlns:a16="http://schemas.microsoft.com/office/drawing/2014/main" id="{8BE66102-C376-9248-B39C-A5A20A485525}"/>
                </a:ext>
              </a:extLst>
            </p:cNvPr>
            <p:cNvSpPr>
              <a:spLocks noChangeShapeType="1"/>
            </p:cNvSpPr>
            <p:nvPr/>
          </p:nvSpPr>
          <p:spPr bwMode="auto">
            <a:xfrm flipV="1">
              <a:off x="5059"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69" name="Line 241">
              <a:extLst>
                <a:ext uri="{FF2B5EF4-FFF2-40B4-BE49-F238E27FC236}">
                  <a16:creationId xmlns:a16="http://schemas.microsoft.com/office/drawing/2014/main" id="{E74B9AAA-209D-6D4C-8105-113C09C33E10}"/>
                </a:ext>
              </a:extLst>
            </p:cNvPr>
            <p:cNvSpPr>
              <a:spLocks noChangeShapeType="1"/>
            </p:cNvSpPr>
            <p:nvPr/>
          </p:nvSpPr>
          <p:spPr bwMode="auto">
            <a:xfrm flipV="1">
              <a:off x="5079"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0" name="Line 242">
              <a:extLst>
                <a:ext uri="{FF2B5EF4-FFF2-40B4-BE49-F238E27FC236}">
                  <a16:creationId xmlns:a16="http://schemas.microsoft.com/office/drawing/2014/main" id="{787C4ACA-772B-2840-98D3-EB2E691DCABB}"/>
                </a:ext>
              </a:extLst>
            </p:cNvPr>
            <p:cNvSpPr>
              <a:spLocks noChangeShapeType="1"/>
            </p:cNvSpPr>
            <p:nvPr/>
          </p:nvSpPr>
          <p:spPr bwMode="auto">
            <a:xfrm flipV="1">
              <a:off x="5100"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1" name="Line 243">
              <a:extLst>
                <a:ext uri="{FF2B5EF4-FFF2-40B4-BE49-F238E27FC236}">
                  <a16:creationId xmlns:a16="http://schemas.microsoft.com/office/drawing/2014/main" id="{35558482-E478-3B42-8302-A9DAC126CAB5}"/>
                </a:ext>
              </a:extLst>
            </p:cNvPr>
            <p:cNvSpPr>
              <a:spLocks noChangeShapeType="1"/>
            </p:cNvSpPr>
            <p:nvPr/>
          </p:nvSpPr>
          <p:spPr bwMode="auto">
            <a:xfrm flipV="1">
              <a:off x="5119"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2" name="Line 244">
              <a:extLst>
                <a:ext uri="{FF2B5EF4-FFF2-40B4-BE49-F238E27FC236}">
                  <a16:creationId xmlns:a16="http://schemas.microsoft.com/office/drawing/2014/main" id="{52CFBF08-A11D-6B4C-B985-DF55854F5A2A}"/>
                </a:ext>
              </a:extLst>
            </p:cNvPr>
            <p:cNvSpPr>
              <a:spLocks noChangeShapeType="1"/>
            </p:cNvSpPr>
            <p:nvPr/>
          </p:nvSpPr>
          <p:spPr bwMode="auto">
            <a:xfrm flipV="1">
              <a:off x="5119" y="1494"/>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3" name="Line 245">
              <a:extLst>
                <a:ext uri="{FF2B5EF4-FFF2-40B4-BE49-F238E27FC236}">
                  <a16:creationId xmlns:a16="http://schemas.microsoft.com/office/drawing/2014/main" id="{DCFB21BC-3197-224E-B4D2-AF05B42729AC}"/>
                </a:ext>
              </a:extLst>
            </p:cNvPr>
            <p:cNvSpPr>
              <a:spLocks noChangeShapeType="1"/>
            </p:cNvSpPr>
            <p:nvPr/>
          </p:nvSpPr>
          <p:spPr bwMode="auto">
            <a:xfrm flipV="1">
              <a:off x="5231"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4" name="Line 246">
              <a:extLst>
                <a:ext uri="{FF2B5EF4-FFF2-40B4-BE49-F238E27FC236}">
                  <a16:creationId xmlns:a16="http://schemas.microsoft.com/office/drawing/2014/main" id="{4227AAB3-A527-284E-B5E5-6AD1AD301305}"/>
                </a:ext>
              </a:extLst>
            </p:cNvPr>
            <p:cNvSpPr>
              <a:spLocks noChangeShapeType="1"/>
            </p:cNvSpPr>
            <p:nvPr/>
          </p:nvSpPr>
          <p:spPr bwMode="auto">
            <a:xfrm flipV="1">
              <a:off x="5299"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5" name="Line 247">
              <a:extLst>
                <a:ext uri="{FF2B5EF4-FFF2-40B4-BE49-F238E27FC236}">
                  <a16:creationId xmlns:a16="http://schemas.microsoft.com/office/drawing/2014/main" id="{A10B4B0F-D3B4-1046-A2E9-2D63136CD78B}"/>
                </a:ext>
              </a:extLst>
            </p:cNvPr>
            <p:cNvSpPr>
              <a:spLocks noChangeShapeType="1"/>
            </p:cNvSpPr>
            <p:nvPr/>
          </p:nvSpPr>
          <p:spPr bwMode="auto">
            <a:xfrm flipV="1">
              <a:off x="5345"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6" name="Line 248">
              <a:extLst>
                <a:ext uri="{FF2B5EF4-FFF2-40B4-BE49-F238E27FC236}">
                  <a16:creationId xmlns:a16="http://schemas.microsoft.com/office/drawing/2014/main" id="{7EFE245E-894F-9C46-8149-8E90682192F5}"/>
                </a:ext>
              </a:extLst>
            </p:cNvPr>
            <p:cNvSpPr>
              <a:spLocks noChangeShapeType="1"/>
            </p:cNvSpPr>
            <p:nvPr/>
          </p:nvSpPr>
          <p:spPr bwMode="auto">
            <a:xfrm flipV="1">
              <a:off x="5382"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7" name="Line 249">
              <a:extLst>
                <a:ext uri="{FF2B5EF4-FFF2-40B4-BE49-F238E27FC236}">
                  <a16:creationId xmlns:a16="http://schemas.microsoft.com/office/drawing/2014/main" id="{6F32A136-E951-9A4F-8D30-95BCBC7665A9}"/>
                </a:ext>
              </a:extLst>
            </p:cNvPr>
            <p:cNvSpPr>
              <a:spLocks noChangeShapeType="1"/>
            </p:cNvSpPr>
            <p:nvPr/>
          </p:nvSpPr>
          <p:spPr bwMode="auto">
            <a:xfrm flipV="1">
              <a:off x="5414"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8" name="Line 250">
              <a:extLst>
                <a:ext uri="{FF2B5EF4-FFF2-40B4-BE49-F238E27FC236}">
                  <a16:creationId xmlns:a16="http://schemas.microsoft.com/office/drawing/2014/main" id="{863EF10D-AAEF-BB45-826C-72EA50796B93}"/>
                </a:ext>
              </a:extLst>
            </p:cNvPr>
            <p:cNvSpPr>
              <a:spLocks noChangeShapeType="1"/>
            </p:cNvSpPr>
            <p:nvPr/>
          </p:nvSpPr>
          <p:spPr bwMode="auto">
            <a:xfrm flipV="1">
              <a:off x="5437"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79" name="Line 251">
              <a:extLst>
                <a:ext uri="{FF2B5EF4-FFF2-40B4-BE49-F238E27FC236}">
                  <a16:creationId xmlns:a16="http://schemas.microsoft.com/office/drawing/2014/main" id="{75DDE1E4-C8F2-8642-9EC8-86CB019A1CD3}"/>
                </a:ext>
              </a:extLst>
            </p:cNvPr>
            <p:cNvSpPr>
              <a:spLocks noChangeShapeType="1"/>
            </p:cNvSpPr>
            <p:nvPr/>
          </p:nvSpPr>
          <p:spPr bwMode="auto">
            <a:xfrm flipV="1">
              <a:off x="5461"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0" name="Line 252">
              <a:extLst>
                <a:ext uri="{FF2B5EF4-FFF2-40B4-BE49-F238E27FC236}">
                  <a16:creationId xmlns:a16="http://schemas.microsoft.com/office/drawing/2014/main" id="{EF847F80-95FD-3A44-B407-0FFBCDD47BCE}"/>
                </a:ext>
              </a:extLst>
            </p:cNvPr>
            <p:cNvSpPr>
              <a:spLocks noChangeShapeType="1"/>
            </p:cNvSpPr>
            <p:nvPr/>
          </p:nvSpPr>
          <p:spPr bwMode="auto">
            <a:xfrm flipV="1">
              <a:off x="5480"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1" name="Line 253">
              <a:extLst>
                <a:ext uri="{FF2B5EF4-FFF2-40B4-BE49-F238E27FC236}">
                  <a16:creationId xmlns:a16="http://schemas.microsoft.com/office/drawing/2014/main" id="{B6396607-CD10-B74F-A436-544438FEA0CD}"/>
                </a:ext>
              </a:extLst>
            </p:cNvPr>
            <p:cNvSpPr>
              <a:spLocks noChangeShapeType="1"/>
            </p:cNvSpPr>
            <p:nvPr/>
          </p:nvSpPr>
          <p:spPr bwMode="auto">
            <a:xfrm flipV="1">
              <a:off x="5497"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2" name="Line 254">
              <a:extLst>
                <a:ext uri="{FF2B5EF4-FFF2-40B4-BE49-F238E27FC236}">
                  <a16:creationId xmlns:a16="http://schemas.microsoft.com/office/drawing/2014/main" id="{1868F64B-A51A-ED46-89DE-CF200DD19EB2}"/>
                </a:ext>
              </a:extLst>
            </p:cNvPr>
            <p:cNvSpPr>
              <a:spLocks noChangeShapeType="1"/>
            </p:cNvSpPr>
            <p:nvPr/>
          </p:nvSpPr>
          <p:spPr bwMode="auto">
            <a:xfrm flipV="1">
              <a:off x="5497" y="1494"/>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3" name="Line 255">
              <a:extLst>
                <a:ext uri="{FF2B5EF4-FFF2-40B4-BE49-F238E27FC236}">
                  <a16:creationId xmlns:a16="http://schemas.microsoft.com/office/drawing/2014/main" id="{65EFDB1F-CDE6-6E48-A4B2-7BD5C8C2D942}"/>
                </a:ext>
              </a:extLst>
            </p:cNvPr>
            <p:cNvSpPr>
              <a:spLocks noChangeShapeType="1"/>
            </p:cNvSpPr>
            <p:nvPr/>
          </p:nvSpPr>
          <p:spPr bwMode="auto">
            <a:xfrm flipV="1">
              <a:off x="5609"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4" name="Line 256">
              <a:extLst>
                <a:ext uri="{FF2B5EF4-FFF2-40B4-BE49-F238E27FC236}">
                  <a16:creationId xmlns:a16="http://schemas.microsoft.com/office/drawing/2014/main" id="{BC0F603A-F2F7-624A-8F25-21F993854CBD}"/>
                </a:ext>
              </a:extLst>
            </p:cNvPr>
            <p:cNvSpPr>
              <a:spLocks noChangeShapeType="1"/>
            </p:cNvSpPr>
            <p:nvPr/>
          </p:nvSpPr>
          <p:spPr bwMode="auto">
            <a:xfrm flipV="1">
              <a:off x="5679"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5" name="Line 257">
              <a:extLst>
                <a:ext uri="{FF2B5EF4-FFF2-40B4-BE49-F238E27FC236}">
                  <a16:creationId xmlns:a16="http://schemas.microsoft.com/office/drawing/2014/main" id="{CB863B68-3675-A046-B799-5978BAF3504F}"/>
                </a:ext>
              </a:extLst>
            </p:cNvPr>
            <p:cNvSpPr>
              <a:spLocks noChangeShapeType="1"/>
            </p:cNvSpPr>
            <p:nvPr/>
          </p:nvSpPr>
          <p:spPr bwMode="auto">
            <a:xfrm flipV="1">
              <a:off x="5724"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6" name="Line 258">
              <a:extLst>
                <a:ext uri="{FF2B5EF4-FFF2-40B4-BE49-F238E27FC236}">
                  <a16:creationId xmlns:a16="http://schemas.microsoft.com/office/drawing/2014/main" id="{0B9C001F-A5CE-594F-A29B-CE65948C0AAA}"/>
                </a:ext>
              </a:extLst>
            </p:cNvPr>
            <p:cNvSpPr>
              <a:spLocks noChangeShapeType="1"/>
            </p:cNvSpPr>
            <p:nvPr/>
          </p:nvSpPr>
          <p:spPr bwMode="auto">
            <a:xfrm flipV="1">
              <a:off x="5763"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7" name="Line 259">
              <a:extLst>
                <a:ext uri="{FF2B5EF4-FFF2-40B4-BE49-F238E27FC236}">
                  <a16:creationId xmlns:a16="http://schemas.microsoft.com/office/drawing/2014/main" id="{B549D1F5-F013-E744-9BBA-939C97737571}"/>
                </a:ext>
              </a:extLst>
            </p:cNvPr>
            <p:cNvSpPr>
              <a:spLocks noChangeShapeType="1"/>
            </p:cNvSpPr>
            <p:nvPr/>
          </p:nvSpPr>
          <p:spPr bwMode="auto">
            <a:xfrm flipV="1">
              <a:off x="5792"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8" name="Line 260">
              <a:extLst>
                <a:ext uri="{FF2B5EF4-FFF2-40B4-BE49-F238E27FC236}">
                  <a16:creationId xmlns:a16="http://schemas.microsoft.com/office/drawing/2014/main" id="{C736235D-AB11-3945-9F24-66B26B8FE599}"/>
                </a:ext>
              </a:extLst>
            </p:cNvPr>
            <p:cNvSpPr>
              <a:spLocks noChangeShapeType="1"/>
            </p:cNvSpPr>
            <p:nvPr/>
          </p:nvSpPr>
          <p:spPr bwMode="auto">
            <a:xfrm flipV="1">
              <a:off x="5817"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89" name="Line 261">
              <a:extLst>
                <a:ext uri="{FF2B5EF4-FFF2-40B4-BE49-F238E27FC236}">
                  <a16:creationId xmlns:a16="http://schemas.microsoft.com/office/drawing/2014/main" id="{9EBEBBB8-235A-6C48-8E1A-BBBE94520C6F}"/>
                </a:ext>
              </a:extLst>
            </p:cNvPr>
            <p:cNvSpPr>
              <a:spLocks noChangeShapeType="1"/>
            </p:cNvSpPr>
            <p:nvPr/>
          </p:nvSpPr>
          <p:spPr bwMode="auto">
            <a:xfrm flipV="1">
              <a:off x="5838"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0" name="Line 262">
              <a:extLst>
                <a:ext uri="{FF2B5EF4-FFF2-40B4-BE49-F238E27FC236}">
                  <a16:creationId xmlns:a16="http://schemas.microsoft.com/office/drawing/2014/main" id="{3E067502-6790-054D-ADFE-DCD0FBFEC0FB}"/>
                </a:ext>
              </a:extLst>
            </p:cNvPr>
            <p:cNvSpPr>
              <a:spLocks noChangeShapeType="1"/>
            </p:cNvSpPr>
            <p:nvPr/>
          </p:nvSpPr>
          <p:spPr bwMode="auto">
            <a:xfrm flipV="1">
              <a:off x="5858"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1" name="Line 263">
              <a:extLst>
                <a:ext uri="{FF2B5EF4-FFF2-40B4-BE49-F238E27FC236}">
                  <a16:creationId xmlns:a16="http://schemas.microsoft.com/office/drawing/2014/main" id="{95732341-1187-6841-9FC8-6CAD35351CA0}"/>
                </a:ext>
              </a:extLst>
            </p:cNvPr>
            <p:cNvSpPr>
              <a:spLocks noChangeShapeType="1"/>
            </p:cNvSpPr>
            <p:nvPr/>
          </p:nvSpPr>
          <p:spPr bwMode="auto">
            <a:xfrm flipV="1">
              <a:off x="5876" y="1494"/>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2" name="Line 264">
              <a:extLst>
                <a:ext uri="{FF2B5EF4-FFF2-40B4-BE49-F238E27FC236}">
                  <a16:creationId xmlns:a16="http://schemas.microsoft.com/office/drawing/2014/main" id="{81F0937A-10AE-FE41-8095-D3E610FEA023}"/>
                </a:ext>
              </a:extLst>
            </p:cNvPr>
            <p:cNvSpPr>
              <a:spLocks noChangeShapeType="1"/>
            </p:cNvSpPr>
            <p:nvPr/>
          </p:nvSpPr>
          <p:spPr bwMode="auto">
            <a:xfrm flipV="1">
              <a:off x="5876" y="1494"/>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3" name="Line 265">
              <a:extLst>
                <a:ext uri="{FF2B5EF4-FFF2-40B4-BE49-F238E27FC236}">
                  <a16:creationId xmlns:a16="http://schemas.microsoft.com/office/drawing/2014/main" id="{D00F20ED-C7EB-2349-B917-1DB1DD8F5D34}"/>
                </a:ext>
              </a:extLst>
            </p:cNvPr>
            <p:cNvSpPr>
              <a:spLocks noChangeShapeType="1"/>
            </p:cNvSpPr>
            <p:nvPr/>
          </p:nvSpPr>
          <p:spPr bwMode="auto">
            <a:xfrm flipV="1">
              <a:off x="4361" y="509"/>
              <a:ext cx="0" cy="101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4" name="Line 266">
              <a:extLst>
                <a:ext uri="{FF2B5EF4-FFF2-40B4-BE49-F238E27FC236}">
                  <a16:creationId xmlns:a16="http://schemas.microsoft.com/office/drawing/2014/main" id="{58FB6974-DB54-2640-B4DF-04611AC8779C}"/>
                </a:ext>
              </a:extLst>
            </p:cNvPr>
            <p:cNvSpPr>
              <a:spLocks noChangeShapeType="1"/>
            </p:cNvSpPr>
            <p:nvPr/>
          </p:nvSpPr>
          <p:spPr bwMode="auto">
            <a:xfrm>
              <a:off x="4326" y="1513"/>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5" name="Line 267">
              <a:extLst>
                <a:ext uri="{FF2B5EF4-FFF2-40B4-BE49-F238E27FC236}">
                  <a16:creationId xmlns:a16="http://schemas.microsoft.com/office/drawing/2014/main" id="{6ABA79C4-BDA2-C947-8A65-24BBA1FA93BC}"/>
                </a:ext>
              </a:extLst>
            </p:cNvPr>
            <p:cNvSpPr>
              <a:spLocks noChangeShapeType="1"/>
            </p:cNvSpPr>
            <p:nvPr/>
          </p:nvSpPr>
          <p:spPr bwMode="auto">
            <a:xfrm>
              <a:off x="4343" y="1497"/>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6" name="Line 268">
              <a:extLst>
                <a:ext uri="{FF2B5EF4-FFF2-40B4-BE49-F238E27FC236}">
                  <a16:creationId xmlns:a16="http://schemas.microsoft.com/office/drawing/2014/main" id="{808638FE-77B8-4F43-953A-66CC070A3C39}"/>
                </a:ext>
              </a:extLst>
            </p:cNvPr>
            <p:cNvSpPr>
              <a:spLocks noChangeShapeType="1"/>
            </p:cNvSpPr>
            <p:nvPr/>
          </p:nvSpPr>
          <p:spPr bwMode="auto">
            <a:xfrm>
              <a:off x="4343" y="1481"/>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7" name="Line 269">
              <a:extLst>
                <a:ext uri="{FF2B5EF4-FFF2-40B4-BE49-F238E27FC236}">
                  <a16:creationId xmlns:a16="http://schemas.microsoft.com/office/drawing/2014/main" id="{38247A9F-4800-BE48-889C-111A67D912DC}"/>
                </a:ext>
              </a:extLst>
            </p:cNvPr>
            <p:cNvSpPr>
              <a:spLocks noChangeShapeType="1"/>
            </p:cNvSpPr>
            <p:nvPr/>
          </p:nvSpPr>
          <p:spPr bwMode="auto">
            <a:xfrm>
              <a:off x="4343" y="1466"/>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8" name="Line 270">
              <a:extLst>
                <a:ext uri="{FF2B5EF4-FFF2-40B4-BE49-F238E27FC236}">
                  <a16:creationId xmlns:a16="http://schemas.microsoft.com/office/drawing/2014/main" id="{A0FC2D7C-6DFF-BB46-BAFD-AD508921E522}"/>
                </a:ext>
              </a:extLst>
            </p:cNvPr>
            <p:cNvSpPr>
              <a:spLocks noChangeShapeType="1"/>
            </p:cNvSpPr>
            <p:nvPr/>
          </p:nvSpPr>
          <p:spPr bwMode="auto">
            <a:xfrm>
              <a:off x="4343" y="1451"/>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799" name="Line 271">
              <a:extLst>
                <a:ext uri="{FF2B5EF4-FFF2-40B4-BE49-F238E27FC236}">
                  <a16:creationId xmlns:a16="http://schemas.microsoft.com/office/drawing/2014/main" id="{1F4ECEF7-A4A5-A141-9207-9942D85269EF}"/>
                </a:ext>
              </a:extLst>
            </p:cNvPr>
            <p:cNvSpPr>
              <a:spLocks noChangeShapeType="1"/>
            </p:cNvSpPr>
            <p:nvPr/>
          </p:nvSpPr>
          <p:spPr bwMode="auto">
            <a:xfrm>
              <a:off x="4326" y="143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0" name="Line 272">
              <a:extLst>
                <a:ext uri="{FF2B5EF4-FFF2-40B4-BE49-F238E27FC236}">
                  <a16:creationId xmlns:a16="http://schemas.microsoft.com/office/drawing/2014/main" id="{204980BE-FFA3-384F-8C89-FF014B299FD5}"/>
                </a:ext>
              </a:extLst>
            </p:cNvPr>
            <p:cNvSpPr>
              <a:spLocks noChangeShapeType="1"/>
            </p:cNvSpPr>
            <p:nvPr/>
          </p:nvSpPr>
          <p:spPr bwMode="auto">
            <a:xfrm>
              <a:off x="4343" y="1418"/>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1" name="Line 273">
              <a:extLst>
                <a:ext uri="{FF2B5EF4-FFF2-40B4-BE49-F238E27FC236}">
                  <a16:creationId xmlns:a16="http://schemas.microsoft.com/office/drawing/2014/main" id="{F6733232-8914-8149-894A-A4C1929D6607}"/>
                </a:ext>
              </a:extLst>
            </p:cNvPr>
            <p:cNvSpPr>
              <a:spLocks noChangeShapeType="1"/>
            </p:cNvSpPr>
            <p:nvPr/>
          </p:nvSpPr>
          <p:spPr bwMode="auto">
            <a:xfrm>
              <a:off x="4343" y="1404"/>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2" name="Line 274">
              <a:extLst>
                <a:ext uri="{FF2B5EF4-FFF2-40B4-BE49-F238E27FC236}">
                  <a16:creationId xmlns:a16="http://schemas.microsoft.com/office/drawing/2014/main" id="{8E1674BC-9D61-EA4F-B157-540249190B87}"/>
                </a:ext>
              </a:extLst>
            </p:cNvPr>
            <p:cNvSpPr>
              <a:spLocks noChangeShapeType="1"/>
            </p:cNvSpPr>
            <p:nvPr/>
          </p:nvSpPr>
          <p:spPr bwMode="auto">
            <a:xfrm>
              <a:off x="4343" y="1384"/>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3" name="Line 275">
              <a:extLst>
                <a:ext uri="{FF2B5EF4-FFF2-40B4-BE49-F238E27FC236}">
                  <a16:creationId xmlns:a16="http://schemas.microsoft.com/office/drawing/2014/main" id="{807948CC-AABF-9742-B4C4-63AEE4C2A9E9}"/>
                </a:ext>
              </a:extLst>
            </p:cNvPr>
            <p:cNvSpPr>
              <a:spLocks noChangeShapeType="1"/>
            </p:cNvSpPr>
            <p:nvPr/>
          </p:nvSpPr>
          <p:spPr bwMode="auto">
            <a:xfrm>
              <a:off x="4343" y="1369"/>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4" name="Line 276">
              <a:extLst>
                <a:ext uri="{FF2B5EF4-FFF2-40B4-BE49-F238E27FC236}">
                  <a16:creationId xmlns:a16="http://schemas.microsoft.com/office/drawing/2014/main" id="{A09A0EBB-4EE7-B34F-8709-A74E9B80213E}"/>
                </a:ext>
              </a:extLst>
            </p:cNvPr>
            <p:cNvSpPr>
              <a:spLocks noChangeShapeType="1"/>
            </p:cNvSpPr>
            <p:nvPr/>
          </p:nvSpPr>
          <p:spPr bwMode="auto">
            <a:xfrm>
              <a:off x="4326" y="1353"/>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5" name="Line 277">
              <a:extLst>
                <a:ext uri="{FF2B5EF4-FFF2-40B4-BE49-F238E27FC236}">
                  <a16:creationId xmlns:a16="http://schemas.microsoft.com/office/drawing/2014/main" id="{1F7B1594-5F9D-6A47-A186-01F3696EA885}"/>
                </a:ext>
              </a:extLst>
            </p:cNvPr>
            <p:cNvSpPr>
              <a:spLocks noChangeShapeType="1"/>
            </p:cNvSpPr>
            <p:nvPr/>
          </p:nvSpPr>
          <p:spPr bwMode="auto">
            <a:xfrm>
              <a:off x="4343" y="1337"/>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6" name="Line 278">
              <a:extLst>
                <a:ext uri="{FF2B5EF4-FFF2-40B4-BE49-F238E27FC236}">
                  <a16:creationId xmlns:a16="http://schemas.microsoft.com/office/drawing/2014/main" id="{AD3AE472-9DF5-F74F-916E-BEB0A50F740A}"/>
                </a:ext>
              </a:extLst>
            </p:cNvPr>
            <p:cNvSpPr>
              <a:spLocks noChangeShapeType="1"/>
            </p:cNvSpPr>
            <p:nvPr/>
          </p:nvSpPr>
          <p:spPr bwMode="auto">
            <a:xfrm>
              <a:off x="4343" y="1321"/>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7" name="Line 279">
              <a:extLst>
                <a:ext uri="{FF2B5EF4-FFF2-40B4-BE49-F238E27FC236}">
                  <a16:creationId xmlns:a16="http://schemas.microsoft.com/office/drawing/2014/main" id="{4BFFC37C-E740-2B4B-8900-31FBF6822445}"/>
                </a:ext>
              </a:extLst>
            </p:cNvPr>
            <p:cNvSpPr>
              <a:spLocks noChangeShapeType="1"/>
            </p:cNvSpPr>
            <p:nvPr/>
          </p:nvSpPr>
          <p:spPr bwMode="auto">
            <a:xfrm>
              <a:off x="4343" y="1306"/>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8" name="Line 280">
              <a:extLst>
                <a:ext uri="{FF2B5EF4-FFF2-40B4-BE49-F238E27FC236}">
                  <a16:creationId xmlns:a16="http://schemas.microsoft.com/office/drawing/2014/main" id="{A6150D96-080A-6B40-828C-8BD80CA25099}"/>
                </a:ext>
              </a:extLst>
            </p:cNvPr>
            <p:cNvSpPr>
              <a:spLocks noChangeShapeType="1"/>
            </p:cNvSpPr>
            <p:nvPr/>
          </p:nvSpPr>
          <p:spPr bwMode="auto">
            <a:xfrm>
              <a:off x="4343" y="1291"/>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09" name="Line 281">
              <a:extLst>
                <a:ext uri="{FF2B5EF4-FFF2-40B4-BE49-F238E27FC236}">
                  <a16:creationId xmlns:a16="http://schemas.microsoft.com/office/drawing/2014/main" id="{C55B47E3-08B7-4C4D-9226-F7DF3C5F263D}"/>
                </a:ext>
              </a:extLst>
            </p:cNvPr>
            <p:cNvSpPr>
              <a:spLocks noChangeShapeType="1"/>
            </p:cNvSpPr>
            <p:nvPr/>
          </p:nvSpPr>
          <p:spPr bwMode="auto">
            <a:xfrm>
              <a:off x="4326" y="127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0" name="Line 282">
              <a:extLst>
                <a:ext uri="{FF2B5EF4-FFF2-40B4-BE49-F238E27FC236}">
                  <a16:creationId xmlns:a16="http://schemas.microsoft.com/office/drawing/2014/main" id="{290B6E1B-4BC3-3243-8501-4CEFD4912E1B}"/>
                </a:ext>
              </a:extLst>
            </p:cNvPr>
            <p:cNvSpPr>
              <a:spLocks noChangeShapeType="1"/>
            </p:cNvSpPr>
            <p:nvPr/>
          </p:nvSpPr>
          <p:spPr bwMode="auto">
            <a:xfrm>
              <a:off x="4343" y="1258"/>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1" name="Line 283">
              <a:extLst>
                <a:ext uri="{FF2B5EF4-FFF2-40B4-BE49-F238E27FC236}">
                  <a16:creationId xmlns:a16="http://schemas.microsoft.com/office/drawing/2014/main" id="{80E2BA77-958B-8147-B9CC-56BD6D0CA51C}"/>
                </a:ext>
              </a:extLst>
            </p:cNvPr>
            <p:cNvSpPr>
              <a:spLocks noChangeShapeType="1"/>
            </p:cNvSpPr>
            <p:nvPr/>
          </p:nvSpPr>
          <p:spPr bwMode="auto">
            <a:xfrm>
              <a:off x="4343" y="1244"/>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2" name="Line 284">
              <a:extLst>
                <a:ext uri="{FF2B5EF4-FFF2-40B4-BE49-F238E27FC236}">
                  <a16:creationId xmlns:a16="http://schemas.microsoft.com/office/drawing/2014/main" id="{A189D3F9-D93B-3B48-A611-E0A338276DCB}"/>
                </a:ext>
              </a:extLst>
            </p:cNvPr>
            <p:cNvSpPr>
              <a:spLocks noChangeShapeType="1"/>
            </p:cNvSpPr>
            <p:nvPr/>
          </p:nvSpPr>
          <p:spPr bwMode="auto">
            <a:xfrm>
              <a:off x="4343" y="1228"/>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3" name="Line 285">
              <a:extLst>
                <a:ext uri="{FF2B5EF4-FFF2-40B4-BE49-F238E27FC236}">
                  <a16:creationId xmlns:a16="http://schemas.microsoft.com/office/drawing/2014/main" id="{57151E31-2315-7E43-925F-BE2D74870DE7}"/>
                </a:ext>
              </a:extLst>
            </p:cNvPr>
            <p:cNvSpPr>
              <a:spLocks noChangeShapeType="1"/>
            </p:cNvSpPr>
            <p:nvPr/>
          </p:nvSpPr>
          <p:spPr bwMode="auto">
            <a:xfrm>
              <a:off x="4343" y="1211"/>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4" name="Line 286">
              <a:extLst>
                <a:ext uri="{FF2B5EF4-FFF2-40B4-BE49-F238E27FC236}">
                  <a16:creationId xmlns:a16="http://schemas.microsoft.com/office/drawing/2014/main" id="{2450B578-6FCF-A845-8D01-624DEDC339D0}"/>
                </a:ext>
              </a:extLst>
            </p:cNvPr>
            <p:cNvSpPr>
              <a:spLocks noChangeShapeType="1"/>
            </p:cNvSpPr>
            <p:nvPr/>
          </p:nvSpPr>
          <p:spPr bwMode="auto">
            <a:xfrm>
              <a:off x="4326" y="119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5" name="Line 287">
              <a:extLst>
                <a:ext uri="{FF2B5EF4-FFF2-40B4-BE49-F238E27FC236}">
                  <a16:creationId xmlns:a16="http://schemas.microsoft.com/office/drawing/2014/main" id="{EFA72E46-CAA0-FB48-9DC9-09462F567C2A}"/>
                </a:ext>
              </a:extLst>
            </p:cNvPr>
            <p:cNvSpPr>
              <a:spLocks noChangeShapeType="1"/>
            </p:cNvSpPr>
            <p:nvPr/>
          </p:nvSpPr>
          <p:spPr bwMode="auto">
            <a:xfrm>
              <a:off x="4343" y="1180"/>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6" name="Line 288">
              <a:extLst>
                <a:ext uri="{FF2B5EF4-FFF2-40B4-BE49-F238E27FC236}">
                  <a16:creationId xmlns:a16="http://schemas.microsoft.com/office/drawing/2014/main" id="{E9F2953E-29A9-6F48-AB0F-CE773C10EDE3}"/>
                </a:ext>
              </a:extLst>
            </p:cNvPr>
            <p:cNvSpPr>
              <a:spLocks noChangeShapeType="1"/>
            </p:cNvSpPr>
            <p:nvPr/>
          </p:nvSpPr>
          <p:spPr bwMode="auto">
            <a:xfrm>
              <a:off x="4343" y="1165"/>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7" name="Line 289">
              <a:extLst>
                <a:ext uri="{FF2B5EF4-FFF2-40B4-BE49-F238E27FC236}">
                  <a16:creationId xmlns:a16="http://schemas.microsoft.com/office/drawing/2014/main" id="{F7220F95-6F41-D24B-BB01-C09CA4E24BF0}"/>
                </a:ext>
              </a:extLst>
            </p:cNvPr>
            <p:cNvSpPr>
              <a:spLocks noChangeShapeType="1"/>
            </p:cNvSpPr>
            <p:nvPr/>
          </p:nvSpPr>
          <p:spPr bwMode="auto">
            <a:xfrm>
              <a:off x="4343" y="1149"/>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8" name="Line 290">
              <a:extLst>
                <a:ext uri="{FF2B5EF4-FFF2-40B4-BE49-F238E27FC236}">
                  <a16:creationId xmlns:a16="http://schemas.microsoft.com/office/drawing/2014/main" id="{81F3FCE3-A550-0846-9E29-1CFF143C149E}"/>
                </a:ext>
              </a:extLst>
            </p:cNvPr>
            <p:cNvSpPr>
              <a:spLocks noChangeShapeType="1"/>
            </p:cNvSpPr>
            <p:nvPr/>
          </p:nvSpPr>
          <p:spPr bwMode="auto">
            <a:xfrm>
              <a:off x="4343" y="1131"/>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19" name="Line 291">
              <a:extLst>
                <a:ext uri="{FF2B5EF4-FFF2-40B4-BE49-F238E27FC236}">
                  <a16:creationId xmlns:a16="http://schemas.microsoft.com/office/drawing/2014/main" id="{10B63A9A-18CD-D848-AE70-1C90E659197F}"/>
                </a:ext>
              </a:extLst>
            </p:cNvPr>
            <p:cNvSpPr>
              <a:spLocks noChangeShapeType="1"/>
            </p:cNvSpPr>
            <p:nvPr/>
          </p:nvSpPr>
          <p:spPr bwMode="auto">
            <a:xfrm>
              <a:off x="4326" y="111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0" name="Line 292">
              <a:extLst>
                <a:ext uri="{FF2B5EF4-FFF2-40B4-BE49-F238E27FC236}">
                  <a16:creationId xmlns:a16="http://schemas.microsoft.com/office/drawing/2014/main" id="{5AF78526-2ACD-FC4F-B34F-F7E575E58209}"/>
                </a:ext>
              </a:extLst>
            </p:cNvPr>
            <p:cNvSpPr>
              <a:spLocks noChangeShapeType="1"/>
            </p:cNvSpPr>
            <p:nvPr/>
          </p:nvSpPr>
          <p:spPr bwMode="auto">
            <a:xfrm>
              <a:off x="4343" y="1098"/>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1" name="Line 293">
              <a:extLst>
                <a:ext uri="{FF2B5EF4-FFF2-40B4-BE49-F238E27FC236}">
                  <a16:creationId xmlns:a16="http://schemas.microsoft.com/office/drawing/2014/main" id="{D6FB141F-9915-254D-9BE8-198DDCE8FB8C}"/>
                </a:ext>
              </a:extLst>
            </p:cNvPr>
            <p:cNvSpPr>
              <a:spLocks noChangeShapeType="1"/>
            </p:cNvSpPr>
            <p:nvPr/>
          </p:nvSpPr>
          <p:spPr bwMode="auto">
            <a:xfrm>
              <a:off x="4343" y="1084"/>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2" name="Line 294">
              <a:extLst>
                <a:ext uri="{FF2B5EF4-FFF2-40B4-BE49-F238E27FC236}">
                  <a16:creationId xmlns:a16="http://schemas.microsoft.com/office/drawing/2014/main" id="{07822F7A-3C90-1F43-A97D-93EB2128AEDB}"/>
                </a:ext>
              </a:extLst>
            </p:cNvPr>
            <p:cNvSpPr>
              <a:spLocks noChangeShapeType="1"/>
            </p:cNvSpPr>
            <p:nvPr/>
          </p:nvSpPr>
          <p:spPr bwMode="auto">
            <a:xfrm>
              <a:off x="4343" y="1068"/>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3" name="Line 295">
              <a:extLst>
                <a:ext uri="{FF2B5EF4-FFF2-40B4-BE49-F238E27FC236}">
                  <a16:creationId xmlns:a16="http://schemas.microsoft.com/office/drawing/2014/main" id="{8767BE3C-B9F8-FF4C-88E4-6E0EF60130A6}"/>
                </a:ext>
              </a:extLst>
            </p:cNvPr>
            <p:cNvSpPr>
              <a:spLocks noChangeShapeType="1"/>
            </p:cNvSpPr>
            <p:nvPr/>
          </p:nvSpPr>
          <p:spPr bwMode="auto">
            <a:xfrm>
              <a:off x="4343" y="1051"/>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4" name="Line 296">
              <a:extLst>
                <a:ext uri="{FF2B5EF4-FFF2-40B4-BE49-F238E27FC236}">
                  <a16:creationId xmlns:a16="http://schemas.microsoft.com/office/drawing/2014/main" id="{8DFFA912-91AB-3B44-A138-B9E69015F9EE}"/>
                </a:ext>
              </a:extLst>
            </p:cNvPr>
            <p:cNvSpPr>
              <a:spLocks noChangeShapeType="1"/>
            </p:cNvSpPr>
            <p:nvPr/>
          </p:nvSpPr>
          <p:spPr bwMode="auto">
            <a:xfrm>
              <a:off x="4326" y="103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5" name="Line 297">
              <a:extLst>
                <a:ext uri="{FF2B5EF4-FFF2-40B4-BE49-F238E27FC236}">
                  <a16:creationId xmlns:a16="http://schemas.microsoft.com/office/drawing/2014/main" id="{15BEFFDB-BB00-8F40-99DE-19338A9FCF3B}"/>
                </a:ext>
              </a:extLst>
            </p:cNvPr>
            <p:cNvSpPr>
              <a:spLocks noChangeShapeType="1"/>
            </p:cNvSpPr>
            <p:nvPr/>
          </p:nvSpPr>
          <p:spPr bwMode="auto">
            <a:xfrm>
              <a:off x="4343" y="1020"/>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6" name="Line 298">
              <a:extLst>
                <a:ext uri="{FF2B5EF4-FFF2-40B4-BE49-F238E27FC236}">
                  <a16:creationId xmlns:a16="http://schemas.microsoft.com/office/drawing/2014/main" id="{07F9985E-D2CC-8146-8CE9-A745047AF895}"/>
                </a:ext>
              </a:extLst>
            </p:cNvPr>
            <p:cNvSpPr>
              <a:spLocks noChangeShapeType="1"/>
            </p:cNvSpPr>
            <p:nvPr/>
          </p:nvSpPr>
          <p:spPr bwMode="auto">
            <a:xfrm>
              <a:off x="4343" y="1005"/>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7" name="Line 299">
              <a:extLst>
                <a:ext uri="{FF2B5EF4-FFF2-40B4-BE49-F238E27FC236}">
                  <a16:creationId xmlns:a16="http://schemas.microsoft.com/office/drawing/2014/main" id="{92F38154-4CB1-F143-AC33-D6003F7817D7}"/>
                </a:ext>
              </a:extLst>
            </p:cNvPr>
            <p:cNvSpPr>
              <a:spLocks noChangeShapeType="1"/>
            </p:cNvSpPr>
            <p:nvPr/>
          </p:nvSpPr>
          <p:spPr bwMode="auto">
            <a:xfrm>
              <a:off x="4343" y="989"/>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8" name="Line 300">
              <a:extLst>
                <a:ext uri="{FF2B5EF4-FFF2-40B4-BE49-F238E27FC236}">
                  <a16:creationId xmlns:a16="http://schemas.microsoft.com/office/drawing/2014/main" id="{67D7FBF2-C4A5-5F45-B4C4-3CA4050FB491}"/>
                </a:ext>
              </a:extLst>
            </p:cNvPr>
            <p:cNvSpPr>
              <a:spLocks noChangeShapeType="1"/>
            </p:cNvSpPr>
            <p:nvPr/>
          </p:nvSpPr>
          <p:spPr bwMode="auto">
            <a:xfrm>
              <a:off x="4343" y="973"/>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29" name="Line 301">
              <a:extLst>
                <a:ext uri="{FF2B5EF4-FFF2-40B4-BE49-F238E27FC236}">
                  <a16:creationId xmlns:a16="http://schemas.microsoft.com/office/drawing/2014/main" id="{C882B8FA-EBCD-1F4F-AAC6-4150B0B83030}"/>
                </a:ext>
              </a:extLst>
            </p:cNvPr>
            <p:cNvSpPr>
              <a:spLocks noChangeShapeType="1"/>
            </p:cNvSpPr>
            <p:nvPr/>
          </p:nvSpPr>
          <p:spPr bwMode="auto">
            <a:xfrm>
              <a:off x="4326" y="957"/>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0" name="Line 302">
              <a:extLst>
                <a:ext uri="{FF2B5EF4-FFF2-40B4-BE49-F238E27FC236}">
                  <a16:creationId xmlns:a16="http://schemas.microsoft.com/office/drawing/2014/main" id="{11AC6FAC-1CDA-FB48-A0DA-6BB02F30EB21}"/>
                </a:ext>
              </a:extLst>
            </p:cNvPr>
            <p:cNvSpPr>
              <a:spLocks noChangeShapeType="1"/>
            </p:cNvSpPr>
            <p:nvPr/>
          </p:nvSpPr>
          <p:spPr bwMode="auto">
            <a:xfrm>
              <a:off x="4343" y="943"/>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1" name="Line 303">
              <a:extLst>
                <a:ext uri="{FF2B5EF4-FFF2-40B4-BE49-F238E27FC236}">
                  <a16:creationId xmlns:a16="http://schemas.microsoft.com/office/drawing/2014/main" id="{3085F364-3C84-164A-A337-4DE092BCCBC1}"/>
                </a:ext>
              </a:extLst>
            </p:cNvPr>
            <p:cNvSpPr>
              <a:spLocks noChangeShapeType="1"/>
            </p:cNvSpPr>
            <p:nvPr/>
          </p:nvSpPr>
          <p:spPr bwMode="auto">
            <a:xfrm>
              <a:off x="4343" y="926"/>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2" name="Line 304">
              <a:extLst>
                <a:ext uri="{FF2B5EF4-FFF2-40B4-BE49-F238E27FC236}">
                  <a16:creationId xmlns:a16="http://schemas.microsoft.com/office/drawing/2014/main" id="{C8234172-65F9-F846-B4FB-5F9A2DBA181F}"/>
                </a:ext>
              </a:extLst>
            </p:cNvPr>
            <p:cNvSpPr>
              <a:spLocks noChangeShapeType="1"/>
            </p:cNvSpPr>
            <p:nvPr/>
          </p:nvSpPr>
          <p:spPr bwMode="auto">
            <a:xfrm>
              <a:off x="4343" y="908"/>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3" name="Line 305">
              <a:extLst>
                <a:ext uri="{FF2B5EF4-FFF2-40B4-BE49-F238E27FC236}">
                  <a16:creationId xmlns:a16="http://schemas.microsoft.com/office/drawing/2014/main" id="{33EB14A3-0F5D-E844-8C3E-A83860E3A1CD}"/>
                </a:ext>
              </a:extLst>
            </p:cNvPr>
            <p:cNvSpPr>
              <a:spLocks noChangeShapeType="1"/>
            </p:cNvSpPr>
            <p:nvPr/>
          </p:nvSpPr>
          <p:spPr bwMode="auto">
            <a:xfrm>
              <a:off x="4343" y="895"/>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4" name="Line 306">
              <a:extLst>
                <a:ext uri="{FF2B5EF4-FFF2-40B4-BE49-F238E27FC236}">
                  <a16:creationId xmlns:a16="http://schemas.microsoft.com/office/drawing/2014/main" id="{B17D6432-121C-3543-9D68-1292732B6034}"/>
                </a:ext>
              </a:extLst>
            </p:cNvPr>
            <p:cNvSpPr>
              <a:spLocks noChangeShapeType="1"/>
            </p:cNvSpPr>
            <p:nvPr/>
          </p:nvSpPr>
          <p:spPr bwMode="auto">
            <a:xfrm>
              <a:off x="4326" y="87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5" name="Line 307">
              <a:extLst>
                <a:ext uri="{FF2B5EF4-FFF2-40B4-BE49-F238E27FC236}">
                  <a16:creationId xmlns:a16="http://schemas.microsoft.com/office/drawing/2014/main" id="{DF5E3F4F-10F5-BD40-AED5-8D3A4ADA1E4B}"/>
                </a:ext>
              </a:extLst>
            </p:cNvPr>
            <p:cNvSpPr>
              <a:spLocks noChangeShapeType="1"/>
            </p:cNvSpPr>
            <p:nvPr/>
          </p:nvSpPr>
          <p:spPr bwMode="auto">
            <a:xfrm>
              <a:off x="4343" y="860"/>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6" name="Line 308">
              <a:extLst>
                <a:ext uri="{FF2B5EF4-FFF2-40B4-BE49-F238E27FC236}">
                  <a16:creationId xmlns:a16="http://schemas.microsoft.com/office/drawing/2014/main" id="{F4CC8DD6-3B98-AF40-BA4F-5B74268B33E0}"/>
                </a:ext>
              </a:extLst>
            </p:cNvPr>
            <p:cNvSpPr>
              <a:spLocks noChangeShapeType="1"/>
            </p:cNvSpPr>
            <p:nvPr/>
          </p:nvSpPr>
          <p:spPr bwMode="auto">
            <a:xfrm>
              <a:off x="4343" y="848"/>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7" name="Line 309">
              <a:extLst>
                <a:ext uri="{FF2B5EF4-FFF2-40B4-BE49-F238E27FC236}">
                  <a16:creationId xmlns:a16="http://schemas.microsoft.com/office/drawing/2014/main" id="{16F60901-8687-5245-B28A-D66C0C0EE948}"/>
                </a:ext>
              </a:extLst>
            </p:cNvPr>
            <p:cNvSpPr>
              <a:spLocks noChangeShapeType="1"/>
            </p:cNvSpPr>
            <p:nvPr/>
          </p:nvSpPr>
          <p:spPr bwMode="auto">
            <a:xfrm>
              <a:off x="4343" y="829"/>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8" name="Line 310">
              <a:extLst>
                <a:ext uri="{FF2B5EF4-FFF2-40B4-BE49-F238E27FC236}">
                  <a16:creationId xmlns:a16="http://schemas.microsoft.com/office/drawing/2014/main" id="{BC158541-A6AF-1E42-9E59-07A62466F54B}"/>
                </a:ext>
              </a:extLst>
            </p:cNvPr>
            <p:cNvSpPr>
              <a:spLocks noChangeShapeType="1"/>
            </p:cNvSpPr>
            <p:nvPr/>
          </p:nvSpPr>
          <p:spPr bwMode="auto">
            <a:xfrm>
              <a:off x="4343" y="813"/>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39" name="Line 311">
              <a:extLst>
                <a:ext uri="{FF2B5EF4-FFF2-40B4-BE49-F238E27FC236}">
                  <a16:creationId xmlns:a16="http://schemas.microsoft.com/office/drawing/2014/main" id="{05AF97CF-E426-434F-AE97-70825C0D2B5B}"/>
                </a:ext>
              </a:extLst>
            </p:cNvPr>
            <p:cNvSpPr>
              <a:spLocks noChangeShapeType="1"/>
            </p:cNvSpPr>
            <p:nvPr/>
          </p:nvSpPr>
          <p:spPr bwMode="auto">
            <a:xfrm>
              <a:off x="4326" y="797"/>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0" name="Line 312">
              <a:extLst>
                <a:ext uri="{FF2B5EF4-FFF2-40B4-BE49-F238E27FC236}">
                  <a16:creationId xmlns:a16="http://schemas.microsoft.com/office/drawing/2014/main" id="{982911D5-CA43-344E-86B4-B6199F310B6D}"/>
                </a:ext>
              </a:extLst>
            </p:cNvPr>
            <p:cNvSpPr>
              <a:spLocks noChangeShapeType="1"/>
            </p:cNvSpPr>
            <p:nvPr/>
          </p:nvSpPr>
          <p:spPr bwMode="auto">
            <a:xfrm>
              <a:off x="4343" y="783"/>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1" name="Line 313">
              <a:extLst>
                <a:ext uri="{FF2B5EF4-FFF2-40B4-BE49-F238E27FC236}">
                  <a16:creationId xmlns:a16="http://schemas.microsoft.com/office/drawing/2014/main" id="{29A11FC1-88B0-BF44-ABB0-850EB807525F}"/>
                </a:ext>
              </a:extLst>
            </p:cNvPr>
            <p:cNvSpPr>
              <a:spLocks noChangeShapeType="1"/>
            </p:cNvSpPr>
            <p:nvPr/>
          </p:nvSpPr>
          <p:spPr bwMode="auto">
            <a:xfrm>
              <a:off x="4343" y="766"/>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2" name="Line 314">
              <a:extLst>
                <a:ext uri="{FF2B5EF4-FFF2-40B4-BE49-F238E27FC236}">
                  <a16:creationId xmlns:a16="http://schemas.microsoft.com/office/drawing/2014/main" id="{6CF10CB4-39BC-A249-884E-880677A7E927}"/>
                </a:ext>
              </a:extLst>
            </p:cNvPr>
            <p:cNvSpPr>
              <a:spLocks noChangeShapeType="1"/>
            </p:cNvSpPr>
            <p:nvPr/>
          </p:nvSpPr>
          <p:spPr bwMode="auto">
            <a:xfrm>
              <a:off x="4343" y="750"/>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3" name="Line 315">
              <a:extLst>
                <a:ext uri="{FF2B5EF4-FFF2-40B4-BE49-F238E27FC236}">
                  <a16:creationId xmlns:a16="http://schemas.microsoft.com/office/drawing/2014/main" id="{B24C9D86-A4E9-784A-BE93-B00732A7D1FA}"/>
                </a:ext>
              </a:extLst>
            </p:cNvPr>
            <p:cNvSpPr>
              <a:spLocks noChangeShapeType="1"/>
            </p:cNvSpPr>
            <p:nvPr/>
          </p:nvSpPr>
          <p:spPr bwMode="auto">
            <a:xfrm>
              <a:off x="4343" y="735"/>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4" name="Line 316">
              <a:extLst>
                <a:ext uri="{FF2B5EF4-FFF2-40B4-BE49-F238E27FC236}">
                  <a16:creationId xmlns:a16="http://schemas.microsoft.com/office/drawing/2014/main" id="{40AF9180-4E93-2942-8B03-4C4C18146BF9}"/>
                </a:ext>
              </a:extLst>
            </p:cNvPr>
            <p:cNvSpPr>
              <a:spLocks noChangeShapeType="1"/>
            </p:cNvSpPr>
            <p:nvPr/>
          </p:nvSpPr>
          <p:spPr bwMode="auto">
            <a:xfrm>
              <a:off x="4326" y="71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5" name="Line 317">
              <a:extLst>
                <a:ext uri="{FF2B5EF4-FFF2-40B4-BE49-F238E27FC236}">
                  <a16:creationId xmlns:a16="http://schemas.microsoft.com/office/drawing/2014/main" id="{280ADF2A-4018-C94F-9148-5513C5C7C412}"/>
                </a:ext>
              </a:extLst>
            </p:cNvPr>
            <p:cNvSpPr>
              <a:spLocks noChangeShapeType="1"/>
            </p:cNvSpPr>
            <p:nvPr/>
          </p:nvSpPr>
          <p:spPr bwMode="auto">
            <a:xfrm>
              <a:off x="4343" y="700"/>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6" name="Line 318">
              <a:extLst>
                <a:ext uri="{FF2B5EF4-FFF2-40B4-BE49-F238E27FC236}">
                  <a16:creationId xmlns:a16="http://schemas.microsoft.com/office/drawing/2014/main" id="{A795E7F0-CC6F-1441-8534-FBA9D8A074B7}"/>
                </a:ext>
              </a:extLst>
            </p:cNvPr>
            <p:cNvSpPr>
              <a:spLocks noChangeShapeType="1"/>
            </p:cNvSpPr>
            <p:nvPr/>
          </p:nvSpPr>
          <p:spPr bwMode="auto">
            <a:xfrm>
              <a:off x="4343" y="688"/>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7" name="Line 319">
              <a:extLst>
                <a:ext uri="{FF2B5EF4-FFF2-40B4-BE49-F238E27FC236}">
                  <a16:creationId xmlns:a16="http://schemas.microsoft.com/office/drawing/2014/main" id="{648C8F77-310A-1445-95E2-19847E3DB346}"/>
                </a:ext>
              </a:extLst>
            </p:cNvPr>
            <p:cNvSpPr>
              <a:spLocks noChangeShapeType="1"/>
            </p:cNvSpPr>
            <p:nvPr/>
          </p:nvSpPr>
          <p:spPr bwMode="auto">
            <a:xfrm>
              <a:off x="4343" y="672"/>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8" name="Line 320">
              <a:extLst>
                <a:ext uri="{FF2B5EF4-FFF2-40B4-BE49-F238E27FC236}">
                  <a16:creationId xmlns:a16="http://schemas.microsoft.com/office/drawing/2014/main" id="{89061880-8C24-314B-8DDE-4177D2712703}"/>
                </a:ext>
              </a:extLst>
            </p:cNvPr>
            <p:cNvSpPr>
              <a:spLocks noChangeShapeType="1"/>
            </p:cNvSpPr>
            <p:nvPr/>
          </p:nvSpPr>
          <p:spPr bwMode="auto">
            <a:xfrm>
              <a:off x="4343" y="656"/>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49" name="Line 321">
              <a:extLst>
                <a:ext uri="{FF2B5EF4-FFF2-40B4-BE49-F238E27FC236}">
                  <a16:creationId xmlns:a16="http://schemas.microsoft.com/office/drawing/2014/main" id="{FEDB2EE0-5415-B545-8BB2-EB72B9BA6474}"/>
                </a:ext>
              </a:extLst>
            </p:cNvPr>
            <p:cNvSpPr>
              <a:spLocks noChangeShapeType="1"/>
            </p:cNvSpPr>
            <p:nvPr/>
          </p:nvSpPr>
          <p:spPr bwMode="auto">
            <a:xfrm>
              <a:off x="4326" y="641"/>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50" name="Line 322">
              <a:extLst>
                <a:ext uri="{FF2B5EF4-FFF2-40B4-BE49-F238E27FC236}">
                  <a16:creationId xmlns:a16="http://schemas.microsoft.com/office/drawing/2014/main" id="{F26C5983-BF2D-1547-8FEC-59A0DD11B300}"/>
                </a:ext>
              </a:extLst>
            </p:cNvPr>
            <p:cNvSpPr>
              <a:spLocks noChangeShapeType="1"/>
            </p:cNvSpPr>
            <p:nvPr/>
          </p:nvSpPr>
          <p:spPr bwMode="auto">
            <a:xfrm>
              <a:off x="4343" y="623"/>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51" name="Line 323">
              <a:extLst>
                <a:ext uri="{FF2B5EF4-FFF2-40B4-BE49-F238E27FC236}">
                  <a16:creationId xmlns:a16="http://schemas.microsoft.com/office/drawing/2014/main" id="{7FA23CC6-07C6-6241-9230-9C451D81C9C2}"/>
                </a:ext>
              </a:extLst>
            </p:cNvPr>
            <p:cNvSpPr>
              <a:spLocks noChangeShapeType="1"/>
            </p:cNvSpPr>
            <p:nvPr/>
          </p:nvSpPr>
          <p:spPr bwMode="auto">
            <a:xfrm>
              <a:off x="4343" y="606"/>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52" name="Line 324">
              <a:extLst>
                <a:ext uri="{FF2B5EF4-FFF2-40B4-BE49-F238E27FC236}">
                  <a16:creationId xmlns:a16="http://schemas.microsoft.com/office/drawing/2014/main" id="{CF799447-93FC-B240-843B-BFD2C5D643FC}"/>
                </a:ext>
              </a:extLst>
            </p:cNvPr>
            <p:cNvSpPr>
              <a:spLocks noChangeShapeType="1"/>
            </p:cNvSpPr>
            <p:nvPr/>
          </p:nvSpPr>
          <p:spPr bwMode="auto">
            <a:xfrm>
              <a:off x="4343" y="590"/>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53" name="Line 325">
              <a:extLst>
                <a:ext uri="{FF2B5EF4-FFF2-40B4-BE49-F238E27FC236}">
                  <a16:creationId xmlns:a16="http://schemas.microsoft.com/office/drawing/2014/main" id="{FF794D0F-5857-7D40-8EB3-878226074F1F}"/>
                </a:ext>
              </a:extLst>
            </p:cNvPr>
            <p:cNvSpPr>
              <a:spLocks noChangeShapeType="1"/>
            </p:cNvSpPr>
            <p:nvPr/>
          </p:nvSpPr>
          <p:spPr bwMode="auto">
            <a:xfrm>
              <a:off x="4343" y="575"/>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54" name="Line 326">
              <a:extLst>
                <a:ext uri="{FF2B5EF4-FFF2-40B4-BE49-F238E27FC236}">
                  <a16:creationId xmlns:a16="http://schemas.microsoft.com/office/drawing/2014/main" id="{0A42D707-5B7F-6E4F-803C-695AC37EDD38}"/>
                </a:ext>
              </a:extLst>
            </p:cNvPr>
            <p:cNvSpPr>
              <a:spLocks noChangeShapeType="1"/>
            </p:cNvSpPr>
            <p:nvPr/>
          </p:nvSpPr>
          <p:spPr bwMode="auto">
            <a:xfrm>
              <a:off x="4326" y="55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55" name="Line 327">
              <a:extLst>
                <a:ext uri="{FF2B5EF4-FFF2-40B4-BE49-F238E27FC236}">
                  <a16:creationId xmlns:a16="http://schemas.microsoft.com/office/drawing/2014/main" id="{241E7908-A6DF-3744-AF89-DE0FD1B674BC}"/>
                </a:ext>
              </a:extLst>
            </p:cNvPr>
            <p:cNvSpPr>
              <a:spLocks noChangeShapeType="1"/>
            </p:cNvSpPr>
            <p:nvPr/>
          </p:nvSpPr>
          <p:spPr bwMode="auto">
            <a:xfrm>
              <a:off x="4343" y="543"/>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56" name="Line 328">
              <a:extLst>
                <a:ext uri="{FF2B5EF4-FFF2-40B4-BE49-F238E27FC236}">
                  <a16:creationId xmlns:a16="http://schemas.microsoft.com/office/drawing/2014/main" id="{E1299832-98ED-6F46-92C8-F2C7C6FB606B}"/>
                </a:ext>
              </a:extLst>
            </p:cNvPr>
            <p:cNvSpPr>
              <a:spLocks noChangeShapeType="1"/>
            </p:cNvSpPr>
            <p:nvPr/>
          </p:nvSpPr>
          <p:spPr bwMode="auto">
            <a:xfrm>
              <a:off x="4343" y="528"/>
              <a:ext cx="6"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57" name="Freeform 329">
              <a:extLst>
                <a:ext uri="{FF2B5EF4-FFF2-40B4-BE49-F238E27FC236}">
                  <a16:creationId xmlns:a16="http://schemas.microsoft.com/office/drawing/2014/main" id="{6D305FF3-2A5B-094B-8551-6E86E58D61EA}"/>
                </a:ext>
              </a:extLst>
            </p:cNvPr>
            <p:cNvSpPr>
              <a:spLocks/>
            </p:cNvSpPr>
            <p:nvPr/>
          </p:nvSpPr>
          <p:spPr bwMode="auto">
            <a:xfrm>
              <a:off x="4361" y="822"/>
              <a:ext cx="1505" cy="692"/>
            </a:xfrm>
            <a:custGeom>
              <a:avLst/>
              <a:gdLst>
                <a:gd name="T0" fmla="*/ 35 w 1505"/>
                <a:gd name="T1" fmla="*/ 691 h 692"/>
                <a:gd name="T2" fmla="*/ 83 w 1505"/>
                <a:gd name="T3" fmla="*/ 691 h 692"/>
                <a:gd name="T4" fmla="*/ 130 w 1505"/>
                <a:gd name="T5" fmla="*/ 691 h 692"/>
                <a:gd name="T6" fmla="*/ 177 w 1505"/>
                <a:gd name="T7" fmla="*/ 691 h 692"/>
                <a:gd name="T8" fmla="*/ 224 w 1505"/>
                <a:gd name="T9" fmla="*/ 691 h 692"/>
                <a:gd name="T10" fmla="*/ 273 w 1505"/>
                <a:gd name="T11" fmla="*/ 691 h 692"/>
                <a:gd name="T12" fmla="*/ 320 w 1505"/>
                <a:gd name="T13" fmla="*/ 691 h 692"/>
                <a:gd name="T14" fmla="*/ 367 w 1505"/>
                <a:gd name="T15" fmla="*/ 691 h 692"/>
                <a:gd name="T16" fmla="*/ 415 w 1505"/>
                <a:gd name="T17" fmla="*/ 349 h 692"/>
                <a:gd name="T18" fmla="*/ 462 w 1505"/>
                <a:gd name="T19" fmla="*/ 627 h 692"/>
                <a:gd name="T20" fmla="*/ 510 w 1505"/>
                <a:gd name="T21" fmla="*/ 675 h 692"/>
                <a:gd name="T22" fmla="*/ 557 w 1505"/>
                <a:gd name="T23" fmla="*/ 683 h 692"/>
                <a:gd name="T24" fmla="*/ 604 w 1505"/>
                <a:gd name="T25" fmla="*/ 675 h 692"/>
                <a:gd name="T26" fmla="*/ 652 w 1505"/>
                <a:gd name="T27" fmla="*/ 667 h 692"/>
                <a:gd name="T28" fmla="*/ 699 w 1505"/>
                <a:gd name="T29" fmla="*/ 675 h 692"/>
                <a:gd name="T30" fmla="*/ 746 w 1505"/>
                <a:gd name="T31" fmla="*/ 651 h 692"/>
                <a:gd name="T32" fmla="*/ 793 w 1505"/>
                <a:gd name="T33" fmla="*/ 636 h 692"/>
                <a:gd name="T34" fmla="*/ 841 w 1505"/>
                <a:gd name="T35" fmla="*/ 620 h 692"/>
                <a:gd name="T36" fmla="*/ 888 w 1505"/>
                <a:gd name="T37" fmla="*/ 612 h 692"/>
                <a:gd name="T38" fmla="*/ 935 w 1505"/>
                <a:gd name="T39" fmla="*/ 620 h 692"/>
                <a:gd name="T40" fmla="*/ 982 w 1505"/>
                <a:gd name="T41" fmla="*/ 683 h 692"/>
                <a:gd name="T42" fmla="*/ 1030 w 1505"/>
                <a:gd name="T43" fmla="*/ 683 h 692"/>
                <a:gd name="T44" fmla="*/ 1077 w 1505"/>
                <a:gd name="T45" fmla="*/ 691 h 692"/>
                <a:gd name="T46" fmla="*/ 1125 w 1505"/>
                <a:gd name="T47" fmla="*/ 691 h 692"/>
                <a:gd name="T48" fmla="*/ 1173 w 1505"/>
                <a:gd name="T49" fmla="*/ 691 h 692"/>
                <a:gd name="T50" fmla="*/ 1220 w 1505"/>
                <a:gd name="T51" fmla="*/ 691 h 692"/>
                <a:gd name="T52" fmla="*/ 1268 w 1505"/>
                <a:gd name="T53" fmla="*/ 691 h 692"/>
                <a:gd name="T54" fmla="*/ 1315 w 1505"/>
                <a:gd name="T55" fmla="*/ 691 h 692"/>
                <a:gd name="T56" fmla="*/ 1362 w 1505"/>
                <a:gd name="T57" fmla="*/ 691 h 692"/>
                <a:gd name="T58" fmla="*/ 1410 w 1505"/>
                <a:gd name="T59" fmla="*/ 691 h 692"/>
                <a:gd name="T60" fmla="*/ 1457 w 1505"/>
                <a:gd name="T61" fmla="*/ 691 h 692"/>
                <a:gd name="T62" fmla="*/ 1504 w 1505"/>
                <a:gd name="T63" fmla="*/ 691 h 692"/>
                <a:gd name="T64" fmla="*/ 1457 w 1505"/>
                <a:gd name="T65" fmla="*/ 691 h 692"/>
                <a:gd name="T66" fmla="*/ 1410 w 1505"/>
                <a:gd name="T67" fmla="*/ 691 h 692"/>
                <a:gd name="T68" fmla="*/ 1362 w 1505"/>
                <a:gd name="T69" fmla="*/ 691 h 692"/>
                <a:gd name="T70" fmla="*/ 1315 w 1505"/>
                <a:gd name="T71" fmla="*/ 691 h 692"/>
                <a:gd name="T72" fmla="*/ 1268 w 1505"/>
                <a:gd name="T73" fmla="*/ 691 h 692"/>
                <a:gd name="T74" fmla="*/ 1220 w 1505"/>
                <a:gd name="T75" fmla="*/ 691 h 692"/>
                <a:gd name="T76" fmla="*/ 1173 w 1505"/>
                <a:gd name="T77" fmla="*/ 691 h 692"/>
                <a:gd name="T78" fmla="*/ 1125 w 1505"/>
                <a:gd name="T79" fmla="*/ 691 h 692"/>
                <a:gd name="T80" fmla="*/ 1077 w 1505"/>
                <a:gd name="T81" fmla="*/ 691 h 692"/>
                <a:gd name="T82" fmla="*/ 1030 w 1505"/>
                <a:gd name="T83" fmla="*/ 691 h 692"/>
                <a:gd name="T84" fmla="*/ 982 w 1505"/>
                <a:gd name="T85" fmla="*/ 691 h 692"/>
                <a:gd name="T86" fmla="*/ 935 w 1505"/>
                <a:gd name="T87" fmla="*/ 691 h 692"/>
                <a:gd name="T88" fmla="*/ 888 w 1505"/>
                <a:gd name="T89" fmla="*/ 691 h 692"/>
                <a:gd name="T90" fmla="*/ 841 w 1505"/>
                <a:gd name="T91" fmla="*/ 691 h 692"/>
                <a:gd name="T92" fmla="*/ 793 w 1505"/>
                <a:gd name="T93" fmla="*/ 691 h 692"/>
                <a:gd name="T94" fmla="*/ 746 w 1505"/>
                <a:gd name="T95" fmla="*/ 691 h 692"/>
                <a:gd name="T96" fmla="*/ 699 w 1505"/>
                <a:gd name="T97" fmla="*/ 691 h 692"/>
                <a:gd name="T98" fmla="*/ 652 w 1505"/>
                <a:gd name="T99" fmla="*/ 691 h 692"/>
                <a:gd name="T100" fmla="*/ 604 w 1505"/>
                <a:gd name="T101" fmla="*/ 691 h 692"/>
                <a:gd name="T102" fmla="*/ 557 w 1505"/>
                <a:gd name="T103" fmla="*/ 691 h 692"/>
                <a:gd name="T104" fmla="*/ 510 w 1505"/>
                <a:gd name="T105" fmla="*/ 691 h 692"/>
                <a:gd name="T106" fmla="*/ 462 w 1505"/>
                <a:gd name="T107" fmla="*/ 691 h 692"/>
                <a:gd name="T108" fmla="*/ 415 w 1505"/>
                <a:gd name="T109" fmla="*/ 691 h 692"/>
                <a:gd name="T110" fmla="*/ 367 w 1505"/>
                <a:gd name="T111" fmla="*/ 691 h 692"/>
                <a:gd name="T112" fmla="*/ 320 w 1505"/>
                <a:gd name="T113" fmla="*/ 691 h 692"/>
                <a:gd name="T114" fmla="*/ 273 w 1505"/>
                <a:gd name="T115" fmla="*/ 691 h 692"/>
                <a:gd name="T116" fmla="*/ 224 w 1505"/>
                <a:gd name="T117" fmla="*/ 691 h 692"/>
                <a:gd name="T118" fmla="*/ 177 w 1505"/>
                <a:gd name="T119" fmla="*/ 691 h 692"/>
                <a:gd name="T120" fmla="*/ 130 w 1505"/>
                <a:gd name="T121" fmla="*/ 691 h 692"/>
                <a:gd name="T122" fmla="*/ 83 w 1505"/>
                <a:gd name="T123" fmla="*/ 691 h 692"/>
                <a:gd name="T124" fmla="*/ 35 w 1505"/>
                <a:gd name="T125" fmla="*/ 691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5" h="692">
                  <a:moveTo>
                    <a:pt x="0" y="691"/>
                  </a:moveTo>
                  <a:lnTo>
                    <a:pt x="12" y="691"/>
                  </a:lnTo>
                  <a:lnTo>
                    <a:pt x="24" y="691"/>
                  </a:lnTo>
                  <a:lnTo>
                    <a:pt x="35" y="691"/>
                  </a:lnTo>
                  <a:lnTo>
                    <a:pt x="47" y="691"/>
                  </a:lnTo>
                  <a:lnTo>
                    <a:pt x="59" y="691"/>
                  </a:lnTo>
                  <a:lnTo>
                    <a:pt x="71" y="691"/>
                  </a:lnTo>
                  <a:lnTo>
                    <a:pt x="83" y="691"/>
                  </a:lnTo>
                  <a:lnTo>
                    <a:pt x="94" y="691"/>
                  </a:lnTo>
                  <a:lnTo>
                    <a:pt x="106" y="691"/>
                  </a:lnTo>
                  <a:lnTo>
                    <a:pt x="118" y="691"/>
                  </a:lnTo>
                  <a:lnTo>
                    <a:pt x="130" y="691"/>
                  </a:lnTo>
                  <a:lnTo>
                    <a:pt x="142" y="691"/>
                  </a:lnTo>
                  <a:lnTo>
                    <a:pt x="154" y="691"/>
                  </a:lnTo>
                  <a:lnTo>
                    <a:pt x="165" y="691"/>
                  </a:lnTo>
                  <a:lnTo>
                    <a:pt x="177" y="691"/>
                  </a:lnTo>
                  <a:lnTo>
                    <a:pt x="189" y="691"/>
                  </a:lnTo>
                  <a:lnTo>
                    <a:pt x="201" y="691"/>
                  </a:lnTo>
                  <a:lnTo>
                    <a:pt x="213" y="691"/>
                  </a:lnTo>
                  <a:lnTo>
                    <a:pt x="224" y="691"/>
                  </a:lnTo>
                  <a:lnTo>
                    <a:pt x="236" y="691"/>
                  </a:lnTo>
                  <a:lnTo>
                    <a:pt x="249" y="691"/>
                  </a:lnTo>
                  <a:lnTo>
                    <a:pt x="261" y="691"/>
                  </a:lnTo>
                  <a:lnTo>
                    <a:pt x="273" y="691"/>
                  </a:lnTo>
                  <a:lnTo>
                    <a:pt x="284" y="691"/>
                  </a:lnTo>
                  <a:lnTo>
                    <a:pt x="296" y="691"/>
                  </a:lnTo>
                  <a:lnTo>
                    <a:pt x="308" y="691"/>
                  </a:lnTo>
                  <a:lnTo>
                    <a:pt x="320" y="691"/>
                  </a:lnTo>
                  <a:lnTo>
                    <a:pt x="332" y="691"/>
                  </a:lnTo>
                  <a:lnTo>
                    <a:pt x="344" y="691"/>
                  </a:lnTo>
                  <a:lnTo>
                    <a:pt x="355" y="691"/>
                  </a:lnTo>
                  <a:lnTo>
                    <a:pt x="367" y="691"/>
                  </a:lnTo>
                  <a:lnTo>
                    <a:pt x="379" y="0"/>
                  </a:lnTo>
                  <a:lnTo>
                    <a:pt x="391" y="111"/>
                  </a:lnTo>
                  <a:lnTo>
                    <a:pt x="403" y="222"/>
                  </a:lnTo>
                  <a:lnTo>
                    <a:pt x="415" y="349"/>
                  </a:lnTo>
                  <a:lnTo>
                    <a:pt x="427" y="444"/>
                  </a:lnTo>
                  <a:lnTo>
                    <a:pt x="438" y="588"/>
                  </a:lnTo>
                  <a:lnTo>
                    <a:pt x="450" y="612"/>
                  </a:lnTo>
                  <a:lnTo>
                    <a:pt x="462" y="627"/>
                  </a:lnTo>
                  <a:lnTo>
                    <a:pt x="474" y="651"/>
                  </a:lnTo>
                  <a:lnTo>
                    <a:pt x="486" y="651"/>
                  </a:lnTo>
                  <a:lnTo>
                    <a:pt x="498" y="627"/>
                  </a:lnTo>
                  <a:lnTo>
                    <a:pt x="510" y="675"/>
                  </a:lnTo>
                  <a:lnTo>
                    <a:pt x="522" y="667"/>
                  </a:lnTo>
                  <a:lnTo>
                    <a:pt x="534" y="683"/>
                  </a:lnTo>
                  <a:lnTo>
                    <a:pt x="545" y="683"/>
                  </a:lnTo>
                  <a:lnTo>
                    <a:pt x="557" y="683"/>
                  </a:lnTo>
                  <a:lnTo>
                    <a:pt x="569" y="683"/>
                  </a:lnTo>
                  <a:lnTo>
                    <a:pt x="581" y="675"/>
                  </a:lnTo>
                  <a:lnTo>
                    <a:pt x="593" y="683"/>
                  </a:lnTo>
                  <a:lnTo>
                    <a:pt x="604" y="675"/>
                  </a:lnTo>
                  <a:lnTo>
                    <a:pt x="616" y="691"/>
                  </a:lnTo>
                  <a:lnTo>
                    <a:pt x="628" y="683"/>
                  </a:lnTo>
                  <a:lnTo>
                    <a:pt x="640" y="683"/>
                  </a:lnTo>
                  <a:lnTo>
                    <a:pt x="652" y="667"/>
                  </a:lnTo>
                  <a:lnTo>
                    <a:pt x="663" y="667"/>
                  </a:lnTo>
                  <a:lnTo>
                    <a:pt x="675" y="675"/>
                  </a:lnTo>
                  <a:lnTo>
                    <a:pt x="687" y="683"/>
                  </a:lnTo>
                  <a:lnTo>
                    <a:pt x="699" y="675"/>
                  </a:lnTo>
                  <a:lnTo>
                    <a:pt x="711" y="667"/>
                  </a:lnTo>
                  <a:lnTo>
                    <a:pt x="723" y="659"/>
                  </a:lnTo>
                  <a:lnTo>
                    <a:pt x="734" y="667"/>
                  </a:lnTo>
                  <a:lnTo>
                    <a:pt x="746" y="651"/>
                  </a:lnTo>
                  <a:lnTo>
                    <a:pt x="758" y="659"/>
                  </a:lnTo>
                  <a:lnTo>
                    <a:pt x="770" y="667"/>
                  </a:lnTo>
                  <a:lnTo>
                    <a:pt x="782" y="636"/>
                  </a:lnTo>
                  <a:lnTo>
                    <a:pt x="793" y="636"/>
                  </a:lnTo>
                  <a:lnTo>
                    <a:pt x="805" y="612"/>
                  </a:lnTo>
                  <a:lnTo>
                    <a:pt x="817" y="627"/>
                  </a:lnTo>
                  <a:lnTo>
                    <a:pt x="829" y="620"/>
                  </a:lnTo>
                  <a:lnTo>
                    <a:pt x="841" y="620"/>
                  </a:lnTo>
                  <a:lnTo>
                    <a:pt x="852" y="620"/>
                  </a:lnTo>
                  <a:lnTo>
                    <a:pt x="864" y="588"/>
                  </a:lnTo>
                  <a:lnTo>
                    <a:pt x="876" y="564"/>
                  </a:lnTo>
                  <a:lnTo>
                    <a:pt x="888" y="612"/>
                  </a:lnTo>
                  <a:lnTo>
                    <a:pt x="900" y="564"/>
                  </a:lnTo>
                  <a:lnTo>
                    <a:pt x="911" y="596"/>
                  </a:lnTo>
                  <a:lnTo>
                    <a:pt x="923" y="603"/>
                  </a:lnTo>
                  <a:lnTo>
                    <a:pt x="935" y="620"/>
                  </a:lnTo>
                  <a:lnTo>
                    <a:pt x="947" y="627"/>
                  </a:lnTo>
                  <a:lnTo>
                    <a:pt x="959" y="612"/>
                  </a:lnTo>
                  <a:lnTo>
                    <a:pt x="971" y="636"/>
                  </a:lnTo>
                  <a:lnTo>
                    <a:pt x="982" y="683"/>
                  </a:lnTo>
                  <a:lnTo>
                    <a:pt x="994" y="667"/>
                  </a:lnTo>
                  <a:lnTo>
                    <a:pt x="1006" y="659"/>
                  </a:lnTo>
                  <a:lnTo>
                    <a:pt x="1018" y="691"/>
                  </a:lnTo>
                  <a:lnTo>
                    <a:pt x="1030" y="683"/>
                  </a:lnTo>
                  <a:lnTo>
                    <a:pt x="1042" y="691"/>
                  </a:lnTo>
                  <a:lnTo>
                    <a:pt x="1054" y="691"/>
                  </a:lnTo>
                  <a:lnTo>
                    <a:pt x="1066" y="683"/>
                  </a:lnTo>
                  <a:lnTo>
                    <a:pt x="1077" y="691"/>
                  </a:lnTo>
                  <a:lnTo>
                    <a:pt x="1089" y="691"/>
                  </a:lnTo>
                  <a:lnTo>
                    <a:pt x="1101" y="691"/>
                  </a:lnTo>
                  <a:lnTo>
                    <a:pt x="1113" y="691"/>
                  </a:lnTo>
                  <a:lnTo>
                    <a:pt x="1125" y="691"/>
                  </a:lnTo>
                  <a:lnTo>
                    <a:pt x="1137" y="691"/>
                  </a:lnTo>
                  <a:lnTo>
                    <a:pt x="1149" y="691"/>
                  </a:lnTo>
                  <a:lnTo>
                    <a:pt x="1161" y="691"/>
                  </a:lnTo>
                  <a:lnTo>
                    <a:pt x="1173" y="691"/>
                  </a:lnTo>
                  <a:lnTo>
                    <a:pt x="1184" y="691"/>
                  </a:lnTo>
                  <a:lnTo>
                    <a:pt x="1196" y="691"/>
                  </a:lnTo>
                  <a:lnTo>
                    <a:pt x="1208" y="691"/>
                  </a:lnTo>
                  <a:lnTo>
                    <a:pt x="1220" y="691"/>
                  </a:lnTo>
                  <a:lnTo>
                    <a:pt x="1232" y="691"/>
                  </a:lnTo>
                  <a:lnTo>
                    <a:pt x="1244" y="691"/>
                  </a:lnTo>
                  <a:lnTo>
                    <a:pt x="1256" y="691"/>
                  </a:lnTo>
                  <a:lnTo>
                    <a:pt x="1268" y="691"/>
                  </a:lnTo>
                  <a:lnTo>
                    <a:pt x="1280" y="691"/>
                  </a:lnTo>
                  <a:lnTo>
                    <a:pt x="1291" y="691"/>
                  </a:lnTo>
                  <a:lnTo>
                    <a:pt x="1303" y="691"/>
                  </a:lnTo>
                  <a:lnTo>
                    <a:pt x="1315" y="691"/>
                  </a:lnTo>
                  <a:lnTo>
                    <a:pt x="1327" y="691"/>
                  </a:lnTo>
                  <a:lnTo>
                    <a:pt x="1339" y="691"/>
                  </a:lnTo>
                  <a:lnTo>
                    <a:pt x="1351" y="691"/>
                  </a:lnTo>
                  <a:lnTo>
                    <a:pt x="1362" y="691"/>
                  </a:lnTo>
                  <a:lnTo>
                    <a:pt x="1374" y="691"/>
                  </a:lnTo>
                  <a:lnTo>
                    <a:pt x="1386" y="691"/>
                  </a:lnTo>
                  <a:lnTo>
                    <a:pt x="1398" y="691"/>
                  </a:lnTo>
                  <a:lnTo>
                    <a:pt x="1410" y="691"/>
                  </a:lnTo>
                  <a:lnTo>
                    <a:pt x="1421" y="691"/>
                  </a:lnTo>
                  <a:lnTo>
                    <a:pt x="1433" y="691"/>
                  </a:lnTo>
                  <a:lnTo>
                    <a:pt x="1445" y="691"/>
                  </a:lnTo>
                  <a:lnTo>
                    <a:pt x="1457" y="691"/>
                  </a:lnTo>
                  <a:lnTo>
                    <a:pt x="1469" y="691"/>
                  </a:lnTo>
                  <a:lnTo>
                    <a:pt x="1480" y="691"/>
                  </a:lnTo>
                  <a:lnTo>
                    <a:pt x="1492" y="691"/>
                  </a:lnTo>
                  <a:lnTo>
                    <a:pt x="1504" y="691"/>
                  </a:lnTo>
                  <a:lnTo>
                    <a:pt x="1492" y="691"/>
                  </a:lnTo>
                  <a:lnTo>
                    <a:pt x="1480" y="691"/>
                  </a:lnTo>
                  <a:lnTo>
                    <a:pt x="1469" y="691"/>
                  </a:lnTo>
                  <a:lnTo>
                    <a:pt x="1457" y="691"/>
                  </a:lnTo>
                  <a:lnTo>
                    <a:pt x="1445" y="691"/>
                  </a:lnTo>
                  <a:lnTo>
                    <a:pt x="1433" y="691"/>
                  </a:lnTo>
                  <a:lnTo>
                    <a:pt x="1421" y="691"/>
                  </a:lnTo>
                  <a:lnTo>
                    <a:pt x="1410" y="691"/>
                  </a:lnTo>
                  <a:lnTo>
                    <a:pt x="1398" y="691"/>
                  </a:lnTo>
                  <a:lnTo>
                    <a:pt x="1386" y="691"/>
                  </a:lnTo>
                  <a:lnTo>
                    <a:pt x="1374" y="691"/>
                  </a:lnTo>
                  <a:lnTo>
                    <a:pt x="1362" y="691"/>
                  </a:lnTo>
                  <a:lnTo>
                    <a:pt x="1351" y="691"/>
                  </a:lnTo>
                  <a:lnTo>
                    <a:pt x="1339" y="691"/>
                  </a:lnTo>
                  <a:lnTo>
                    <a:pt x="1327" y="691"/>
                  </a:lnTo>
                  <a:lnTo>
                    <a:pt x="1315" y="691"/>
                  </a:lnTo>
                  <a:lnTo>
                    <a:pt x="1303" y="691"/>
                  </a:lnTo>
                  <a:lnTo>
                    <a:pt x="1291" y="691"/>
                  </a:lnTo>
                  <a:lnTo>
                    <a:pt x="1280" y="691"/>
                  </a:lnTo>
                  <a:lnTo>
                    <a:pt x="1268" y="691"/>
                  </a:lnTo>
                  <a:lnTo>
                    <a:pt x="1256" y="691"/>
                  </a:lnTo>
                  <a:lnTo>
                    <a:pt x="1244" y="691"/>
                  </a:lnTo>
                  <a:lnTo>
                    <a:pt x="1232" y="691"/>
                  </a:lnTo>
                  <a:lnTo>
                    <a:pt x="1220" y="691"/>
                  </a:lnTo>
                  <a:lnTo>
                    <a:pt x="1208" y="691"/>
                  </a:lnTo>
                  <a:lnTo>
                    <a:pt x="1196" y="691"/>
                  </a:lnTo>
                  <a:lnTo>
                    <a:pt x="1184" y="691"/>
                  </a:lnTo>
                  <a:lnTo>
                    <a:pt x="1173" y="691"/>
                  </a:lnTo>
                  <a:lnTo>
                    <a:pt x="1161" y="691"/>
                  </a:lnTo>
                  <a:lnTo>
                    <a:pt x="1149" y="691"/>
                  </a:lnTo>
                  <a:lnTo>
                    <a:pt x="1137" y="691"/>
                  </a:lnTo>
                  <a:lnTo>
                    <a:pt x="1125" y="691"/>
                  </a:lnTo>
                  <a:lnTo>
                    <a:pt x="1113" y="691"/>
                  </a:lnTo>
                  <a:lnTo>
                    <a:pt x="1101" y="691"/>
                  </a:lnTo>
                  <a:lnTo>
                    <a:pt x="1089" y="691"/>
                  </a:lnTo>
                  <a:lnTo>
                    <a:pt x="1077" y="691"/>
                  </a:lnTo>
                  <a:lnTo>
                    <a:pt x="1066" y="691"/>
                  </a:lnTo>
                  <a:lnTo>
                    <a:pt x="1054" y="691"/>
                  </a:lnTo>
                  <a:lnTo>
                    <a:pt x="1042" y="691"/>
                  </a:lnTo>
                  <a:lnTo>
                    <a:pt x="1030" y="691"/>
                  </a:lnTo>
                  <a:lnTo>
                    <a:pt x="1018" y="691"/>
                  </a:lnTo>
                  <a:lnTo>
                    <a:pt x="1006" y="691"/>
                  </a:lnTo>
                  <a:lnTo>
                    <a:pt x="994" y="691"/>
                  </a:lnTo>
                  <a:lnTo>
                    <a:pt x="982" y="691"/>
                  </a:lnTo>
                  <a:lnTo>
                    <a:pt x="971" y="691"/>
                  </a:lnTo>
                  <a:lnTo>
                    <a:pt x="959" y="691"/>
                  </a:lnTo>
                  <a:lnTo>
                    <a:pt x="947" y="691"/>
                  </a:lnTo>
                  <a:lnTo>
                    <a:pt x="935" y="691"/>
                  </a:lnTo>
                  <a:lnTo>
                    <a:pt x="923" y="691"/>
                  </a:lnTo>
                  <a:lnTo>
                    <a:pt x="911" y="691"/>
                  </a:lnTo>
                  <a:lnTo>
                    <a:pt x="900" y="691"/>
                  </a:lnTo>
                  <a:lnTo>
                    <a:pt x="888" y="691"/>
                  </a:lnTo>
                  <a:lnTo>
                    <a:pt x="876" y="691"/>
                  </a:lnTo>
                  <a:lnTo>
                    <a:pt x="864" y="691"/>
                  </a:lnTo>
                  <a:lnTo>
                    <a:pt x="852" y="691"/>
                  </a:lnTo>
                  <a:lnTo>
                    <a:pt x="841" y="691"/>
                  </a:lnTo>
                  <a:lnTo>
                    <a:pt x="829" y="691"/>
                  </a:lnTo>
                  <a:lnTo>
                    <a:pt x="817" y="691"/>
                  </a:lnTo>
                  <a:lnTo>
                    <a:pt x="805" y="691"/>
                  </a:lnTo>
                  <a:lnTo>
                    <a:pt x="793" y="691"/>
                  </a:lnTo>
                  <a:lnTo>
                    <a:pt x="782" y="691"/>
                  </a:lnTo>
                  <a:lnTo>
                    <a:pt x="770" y="691"/>
                  </a:lnTo>
                  <a:lnTo>
                    <a:pt x="758" y="691"/>
                  </a:lnTo>
                  <a:lnTo>
                    <a:pt x="746" y="691"/>
                  </a:lnTo>
                  <a:lnTo>
                    <a:pt x="734" y="691"/>
                  </a:lnTo>
                  <a:lnTo>
                    <a:pt x="723" y="691"/>
                  </a:lnTo>
                  <a:lnTo>
                    <a:pt x="711" y="691"/>
                  </a:lnTo>
                  <a:lnTo>
                    <a:pt x="699" y="691"/>
                  </a:lnTo>
                  <a:lnTo>
                    <a:pt x="687" y="691"/>
                  </a:lnTo>
                  <a:lnTo>
                    <a:pt x="675" y="691"/>
                  </a:lnTo>
                  <a:lnTo>
                    <a:pt x="663" y="691"/>
                  </a:lnTo>
                  <a:lnTo>
                    <a:pt x="652" y="691"/>
                  </a:lnTo>
                  <a:lnTo>
                    <a:pt x="640" y="691"/>
                  </a:lnTo>
                  <a:lnTo>
                    <a:pt x="628" y="691"/>
                  </a:lnTo>
                  <a:lnTo>
                    <a:pt x="616" y="691"/>
                  </a:lnTo>
                  <a:lnTo>
                    <a:pt x="604" y="691"/>
                  </a:lnTo>
                  <a:lnTo>
                    <a:pt x="593" y="691"/>
                  </a:lnTo>
                  <a:lnTo>
                    <a:pt x="581" y="691"/>
                  </a:lnTo>
                  <a:lnTo>
                    <a:pt x="569" y="691"/>
                  </a:lnTo>
                  <a:lnTo>
                    <a:pt x="557" y="691"/>
                  </a:lnTo>
                  <a:lnTo>
                    <a:pt x="545" y="691"/>
                  </a:lnTo>
                  <a:lnTo>
                    <a:pt x="534" y="691"/>
                  </a:lnTo>
                  <a:lnTo>
                    <a:pt x="522" y="691"/>
                  </a:lnTo>
                  <a:lnTo>
                    <a:pt x="510" y="691"/>
                  </a:lnTo>
                  <a:lnTo>
                    <a:pt x="498" y="691"/>
                  </a:lnTo>
                  <a:lnTo>
                    <a:pt x="486" y="691"/>
                  </a:lnTo>
                  <a:lnTo>
                    <a:pt x="474" y="691"/>
                  </a:lnTo>
                  <a:lnTo>
                    <a:pt x="462" y="691"/>
                  </a:lnTo>
                  <a:lnTo>
                    <a:pt x="450" y="691"/>
                  </a:lnTo>
                  <a:lnTo>
                    <a:pt x="438" y="691"/>
                  </a:lnTo>
                  <a:lnTo>
                    <a:pt x="427" y="691"/>
                  </a:lnTo>
                  <a:lnTo>
                    <a:pt x="415" y="691"/>
                  </a:lnTo>
                  <a:lnTo>
                    <a:pt x="403" y="691"/>
                  </a:lnTo>
                  <a:lnTo>
                    <a:pt x="391" y="691"/>
                  </a:lnTo>
                  <a:lnTo>
                    <a:pt x="379" y="691"/>
                  </a:lnTo>
                  <a:lnTo>
                    <a:pt x="367" y="691"/>
                  </a:lnTo>
                  <a:lnTo>
                    <a:pt x="355" y="691"/>
                  </a:lnTo>
                  <a:lnTo>
                    <a:pt x="344" y="691"/>
                  </a:lnTo>
                  <a:lnTo>
                    <a:pt x="332" y="691"/>
                  </a:lnTo>
                  <a:lnTo>
                    <a:pt x="320" y="691"/>
                  </a:lnTo>
                  <a:lnTo>
                    <a:pt x="308" y="691"/>
                  </a:lnTo>
                  <a:lnTo>
                    <a:pt x="296" y="691"/>
                  </a:lnTo>
                  <a:lnTo>
                    <a:pt x="284" y="691"/>
                  </a:lnTo>
                  <a:lnTo>
                    <a:pt x="273" y="691"/>
                  </a:lnTo>
                  <a:lnTo>
                    <a:pt x="261" y="691"/>
                  </a:lnTo>
                  <a:lnTo>
                    <a:pt x="249" y="691"/>
                  </a:lnTo>
                  <a:lnTo>
                    <a:pt x="236" y="691"/>
                  </a:lnTo>
                  <a:lnTo>
                    <a:pt x="224" y="691"/>
                  </a:lnTo>
                  <a:lnTo>
                    <a:pt x="213" y="691"/>
                  </a:lnTo>
                  <a:lnTo>
                    <a:pt x="201" y="691"/>
                  </a:lnTo>
                  <a:lnTo>
                    <a:pt x="189" y="691"/>
                  </a:lnTo>
                  <a:lnTo>
                    <a:pt x="177" y="691"/>
                  </a:lnTo>
                  <a:lnTo>
                    <a:pt x="165" y="691"/>
                  </a:lnTo>
                  <a:lnTo>
                    <a:pt x="154" y="691"/>
                  </a:lnTo>
                  <a:lnTo>
                    <a:pt x="142" y="691"/>
                  </a:lnTo>
                  <a:lnTo>
                    <a:pt x="130" y="691"/>
                  </a:lnTo>
                  <a:lnTo>
                    <a:pt x="118" y="691"/>
                  </a:lnTo>
                  <a:lnTo>
                    <a:pt x="106" y="691"/>
                  </a:lnTo>
                  <a:lnTo>
                    <a:pt x="94" y="691"/>
                  </a:lnTo>
                  <a:lnTo>
                    <a:pt x="83" y="691"/>
                  </a:lnTo>
                  <a:lnTo>
                    <a:pt x="71" y="691"/>
                  </a:lnTo>
                  <a:lnTo>
                    <a:pt x="59" y="691"/>
                  </a:lnTo>
                  <a:lnTo>
                    <a:pt x="47" y="691"/>
                  </a:lnTo>
                  <a:lnTo>
                    <a:pt x="35" y="691"/>
                  </a:lnTo>
                  <a:lnTo>
                    <a:pt x="24" y="691"/>
                  </a:lnTo>
                  <a:lnTo>
                    <a:pt x="12" y="691"/>
                  </a:lnTo>
                  <a:lnTo>
                    <a:pt x="0" y="691"/>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58" name="Freeform 330">
              <a:extLst>
                <a:ext uri="{FF2B5EF4-FFF2-40B4-BE49-F238E27FC236}">
                  <a16:creationId xmlns:a16="http://schemas.microsoft.com/office/drawing/2014/main" id="{54AFEBC3-A077-8F48-8ED6-02D6941887FB}"/>
                </a:ext>
              </a:extLst>
            </p:cNvPr>
            <p:cNvSpPr>
              <a:spLocks/>
            </p:cNvSpPr>
            <p:nvPr/>
          </p:nvSpPr>
          <p:spPr bwMode="auto">
            <a:xfrm>
              <a:off x="4361" y="822"/>
              <a:ext cx="1505" cy="692"/>
            </a:xfrm>
            <a:custGeom>
              <a:avLst/>
              <a:gdLst>
                <a:gd name="T0" fmla="*/ 35 w 1505"/>
                <a:gd name="T1" fmla="*/ 691 h 692"/>
                <a:gd name="T2" fmla="*/ 83 w 1505"/>
                <a:gd name="T3" fmla="*/ 691 h 692"/>
                <a:gd name="T4" fmla="*/ 130 w 1505"/>
                <a:gd name="T5" fmla="*/ 691 h 692"/>
                <a:gd name="T6" fmla="*/ 177 w 1505"/>
                <a:gd name="T7" fmla="*/ 691 h 692"/>
                <a:gd name="T8" fmla="*/ 224 w 1505"/>
                <a:gd name="T9" fmla="*/ 691 h 692"/>
                <a:gd name="T10" fmla="*/ 273 w 1505"/>
                <a:gd name="T11" fmla="*/ 691 h 692"/>
                <a:gd name="T12" fmla="*/ 320 w 1505"/>
                <a:gd name="T13" fmla="*/ 691 h 692"/>
                <a:gd name="T14" fmla="*/ 367 w 1505"/>
                <a:gd name="T15" fmla="*/ 691 h 692"/>
                <a:gd name="T16" fmla="*/ 415 w 1505"/>
                <a:gd name="T17" fmla="*/ 349 h 692"/>
                <a:gd name="T18" fmla="*/ 462 w 1505"/>
                <a:gd name="T19" fmla="*/ 627 h 692"/>
                <a:gd name="T20" fmla="*/ 510 w 1505"/>
                <a:gd name="T21" fmla="*/ 675 h 692"/>
                <a:gd name="T22" fmla="*/ 557 w 1505"/>
                <a:gd name="T23" fmla="*/ 683 h 692"/>
                <a:gd name="T24" fmla="*/ 604 w 1505"/>
                <a:gd name="T25" fmla="*/ 675 h 692"/>
                <a:gd name="T26" fmla="*/ 652 w 1505"/>
                <a:gd name="T27" fmla="*/ 667 h 692"/>
                <a:gd name="T28" fmla="*/ 699 w 1505"/>
                <a:gd name="T29" fmla="*/ 675 h 692"/>
                <a:gd name="T30" fmla="*/ 746 w 1505"/>
                <a:gd name="T31" fmla="*/ 651 h 692"/>
                <a:gd name="T32" fmla="*/ 793 w 1505"/>
                <a:gd name="T33" fmla="*/ 636 h 692"/>
                <a:gd name="T34" fmla="*/ 841 w 1505"/>
                <a:gd name="T35" fmla="*/ 620 h 692"/>
                <a:gd name="T36" fmla="*/ 888 w 1505"/>
                <a:gd name="T37" fmla="*/ 612 h 692"/>
                <a:gd name="T38" fmla="*/ 935 w 1505"/>
                <a:gd name="T39" fmla="*/ 620 h 692"/>
                <a:gd name="T40" fmla="*/ 982 w 1505"/>
                <a:gd name="T41" fmla="*/ 683 h 692"/>
                <a:gd name="T42" fmla="*/ 1030 w 1505"/>
                <a:gd name="T43" fmla="*/ 683 h 692"/>
                <a:gd name="T44" fmla="*/ 1077 w 1505"/>
                <a:gd name="T45" fmla="*/ 691 h 692"/>
                <a:gd name="T46" fmla="*/ 1125 w 1505"/>
                <a:gd name="T47" fmla="*/ 691 h 692"/>
                <a:gd name="T48" fmla="*/ 1173 w 1505"/>
                <a:gd name="T49" fmla="*/ 691 h 692"/>
                <a:gd name="T50" fmla="*/ 1220 w 1505"/>
                <a:gd name="T51" fmla="*/ 691 h 692"/>
                <a:gd name="T52" fmla="*/ 1268 w 1505"/>
                <a:gd name="T53" fmla="*/ 691 h 692"/>
                <a:gd name="T54" fmla="*/ 1315 w 1505"/>
                <a:gd name="T55" fmla="*/ 691 h 692"/>
                <a:gd name="T56" fmla="*/ 1362 w 1505"/>
                <a:gd name="T57" fmla="*/ 691 h 692"/>
                <a:gd name="T58" fmla="*/ 1410 w 1505"/>
                <a:gd name="T59" fmla="*/ 691 h 692"/>
                <a:gd name="T60" fmla="*/ 1457 w 1505"/>
                <a:gd name="T61" fmla="*/ 691 h 692"/>
                <a:gd name="T62" fmla="*/ 1504 w 1505"/>
                <a:gd name="T63" fmla="*/ 691 h 692"/>
                <a:gd name="T64" fmla="*/ 1457 w 1505"/>
                <a:gd name="T65" fmla="*/ 691 h 692"/>
                <a:gd name="T66" fmla="*/ 1410 w 1505"/>
                <a:gd name="T67" fmla="*/ 691 h 692"/>
                <a:gd name="T68" fmla="*/ 1362 w 1505"/>
                <a:gd name="T69" fmla="*/ 691 h 692"/>
                <a:gd name="T70" fmla="*/ 1315 w 1505"/>
                <a:gd name="T71" fmla="*/ 691 h 692"/>
                <a:gd name="T72" fmla="*/ 1268 w 1505"/>
                <a:gd name="T73" fmla="*/ 691 h 692"/>
                <a:gd name="T74" fmla="*/ 1220 w 1505"/>
                <a:gd name="T75" fmla="*/ 691 h 692"/>
                <a:gd name="T76" fmla="*/ 1173 w 1505"/>
                <a:gd name="T77" fmla="*/ 691 h 692"/>
                <a:gd name="T78" fmla="*/ 1125 w 1505"/>
                <a:gd name="T79" fmla="*/ 691 h 692"/>
                <a:gd name="T80" fmla="*/ 1077 w 1505"/>
                <a:gd name="T81" fmla="*/ 691 h 692"/>
                <a:gd name="T82" fmla="*/ 1030 w 1505"/>
                <a:gd name="T83" fmla="*/ 683 h 692"/>
                <a:gd name="T84" fmla="*/ 982 w 1505"/>
                <a:gd name="T85" fmla="*/ 683 h 692"/>
                <a:gd name="T86" fmla="*/ 935 w 1505"/>
                <a:gd name="T87" fmla="*/ 620 h 692"/>
                <a:gd name="T88" fmla="*/ 888 w 1505"/>
                <a:gd name="T89" fmla="*/ 612 h 692"/>
                <a:gd name="T90" fmla="*/ 841 w 1505"/>
                <a:gd name="T91" fmla="*/ 620 h 692"/>
                <a:gd name="T92" fmla="*/ 793 w 1505"/>
                <a:gd name="T93" fmla="*/ 636 h 692"/>
                <a:gd name="T94" fmla="*/ 746 w 1505"/>
                <a:gd name="T95" fmla="*/ 651 h 692"/>
                <a:gd name="T96" fmla="*/ 699 w 1505"/>
                <a:gd name="T97" fmla="*/ 675 h 692"/>
                <a:gd name="T98" fmla="*/ 652 w 1505"/>
                <a:gd name="T99" fmla="*/ 667 h 692"/>
                <a:gd name="T100" fmla="*/ 604 w 1505"/>
                <a:gd name="T101" fmla="*/ 675 h 692"/>
                <a:gd name="T102" fmla="*/ 557 w 1505"/>
                <a:gd name="T103" fmla="*/ 683 h 692"/>
                <a:gd name="T104" fmla="*/ 510 w 1505"/>
                <a:gd name="T105" fmla="*/ 675 h 692"/>
                <a:gd name="T106" fmla="*/ 462 w 1505"/>
                <a:gd name="T107" fmla="*/ 627 h 692"/>
                <a:gd name="T108" fmla="*/ 415 w 1505"/>
                <a:gd name="T109" fmla="*/ 349 h 692"/>
                <a:gd name="T110" fmla="*/ 367 w 1505"/>
                <a:gd name="T111" fmla="*/ 691 h 692"/>
                <a:gd name="T112" fmla="*/ 320 w 1505"/>
                <a:gd name="T113" fmla="*/ 691 h 692"/>
                <a:gd name="T114" fmla="*/ 273 w 1505"/>
                <a:gd name="T115" fmla="*/ 691 h 692"/>
                <a:gd name="T116" fmla="*/ 224 w 1505"/>
                <a:gd name="T117" fmla="*/ 691 h 692"/>
                <a:gd name="T118" fmla="*/ 177 w 1505"/>
                <a:gd name="T119" fmla="*/ 691 h 692"/>
                <a:gd name="T120" fmla="*/ 130 w 1505"/>
                <a:gd name="T121" fmla="*/ 691 h 692"/>
                <a:gd name="T122" fmla="*/ 83 w 1505"/>
                <a:gd name="T123" fmla="*/ 691 h 692"/>
                <a:gd name="T124" fmla="*/ 35 w 1505"/>
                <a:gd name="T125" fmla="*/ 691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5" h="692">
                  <a:moveTo>
                    <a:pt x="0" y="691"/>
                  </a:moveTo>
                  <a:lnTo>
                    <a:pt x="12" y="691"/>
                  </a:lnTo>
                  <a:lnTo>
                    <a:pt x="24" y="691"/>
                  </a:lnTo>
                  <a:lnTo>
                    <a:pt x="35" y="691"/>
                  </a:lnTo>
                  <a:lnTo>
                    <a:pt x="47" y="691"/>
                  </a:lnTo>
                  <a:lnTo>
                    <a:pt x="59" y="691"/>
                  </a:lnTo>
                  <a:lnTo>
                    <a:pt x="71" y="691"/>
                  </a:lnTo>
                  <a:lnTo>
                    <a:pt x="83" y="691"/>
                  </a:lnTo>
                  <a:lnTo>
                    <a:pt x="94" y="691"/>
                  </a:lnTo>
                  <a:lnTo>
                    <a:pt x="106" y="691"/>
                  </a:lnTo>
                  <a:lnTo>
                    <a:pt x="118" y="691"/>
                  </a:lnTo>
                  <a:lnTo>
                    <a:pt x="130" y="691"/>
                  </a:lnTo>
                  <a:lnTo>
                    <a:pt x="142" y="691"/>
                  </a:lnTo>
                  <a:lnTo>
                    <a:pt x="154" y="691"/>
                  </a:lnTo>
                  <a:lnTo>
                    <a:pt x="165" y="691"/>
                  </a:lnTo>
                  <a:lnTo>
                    <a:pt x="177" y="691"/>
                  </a:lnTo>
                  <a:lnTo>
                    <a:pt x="189" y="691"/>
                  </a:lnTo>
                  <a:lnTo>
                    <a:pt x="201" y="691"/>
                  </a:lnTo>
                  <a:lnTo>
                    <a:pt x="213" y="691"/>
                  </a:lnTo>
                  <a:lnTo>
                    <a:pt x="224" y="691"/>
                  </a:lnTo>
                  <a:lnTo>
                    <a:pt x="236" y="691"/>
                  </a:lnTo>
                  <a:lnTo>
                    <a:pt x="249" y="691"/>
                  </a:lnTo>
                  <a:lnTo>
                    <a:pt x="261" y="691"/>
                  </a:lnTo>
                  <a:lnTo>
                    <a:pt x="273" y="691"/>
                  </a:lnTo>
                  <a:lnTo>
                    <a:pt x="284" y="691"/>
                  </a:lnTo>
                  <a:lnTo>
                    <a:pt x="296" y="691"/>
                  </a:lnTo>
                  <a:lnTo>
                    <a:pt x="308" y="691"/>
                  </a:lnTo>
                  <a:lnTo>
                    <a:pt x="320" y="691"/>
                  </a:lnTo>
                  <a:lnTo>
                    <a:pt x="332" y="691"/>
                  </a:lnTo>
                  <a:lnTo>
                    <a:pt x="344" y="691"/>
                  </a:lnTo>
                  <a:lnTo>
                    <a:pt x="355" y="691"/>
                  </a:lnTo>
                  <a:lnTo>
                    <a:pt x="367" y="691"/>
                  </a:lnTo>
                  <a:lnTo>
                    <a:pt x="379" y="0"/>
                  </a:lnTo>
                  <a:lnTo>
                    <a:pt x="391" y="111"/>
                  </a:lnTo>
                  <a:lnTo>
                    <a:pt x="403" y="222"/>
                  </a:lnTo>
                  <a:lnTo>
                    <a:pt x="415" y="349"/>
                  </a:lnTo>
                  <a:lnTo>
                    <a:pt x="427" y="444"/>
                  </a:lnTo>
                  <a:lnTo>
                    <a:pt x="438" y="588"/>
                  </a:lnTo>
                  <a:lnTo>
                    <a:pt x="450" y="612"/>
                  </a:lnTo>
                  <a:lnTo>
                    <a:pt x="462" y="627"/>
                  </a:lnTo>
                  <a:lnTo>
                    <a:pt x="474" y="651"/>
                  </a:lnTo>
                  <a:lnTo>
                    <a:pt x="486" y="651"/>
                  </a:lnTo>
                  <a:lnTo>
                    <a:pt x="498" y="627"/>
                  </a:lnTo>
                  <a:lnTo>
                    <a:pt x="510" y="675"/>
                  </a:lnTo>
                  <a:lnTo>
                    <a:pt x="522" y="667"/>
                  </a:lnTo>
                  <a:lnTo>
                    <a:pt x="534" y="683"/>
                  </a:lnTo>
                  <a:lnTo>
                    <a:pt x="545" y="683"/>
                  </a:lnTo>
                  <a:lnTo>
                    <a:pt x="557" y="683"/>
                  </a:lnTo>
                  <a:lnTo>
                    <a:pt x="569" y="683"/>
                  </a:lnTo>
                  <a:lnTo>
                    <a:pt x="581" y="675"/>
                  </a:lnTo>
                  <a:lnTo>
                    <a:pt x="593" y="683"/>
                  </a:lnTo>
                  <a:lnTo>
                    <a:pt x="604" y="675"/>
                  </a:lnTo>
                  <a:lnTo>
                    <a:pt x="616" y="691"/>
                  </a:lnTo>
                  <a:lnTo>
                    <a:pt x="628" y="683"/>
                  </a:lnTo>
                  <a:lnTo>
                    <a:pt x="640" y="683"/>
                  </a:lnTo>
                  <a:lnTo>
                    <a:pt x="652" y="667"/>
                  </a:lnTo>
                  <a:lnTo>
                    <a:pt x="663" y="667"/>
                  </a:lnTo>
                  <a:lnTo>
                    <a:pt x="675" y="675"/>
                  </a:lnTo>
                  <a:lnTo>
                    <a:pt x="687" y="683"/>
                  </a:lnTo>
                  <a:lnTo>
                    <a:pt x="699" y="675"/>
                  </a:lnTo>
                  <a:lnTo>
                    <a:pt x="711" y="667"/>
                  </a:lnTo>
                  <a:lnTo>
                    <a:pt x="723" y="659"/>
                  </a:lnTo>
                  <a:lnTo>
                    <a:pt x="734" y="667"/>
                  </a:lnTo>
                  <a:lnTo>
                    <a:pt x="746" y="651"/>
                  </a:lnTo>
                  <a:lnTo>
                    <a:pt x="758" y="659"/>
                  </a:lnTo>
                  <a:lnTo>
                    <a:pt x="770" y="667"/>
                  </a:lnTo>
                  <a:lnTo>
                    <a:pt x="782" y="636"/>
                  </a:lnTo>
                  <a:lnTo>
                    <a:pt x="793" y="636"/>
                  </a:lnTo>
                  <a:lnTo>
                    <a:pt x="805" y="612"/>
                  </a:lnTo>
                  <a:lnTo>
                    <a:pt x="817" y="627"/>
                  </a:lnTo>
                  <a:lnTo>
                    <a:pt x="829" y="620"/>
                  </a:lnTo>
                  <a:lnTo>
                    <a:pt x="841" y="620"/>
                  </a:lnTo>
                  <a:lnTo>
                    <a:pt x="852" y="620"/>
                  </a:lnTo>
                  <a:lnTo>
                    <a:pt x="864" y="588"/>
                  </a:lnTo>
                  <a:lnTo>
                    <a:pt x="876" y="564"/>
                  </a:lnTo>
                  <a:lnTo>
                    <a:pt x="888" y="612"/>
                  </a:lnTo>
                  <a:lnTo>
                    <a:pt x="900" y="564"/>
                  </a:lnTo>
                  <a:lnTo>
                    <a:pt x="911" y="596"/>
                  </a:lnTo>
                  <a:lnTo>
                    <a:pt x="923" y="603"/>
                  </a:lnTo>
                  <a:lnTo>
                    <a:pt x="935" y="620"/>
                  </a:lnTo>
                  <a:lnTo>
                    <a:pt x="947" y="627"/>
                  </a:lnTo>
                  <a:lnTo>
                    <a:pt x="959" y="612"/>
                  </a:lnTo>
                  <a:lnTo>
                    <a:pt x="971" y="636"/>
                  </a:lnTo>
                  <a:lnTo>
                    <a:pt x="982" y="683"/>
                  </a:lnTo>
                  <a:lnTo>
                    <a:pt x="994" y="667"/>
                  </a:lnTo>
                  <a:lnTo>
                    <a:pt x="1006" y="659"/>
                  </a:lnTo>
                  <a:lnTo>
                    <a:pt x="1018" y="691"/>
                  </a:lnTo>
                  <a:lnTo>
                    <a:pt x="1030" y="683"/>
                  </a:lnTo>
                  <a:lnTo>
                    <a:pt x="1042" y="691"/>
                  </a:lnTo>
                  <a:lnTo>
                    <a:pt x="1054" y="691"/>
                  </a:lnTo>
                  <a:lnTo>
                    <a:pt x="1066" y="683"/>
                  </a:lnTo>
                  <a:lnTo>
                    <a:pt x="1077" y="691"/>
                  </a:lnTo>
                  <a:lnTo>
                    <a:pt x="1089" y="691"/>
                  </a:lnTo>
                  <a:lnTo>
                    <a:pt x="1101" y="691"/>
                  </a:lnTo>
                  <a:lnTo>
                    <a:pt x="1113" y="691"/>
                  </a:lnTo>
                  <a:lnTo>
                    <a:pt x="1125" y="691"/>
                  </a:lnTo>
                  <a:lnTo>
                    <a:pt x="1137" y="691"/>
                  </a:lnTo>
                  <a:lnTo>
                    <a:pt x="1149" y="691"/>
                  </a:lnTo>
                  <a:lnTo>
                    <a:pt x="1161" y="691"/>
                  </a:lnTo>
                  <a:lnTo>
                    <a:pt x="1173" y="691"/>
                  </a:lnTo>
                  <a:lnTo>
                    <a:pt x="1184" y="691"/>
                  </a:lnTo>
                  <a:lnTo>
                    <a:pt x="1196" y="691"/>
                  </a:lnTo>
                  <a:lnTo>
                    <a:pt x="1208" y="691"/>
                  </a:lnTo>
                  <a:lnTo>
                    <a:pt x="1220" y="691"/>
                  </a:lnTo>
                  <a:lnTo>
                    <a:pt x="1232" y="691"/>
                  </a:lnTo>
                  <a:lnTo>
                    <a:pt x="1244" y="691"/>
                  </a:lnTo>
                  <a:lnTo>
                    <a:pt x="1256" y="691"/>
                  </a:lnTo>
                  <a:lnTo>
                    <a:pt x="1268" y="691"/>
                  </a:lnTo>
                  <a:lnTo>
                    <a:pt x="1280" y="691"/>
                  </a:lnTo>
                  <a:lnTo>
                    <a:pt x="1291" y="691"/>
                  </a:lnTo>
                  <a:lnTo>
                    <a:pt x="1303" y="691"/>
                  </a:lnTo>
                  <a:lnTo>
                    <a:pt x="1315" y="691"/>
                  </a:lnTo>
                  <a:lnTo>
                    <a:pt x="1327" y="691"/>
                  </a:lnTo>
                  <a:lnTo>
                    <a:pt x="1339" y="691"/>
                  </a:lnTo>
                  <a:lnTo>
                    <a:pt x="1351" y="691"/>
                  </a:lnTo>
                  <a:lnTo>
                    <a:pt x="1362" y="691"/>
                  </a:lnTo>
                  <a:lnTo>
                    <a:pt x="1374" y="691"/>
                  </a:lnTo>
                  <a:lnTo>
                    <a:pt x="1386" y="691"/>
                  </a:lnTo>
                  <a:lnTo>
                    <a:pt x="1398" y="691"/>
                  </a:lnTo>
                  <a:lnTo>
                    <a:pt x="1410" y="691"/>
                  </a:lnTo>
                  <a:lnTo>
                    <a:pt x="1421" y="691"/>
                  </a:lnTo>
                  <a:lnTo>
                    <a:pt x="1433" y="691"/>
                  </a:lnTo>
                  <a:lnTo>
                    <a:pt x="1445" y="691"/>
                  </a:lnTo>
                  <a:lnTo>
                    <a:pt x="1457" y="691"/>
                  </a:lnTo>
                  <a:lnTo>
                    <a:pt x="1469" y="691"/>
                  </a:lnTo>
                  <a:lnTo>
                    <a:pt x="1480" y="691"/>
                  </a:lnTo>
                  <a:lnTo>
                    <a:pt x="1492" y="691"/>
                  </a:lnTo>
                  <a:lnTo>
                    <a:pt x="1504" y="691"/>
                  </a:lnTo>
                  <a:lnTo>
                    <a:pt x="1492" y="691"/>
                  </a:lnTo>
                  <a:lnTo>
                    <a:pt x="1480" y="691"/>
                  </a:lnTo>
                  <a:lnTo>
                    <a:pt x="1469" y="691"/>
                  </a:lnTo>
                  <a:lnTo>
                    <a:pt x="1457" y="691"/>
                  </a:lnTo>
                  <a:lnTo>
                    <a:pt x="1445" y="691"/>
                  </a:lnTo>
                  <a:lnTo>
                    <a:pt x="1433" y="691"/>
                  </a:lnTo>
                  <a:lnTo>
                    <a:pt x="1421" y="691"/>
                  </a:lnTo>
                  <a:lnTo>
                    <a:pt x="1410" y="691"/>
                  </a:lnTo>
                  <a:lnTo>
                    <a:pt x="1398" y="691"/>
                  </a:lnTo>
                  <a:lnTo>
                    <a:pt x="1386" y="691"/>
                  </a:lnTo>
                  <a:lnTo>
                    <a:pt x="1374" y="691"/>
                  </a:lnTo>
                  <a:lnTo>
                    <a:pt x="1362" y="691"/>
                  </a:lnTo>
                  <a:lnTo>
                    <a:pt x="1351" y="691"/>
                  </a:lnTo>
                  <a:lnTo>
                    <a:pt x="1339" y="691"/>
                  </a:lnTo>
                  <a:lnTo>
                    <a:pt x="1327" y="691"/>
                  </a:lnTo>
                  <a:lnTo>
                    <a:pt x="1315" y="691"/>
                  </a:lnTo>
                  <a:lnTo>
                    <a:pt x="1303" y="691"/>
                  </a:lnTo>
                  <a:lnTo>
                    <a:pt x="1291" y="691"/>
                  </a:lnTo>
                  <a:lnTo>
                    <a:pt x="1280" y="691"/>
                  </a:lnTo>
                  <a:lnTo>
                    <a:pt x="1268" y="691"/>
                  </a:lnTo>
                  <a:lnTo>
                    <a:pt x="1256" y="691"/>
                  </a:lnTo>
                  <a:lnTo>
                    <a:pt x="1244" y="691"/>
                  </a:lnTo>
                  <a:lnTo>
                    <a:pt x="1232" y="691"/>
                  </a:lnTo>
                  <a:lnTo>
                    <a:pt x="1220" y="691"/>
                  </a:lnTo>
                  <a:lnTo>
                    <a:pt x="1208" y="691"/>
                  </a:lnTo>
                  <a:lnTo>
                    <a:pt x="1196" y="691"/>
                  </a:lnTo>
                  <a:lnTo>
                    <a:pt x="1184" y="691"/>
                  </a:lnTo>
                  <a:lnTo>
                    <a:pt x="1173" y="691"/>
                  </a:lnTo>
                  <a:lnTo>
                    <a:pt x="1161" y="691"/>
                  </a:lnTo>
                  <a:lnTo>
                    <a:pt x="1149" y="691"/>
                  </a:lnTo>
                  <a:lnTo>
                    <a:pt x="1137" y="691"/>
                  </a:lnTo>
                  <a:lnTo>
                    <a:pt x="1125" y="691"/>
                  </a:lnTo>
                  <a:lnTo>
                    <a:pt x="1113" y="691"/>
                  </a:lnTo>
                  <a:lnTo>
                    <a:pt x="1101" y="691"/>
                  </a:lnTo>
                  <a:lnTo>
                    <a:pt x="1089" y="691"/>
                  </a:lnTo>
                  <a:lnTo>
                    <a:pt x="1077" y="691"/>
                  </a:lnTo>
                  <a:lnTo>
                    <a:pt x="1066" y="683"/>
                  </a:lnTo>
                  <a:lnTo>
                    <a:pt x="1054" y="691"/>
                  </a:lnTo>
                  <a:lnTo>
                    <a:pt x="1042" y="691"/>
                  </a:lnTo>
                  <a:lnTo>
                    <a:pt x="1030" y="683"/>
                  </a:lnTo>
                  <a:lnTo>
                    <a:pt x="1018" y="691"/>
                  </a:lnTo>
                  <a:lnTo>
                    <a:pt x="1006" y="659"/>
                  </a:lnTo>
                  <a:lnTo>
                    <a:pt x="994" y="667"/>
                  </a:lnTo>
                  <a:lnTo>
                    <a:pt x="982" y="683"/>
                  </a:lnTo>
                  <a:lnTo>
                    <a:pt x="971" y="636"/>
                  </a:lnTo>
                  <a:lnTo>
                    <a:pt x="959" y="612"/>
                  </a:lnTo>
                  <a:lnTo>
                    <a:pt x="947" y="627"/>
                  </a:lnTo>
                  <a:lnTo>
                    <a:pt x="935" y="620"/>
                  </a:lnTo>
                  <a:lnTo>
                    <a:pt x="923" y="603"/>
                  </a:lnTo>
                  <a:lnTo>
                    <a:pt x="911" y="596"/>
                  </a:lnTo>
                  <a:lnTo>
                    <a:pt x="900" y="564"/>
                  </a:lnTo>
                  <a:lnTo>
                    <a:pt x="888" y="612"/>
                  </a:lnTo>
                  <a:lnTo>
                    <a:pt x="876" y="564"/>
                  </a:lnTo>
                  <a:lnTo>
                    <a:pt x="864" y="588"/>
                  </a:lnTo>
                  <a:lnTo>
                    <a:pt x="852" y="620"/>
                  </a:lnTo>
                  <a:lnTo>
                    <a:pt x="841" y="620"/>
                  </a:lnTo>
                  <a:lnTo>
                    <a:pt x="829" y="620"/>
                  </a:lnTo>
                  <a:lnTo>
                    <a:pt x="817" y="627"/>
                  </a:lnTo>
                  <a:lnTo>
                    <a:pt x="805" y="612"/>
                  </a:lnTo>
                  <a:lnTo>
                    <a:pt x="793" y="636"/>
                  </a:lnTo>
                  <a:lnTo>
                    <a:pt x="782" y="636"/>
                  </a:lnTo>
                  <a:lnTo>
                    <a:pt x="770" y="667"/>
                  </a:lnTo>
                  <a:lnTo>
                    <a:pt x="758" y="659"/>
                  </a:lnTo>
                  <a:lnTo>
                    <a:pt x="746" y="651"/>
                  </a:lnTo>
                  <a:lnTo>
                    <a:pt x="734" y="667"/>
                  </a:lnTo>
                  <a:lnTo>
                    <a:pt x="723" y="659"/>
                  </a:lnTo>
                  <a:lnTo>
                    <a:pt x="711" y="667"/>
                  </a:lnTo>
                  <a:lnTo>
                    <a:pt x="699" y="675"/>
                  </a:lnTo>
                  <a:lnTo>
                    <a:pt x="687" y="683"/>
                  </a:lnTo>
                  <a:lnTo>
                    <a:pt x="675" y="675"/>
                  </a:lnTo>
                  <a:lnTo>
                    <a:pt x="663" y="667"/>
                  </a:lnTo>
                  <a:lnTo>
                    <a:pt x="652" y="667"/>
                  </a:lnTo>
                  <a:lnTo>
                    <a:pt x="640" y="683"/>
                  </a:lnTo>
                  <a:lnTo>
                    <a:pt x="628" y="683"/>
                  </a:lnTo>
                  <a:lnTo>
                    <a:pt x="616" y="691"/>
                  </a:lnTo>
                  <a:lnTo>
                    <a:pt x="604" y="675"/>
                  </a:lnTo>
                  <a:lnTo>
                    <a:pt x="593" y="683"/>
                  </a:lnTo>
                  <a:lnTo>
                    <a:pt x="581" y="675"/>
                  </a:lnTo>
                  <a:lnTo>
                    <a:pt x="569" y="683"/>
                  </a:lnTo>
                  <a:lnTo>
                    <a:pt x="557" y="683"/>
                  </a:lnTo>
                  <a:lnTo>
                    <a:pt x="545" y="683"/>
                  </a:lnTo>
                  <a:lnTo>
                    <a:pt x="534" y="683"/>
                  </a:lnTo>
                  <a:lnTo>
                    <a:pt x="522" y="667"/>
                  </a:lnTo>
                  <a:lnTo>
                    <a:pt x="510" y="675"/>
                  </a:lnTo>
                  <a:lnTo>
                    <a:pt x="498" y="627"/>
                  </a:lnTo>
                  <a:lnTo>
                    <a:pt x="486" y="651"/>
                  </a:lnTo>
                  <a:lnTo>
                    <a:pt x="474" y="651"/>
                  </a:lnTo>
                  <a:lnTo>
                    <a:pt x="462" y="627"/>
                  </a:lnTo>
                  <a:lnTo>
                    <a:pt x="450" y="612"/>
                  </a:lnTo>
                  <a:lnTo>
                    <a:pt x="438" y="588"/>
                  </a:lnTo>
                  <a:lnTo>
                    <a:pt x="427" y="444"/>
                  </a:lnTo>
                  <a:lnTo>
                    <a:pt x="415" y="349"/>
                  </a:lnTo>
                  <a:lnTo>
                    <a:pt x="403" y="222"/>
                  </a:lnTo>
                  <a:lnTo>
                    <a:pt x="391" y="111"/>
                  </a:lnTo>
                  <a:lnTo>
                    <a:pt x="379" y="0"/>
                  </a:lnTo>
                  <a:lnTo>
                    <a:pt x="367" y="691"/>
                  </a:lnTo>
                  <a:lnTo>
                    <a:pt x="355" y="691"/>
                  </a:lnTo>
                  <a:lnTo>
                    <a:pt x="344" y="691"/>
                  </a:lnTo>
                  <a:lnTo>
                    <a:pt x="332" y="691"/>
                  </a:lnTo>
                  <a:lnTo>
                    <a:pt x="320" y="691"/>
                  </a:lnTo>
                  <a:lnTo>
                    <a:pt x="308" y="691"/>
                  </a:lnTo>
                  <a:lnTo>
                    <a:pt x="296" y="691"/>
                  </a:lnTo>
                  <a:lnTo>
                    <a:pt x="284" y="691"/>
                  </a:lnTo>
                  <a:lnTo>
                    <a:pt x="273" y="691"/>
                  </a:lnTo>
                  <a:lnTo>
                    <a:pt x="261" y="691"/>
                  </a:lnTo>
                  <a:lnTo>
                    <a:pt x="249" y="691"/>
                  </a:lnTo>
                  <a:lnTo>
                    <a:pt x="236" y="691"/>
                  </a:lnTo>
                  <a:lnTo>
                    <a:pt x="224" y="691"/>
                  </a:lnTo>
                  <a:lnTo>
                    <a:pt x="213" y="691"/>
                  </a:lnTo>
                  <a:lnTo>
                    <a:pt x="201" y="691"/>
                  </a:lnTo>
                  <a:lnTo>
                    <a:pt x="189" y="691"/>
                  </a:lnTo>
                  <a:lnTo>
                    <a:pt x="177" y="691"/>
                  </a:lnTo>
                  <a:lnTo>
                    <a:pt x="165" y="691"/>
                  </a:lnTo>
                  <a:lnTo>
                    <a:pt x="154" y="691"/>
                  </a:lnTo>
                  <a:lnTo>
                    <a:pt x="142" y="691"/>
                  </a:lnTo>
                  <a:lnTo>
                    <a:pt x="130" y="691"/>
                  </a:lnTo>
                  <a:lnTo>
                    <a:pt x="118" y="691"/>
                  </a:lnTo>
                  <a:lnTo>
                    <a:pt x="106" y="691"/>
                  </a:lnTo>
                  <a:lnTo>
                    <a:pt x="94" y="691"/>
                  </a:lnTo>
                  <a:lnTo>
                    <a:pt x="83" y="691"/>
                  </a:lnTo>
                  <a:lnTo>
                    <a:pt x="71" y="691"/>
                  </a:lnTo>
                  <a:lnTo>
                    <a:pt x="59" y="691"/>
                  </a:lnTo>
                  <a:lnTo>
                    <a:pt x="47" y="691"/>
                  </a:lnTo>
                  <a:lnTo>
                    <a:pt x="35" y="691"/>
                  </a:lnTo>
                  <a:lnTo>
                    <a:pt x="24" y="691"/>
                  </a:lnTo>
                  <a:lnTo>
                    <a:pt x="12" y="691"/>
                  </a:lnTo>
                  <a:lnTo>
                    <a:pt x="0" y="691"/>
                  </a:lnTo>
                </a:path>
              </a:pathLst>
            </a:custGeom>
            <a:solidFill>
              <a:srgbClr val="00FF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59" name="Freeform 331">
              <a:extLst>
                <a:ext uri="{FF2B5EF4-FFF2-40B4-BE49-F238E27FC236}">
                  <a16:creationId xmlns:a16="http://schemas.microsoft.com/office/drawing/2014/main" id="{CDBF91A3-CE19-B743-BABD-4CB6C17541BA}"/>
                </a:ext>
              </a:extLst>
            </p:cNvPr>
            <p:cNvSpPr>
              <a:spLocks/>
            </p:cNvSpPr>
            <p:nvPr/>
          </p:nvSpPr>
          <p:spPr bwMode="auto">
            <a:xfrm>
              <a:off x="4361" y="528"/>
              <a:ext cx="1505" cy="986"/>
            </a:xfrm>
            <a:custGeom>
              <a:avLst/>
              <a:gdLst>
                <a:gd name="T0" fmla="*/ 47 w 1505"/>
                <a:gd name="T1" fmla="*/ 882 h 986"/>
                <a:gd name="T2" fmla="*/ 106 w 1505"/>
                <a:gd name="T3" fmla="*/ 722 h 986"/>
                <a:gd name="T4" fmla="*/ 165 w 1505"/>
                <a:gd name="T5" fmla="*/ 532 h 986"/>
                <a:gd name="T6" fmla="*/ 224 w 1505"/>
                <a:gd name="T7" fmla="*/ 389 h 986"/>
                <a:gd name="T8" fmla="*/ 284 w 1505"/>
                <a:gd name="T9" fmla="*/ 158 h 986"/>
                <a:gd name="T10" fmla="*/ 344 w 1505"/>
                <a:gd name="T11" fmla="*/ 0 h 986"/>
                <a:gd name="T12" fmla="*/ 403 w 1505"/>
                <a:gd name="T13" fmla="*/ 516 h 986"/>
                <a:gd name="T14" fmla="*/ 462 w 1505"/>
                <a:gd name="T15" fmla="*/ 921 h 986"/>
                <a:gd name="T16" fmla="*/ 522 w 1505"/>
                <a:gd name="T17" fmla="*/ 961 h 986"/>
                <a:gd name="T18" fmla="*/ 581 w 1505"/>
                <a:gd name="T19" fmla="*/ 969 h 986"/>
                <a:gd name="T20" fmla="*/ 640 w 1505"/>
                <a:gd name="T21" fmla="*/ 977 h 986"/>
                <a:gd name="T22" fmla="*/ 699 w 1505"/>
                <a:gd name="T23" fmla="*/ 969 h 986"/>
                <a:gd name="T24" fmla="*/ 758 w 1505"/>
                <a:gd name="T25" fmla="*/ 953 h 986"/>
                <a:gd name="T26" fmla="*/ 817 w 1505"/>
                <a:gd name="T27" fmla="*/ 921 h 986"/>
                <a:gd name="T28" fmla="*/ 876 w 1505"/>
                <a:gd name="T29" fmla="*/ 858 h 986"/>
                <a:gd name="T30" fmla="*/ 935 w 1505"/>
                <a:gd name="T31" fmla="*/ 914 h 986"/>
                <a:gd name="T32" fmla="*/ 994 w 1505"/>
                <a:gd name="T33" fmla="*/ 961 h 986"/>
                <a:gd name="T34" fmla="*/ 1054 w 1505"/>
                <a:gd name="T35" fmla="*/ 985 h 986"/>
                <a:gd name="T36" fmla="*/ 1113 w 1505"/>
                <a:gd name="T37" fmla="*/ 985 h 986"/>
                <a:gd name="T38" fmla="*/ 1173 w 1505"/>
                <a:gd name="T39" fmla="*/ 985 h 986"/>
                <a:gd name="T40" fmla="*/ 1232 w 1505"/>
                <a:gd name="T41" fmla="*/ 985 h 986"/>
                <a:gd name="T42" fmla="*/ 1291 w 1505"/>
                <a:gd name="T43" fmla="*/ 985 h 986"/>
                <a:gd name="T44" fmla="*/ 1351 w 1505"/>
                <a:gd name="T45" fmla="*/ 985 h 986"/>
                <a:gd name="T46" fmla="*/ 1410 w 1505"/>
                <a:gd name="T47" fmla="*/ 985 h 986"/>
                <a:gd name="T48" fmla="*/ 1469 w 1505"/>
                <a:gd name="T49" fmla="*/ 985 h 986"/>
                <a:gd name="T50" fmla="*/ 1480 w 1505"/>
                <a:gd name="T51" fmla="*/ 985 h 986"/>
                <a:gd name="T52" fmla="*/ 1421 w 1505"/>
                <a:gd name="T53" fmla="*/ 985 h 986"/>
                <a:gd name="T54" fmla="*/ 1362 w 1505"/>
                <a:gd name="T55" fmla="*/ 985 h 986"/>
                <a:gd name="T56" fmla="*/ 1303 w 1505"/>
                <a:gd name="T57" fmla="*/ 985 h 986"/>
                <a:gd name="T58" fmla="*/ 1244 w 1505"/>
                <a:gd name="T59" fmla="*/ 985 h 986"/>
                <a:gd name="T60" fmla="*/ 1184 w 1505"/>
                <a:gd name="T61" fmla="*/ 985 h 986"/>
                <a:gd name="T62" fmla="*/ 1125 w 1505"/>
                <a:gd name="T63" fmla="*/ 985 h 986"/>
                <a:gd name="T64" fmla="*/ 1066 w 1505"/>
                <a:gd name="T65" fmla="*/ 977 h 986"/>
                <a:gd name="T66" fmla="*/ 1006 w 1505"/>
                <a:gd name="T67" fmla="*/ 953 h 986"/>
                <a:gd name="T68" fmla="*/ 947 w 1505"/>
                <a:gd name="T69" fmla="*/ 921 h 986"/>
                <a:gd name="T70" fmla="*/ 888 w 1505"/>
                <a:gd name="T71" fmla="*/ 906 h 986"/>
                <a:gd name="T72" fmla="*/ 829 w 1505"/>
                <a:gd name="T73" fmla="*/ 914 h 986"/>
                <a:gd name="T74" fmla="*/ 770 w 1505"/>
                <a:gd name="T75" fmla="*/ 961 h 986"/>
                <a:gd name="T76" fmla="*/ 711 w 1505"/>
                <a:gd name="T77" fmla="*/ 961 h 986"/>
                <a:gd name="T78" fmla="*/ 652 w 1505"/>
                <a:gd name="T79" fmla="*/ 961 h 986"/>
                <a:gd name="T80" fmla="*/ 593 w 1505"/>
                <a:gd name="T81" fmla="*/ 977 h 986"/>
                <a:gd name="T82" fmla="*/ 534 w 1505"/>
                <a:gd name="T83" fmla="*/ 977 h 986"/>
                <a:gd name="T84" fmla="*/ 474 w 1505"/>
                <a:gd name="T85" fmla="*/ 945 h 986"/>
                <a:gd name="T86" fmla="*/ 415 w 1505"/>
                <a:gd name="T87" fmla="*/ 643 h 986"/>
                <a:gd name="T88" fmla="*/ 355 w 1505"/>
                <a:gd name="T89" fmla="*/ 985 h 986"/>
                <a:gd name="T90" fmla="*/ 296 w 1505"/>
                <a:gd name="T91" fmla="*/ 985 h 986"/>
                <a:gd name="T92" fmla="*/ 236 w 1505"/>
                <a:gd name="T93" fmla="*/ 985 h 986"/>
                <a:gd name="T94" fmla="*/ 177 w 1505"/>
                <a:gd name="T95" fmla="*/ 985 h 986"/>
                <a:gd name="T96" fmla="*/ 118 w 1505"/>
                <a:gd name="T97" fmla="*/ 985 h 986"/>
                <a:gd name="T98" fmla="*/ 59 w 1505"/>
                <a:gd name="T99" fmla="*/ 985 h 986"/>
                <a:gd name="T100" fmla="*/ 0 w 1505"/>
                <a:gd name="T101" fmla="*/ 985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5" h="986">
                  <a:moveTo>
                    <a:pt x="0" y="572"/>
                  </a:moveTo>
                  <a:lnTo>
                    <a:pt x="12" y="937"/>
                  </a:lnTo>
                  <a:lnTo>
                    <a:pt x="24" y="937"/>
                  </a:lnTo>
                  <a:lnTo>
                    <a:pt x="35" y="897"/>
                  </a:lnTo>
                  <a:lnTo>
                    <a:pt x="47" y="882"/>
                  </a:lnTo>
                  <a:lnTo>
                    <a:pt x="59" y="874"/>
                  </a:lnTo>
                  <a:lnTo>
                    <a:pt x="71" y="921"/>
                  </a:lnTo>
                  <a:lnTo>
                    <a:pt x="83" y="762"/>
                  </a:lnTo>
                  <a:lnTo>
                    <a:pt x="94" y="842"/>
                  </a:lnTo>
                  <a:lnTo>
                    <a:pt x="106" y="722"/>
                  </a:lnTo>
                  <a:lnTo>
                    <a:pt x="118" y="810"/>
                  </a:lnTo>
                  <a:lnTo>
                    <a:pt x="130" y="731"/>
                  </a:lnTo>
                  <a:lnTo>
                    <a:pt x="142" y="651"/>
                  </a:lnTo>
                  <a:lnTo>
                    <a:pt x="154" y="635"/>
                  </a:lnTo>
                  <a:lnTo>
                    <a:pt x="165" y="532"/>
                  </a:lnTo>
                  <a:lnTo>
                    <a:pt x="177" y="476"/>
                  </a:lnTo>
                  <a:lnTo>
                    <a:pt x="189" y="588"/>
                  </a:lnTo>
                  <a:lnTo>
                    <a:pt x="201" y="485"/>
                  </a:lnTo>
                  <a:lnTo>
                    <a:pt x="213" y="413"/>
                  </a:lnTo>
                  <a:lnTo>
                    <a:pt x="224" y="389"/>
                  </a:lnTo>
                  <a:lnTo>
                    <a:pt x="236" y="429"/>
                  </a:lnTo>
                  <a:lnTo>
                    <a:pt x="249" y="278"/>
                  </a:lnTo>
                  <a:lnTo>
                    <a:pt x="261" y="421"/>
                  </a:lnTo>
                  <a:lnTo>
                    <a:pt x="273" y="222"/>
                  </a:lnTo>
                  <a:lnTo>
                    <a:pt x="284" y="158"/>
                  </a:lnTo>
                  <a:lnTo>
                    <a:pt x="296" y="8"/>
                  </a:lnTo>
                  <a:lnTo>
                    <a:pt x="308" y="167"/>
                  </a:lnTo>
                  <a:lnTo>
                    <a:pt x="320" y="143"/>
                  </a:lnTo>
                  <a:lnTo>
                    <a:pt x="332" y="32"/>
                  </a:lnTo>
                  <a:lnTo>
                    <a:pt x="344" y="0"/>
                  </a:lnTo>
                  <a:lnTo>
                    <a:pt x="355" y="87"/>
                  </a:lnTo>
                  <a:lnTo>
                    <a:pt x="367" y="198"/>
                  </a:lnTo>
                  <a:lnTo>
                    <a:pt x="379" y="294"/>
                  </a:lnTo>
                  <a:lnTo>
                    <a:pt x="391" y="405"/>
                  </a:lnTo>
                  <a:lnTo>
                    <a:pt x="403" y="516"/>
                  </a:lnTo>
                  <a:lnTo>
                    <a:pt x="415" y="643"/>
                  </a:lnTo>
                  <a:lnTo>
                    <a:pt x="427" y="739"/>
                  </a:lnTo>
                  <a:lnTo>
                    <a:pt x="438" y="882"/>
                  </a:lnTo>
                  <a:lnTo>
                    <a:pt x="450" y="906"/>
                  </a:lnTo>
                  <a:lnTo>
                    <a:pt x="462" y="921"/>
                  </a:lnTo>
                  <a:lnTo>
                    <a:pt x="474" y="945"/>
                  </a:lnTo>
                  <a:lnTo>
                    <a:pt x="486" y="945"/>
                  </a:lnTo>
                  <a:lnTo>
                    <a:pt x="498" y="921"/>
                  </a:lnTo>
                  <a:lnTo>
                    <a:pt x="510" y="969"/>
                  </a:lnTo>
                  <a:lnTo>
                    <a:pt x="522" y="961"/>
                  </a:lnTo>
                  <a:lnTo>
                    <a:pt x="534" y="977"/>
                  </a:lnTo>
                  <a:lnTo>
                    <a:pt x="545" y="977"/>
                  </a:lnTo>
                  <a:lnTo>
                    <a:pt x="557" y="977"/>
                  </a:lnTo>
                  <a:lnTo>
                    <a:pt x="569" y="977"/>
                  </a:lnTo>
                  <a:lnTo>
                    <a:pt x="581" y="969"/>
                  </a:lnTo>
                  <a:lnTo>
                    <a:pt x="593" y="977"/>
                  </a:lnTo>
                  <a:lnTo>
                    <a:pt x="604" y="969"/>
                  </a:lnTo>
                  <a:lnTo>
                    <a:pt x="616" y="985"/>
                  </a:lnTo>
                  <a:lnTo>
                    <a:pt x="628" y="977"/>
                  </a:lnTo>
                  <a:lnTo>
                    <a:pt x="640" y="977"/>
                  </a:lnTo>
                  <a:lnTo>
                    <a:pt x="652" y="961"/>
                  </a:lnTo>
                  <a:lnTo>
                    <a:pt x="663" y="961"/>
                  </a:lnTo>
                  <a:lnTo>
                    <a:pt x="675" y="969"/>
                  </a:lnTo>
                  <a:lnTo>
                    <a:pt x="687" y="977"/>
                  </a:lnTo>
                  <a:lnTo>
                    <a:pt x="699" y="969"/>
                  </a:lnTo>
                  <a:lnTo>
                    <a:pt x="711" y="961"/>
                  </a:lnTo>
                  <a:lnTo>
                    <a:pt x="723" y="953"/>
                  </a:lnTo>
                  <a:lnTo>
                    <a:pt x="734" y="961"/>
                  </a:lnTo>
                  <a:lnTo>
                    <a:pt x="746" y="945"/>
                  </a:lnTo>
                  <a:lnTo>
                    <a:pt x="758" y="953"/>
                  </a:lnTo>
                  <a:lnTo>
                    <a:pt x="770" y="961"/>
                  </a:lnTo>
                  <a:lnTo>
                    <a:pt x="782" y="930"/>
                  </a:lnTo>
                  <a:lnTo>
                    <a:pt x="793" y="930"/>
                  </a:lnTo>
                  <a:lnTo>
                    <a:pt x="805" y="906"/>
                  </a:lnTo>
                  <a:lnTo>
                    <a:pt x="817" y="921"/>
                  </a:lnTo>
                  <a:lnTo>
                    <a:pt x="829" y="914"/>
                  </a:lnTo>
                  <a:lnTo>
                    <a:pt x="841" y="914"/>
                  </a:lnTo>
                  <a:lnTo>
                    <a:pt x="852" y="914"/>
                  </a:lnTo>
                  <a:lnTo>
                    <a:pt x="864" y="882"/>
                  </a:lnTo>
                  <a:lnTo>
                    <a:pt x="876" y="858"/>
                  </a:lnTo>
                  <a:lnTo>
                    <a:pt x="888" y="906"/>
                  </a:lnTo>
                  <a:lnTo>
                    <a:pt x="900" y="858"/>
                  </a:lnTo>
                  <a:lnTo>
                    <a:pt x="911" y="890"/>
                  </a:lnTo>
                  <a:lnTo>
                    <a:pt x="923" y="897"/>
                  </a:lnTo>
                  <a:lnTo>
                    <a:pt x="935" y="914"/>
                  </a:lnTo>
                  <a:lnTo>
                    <a:pt x="947" y="921"/>
                  </a:lnTo>
                  <a:lnTo>
                    <a:pt x="959" y="906"/>
                  </a:lnTo>
                  <a:lnTo>
                    <a:pt x="971" y="930"/>
                  </a:lnTo>
                  <a:lnTo>
                    <a:pt x="982" y="977"/>
                  </a:lnTo>
                  <a:lnTo>
                    <a:pt x="994" y="961"/>
                  </a:lnTo>
                  <a:lnTo>
                    <a:pt x="1006" y="953"/>
                  </a:lnTo>
                  <a:lnTo>
                    <a:pt x="1018" y="985"/>
                  </a:lnTo>
                  <a:lnTo>
                    <a:pt x="1030" y="977"/>
                  </a:lnTo>
                  <a:lnTo>
                    <a:pt x="1042" y="985"/>
                  </a:lnTo>
                  <a:lnTo>
                    <a:pt x="1054" y="985"/>
                  </a:lnTo>
                  <a:lnTo>
                    <a:pt x="1066" y="977"/>
                  </a:lnTo>
                  <a:lnTo>
                    <a:pt x="1077" y="985"/>
                  </a:lnTo>
                  <a:lnTo>
                    <a:pt x="1089" y="985"/>
                  </a:lnTo>
                  <a:lnTo>
                    <a:pt x="1101" y="985"/>
                  </a:lnTo>
                  <a:lnTo>
                    <a:pt x="1113" y="985"/>
                  </a:lnTo>
                  <a:lnTo>
                    <a:pt x="1125" y="985"/>
                  </a:lnTo>
                  <a:lnTo>
                    <a:pt x="1137" y="985"/>
                  </a:lnTo>
                  <a:lnTo>
                    <a:pt x="1149" y="985"/>
                  </a:lnTo>
                  <a:lnTo>
                    <a:pt x="1161" y="985"/>
                  </a:lnTo>
                  <a:lnTo>
                    <a:pt x="1173" y="985"/>
                  </a:lnTo>
                  <a:lnTo>
                    <a:pt x="1184" y="985"/>
                  </a:lnTo>
                  <a:lnTo>
                    <a:pt x="1196" y="985"/>
                  </a:lnTo>
                  <a:lnTo>
                    <a:pt x="1208" y="985"/>
                  </a:lnTo>
                  <a:lnTo>
                    <a:pt x="1220" y="985"/>
                  </a:lnTo>
                  <a:lnTo>
                    <a:pt x="1232" y="985"/>
                  </a:lnTo>
                  <a:lnTo>
                    <a:pt x="1244" y="985"/>
                  </a:lnTo>
                  <a:lnTo>
                    <a:pt x="1256" y="985"/>
                  </a:lnTo>
                  <a:lnTo>
                    <a:pt x="1268" y="985"/>
                  </a:lnTo>
                  <a:lnTo>
                    <a:pt x="1280" y="985"/>
                  </a:lnTo>
                  <a:lnTo>
                    <a:pt x="1291" y="985"/>
                  </a:lnTo>
                  <a:lnTo>
                    <a:pt x="1303" y="985"/>
                  </a:lnTo>
                  <a:lnTo>
                    <a:pt x="1315" y="985"/>
                  </a:lnTo>
                  <a:lnTo>
                    <a:pt x="1327" y="985"/>
                  </a:lnTo>
                  <a:lnTo>
                    <a:pt x="1339" y="985"/>
                  </a:lnTo>
                  <a:lnTo>
                    <a:pt x="1351" y="985"/>
                  </a:lnTo>
                  <a:lnTo>
                    <a:pt x="1362" y="985"/>
                  </a:lnTo>
                  <a:lnTo>
                    <a:pt x="1374" y="985"/>
                  </a:lnTo>
                  <a:lnTo>
                    <a:pt x="1386" y="985"/>
                  </a:lnTo>
                  <a:lnTo>
                    <a:pt x="1398" y="985"/>
                  </a:lnTo>
                  <a:lnTo>
                    <a:pt x="1410" y="985"/>
                  </a:lnTo>
                  <a:lnTo>
                    <a:pt x="1421" y="985"/>
                  </a:lnTo>
                  <a:lnTo>
                    <a:pt x="1433" y="985"/>
                  </a:lnTo>
                  <a:lnTo>
                    <a:pt x="1445" y="985"/>
                  </a:lnTo>
                  <a:lnTo>
                    <a:pt x="1457" y="985"/>
                  </a:lnTo>
                  <a:lnTo>
                    <a:pt x="1469" y="985"/>
                  </a:lnTo>
                  <a:lnTo>
                    <a:pt x="1480" y="985"/>
                  </a:lnTo>
                  <a:lnTo>
                    <a:pt x="1492" y="985"/>
                  </a:lnTo>
                  <a:lnTo>
                    <a:pt x="1504" y="985"/>
                  </a:lnTo>
                  <a:lnTo>
                    <a:pt x="1492" y="985"/>
                  </a:lnTo>
                  <a:lnTo>
                    <a:pt x="1480" y="985"/>
                  </a:lnTo>
                  <a:lnTo>
                    <a:pt x="1469" y="985"/>
                  </a:lnTo>
                  <a:lnTo>
                    <a:pt x="1457" y="985"/>
                  </a:lnTo>
                  <a:lnTo>
                    <a:pt x="1445" y="985"/>
                  </a:lnTo>
                  <a:lnTo>
                    <a:pt x="1433" y="985"/>
                  </a:lnTo>
                  <a:lnTo>
                    <a:pt x="1421" y="985"/>
                  </a:lnTo>
                  <a:lnTo>
                    <a:pt x="1410" y="985"/>
                  </a:lnTo>
                  <a:lnTo>
                    <a:pt x="1398" y="985"/>
                  </a:lnTo>
                  <a:lnTo>
                    <a:pt x="1386" y="985"/>
                  </a:lnTo>
                  <a:lnTo>
                    <a:pt x="1374" y="985"/>
                  </a:lnTo>
                  <a:lnTo>
                    <a:pt x="1362" y="985"/>
                  </a:lnTo>
                  <a:lnTo>
                    <a:pt x="1351" y="985"/>
                  </a:lnTo>
                  <a:lnTo>
                    <a:pt x="1339" y="985"/>
                  </a:lnTo>
                  <a:lnTo>
                    <a:pt x="1327" y="985"/>
                  </a:lnTo>
                  <a:lnTo>
                    <a:pt x="1315" y="985"/>
                  </a:lnTo>
                  <a:lnTo>
                    <a:pt x="1303" y="985"/>
                  </a:lnTo>
                  <a:lnTo>
                    <a:pt x="1291" y="985"/>
                  </a:lnTo>
                  <a:lnTo>
                    <a:pt x="1280" y="985"/>
                  </a:lnTo>
                  <a:lnTo>
                    <a:pt x="1268" y="985"/>
                  </a:lnTo>
                  <a:lnTo>
                    <a:pt x="1256" y="985"/>
                  </a:lnTo>
                  <a:lnTo>
                    <a:pt x="1244" y="985"/>
                  </a:lnTo>
                  <a:lnTo>
                    <a:pt x="1232" y="985"/>
                  </a:lnTo>
                  <a:lnTo>
                    <a:pt x="1220" y="985"/>
                  </a:lnTo>
                  <a:lnTo>
                    <a:pt x="1208" y="985"/>
                  </a:lnTo>
                  <a:lnTo>
                    <a:pt x="1196" y="985"/>
                  </a:lnTo>
                  <a:lnTo>
                    <a:pt x="1184" y="985"/>
                  </a:lnTo>
                  <a:lnTo>
                    <a:pt x="1173" y="985"/>
                  </a:lnTo>
                  <a:lnTo>
                    <a:pt x="1161" y="985"/>
                  </a:lnTo>
                  <a:lnTo>
                    <a:pt x="1149" y="985"/>
                  </a:lnTo>
                  <a:lnTo>
                    <a:pt x="1137" y="985"/>
                  </a:lnTo>
                  <a:lnTo>
                    <a:pt x="1125" y="985"/>
                  </a:lnTo>
                  <a:lnTo>
                    <a:pt x="1113" y="985"/>
                  </a:lnTo>
                  <a:lnTo>
                    <a:pt x="1101" y="985"/>
                  </a:lnTo>
                  <a:lnTo>
                    <a:pt x="1089" y="985"/>
                  </a:lnTo>
                  <a:lnTo>
                    <a:pt x="1077" y="985"/>
                  </a:lnTo>
                  <a:lnTo>
                    <a:pt x="1066" y="977"/>
                  </a:lnTo>
                  <a:lnTo>
                    <a:pt x="1054" y="985"/>
                  </a:lnTo>
                  <a:lnTo>
                    <a:pt x="1042" y="985"/>
                  </a:lnTo>
                  <a:lnTo>
                    <a:pt x="1030" y="977"/>
                  </a:lnTo>
                  <a:lnTo>
                    <a:pt x="1018" y="985"/>
                  </a:lnTo>
                  <a:lnTo>
                    <a:pt x="1006" y="953"/>
                  </a:lnTo>
                  <a:lnTo>
                    <a:pt x="994" y="961"/>
                  </a:lnTo>
                  <a:lnTo>
                    <a:pt x="982" y="977"/>
                  </a:lnTo>
                  <a:lnTo>
                    <a:pt x="971" y="930"/>
                  </a:lnTo>
                  <a:lnTo>
                    <a:pt x="959" y="906"/>
                  </a:lnTo>
                  <a:lnTo>
                    <a:pt x="947" y="921"/>
                  </a:lnTo>
                  <a:lnTo>
                    <a:pt x="935" y="914"/>
                  </a:lnTo>
                  <a:lnTo>
                    <a:pt x="923" y="897"/>
                  </a:lnTo>
                  <a:lnTo>
                    <a:pt x="911" y="890"/>
                  </a:lnTo>
                  <a:lnTo>
                    <a:pt x="900" y="858"/>
                  </a:lnTo>
                  <a:lnTo>
                    <a:pt x="888" y="906"/>
                  </a:lnTo>
                  <a:lnTo>
                    <a:pt x="876" y="858"/>
                  </a:lnTo>
                  <a:lnTo>
                    <a:pt x="864" y="882"/>
                  </a:lnTo>
                  <a:lnTo>
                    <a:pt x="852" y="914"/>
                  </a:lnTo>
                  <a:lnTo>
                    <a:pt x="841" y="914"/>
                  </a:lnTo>
                  <a:lnTo>
                    <a:pt x="829" y="914"/>
                  </a:lnTo>
                  <a:lnTo>
                    <a:pt x="817" y="921"/>
                  </a:lnTo>
                  <a:lnTo>
                    <a:pt x="805" y="906"/>
                  </a:lnTo>
                  <a:lnTo>
                    <a:pt x="793" y="930"/>
                  </a:lnTo>
                  <a:lnTo>
                    <a:pt x="782" y="930"/>
                  </a:lnTo>
                  <a:lnTo>
                    <a:pt x="770" y="961"/>
                  </a:lnTo>
                  <a:lnTo>
                    <a:pt x="758" y="953"/>
                  </a:lnTo>
                  <a:lnTo>
                    <a:pt x="746" y="945"/>
                  </a:lnTo>
                  <a:lnTo>
                    <a:pt x="734" y="961"/>
                  </a:lnTo>
                  <a:lnTo>
                    <a:pt x="723" y="953"/>
                  </a:lnTo>
                  <a:lnTo>
                    <a:pt x="711" y="961"/>
                  </a:lnTo>
                  <a:lnTo>
                    <a:pt x="699" y="969"/>
                  </a:lnTo>
                  <a:lnTo>
                    <a:pt x="687" y="977"/>
                  </a:lnTo>
                  <a:lnTo>
                    <a:pt x="675" y="969"/>
                  </a:lnTo>
                  <a:lnTo>
                    <a:pt x="663" y="961"/>
                  </a:lnTo>
                  <a:lnTo>
                    <a:pt x="652" y="961"/>
                  </a:lnTo>
                  <a:lnTo>
                    <a:pt x="640" y="977"/>
                  </a:lnTo>
                  <a:lnTo>
                    <a:pt x="628" y="977"/>
                  </a:lnTo>
                  <a:lnTo>
                    <a:pt x="616" y="985"/>
                  </a:lnTo>
                  <a:lnTo>
                    <a:pt x="604" y="969"/>
                  </a:lnTo>
                  <a:lnTo>
                    <a:pt x="593" y="977"/>
                  </a:lnTo>
                  <a:lnTo>
                    <a:pt x="581" y="969"/>
                  </a:lnTo>
                  <a:lnTo>
                    <a:pt x="569" y="977"/>
                  </a:lnTo>
                  <a:lnTo>
                    <a:pt x="557" y="977"/>
                  </a:lnTo>
                  <a:lnTo>
                    <a:pt x="545" y="977"/>
                  </a:lnTo>
                  <a:lnTo>
                    <a:pt x="534" y="977"/>
                  </a:lnTo>
                  <a:lnTo>
                    <a:pt x="522" y="961"/>
                  </a:lnTo>
                  <a:lnTo>
                    <a:pt x="510" y="969"/>
                  </a:lnTo>
                  <a:lnTo>
                    <a:pt x="498" y="921"/>
                  </a:lnTo>
                  <a:lnTo>
                    <a:pt x="486" y="945"/>
                  </a:lnTo>
                  <a:lnTo>
                    <a:pt x="474" y="945"/>
                  </a:lnTo>
                  <a:lnTo>
                    <a:pt x="462" y="921"/>
                  </a:lnTo>
                  <a:lnTo>
                    <a:pt x="450" y="906"/>
                  </a:lnTo>
                  <a:lnTo>
                    <a:pt x="438" y="882"/>
                  </a:lnTo>
                  <a:lnTo>
                    <a:pt x="427" y="739"/>
                  </a:lnTo>
                  <a:lnTo>
                    <a:pt x="415" y="643"/>
                  </a:lnTo>
                  <a:lnTo>
                    <a:pt x="403" y="516"/>
                  </a:lnTo>
                  <a:lnTo>
                    <a:pt x="391" y="405"/>
                  </a:lnTo>
                  <a:lnTo>
                    <a:pt x="379" y="294"/>
                  </a:lnTo>
                  <a:lnTo>
                    <a:pt x="367" y="985"/>
                  </a:lnTo>
                  <a:lnTo>
                    <a:pt x="355" y="985"/>
                  </a:lnTo>
                  <a:lnTo>
                    <a:pt x="344" y="985"/>
                  </a:lnTo>
                  <a:lnTo>
                    <a:pt x="332" y="985"/>
                  </a:lnTo>
                  <a:lnTo>
                    <a:pt x="320" y="985"/>
                  </a:lnTo>
                  <a:lnTo>
                    <a:pt x="308" y="985"/>
                  </a:lnTo>
                  <a:lnTo>
                    <a:pt x="296" y="985"/>
                  </a:lnTo>
                  <a:lnTo>
                    <a:pt x="284" y="985"/>
                  </a:lnTo>
                  <a:lnTo>
                    <a:pt x="273" y="985"/>
                  </a:lnTo>
                  <a:lnTo>
                    <a:pt x="261" y="985"/>
                  </a:lnTo>
                  <a:lnTo>
                    <a:pt x="249" y="985"/>
                  </a:lnTo>
                  <a:lnTo>
                    <a:pt x="236" y="985"/>
                  </a:lnTo>
                  <a:lnTo>
                    <a:pt x="224" y="985"/>
                  </a:lnTo>
                  <a:lnTo>
                    <a:pt x="213" y="985"/>
                  </a:lnTo>
                  <a:lnTo>
                    <a:pt x="201" y="985"/>
                  </a:lnTo>
                  <a:lnTo>
                    <a:pt x="189" y="985"/>
                  </a:lnTo>
                  <a:lnTo>
                    <a:pt x="177" y="985"/>
                  </a:lnTo>
                  <a:lnTo>
                    <a:pt x="165" y="985"/>
                  </a:lnTo>
                  <a:lnTo>
                    <a:pt x="154" y="985"/>
                  </a:lnTo>
                  <a:lnTo>
                    <a:pt x="142" y="985"/>
                  </a:lnTo>
                  <a:lnTo>
                    <a:pt x="130" y="985"/>
                  </a:lnTo>
                  <a:lnTo>
                    <a:pt x="118" y="985"/>
                  </a:lnTo>
                  <a:lnTo>
                    <a:pt x="106" y="985"/>
                  </a:lnTo>
                  <a:lnTo>
                    <a:pt x="94" y="985"/>
                  </a:lnTo>
                  <a:lnTo>
                    <a:pt x="83" y="985"/>
                  </a:lnTo>
                  <a:lnTo>
                    <a:pt x="71" y="985"/>
                  </a:lnTo>
                  <a:lnTo>
                    <a:pt x="59" y="985"/>
                  </a:lnTo>
                  <a:lnTo>
                    <a:pt x="47" y="985"/>
                  </a:lnTo>
                  <a:lnTo>
                    <a:pt x="35" y="985"/>
                  </a:lnTo>
                  <a:lnTo>
                    <a:pt x="24" y="985"/>
                  </a:lnTo>
                  <a:lnTo>
                    <a:pt x="12" y="985"/>
                  </a:lnTo>
                  <a:lnTo>
                    <a:pt x="0" y="985"/>
                  </a:lnTo>
                  <a:lnTo>
                    <a:pt x="0" y="572"/>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860" name="Line 332">
              <a:extLst>
                <a:ext uri="{FF2B5EF4-FFF2-40B4-BE49-F238E27FC236}">
                  <a16:creationId xmlns:a16="http://schemas.microsoft.com/office/drawing/2014/main" id="{AEE73694-5D26-DF44-9F61-6C19828E9762}"/>
                </a:ext>
              </a:extLst>
            </p:cNvPr>
            <p:cNvSpPr>
              <a:spLocks noChangeShapeType="1"/>
            </p:cNvSpPr>
            <p:nvPr/>
          </p:nvSpPr>
          <p:spPr bwMode="auto">
            <a:xfrm>
              <a:off x="415" y="2658"/>
              <a:ext cx="142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61" name="Line 333">
              <a:extLst>
                <a:ext uri="{FF2B5EF4-FFF2-40B4-BE49-F238E27FC236}">
                  <a16:creationId xmlns:a16="http://schemas.microsoft.com/office/drawing/2014/main" id="{35418132-19C0-8E41-93B9-72A5D72DC3BA}"/>
                </a:ext>
              </a:extLst>
            </p:cNvPr>
            <p:cNvSpPr>
              <a:spLocks noChangeShapeType="1"/>
            </p:cNvSpPr>
            <p:nvPr/>
          </p:nvSpPr>
          <p:spPr bwMode="auto">
            <a:xfrm flipV="1">
              <a:off x="404" y="2641"/>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62" name="Line 334">
              <a:extLst>
                <a:ext uri="{FF2B5EF4-FFF2-40B4-BE49-F238E27FC236}">
                  <a16:creationId xmlns:a16="http://schemas.microsoft.com/office/drawing/2014/main" id="{70BE52EB-02CD-D34D-81F3-1E2E95A90B05}"/>
                </a:ext>
              </a:extLst>
            </p:cNvPr>
            <p:cNvSpPr>
              <a:spLocks noChangeShapeType="1"/>
            </p:cNvSpPr>
            <p:nvPr/>
          </p:nvSpPr>
          <p:spPr bwMode="auto">
            <a:xfrm flipV="1">
              <a:off x="513"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63" name="Line 335">
              <a:extLst>
                <a:ext uri="{FF2B5EF4-FFF2-40B4-BE49-F238E27FC236}">
                  <a16:creationId xmlns:a16="http://schemas.microsoft.com/office/drawing/2014/main" id="{3EFA9DDF-B4CD-2244-9E62-8FC06EF324F9}"/>
                </a:ext>
              </a:extLst>
            </p:cNvPr>
            <p:cNvSpPr>
              <a:spLocks noChangeShapeType="1"/>
            </p:cNvSpPr>
            <p:nvPr/>
          </p:nvSpPr>
          <p:spPr bwMode="auto">
            <a:xfrm flipV="1">
              <a:off x="579"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64" name="Line 336">
              <a:extLst>
                <a:ext uri="{FF2B5EF4-FFF2-40B4-BE49-F238E27FC236}">
                  <a16:creationId xmlns:a16="http://schemas.microsoft.com/office/drawing/2014/main" id="{F8FEE5B9-B0AE-3146-A442-0CC57948DF55}"/>
                </a:ext>
              </a:extLst>
            </p:cNvPr>
            <p:cNvSpPr>
              <a:spLocks noChangeShapeType="1"/>
            </p:cNvSpPr>
            <p:nvPr/>
          </p:nvSpPr>
          <p:spPr bwMode="auto">
            <a:xfrm flipV="1">
              <a:off x="623"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65" name="Line 337">
              <a:extLst>
                <a:ext uri="{FF2B5EF4-FFF2-40B4-BE49-F238E27FC236}">
                  <a16:creationId xmlns:a16="http://schemas.microsoft.com/office/drawing/2014/main" id="{7192C561-81E9-BF41-8579-EC5D6A87EDDA}"/>
                </a:ext>
              </a:extLst>
            </p:cNvPr>
            <p:cNvSpPr>
              <a:spLocks noChangeShapeType="1"/>
            </p:cNvSpPr>
            <p:nvPr/>
          </p:nvSpPr>
          <p:spPr bwMode="auto">
            <a:xfrm flipV="1">
              <a:off x="658"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66" name="Line 338">
              <a:extLst>
                <a:ext uri="{FF2B5EF4-FFF2-40B4-BE49-F238E27FC236}">
                  <a16:creationId xmlns:a16="http://schemas.microsoft.com/office/drawing/2014/main" id="{13F20C1C-4606-5E44-9F59-12ECD981080E}"/>
                </a:ext>
              </a:extLst>
            </p:cNvPr>
            <p:cNvSpPr>
              <a:spLocks noChangeShapeType="1"/>
            </p:cNvSpPr>
            <p:nvPr/>
          </p:nvSpPr>
          <p:spPr bwMode="auto">
            <a:xfrm flipV="1">
              <a:off x="689"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67" name="Line 339">
              <a:extLst>
                <a:ext uri="{FF2B5EF4-FFF2-40B4-BE49-F238E27FC236}">
                  <a16:creationId xmlns:a16="http://schemas.microsoft.com/office/drawing/2014/main" id="{6AD53441-E302-6348-9E82-E2926D1D848B}"/>
                </a:ext>
              </a:extLst>
            </p:cNvPr>
            <p:cNvSpPr>
              <a:spLocks noChangeShapeType="1"/>
            </p:cNvSpPr>
            <p:nvPr/>
          </p:nvSpPr>
          <p:spPr bwMode="auto">
            <a:xfrm flipV="1">
              <a:off x="712"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68" name="Line 340">
              <a:extLst>
                <a:ext uri="{FF2B5EF4-FFF2-40B4-BE49-F238E27FC236}">
                  <a16:creationId xmlns:a16="http://schemas.microsoft.com/office/drawing/2014/main" id="{820F90DB-C8D5-C747-A6DE-DEDAF80252CD}"/>
                </a:ext>
              </a:extLst>
            </p:cNvPr>
            <p:cNvSpPr>
              <a:spLocks noChangeShapeType="1"/>
            </p:cNvSpPr>
            <p:nvPr/>
          </p:nvSpPr>
          <p:spPr bwMode="auto">
            <a:xfrm flipV="1">
              <a:off x="732"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69" name="Line 341">
              <a:extLst>
                <a:ext uri="{FF2B5EF4-FFF2-40B4-BE49-F238E27FC236}">
                  <a16:creationId xmlns:a16="http://schemas.microsoft.com/office/drawing/2014/main" id="{0B35B5BF-C5A8-424A-AC5A-C77B2242E01C}"/>
                </a:ext>
              </a:extLst>
            </p:cNvPr>
            <p:cNvSpPr>
              <a:spLocks noChangeShapeType="1"/>
            </p:cNvSpPr>
            <p:nvPr/>
          </p:nvSpPr>
          <p:spPr bwMode="auto">
            <a:xfrm flipV="1">
              <a:off x="752"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0" name="Line 342">
              <a:extLst>
                <a:ext uri="{FF2B5EF4-FFF2-40B4-BE49-F238E27FC236}">
                  <a16:creationId xmlns:a16="http://schemas.microsoft.com/office/drawing/2014/main" id="{D38409F5-69CC-6D4E-A58D-E26A52238336}"/>
                </a:ext>
              </a:extLst>
            </p:cNvPr>
            <p:cNvSpPr>
              <a:spLocks noChangeShapeType="1"/>
            </p:cNvSpPr>
            <p:nvPr/>
          </p:nvSpPr>
          <p:spPr bwMode="auto">
            <a:xfrm flipV="1">
              <a:off x="768"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1" name="Line 343">
              <a:extLst>
                <a:ext uri="{FF2B5EF4-FFF2-40B4-BE49-F238E27FC236}">
                  <a16:creationId xmlns:a16="http://schemas.microsoft.com/office/drawing/2014/main" id="{B137078B-4654-E74C-9476-5F4BE62DB9DD}"/>
                </a:ext>
              </a:extLst>
            </p:cNvPr>
            <p:cNvSpPr>
              <a:spLocks noChangeShapeType="1"/>
            </p:cNvSpPr>
            <p:nvPr/>
          </p:nvSpPr>
          <p:spPr bwMode="auto">
            <a:xfrm flipV="1">
              <a:off x="768" y="2641"/>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2" name="Line 344">
              <a:extLst>
                <a:ext uri="{FF2B5EF4-FFF2-40B4-BE49-F238E27FC236}">
                  <a16:creationId xmlns:a16="http://schemas.microsoft.com/office/drawing/2014/main" id="{5DC983FF-4D33-4F49-B2A1-85D7B8439499}"/>
                </a:ext>
              </a:extLst>
            </p:cNvPr>
            <p:cNvSpPr>
              <a:spLocks noChangeShapeType="1"/>
            </p:cNvSpPr>
            <p:nvPr/>
          </p:nvSpPr>
          <p:spPr bwMode="auto">
            <a:xfrm flipV="1">
              <a:off x="878"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3" name="Line 345">
              <a:extLst>
                <a:ext uri="{FF2B5EF4-FFF2-40B4-BE49-F238E27FC236}">
                  <a16:creationId xmlns:a16="http://schemas.microsoft.com/office/drawing/2014/main" id="{DA840FEE-FA0F-D04E-AECD-2F9E618D1983}"/>
                </a:ext>
              </a:extLst>
            </p:cNvPr>
            <p:cNvSpPr>
              <a:spLocks noChangeShapeType="1"/>
            </p:cNvSpPr>
            <p:nvPr/>
          </p:nvSpPr>
          <p:spPr bwMode="auto">
            <a:xfrm flipV="1">
              <a:off x="944"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4" name="Line 346">
              <a:extLst>
                <a:ext uri="{FF2B5EF4-FFF2-40B4-BE49-F238E27FC236}">
                  <a16:creationId xmlns:a16="http://schemas.microsoft.com/office/drawing/2014/main" id="{FB9B0A67-A471-D040-89F1-BF6DCA70544B}"/>
                </a:ext>
              </a:extLst>
            </p:cNvPr>
            <p:cNvSpPr>
              <a:spLocks noChangeShapeType="1"/>
            </p:cNvSpPr>
            <p:nvPr/>
          </p:nvSpPr>
          <p:spPr bwMode="auto">
            <a:xfrm flipV="1">
              <a:off x="986"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5" name="Line 347">
              <a:extLst>
                <a:ext uri="{FF2B5EF4-FFF2-40B4-BE49-F238E27FC236}">
                  <a16:creationId xmlns:a16="http://schemas.microsoft.com/office/drawing/2014/main" id="{D919194E-4E7D-CA49-912B-3F306396A913}"/>
                </a:ext>
              </a:extLst>
            </p:cNvPr>
            <p:cNvSpPr>
              <a:spLocks noChangeShapeType="1"/>
            </p:cNvSpPr>
            <p:nvPr/>
          </p:nvSpPr>
          <p:spPr bwMode="auto">
            <a:xfrm flipV="1">
              <a:off x="1023"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6" name="Line 348">
              <a:extLst>
                <a:ext uri="{FF2B5EF4-FFF2-40B4-BE49-F238E27FC236}">
                  <a16:creationId xmlns:a16="http://schemas.microsoft.com/office/drawing/2014/main" id="{A213172B-9A72-7A4E-90C1-8058050C5CA3}"/>
                </a:ext>
              </a:extLst>
            </p:cNvPr>
            <p:cNvSpPr>
              <a:spLocks noChangeShapeType="1"/>
            </p:cNvSpPr>
            <p:nvPr/>
          </p:nvSpPr>
          <p:spPr bwMode="auto">
            <a:xfrm flipV="1">
              <a:off x="1052"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7" name="Line 349">
              <a:extLst>
                <a:ext uri="{FF2B5EF4-FFF2-40B4-BE49-F238E27FC236}">
                  <a16:creationId xmlns:a16="http://schemas.microsoft.com/office/drawing/2014/main" id="{6980A103-F37F-7B4E-8F69-E98A4EB37DF0}"/>
                </a:ext>
              </a:extLst>
            </p:cNvPr>
            <p:cNvSpPr>
              <a:spLocks noChangeShapeType="1"/>
            </p:cNvSpPr>
            <p:nvPr/>
          </p:nvSpPr>
          <p:spPr bwMode="auto">
            <a:xfrm flipV="1">
              <a:off x="1076"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8" name="Line 350">
              <a:extLst>
                <a:ext uri="{FF2B5EF4-FFF2-40B4-BE49-F238E27FC236}">
                  <a16:creationId xmlns:a16="http://schemas.microsoft.com/office/drawing/2014/main" id="{95AB3B7E-0CD5-5A4C-85A9-B9BE4E43FB8F}"/>
                </a:ext>
              </a:extLst>
            </p:cNvPr>
            <p:cNvSpPr>
              <a:spLocks noChangeShapeType="1"/>
            </p:cNvSpPr>
            <p:nvPr/>
          </p:nvSpPr>
          <p:spPr bwMode="auto">
            <a:xfrm flipV="1">
              <a:off x="1096"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79" name="Line 351">
              <a:extLst>
                <a:ext uri="{FF2B5EF4-FFF2-40B4-BE49-F238E27FC236}">
                  <a16:creationId xmlns:a16="http://schemas.microsoft.com/office/drawing/2014/main" id="{EB6494D0-254A-EB4D-81D7-22C6AC04A7E2}"/>
                </a:ext>
              </a:extLst>
            </p:cNvPr>
            <p:cNvSpPr>
              <a:spLocks noChangeShapeType="1"/>
            </p:cNvSpPr>
            <p:nvPr/>
          </p:nvSpPr>
          <p:spPr bwMode="auto">
            <a:xfrm flipV="1">
              <a:off x="1114"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0" name="Line 352">
              <a:extLst>
                <a:ext uri="{FF2B5EF4-FFF2-40B4-BE49-F238E27FC236}">
                  <a16:creationId xmlns:a16="http://schemas.microsoft.com/office/drawing/2014/main" id="{2C5BA4F3-AB67-0049-8489-77092FF76060}"/>
                </a:ext>
              </a:extLst>
            </p:cNvPr>
            <p:cNvSpPr>
              <a:spLocks noChangeShapeType="1"/>
            </p:cNvSpPr>
            <p:nvPr/>
          </p:nvSpPr>
          <p:spPr bwMode="auto">
            <a:xfrm flipV="1">
              <a:off x="1133"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1" name="Line 353">
              <a:extLst>
                <a:ext uri="{FF2B5EF4-FFF2-40B4-BE49-F238E27FC236}">
                  <a16:creationId xmlns:a16="http://schemas.microsoft.com/office/drawing/2014/main" id="{34D1160E-C90E-2640-8628-BEB4ADAAC12C}"/>
                </a:ext>
              </a:extLst>
            </p:cNvPr>
            <p:cNvSpPr>
              <a:spLocks noChangeShapeType="1"/>
            </p:cNvSpPr>
            <p:nvPr/>
          </p:nvSpPr>
          <p:spPr bwMode="auto">
            <a:xfrm flipV="1">
              <a:off x="1133" y="2641"/>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2" name="Line 354">
              <a:extLst>
                <a:ext uri="{FF2B5EF4-FFF2-40B4-BE49-F238E27FC236}">
                  <a16:creationId xmlns:a16="http://schemas.microsoft.com/office/drawing/2014/main" id="{C135A6DA-CA59-FC4B-B57B-BF21264F5BF9}"/>
                </a:ext>
              </a:extLst>
            </p:cNvPr>
            <p:cNvSpPr>
              <a:spLocks noChangeShapeType="1"/>
            </p:cNvSpPr>
            <p:nvPr/>
          </p:nvSpPr>
          <p:spPr bwMode="auto">
            <a:xfrm flipV="1">
              <a:off x="1241"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3" name="Line 355">
              <a:extLst>
                <a:ext uri="{FF2B5EF4-FFF2-40B4-BE49-F238E27FC236}">
                  <a16:creationId xmlns:a16="http://schemas.microsoft.com/office/drawing/2014/main" id="{0900F924-98C5-A348-92AD-10EEA58459AC}"/>
                </a:ext>
              </a:extLst>
            </p:cNvPr>
            <p:cNvSpPr>
              <a:spLocks noChangeShapeType="1"/>
            </p:cNvSpPr>
            <p:nvPr/>
          </p:nvSpPr>
          <p:spPr bwMode="auto">
            <a:xfrm flipV="1">
              <a:off x="1306"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4" name="Line 356">
              <a:extLst>
                <a:ext uri="{FF2B5EF4-FFF2-40B4-BE49-F238E27FC236}">
                  <a16:creationId xmlns:a16="http://schemas.microsoft.com/office/drawing/2014/main" id="{0368BDDD-445D-294C-A8E8-521C64CF205C}"/>
                </a:ext>
              </a:extLst>
            </p:cNvPr>
            <p:cNvSpPr>
              <a:spLocks noChangeShapeType="1"/>
            </p:cNvSpPr>
            <p:nvPr/>
          </p:nvSpPr>
          <p:spPr bwMode="auto">
            <a:xfrm flipV="1">
              <a:off x="1350"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5" name="Line 357">
              <a:extLst>
                <a:ext uri="{FF2B5EF4-FFF2-40B4-BE49-F238E27FC236}">
                  <a16:creationId xmlns:a16="http://schemas.microsoft.com/office/drawing/2014/main" id="{43947021-37B7-DF41-A3FF-D9EE01668928}"/>
                </a:ext>
              </a:extLst>
            </p:cNvPr>
            <p:cNvSpPr>
              <a:spLocks noChangeShapeType="1"/>
            </p:cNvSpPr>
            <p:nvPr/>
          </p:nvSpPr>
          <p:spPr bwMode="auto">
            <a:xfrm flipV="1">
              <a:off x="1386"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6" name="Line 358">
              <a:extLst>
                <a:ext uri="{FF2B5EF4-FFF2-40B4-BE49-F238E27FC236}">
                  <a16:creationId xmlns:a16="http://schemas.microsoft.com/office/drawing/2014/main" id="{92E24908-E63A-F140-868D-BCA88EE83944}"/>
                </a:ext>
              </a:extLst>
            </p:cNvPr>
            <p:cNvSpPr>
              <a:spLocks noChangeShapeType="1"/>
            </p:cNvSpPr>
            <p:nvPr/>
          </p:nvSpPr>
          <p:spPr bwMode="auto">
            <a:xfrm flipV="1">
              <a:off x="1416"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7" name="Line 359">
              <a:extLst>
                <a:ext uri="{FF2B5EF4-FFF2-40B4-BE49-F238E27FC236}">
                  <a16:creationId xmlns:a16="http://schemas.microsoft.com/office/drawing/2014/main" id="{FCC9871D-08F9-094D-9DF3-01F9FC4E536E}"/>
                </a:ext>
              </a:extLst>
            </p:cNvPr>
            <p:cNvSpPr>
              <a:spLocks noChangeShapeType="1"/>
            </p:cNvSpPr>
            <p:nvPr/>
          </p:nvSpPr>
          <p:spPr bwMode="auto">
            <a:xfrm flipV="1">
              <a:off x="1438"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8" name="Line 360">
              <a:extLst>
                <a:ext uri="{FF2B5EF4-FFF2-40B4-BE49-F238E27FC236}">
                  <a16:creationId xmlns:a16="http://schemas.microsoft.com/office/drawing/2014/main" id="{46BE5C06-90B1-C749-ABAB-B2BB422ACD90}"/>
                </a:ext>
              </a:extLst>
            </p:cNvPr>
            <p:cNvSpPr>
              <a:spLocks noChangeShapeType="1"/>
            </p:cNvSpPr>
            <p:nvPr/>
          </p:nvSpPr>
          <p:spPr bwMode="auto">
            <a:xfrm flipV="1">
              <a:off x="1460"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89" name="Line 361">
              <a:extLst>
                <a:ext uri="{FF2B5EF4-FFF2-40B4-BE49-F238E27FC236}">
                  <a16:creationId xmlns:a16="http://schemas.microsoft.com/office/drawing/2014/main" id="{A370E1F8-FF27-E34A-8F54-822D52426E79}"/>
                </a:ext>
              </a:extLst>
            </p:cNvPr>
            <p:cNvSpPr>
              <a:spLocks noChangeShapeType="1"/>
            </p:cNvSpPr>
            <p:nvPr/>
          </p:nvSpPr>
          <p:spPr bwMode="auto">
            <a:xfrm flipV="1">
              <a:off x="1478"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90" name="Line 362">
              <a:extLst>
                <a:ext uri="{FF2B5EF4-FFF2-40B4-BE49-F238E27FC236}">
                  <a16:creationId xmlns:a16="http://schemas.microsoft.com/office/drawing/2014/main" id="{F34F25B8-CF1B-4046-A48C-F354824A24E7}"/>
                </a:ext>
              </a:extLst>
            </p:cNvPr>
            <p:cNvSpPr>
              <a:spLocks noChangeShapeType="1"/>
            </p:cNvSpPr>
            <p:nvPr/>
          </p:nvSpPr>
          <p:spPr bwMode="auto">
            <a:xfrm flipV="1">
              <a:off x="1495"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91" name="Line 363">
              <a:extLst>
                <a:ext uri="{FF2B5EF4-FFF2-40B4-BE49-F238E27FC236}">
                  <a16:creationId xmlns:a16="http://schemas.microsoft.com/office/drawing/2014/main" id="{9B674576-7FE6-D649-A22F-F7161B126BBE}"/>
                </a:ext>
              </a:extLst>
            </p:cNvPr>
            <p:cNvSpPr>
              <a:spLocks noChangeShapeType="1"/>
            </p:cNvSpPr>
            <p:nvPr/>
          </p:nvSpPr>
          <p:spPr bwMode="auto">
            <a:xfrm flipV="1">
              <a:off x="1495" y="2641"/>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92" name="Rectangle 364">
              <a:extLst>
                <a:ext uri="{FF2B5EF4-FFF2-40B4-BE49-F238E27FC236}">
                  <a16:creationId xmlns:a16="http://schemas.microsoft.com/office/drawing/2014/main" id="{B2037AD3-6FB5-A94D-9A37-9BA4AD3D6669}"/>
                </a:ext>
              </a:extLst>
            </p:cNvPr>
            <p:cNvSpPr>
              <a:spLocks noChangeArrowheads="1"/>
            </p:cNvSpPr>
            <p:nvPr/>
          </p:nvSpPr>
          <p:spPr bwMode="auto">
            <a:xfrm>
              <a:off x="1416" y="2637"/>
              <a:ext cx="140"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500">
                  <a:solidFill>
                    <a:srgbClr val="000000"/>
                  </a:solidFill>
                  <a:latin typeface="Bookman Old Style" panose="02050604050505020204" pitchFamily="18" charset="0"/>
                </a:rPr>
                <a:t>3</a:t>
              </a:r>
            </a:p>
          </p:txBody>
        </p:sp>
        <p:sp>
          <p:nvSpPr>
            <p:cNvPr id="22893" name="Line 365">
              <a:extLst>
                <a:ext uri="{FF2B5EF4-FFF2-40B4-BE49-F238E27FC236}">
                  <a16:creationId xmlns:a16="http://schemas.microsoft.com/office/drawing/2014/main" id="{A6CE3268-E13E-2B4C-9110-0EF01142228B}"/>
                </a:ext>
              </a:extLst>
            </p:cNvPr>
            <p:cNvSpPr>
              <a:spLocks noChangeShapeType="1"/>
            </p:cNvSpPr>
            <p:nvPr/>
          </p:nvSpPr>
          <p:spPr bwMode="auto">
            <a:xfrm flipV="1">
              <a:off x="1605"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94" name="Line 366">
              <a:extLst>
                <a:ext uri="{FF2B5EF4-FFF2-40B4-BE49-F238E27FC236}">
                  <a16:creationId xmlns:a16="http://schemas.microsoft.com/office/drawing/2014/main" id="{9DC6F5C4-31D6-924C-AD8C-8E642C1656C2}"/>
                </a:ext>
              </a:extLst>
            </p:cNvPr>
            <p:cNvSpPr>
              <a:spLocks noChangeShapeType="1"/>
            </p:cNvSpPr>
            <p:nvPr/>
          </p:nvSpPr>
          <p:spPr bwMode="auto">
            <a:xfrm flipV="1">
              <a:off x="1671"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95" name="Line 367">
              <a:extLst>
                <a:ext uri="{FF2B5EF4-FFF2-40B4-BE49-F238E27FC236}">
                  <a16:creationId xmlns:a16="http://schemas.microsoft.com/office/drawing/2014/main" id="{F79F5379-D929-9C4F-BA73-35B7A79DF8AD}"/>
                </a:ext>
              </a:extLst>
            </p:cNvPr>
            <p:cNvSpPr>
              <a:spLocks noChangeShapeType="1"/>
            </p:cNvSpPr>
            <p:nvPr/>
          </p:nvSpPr>
          <p:spPr bwMode="auto">
            <a:xfrm flipV="1">
              <a:off x="1715"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96" name="Line 368">
              <a:extLst>
                <a:ext uri="{FF2B5EF4-FFF2-40B4-BE49-F238E27FC236}">
                  <a16:creationId xmlns:a16="http://schemas.microsoft.com/office/drawing/2014/main" id="{36FA153B-0A60-2241-8B08-275CEBFD680C}"/>
                </a:ext>
              </a:extLst>
            </p:cNvPr>
            <p:cNvSpPr>
              <a:spLocks noChangeShapeType="1"/>
            </p:cNvSpPr>
            <p:nvPr/>
          </p:nvSpPr>
          <p:spPr bwMode="auto">
            <a:xfrm flipV="1">
              <a:off x="1751"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97" name="Line 369">
              <a:extLst>
                <a:ext uri="{FF2B5EF4-FFF2-40B4-BE49-F238E27FC236}">
                  <a16:creationId xmlns:a16="http://schemas.microsoft.com/office/drawing/2014/main" id="{E7CF1249-4EC2-A54B-9924-E6256D909B51}"/>
                </a:ext>
              </a:extLst>
            </p:cNvPr>
            <p:cNvSpPr>
              <a:spLocks noChangeShapeType="1"/>
            </p:cNvSpPr>
            <p:nvPr/>
          </p:nvSpPr>
          <p:spPr bwMode="auto">
            <a:xfrm flipV="1">
              <a:off x="1781"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98" name="Line 370">
              <a:extLst>
                <a:ext uri="{FF2B5EF4-FFF2-40B4-BE49-F238E27FC236}">
                  <a16:creationId xmlns:a16="http://schemas.microsoft.com/office/drawing/2014/main" id="{621C80CA-4A18-E04D-9EB9-4A2024DDE992}"/>
                </a:ext>
              </a:extLst>
            </p:cNvPr>
            <p:cNvSpPr>
              <a:spLocks noChangeShapeType="1"/>
            </p:cNvSpPr>
            <p:nvPr/>
          </p:nvSpPr>
          <p:spPr bwMode="auto">
            <a:xfrm flipV="1">
              <a:off x="1802"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899" name="Line 371">
              <a:extLst>
                <a:ext uri="{FF2B5EF4-FFF2-40B4-BE49-F238E27FC236}">
                  <a16:creationId xmlns:a16="http://schemas.microsoft.com/office/drawing/2014/main" id="{8361B262-6818-6647-BFD3-A89CA39323CD}"/>
                </a:ext>
              </a:extLst>
            </p:cNvPr>
            <p:cNvSpPr>
              <a:spLocks noChangeShapeType="1"/>
            </p:cNvSpPr>
            <p:nvPr/>
          </p:nvSpPr>
          <p:spPr bwMode="auto">
            <a:xfrm flipV="1">
              <a:off x="1823"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0" name="Line 372">
              <a:extLst>
                <a:ext uri="{FF2B5EF4-FFF2-40B4-BE49-F238E27FC236}">
                  <a16:creationId xmlns:a16="http://schemas.microsoft.com/office/drawing/2014/main" id="{DC95FD67-FF3B-5943-BF54-EA4A046169D8}"/>
                </a:ext>
              </a:extLst>
            </p:cNvPr>
            <p:cNvSpPr>
              <a:spLocks noChangeShapeType="1"/>
            </p:cNvSpPr>
            <p:nvPr/>
          </p:nvSpPr>
          <p:spPr bwMode="auto">
            <a:xfrm flipV="1">
              <a:off x="1843"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1" name="Line 373">
              <a:extLst>
                <a:ext uri="{FF2B5EF4-FFF2-40B4-BE49-F238E27FC236}">
                  <a16:creationId xmlns:a16="http://schemas.microsoft.com/office/drawing/2014/main" id="{0D9BE854-4C40-B442-B415-5D0628899018}"/>
                </a:ext>
              </a:extLst>
            </p:cNvPr>
            <p:cNvSpPr>
              <a:spLocks noChangeShapeType="1"/>
            </p:cNvSpPr>
            <p:nvPr/>
          </p:nvSpPr>
          <p:spPr bwMode="auto">
            <a:xfrm flipV="1">
              <a:off x="1860" y="2640"/>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2" name="Line 374">
              <a:extLst>
                <a:ext uri="{FF2B5EF4-FFF2-40B4-BE49-F238E27FC236}">
                  <a16:creationId xmlns:a16="http://schemas.microsoft.com/office/drawing/2014/main" id="{CFFD21E6-BC3B-F94F-AB1B-F6941116509E}"/>
                </a:ext>
              </a:extLst>
            </p:cNvPr>
            <p:cNvSpPr>
              <a:spLocks noChangeShapeType="1"/>
            </p:cNvSpPr>
            <p:nvPr/>
          </p:nvSpPr>
          <p:spPr bwMode="auto">
            <a:xfrm flipV="1">
              <a:off x="1860" y="2641"/>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3" name="Line 375">
              <a:extLst>
                <a:ext uri="{FF2B5EF4-FFF2-40B4-BE49-F238E27FC236}">
                  <a16:creationId xmlns:a16="http://schemas.microsoft.com/office/drawing/2014/main" id="{43D3E46C-BC71-3540-BF64-8E4C5A0DB45B}"/>
                </a:ext>
              </a:extLst>
            </p:cNvPr>
            <p:cNvSpPr>
              <a:spLocks noChangeShapeType="1"/>
            </p:cNvSpPr>
            <p:nvPr/>
          </p:nvSpPr>
          <p:spPr bwMode="auto">
            <a:xfrm flipV="1">
              <a:off x="404" y="1661"/>
              <a:ext cx="0" cy="101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4" name="Line 376">
              <a:extLst>
                <a:ext uri="{FF2B5EF4-FFF2-40B4-BE49-F238E27FC236}">
                  <a16:creationId xmlns:a16="http://schemas.microsoft.com/office/drawing/2014/main" id="{C73A6055-7D38-9B4C-B326-5A054BFD5F3D}"/>
                </a:ext>
              </a:extLst>
            </p:cNvPr>
            <p:cNvSpPr>
              <a:spLocks noChangeShapeType="1"/>
            </p:cNvSpPr>
            <p:nvPr/>
          </p:nvSpPr>
          <p:spPr bwMode="auto">
            <a:xfrm>
              <a:off x="371" y="2658"/>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5" name="Line 377">
              <a:extLst>
                <a:ext uri="{FF2B5EF4-FFF2-40B4-BE49-F238E27FC236}">
                  <a16:creationId xmlns:a16="http://schemas.microsoft.com/office/drawing/2014/main" id="{21B3E5D2-59B4-F944-9E9E-42C2FAC27C52}"/>
                </a:ext>
              </a:extLst>
            </p:cNvPr>
            <p:cNvSpPr>
              <a:spLocks noChangeShapeType="1"/>
            </p:cNvSpPr>
            <p:nvPr/>
          </p:nvSpPr>
          <p:spPr bwMode="auto">
            <a:xfrm>
              <a:off x="386" y="264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6" name="Line 378">
              <a:extLst>
                <a:ext uri="{FF2B5EF4-FFF2-40B4-BE49-F238E27FC236}">
                  <a16:creationId xmlns:a16="http://schemas.microsoft.com/office/drawing/2014/main" id="{C7F43E06-9100-FC4B-BABA-789D87D5D925}"/>
                </a:ext>
              </a:extLst>
            </p:cNvPr>
            <p:cNvSpPr>
              <a:spLocks noChangeShapeType="1"/>
            </p:cNvSpPr>
            <p:nvPr/>
          </p:nvSpPr>
          <p:spPr bwMode="auto">
            <a:xfrm>
              <a:off x="386" y="263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7" name="Line 379">
              <a:extLst>
                <a:ext uri="{FF2B5EF4-FFF2-40B4-BE49-F238E27FC236}">
                  <a16:creationId xmlns:a16="http://schemas.microsoft.com/office/drawing/2014/main" id="{5C5D06E3-9D72-E646-B71F-3540A52C1F6B}"/>
                </a:ext>
              </a:extLst>
            </p:cNvPr>
            <p:cNvSpPr>
              <a:spLocks noChangeShapeType="1"/>
            </p:cNvSpPr>
            <p:nvPr/>
          </p:nvSpPr>
          <p:spPr bwMode="auto">
            <a:xfrm>
              <a:off x="386" y="262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8" name="Line 380">
              <a:extLst>
                <a:ext uri="{FF2B5EF4-FFF2-40B4-BE49-F238E27FC236}">
                  <a16:creationId xmlns:a16="http://schemas.microsoft.com/office/drawing/2014/main" id="{FEC5DE6E-A289-1042-A167-A6D7BF3006A0}"/>
                </a:ext>
              </a:extLst>
            </p:cNvPr>
            <p:cNvSpPr>
              <a:spLocks noChangeShapeType="1"/>
            </p:cNvSpPr>
            <p:nvPr/>
          </p:nvSpPr>
          <p:spPr bwMode="auto">
            <a:xfrm>
              <a:off x="386" y="260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09" name="Line 381">
              <a:extLst>
                <a:ext uri="{FF2B5EF4-FFF2-40B4-BE49-F238E27FC236}">
                  <a16:creationId xmlns:a16="http://schemas.microsoft.com/office/drawing/2014/main" id="{1F21F064-3668-434B-80E5-019AFEEC2B3B}"/>
                </a:ext>
              </a:extLst>
            </p:cNvPr>
            <p:cNvSpPr>
              <a:spLocks noChangeShapeType="1"/>
            </p:cNvSpPr>
            <p:nvPr/>
          </p:nvSpPr>
          <p:spPr bwMode="auto">
            <a:xfrm>
              <a:off x="371" y="2595"/>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0" name="Line 382">
              <a:extLst>
                <a:ext uri="{FF2B5EF4-FFF2-40B4-BE49-F238E27FC236}">
                  <a16:creationId xmlns:a16="http://schemas.microsoft.com/office/drawing/2014/main" id="{6F24C1D3-749F-6647-ACB8-14D955346A9B}"/>
                </a:ext>
              </a:extLst>
            </p:cNvPr>
            <p:cNvSpPr>
              <a:spLocks noChangeShapeType="1"/>
            </p:cNvSpPr>
            <p:nvPr/>
          </p:nvSpPr>
          <p:spPr bwMode="auto">
            <a:xfrm>
              <a:off x="386" y="258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1" name="Line 383">
              <a:extLst>
                <a:ext uri="{FF2B5EF4-FFF2-40B4-BE49-F238E27FC236}">
                  <a16:creationId xmlns:a16="http://schemas.microsoft.com/office/drawing/2014/main" id="{FFC20EED-0B58-1F48-B7EC-0FA39FAE90E3}"/>
                </a:ext>
              </a:extLst>
            </p:cNvPr>
            <p:cNvSpPr>
              <a:spLocks noChangeShapeType="1"/>
            </p:cNvSpPr>
            <p:nvPr/>
          </p:nvSpPr>
          <p:spPr bwMode="auto">
            <a:xfrm>
              <a:off x="386" y="256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2" name="Line 384">
              <a:extLst>
                <a:ext uri="{FF2B5EF4-FFF2-40B4-BE49-F238E27FC236}">
                  <a16:creationId xmlns:a16="http://schemas.microsoft.com/office/drawing/2014/main" id="{037939A2-7641-6947-B900-45FFE942EC01}"/>
                </a:ext>
              </a:extLst>
            </p:cNvPr>
            <p:cNvSpPr>
              <a:spLocks noChangeShapeType="1"/>
            </p:cNvSpPr>
            <p:nvPr/>
          </p:nvSpPr>
          <p:spPr bwMode="auto">
            <a:xfrm>
              <a:off x="386" y="255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3" name="Line 385">
              <a:extLst>
                <a:ext uri="{FF2B5EF4-FFF2-40B4-BE49-F238E27FC236}">
                  <a16:creationId xmlns:a16="http://schemas.microsoft.com/office/drawing/2014/main" id="{A9D68C69-1AD8-CE43-9A93-B7EBBCF51527}"/>
                </a:ext>
              </a:extLst>
            </p:cNvPr>
            <p:cNvSpPr>
              <a:spLocks noChangeShapeType="1"/>
            </p:cNvSpPr>
            <p:nvPr/>
          </p:nvSpPr>
          <p:spPr bwMode="auto">
            <a:xfrm>
              <a:off x="386" y="254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4" name="Line 386">
              <a:extLst>
                <a:ext uri="{FF2B5EF4-FFF2-40B4-BE49-F238E27FC236}">
                  <a16:creationId xmlns:a16="http://schemas.microsoft.com/office/drawing/2014/main" id="{88912F6A-339A-F844-8B04-FFDE03A0C39A}"/>
                </a:ext>
              </a:extLst>
            </p:cNvPr>
            <p:cNvSpPr>
              <a:spLocks noChangeShapeType="1"/>
            </p:cNvSpPr>
            <p:nvPr/>
          </p:nvSpPr>
          <p:spPr bwMode="auto">
            <a:xfrm>
              <a:off x="371" y="2530"/>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5" name="Line 387">
              <a:extLst>
                <a:ext uri="{FF2B5EF4-FFF2-40B4-BE49-F238E27FC236}">
                  <a16:creationId xmlns:a16="http://schemas.microsoft.com/office/drawing/2014/main" id="{5339BB74-101E-0145-9BB7-099E82C45B6A}"/>
                </a:ext>
              </a:extLst>
            </p:cNvPr>
            <p:cNvSpPr>
              <a:spLocks noChangeShapeType="1"/>
            </p:cNvSpPr>
            <p:nvPr/>
          </p:nvSpPr>
          <p:spPr bwMode="auto">
            <a:xfrm>
              <a:off x="386" y="251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6" name="Line 388">
              <a:extLst>
                <a:ext uri="{FF2B5EF4-FFF2-40B4-BE49-F238E27FC236}">
                  <a16:creationId xmlns:a16="http://schemas.microsoft.com/office/drawing/2014/main" id="{5A9058BE-40DC-134B-96C5-7D97597D571C}"/>
                </a:ext>
              </a:extLst>
            </p:cNvPr>
            <p:cNvSpPr>
              <a:spLocks noChangeShapeType="1"/>
            </p:cNvSpPr>
            <p:nvPr/>
          </p:nvSpPr>
          <p:spPr bwMode="auto">
            <a:xfrm>
              <a:off x="386" y="250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7" name="Line 389">
              <a:extLst>
                <a:ext uri="{FF2B5EF4-FFF2-40B4-BE49-F238E27FC236}">
                  <a16:creationId xmlns:a16="http://schemas.microsoft.com/office/drawing/2014/main" id="{4D78B820-9AC0-0F45-90A3-F48DEB1974FC}"/>
                </a:ext>
              </a:extLst>
            </p:cNvPr>
            <p:cNvSpPr>
              <a:spLocks noChangeShapeType="1"/>
            </p:cNvSpPr>
            <p:nvPr/>
          </p:nvSpPr>
          <p:spPr bwMode="auto">
            <a:xfrm>
              <a:off x="386" y="249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8" name="Line 390">
              <a:extLst>
                <a:ext uri="{FF2B5EF4-FFF2-40B4-BE49-F238E27FC236}">
                  <a16:creationId xmlns:a16="http://schemas.microsoft.com/office/drawing/2014/main" id="{0F279E57-A2CD-4A40-89E1-6EB0E998730E}"/>
                </a:ext>
              </a:extLst>
            </p:cNvPr>
            <p:cNvSpPr>
              <a:spLocks noChangeShapeType="1"/>
            </p:cNvSpPr>
            <p:nvPr/>
          </p:nvSpPr>
          <p:spPr bwMode="auto">
            <a:xfrm>
              <a:off x="386" y="247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19" name="Line 391">
              <a:extLst>
                <a:ext uri="{FF2B5EF4-FFF2-40B4-BE49-F238E27FC236}">
                  <a16:creationId xmlns:a16="http://schemas.microsoft.com/office/drawing/2014/main" id="{FAA42487-D631-3547-AAC0-30FE05DD3CB6}"/>
                </a:ext>
              </a:extLst>
            </p:cNvPr>
            <p:cNvSpPr>
              <a:spLocks noChangeShapeType="1"/>
            </p:cNvSpPr>
            <p:nvPr/>
          </p:nvSpPr>
          <p:spPr bwMode="auto">
            <a:xfrm>
              <a:off x="371" y="2463"/>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0" name="Line 392">
              <a:extLst>
                <a:ext uri="{FF2B5EF4-FFF2-40B4-BE49-F238E27FC236}">
                  <a16:creationId xmlns:a16="http://schemas.microsoft.com/office/drawing/2014/main" id="{4230646B-A8AB-CE4D-8B1E-0EFD11E3B2F8}"/>
                </a:ext>
              </a:extLst>
            </p:cNvPr>
            <p:cNvSpPr>
              <a:spLocks noChangeShapeType="1"/>
            </p:cNvSpPr>
            <p:nvPr/>
          </p:nvSpPr>
          <p:spPr bwMode="auto">
            <a:xfrm>
              <a:off x="386" y="245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1" name="Line 393">
              <a:extLst>
                <a:ext uri="{FF2B5EF4-FFF2-40B4-BE49-F238E27FC236}">
                  <a16:creationId xmlns:a16="http://schemas.microsoft.com/office/drawing/2014/main" id="{59200CF0-B45A-0F4C-B753-5C9F8E407418}"/>
                </a:ext>
              </a:extLst>
            </p:cNvPr>
            <p:cNvSpPr>
              <a:spLocks noChangeShapeType="1"/>
            </p:cNvSpPr>
            <p:nvPr/>
          </p:nvSpPr>
          <p:spPr bwMode="auto">
            <a:xfrm>
              <a:off x="386" y="243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2" name="Line 394">
              <a:extLst>
                <a:ext uri="{FF2B5EF4-FFF2-40B4-BE49-F238E27FC236}">
                  <a16:creationId xmlns:a16="http://schemas.microsoft.com/office/drawing/2014/main" id="{4A48446A-BF15-E142-B8FE-11DC9713C3D8}"/>
                </a:ext>
              </a:extLst>
            </p:cNvPr>
            <p:cNvSpPr>
              <a:spLocks noChangeShapeType="1"/>
            </p:cNvSpPr>
            <p:nvPr/>
          </p:nvSpPr>
          <p:spPr bwMode="auto">
            <a:xfrm>
              <a:off x="386" y="242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3" name="Line 395">
              <a:extLst>
                <a:ext uri="{FF2B5EF4-FFF2-40B4-BE49-F238E27FC236}">
                  <a16:creationId xmlns:a16="http://schemas.microsoft.com/office/drawing/2014/main" id="{DC48DA09-DE0C-9741-ABB6-398BA1FA45CD}"/>
                </a:ext>
              </a:extLst>
            </p:cNvPr>
            <p:cNvSpPr>
              <a:spLocks noChangeShapeType="1"/>
            </p:cNvSpPr>
            <p:nvPr/>
          </p:nvSpPr>
          <p:spPr bwMode="auto">
            <a:xfrm>
              <a:off x="386" y="241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4" name="Line 396">
              <a:extLst>
                <a:ext uri="{FF2B5EF4-FFF2-40B4-BE49-F238E27FC236}">
                  <a16:creationId xmlns:a16="http://schemas.microsoft.com/office/drawing/2014/main" id="{941CDF50-9D81-4E41-AC34-570E12408BC5}"/>
                </a:ext>
              </a:extLst>
            </p:cNvPr>
            <p:cNvSpPr>
              <a:spLocks noChangeShapeType="1"/>
            </p:cNvSpPr>
            <p:nvPr/>
          </p:nvSpPr>
          <p:spPr bwMode="auto">
            <a:xfrm>
              <a:off x="371" y="2400"/>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5" name="Line 397">
              <a:extLst>
                <a:ext uri="{FF2B5EF4-FFF2-40B4-BE49-F238E27FC236}">
                  <a16:creationId xmlns:a16="http://schemas.microsoft.com/office/drawing/2014/main" id="{A1A50988-6E06-E048-89EA-4E739B70B90E}"/>
                </a:ext>
              </a:extLst>
            </p:cNvPr>
            <p:cNvSpPr>
              <a:spLocks noChangeShapeType="1"/>
            </p:cNvSpPr>
            <p:nvPr/>
          </p:nvSpPr>
          <p:spPr bwMode="auto">
            <a:xfrm>
              <a:off x="386" y="238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6" name="Line 398">
              <a:extLst>
                <a:ext uri="{FF2B5EF4-FFF2-40B4-BE49-F238E27FC236}">
                  <a16:creationId xmlns:a16="http://schemas.microsoft.com/office/drawing/2014/main" id="{2FD97029-7855-A844-8942-18E31AF1F4B2}"/>
                </a:ext>
              </a:extLst>
            </p:cNvPr>
            <p:cNvSpPr>
              <a:spLocks noChangeShapeType="1"/>
            </p:cNvSpPr>
            <p:nvPr/>
          </p:nvSpPr>
          <p:spPr bwMode="auto">
            <a:xfrm>
              <a:off x="386" y="237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7" name="Line 399">
              <a:extLst>
                <a:ext uri="{FF2B5EF4-FFF2-40B4-BE49-F238E27FC236}">
                  <a16:creationId xmlns:a16="http://schemas.microsoft.com/office/drawing/2014/main" id="{6F7637CA-F4F7-0D44-89B7-47F1547A04CD}"/>
                </a:ext>
              </a:extLst>
            </p:cNvPr>
            <p:cNvSpPr>
              <a:spLocks noChangeShapeType="1"/>
            </p:cNvSpPr>
            <p:nvPr/>
          </p:nvSpPr>
          <p:spPr bwMode="auto">
            <a:xfrm>
              <a:off x="386" y="236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8" name="Line 400">
              <a:extLst>
                <a:ext uri="{FF2B5EF4-FFF2-40B4-BE49-F238E27FC236}">
                  <a16:creationId xmlns:a16="http://schemas.microsoft.com/office/drawing/2014/main" id="{2E1F5C43-18FA-F34C-9514-A32110AC1488}"/>
                </a:ext>
              </a:extLst>
            </p:cNvPr>
            <p:cNvSpPr>
              <a:spLocks noChangeShapeType="1"/>
            </p:cNvSpPr>
            <p:nvPr/>
          </p:nvSpPr>
          <p:spPr bwMode="auto">
            <a:xfrm>
              <a:off x="386" y="234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29" name="Line 401">
              <a:extLst>
                <a:ext uri="{FF2B5EF4-FFF2-40B4-BE49-F238E27FC236}">
                  <a16:creationId xmlns:a16="http://schemas.microsoft.com/office/drawing/2014/main" id="{9B30522F-0B75-B541-8FAC-9303FC13DA73}"/>
                </a:ext>
              </a:extLst>
            </p:cNvPr>
            <p:cNvSpPr>
              <a:spLocks noChangeShapeType="1"/>
            </p:cNvSpPr>
            <p:nvPr/>
          </p:nvSpPr>
          <p:spPr bwMode="auto">
            <a:xfrm>
              <a:off x="371" y="233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0" name="Line 402">
              <a:extLst>
                <a:ext uri="{FF2B5EF4-FFF2-40B4-BE49-F238E27FC236}">
                  <a16:creationId xmlns:a16="http://schemas.microsoft.com/office/drawing/2014/main" id="{B9060C66-7D43-1740-BA43-E1D1881FBE81}"/>
                </a:ext>
              </a:extLst>
            </p:cNvPr>
            <p:cNvSpPr>
              <a:spLocks noChangeShapeType="1"/>
            </p:cNvSpPr>
            <p:nvPr/>
          </p:nvSpPr>
          <p:spPr bwMode="auto">
            <a:xfrm>
              <a:off x="386" y="232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1" name="Line 403">
              <a:extLst>
                <a:ext uri="{FF2B5EF4-FFF2-40B4-BE49-F238E27FC236}">
                  <a16:creationId xmlns:a16="http://schemas.microsoft.com/office/drawing/2014/main" id="{3687AEC5-A382-F243-B378-D68FA0DF219F}"/>
                </a:ext>
              </a:extLst>
            </p:cNvPr>
            <p:cNvSpPr>
              <a:spLocks noChangeShapeType="1"/>
            </p:cNvSpPr>
            <p:nvPr/>
          </p:nvSpPr>
          <p:spPr bwMode="auto">
            <a:xfrm>
              <a:off x="386" y="231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2" name="Line 404">
              <a:extLst>
                <a:ext uri="{FF2B5EF4-FFF2-40B4-BE49-F238E27FC236}">
                  <a16:creationId xmlns:a16="http://schemas.microsoft.com/office/drawing/2014/main" id="{2B5949BC-1671-5B4B-9D00-246A7C5D1E92}"/>
                </a:ext>
              </a:extLst>
            </p:cNvPr>
            <p:cNvSpPr>
              <a:spLocks noChangeShapeType="1"/>
            </p:cNvSpPr>
            <p:nvPr/>
          </p:nvSpPr>
          <p:spPr bwMode="auto">
            <a:xfrm>
              <a:off x="386" y="229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3" name="Line 405">
              <a:extLst>
                <a:ext uri="{FF2B5EF4-FFF2-40B4-BE49-F238E27FC236}">
                  <a16:creationId xmlns:a16="http://schemas.microsoft.com/office/drawing/2014/main" id="{D2721E23-8721-354D-BDA0-E7752E85C811}"/>
                </a:ext>
              </a:extLst>
            </p:cNvPr>
            <p:cNvSpPr>
              <a:spLocks noChangeShapeType="1"/>
            </p:cNvSpPr>
            <p:nvPr/>
          </p:nvSpPr>
          <p:spPr bwMode="auto">
            <a:xfrm>
              <a:off x="386" y="228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4" name="Line 406">
              <a:extLst>
                <a:ext uri="{FF2B5EF4-FFF2-40B4-BE49-F238E27FC236}">
                  <a16:creationId xmlns:a16="http://schemas.microsoft.com/office/drawing/2014/main" id="{33F41C5A-EB13-5F4E-B386-8F3CE017F77E}"/>
                </a:ext>
              </a:extLst>
            </p:cNvPr>
            <p:cNvSpPr>
              <a:spLocks noChangeShapeType="1"/>
            </p:cNvSpPr>
            <p:nvPr/>
          </p:nvSpPr>
          <p:spPr bwMode="auto">
            <a:xfrm>
              <a:off x="371" y="2273"/>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5" name="Line 407">
              <a:extLst>
                <a:ext uri="{FF2B5EF4-FFF2-40B4-BE49-F238E27FC236}">
                  <a16:creationId xmlns:a16="http://schemas.microsoft.com/office/drawing/2014/main" id="{18906696-EF26-724F-8E9E-60F52F3C1257}"/>
                </a:ext>
              </a:extLst>
            </p:cNvPr>
            <p:cNvSpPr>
              <a:spLocks noChangeShapeType="1"/>
            </p:cNvSpPr>
            <p:nvPr/>
          </p:nvSpPr>
          <p:spPr bwMode="auto">
            <a:xfrm>
              <a:off x="386" y="226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6" name="Line 408">
              <a:extLst>
                <a:ext uri="{FF2B5EF4-FFF2-40B4-BE49-F238E27FC236}">
                  <a16:creationId xmlns:a16="http://schemas.microsoft.com/office/drawing/2014/main" id="{5E37F090-448E-4C41-A095-89A7EA9D2BE8}"/>
                </a:ext>
              </a:extLst>
            </p:cNvPr>
            <p:cNvSpPr>
              <a:spLocks noChangeShapeType="1"/>
            </p:cNvSpPr>
            <p:nvPr/>
          </p:nvSpPr>
          <p:spPr bwMode="auto">
            <a:xfrm>
              <a:off x="386" y="224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7" name="Line 409">
              <a:extLst>
                <a:ext uri="{FF2B5EF4-FFF2-40B4-BE49-F238E27FC236}">
                  <a16:creationId xmlns:a16="http://schemas.microsoft.com/office/drawing/2014/main" id="{7F3A4DD2-C889-8943-8AF8-23A7A25FFAB6}"/>
                </a:ext>
              </a:extLst>
            </p:cNvPr>
            <p:cNvSpPr>
              <a:spLocks noChangeShapeType="1"/>
            </p:cNvSpPr>
            <p:nvPr/>
          </p:nvSpPr>
          <p:spPr bwMode="auto">
            <a:xfrm>
              <a:off x="386" y="223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8" name="Line 410">
              <a:extLst>
                <a:ext uri="{FF2B5EF4-FFF2-40B4-BE49-F238E27FC236}">
                  <a16:creationId xmlns:a16="http://schemas.microsoft.com/office/drawing/2014/main" id="{79BF571D-4192-2B44-8859-FAAD28DC6D67}"/>
                </a:ext>
              </a:extLst>
            </p:cNvPr>
            <p:cNvSpPr>
              <a:spLocks noChangeShapeType="1"/>
            </p:cNvSpPr>
            <p:nvPr/>
          </p:nvSpPr>
          <p:spPr bwMode="auto">
            <a:xfrm>
              <a:off x="386" y="221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39" name="Line 411">
              <a:extLst>
                <a:ext uri="{FF2B5EF4-FFF2-40B4-BE49-F238E27FC236}">
                  <a16:creationId xmlns:a16="http://schemas.microsoft.com/office/drawing/2014/main" id="{D829CCB5-8E53-D84A-A5BF-7A51DCAE6EDC}"/>
                </a:ext>
              </a:extLst>
            </p:cNvPr>
            <p:cNvSpPr>
              <a:spLocks noChangeShapeType="1"/>
            </p:cNvSpPr>
            <p:nvPr/>
          </p:nvSpPr>
          <p:spPr bwMode="auto">
            <a:xfrm>
              <a:off x="371" y="220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0" name="Line 412">
              <a:extLst>
                <a:ext uri="{FF2B5EF4-FFF2-40B4-BE49-F238E27FC236}">
                  <a16:creationId xmlns:a16="http://schemas.microsoft.com/office/drawing/2014/main" id="{4E12194C-7723-3846-B797-6A3FED551CF3}"/>
                </a:ext>
              </a:extLst>
            </p:cNvPr>
            <p:cNvSpPr>
              <a:spLocks noChangeShapeType="1"/>
            </p:cNvSpPr>
            <p:nvPr/>
          </p:nvSpPr>
          <p:spPr bwMode="auto">
            <a:xfrm>
              <a:off x="386" y="219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1" name="Line 413">
              <a:extLst>
                <a:ext uri="{FF2B5EF4-FFF2-40B4-BE49-F238E27FC236}">
                  <a16:creationId xmlns:a16="http://schemas.microsoft.com/office/drawing/2014/main" id="{780E839C-70D6-F941-97D7-10A546951D85}"/>
                </a:ext>
              </a:extLst>
            </p:cNvPr>
            <p:cNvSpPr>
              <a:spLocks noChangeShapeType="1"/>
            </p:cNvSpPr>
            <p:nvPr/>
          </p:nvSpPr>
          <p:spPr bwMode="auto">
            <a:xfrm>
              <a:off x="386" y="217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2" name="Line 414">
              <a:extLst>
                <a:ext uri="{FF2B5EF4-FFF2-40B4-BE49-F238E27FC236}">
                  <a16:creationId xmlns:a16="http://schemas.microsoft.com/office/drawing/2014/main" id="{4F2CE3EA-E89B-664E-9FF7-2478DF23A971}"/>
                </a:ext>
              </a:extLst>
            </p:cNvPr>
            <p:cNvSpPr>
              <a:spLocks noChangeShapeType="1"/>
            </p:cNvSpPr>
            <p:nvPr/>
          </p:nvSpPr>
          <p:spPr bwMode="auto">
            <a:xfrm>
              <a:off x="386" y="216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3" name="Line 415">
              <a:extLst>
                <a:ext uri="{FF2B5EF4-FFF2-40B4-BE49-F238E27FC236}">
                  <a16:creationId xmlns:a16="http://schemas.microsoft.com/office/drawing/2014/main" id="{77722243-F2D3-EF44-AD02-9B581C8DCAE6}"/>
                </a:ext>
              </a:extLst>
            </p:cNvPr>
            <p:cNvSpPr>
              <a:spLocks noChangeShapeType="1"/>
            </p:cNvSpPr>
            <p:nvPr/>
          </p:nvSpPr>
          <p:spPr bwMode="auto">
            <a:xfrm>
              <a:off x="386" y="215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4" name="Line 416">
              <a:extLst>
                <a:ext uri="{FF2B5EF4-FFF2-40B4-BE49-F238E27FC236}">
                  <a16:creationId xmlns:a16="http://schemas.microsoft.com/office/drawing/2014/main" id="{40909C68-E439-754D-851F-6E9ED9C1CDFE}"/>
                </a:ext>
              </a:extLst>
            </p:cNvPr>
            <p:cNvSpPr>
              <a:spLocks noChangeShapeType="1"/>
            </p:cNvSpPr>
            <p:nvPr/>
          </p:nvSpPr>
          <p:spPr bwMode="auto">
            <a:xfrm>
              <a:off x="371" y="2141"/>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5" name="Line 417">
              <a:extLst>
                <a:ext uri="{FF2B5EF4-FFF2-40B4-BE49-F238E27FC236}">
                  <a16:creationId xmlns:a16="http://schemas.microsoft.com/office/drawing/2014/main" id="{8D15BAF4-57ED-4B44-A447-D1F1615F43EA}"/>
                </a:ext>
              </a:extLst>
            </p:cNvPr>
            <p:cNvSpPr>
              <a:spLocks noChangeShapeType="1"/>
            </p:cNvSpPr>
            <p:nvPr/>
          </p:nvSpPr>
          <p:spPr bwMode="auto">
            <a:xfrm>
              <a:off x="386" y="212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6" name="Line 418">
              <a:extLst>
                <a:ext uri="{FF2B5EF4-FFF2-40B4-BE49-F238E27FC236}">
                  <a16:creationId xmlns:a16="http://schemas.microsoft.com/office/drawing/2014/main" id="{ADF16877-FEC9-7144-B5A9-C8F3E02691FE}"/>
                </a:ext>
              </a:extLst>
            </p:cNvPr>
            <p:cNvSpPr>
              <a:spLocks noChangeShapeType="1"/>
            </p:cNvSpPr>
            <p:nvPr/>
          </p:nvSpPr>
          <p:spPr bwMode="auto">
            <a:xfrm>
              <a:off x="386" y="211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7" name="Line 419">
              <a:extLst>
                <a:ext uri="{FF2B5EF4-FFF2-40B4-BE49-F238E27FC236}">
                  <a16:creationId xmlns:a16="http://schemas.microsoft.com/office/drawing/2014/main" id="{9DFF2D24-35B2-DD41-A98C-A6BF5E36FF05}"/>
                </a:ext>
              </a:extLst>
            </p:cNvPr>
            <p:cNvSpPr>
              <a:spLocks noChangeShapeType="1"/>
            </p:cNvSpPr>
            <p:nvPr/>
          </p:nvSpPr>
          <p:spPr bwMode="auto">
            <a:xfrm>
              <a:off x="386" y="210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8" name="Line 420">
              <a:extLst>
                <a:ext uri="{FF2B5EF4-FFF2-40B4-BE49-F238E27FC236}">
                  <a16:creationId xmlns:a16="http://schemas.microsoft.com/office/drawing/2014/main" id="{94705812-4F49-A048-B062-60D1A48EF0B9}"/>
                </a:ext>
              </a:extLst>
            </p:cNvPr>
            <p:cNvSpPr>
              <a:spLocks noChangeShapeType="1"/>
            </p:cNvSpPr>
            <p:nvPr/>
          </p:nvSpPr>
          <p:spPr bwMode="auto">
            <a:xfrm>
              <a:off x="386" y="208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49" name="Line 421">
              <a:extLst>
                <a:ext uri="{FF2B5EF4-FFF2-40B4-BE49-F238E27FC236}">
                  <a16:creationId xmlns:a16="http://schemas.microsoft.com/office/drawing/2014/main" id="{3B090485-D6D4-BE46-BFD9-D2567BAF0679}"/>
                </a:ext>
              </a:extLst>
            </p:cNvPr>
            <p:cNvSpPr>
              <a:spLocks noChangeShapeType="1"/>
            </p:cNvSpPr>
            <p:nvPr/>
          </p:nvSpPr>
          <p:spPr bwMode="auto">
            <a:xfrm>
              <a:off x="371" y="2078"/>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0" name="Line 422">
              <a:extLst>
                <a:ext uri="{FF2B5EF4-FFF2-40B4-BE49-F238E27FC236}">
                  <a16:creationId xmlns:a16="http://schemas.microsoft.com/office/drawing/2014/main" id="{CFA330DA-E622-C14D-9722-1081B658FBDC}"/>
                </a:ext>
              </a:extLst>
            </p:cNvPr>
            <p:cNvSpPr>
              <a:spLocks noChangeShapeType="1"/>
            </p:cNvSpPr>
            <p:nvPr/>
          </p:nvSpPr>
          <p:spPr bwMode="auto">
            <a:xfrm>
              <a:off x="386" y="206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1" name="Line 423">
              <a:extLst>
                <a:ext uri="{FF2B5EF4-FFF2-40B4-BE49-F238E27FC236}">
                  <a16:creationId xmlns:a16="http://schemas.microsoft.com/office/drawing/2014/main" id="{B4BBF8E0-8E43-474A-9A56-BDDF81ED615D}"/>
                </a:ext>
              </a:extLst>
            </p:cNvPr>
            <p:cNvSpPr>
              <a:spLocks noChangeShapeType="1"/>
            </p:cNvSpPr>
            <p:nvPr/>
          </p:nvSpPr>
          <p:spPr bwMode="auto">
            <a:xfrm>
              <a:off x="386" y="205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2" name="Line 424">
              <a:extLst>
                <a:ext uri="{FF2B5EF4-FFF2-40B4-BE49-F238E27FC236}">
                  <a16:creationId xmlns:a16="http://schemas.microsoft.com/office/drawing/2014/main" id="{1DE28371-0127-2743-9BCE-A475F743662B}"/>
                </a:ext>
              </a:extLst>
            </p:cNvPr>
            <p:cNvSpPr>
              <a:spLocks noChangeShapeType="1"/>
            </p:cNvSpPr>
            <p:nvPr/>
          </p:nvSpPr>
          <p:spPr bwMode="auto">
            <a:xfrm>
              <a:off x="386" y="203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3" name="Line 425">
              <a:extLst>
                <a:ext uri="{FF2B5EF4-FFF2-40B4-BE49-F238E27FC236}">
                  <a16:creationId xmlns:a16="http://schemas.microsoft.com/office/drawing/2014/main" id="{7978B698-2803-F342-A17D-CF823AE4512C}"/>
                </a:ext>
              </a:extLst>
            </p:cNvPr>
            <p:cNvSpPr>
              <a:spLocks noChangeShapeType="1"/>
            </p:cNvSpPr>
            <p:nvPr/>
          </p:nvSpPr>
          <p:spPr bwMode="auto">
            <a:xfrm>
              <a:off x="386" y="202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4" name="Line 426">
              <a:extLst>
                <a:ext uri="{FF2B5EF4-FFF2-40B4-BE49-F238E27FC236}">
                  <a16:creationId xmlns:a16="http://schemas.microsoft.com/office/drawing/2014/main" id="{2E46ECE3-E24B-064B-B2F4-A43F734B5F18}"/>
                </a:ext>
              </a:extLst>
            </p:cNvPr>
            <p:cNvSpPr>
              <a:spLocks noChangeShapeType="1"/>
            </p:cNvSpPr>
            <p:nvPr/>
          </p:nvSpPr>
          <p:spPr bwMode="auto">
            <a:xfrm>
              <a:off x="371" y="2011"/>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5" name="Line 427">
              <a:extLst>
                <a:ext uri="{FF2B5EF4-FFF2-40B4-BE49-F238E27FC236}">
                  <a16:creationId xmlns:a16="http://schemas.microsoft.com/office/drawing/2014/main" id="{DFDD75D4-B4A1-9044-A0A5-2AE4F3DE39CD}"/>
                </a:ext>
              </a:extLst>
            </p:cNvPr>
            <p:cNvSpPr>
              <a:spLocks noChangeShapeType="1"/>
            </p:cNvSpPr>
            <p:nvPr/>
          </p:nvSpPr>
          <p:spPr bwMode="auto">
            <a:xfrm>
              <a:off x="386" y="199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6" name="Line 428">
              <a:extLst>
                <a:ext uri="{FF2B5EF4-FFF2-40B4-BE49-F238E27FC236}">
                  <a16:creationId xmlns:a16="http://schemas.microsoft.com/office/drawing/2014/main" id="{AD7D70CA-9940-1843-8749-D107DEAFAF47}"/>
                </a:ext>
              </a:extLst>
            </p:cNvPr>
            <p:cNvSpPr>
              <a:spLocks noChangeShapeType="1"/>
            </p:cNvSpPr>
            <p:nvPr/>
          </p:nvSpPr>
          <p:spPr bwMode="auto">
            <a:xfrm>
              <a:off x="386" y="198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7" name="Line 429">
              <a:extLst>
                <a:ext uri="{FF2B5EF4-FFF2-40B4-BE49-F238E27FC236}">
                  <a16:creationId xmlns:a16="http://schemas.microsoft.com/office/drawing/2014/main" id="{6671D1FB-5F28-354D-9967-93FC52146066}"/>
                </a:ext>
              </a:extLst>
            </p:cNvPr>
            <p:cNvSpPr>
              <a:spLocks noChangeShapeType="1"/>
            </p:cNvSpPr>
            <p:nvPr/>
          </p:nvSpPr>
          <p:spPr bwMode="auto">
            <a:xfrm>
              <a:off x="386" y="197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8" name="Line 430">
              <a:extLst>
                <a:ext uri="{FF2B5EF4-FFF2-40B4-BE49-F238E27FC236}">
                  <a16:creationId xmlns:a16="http://schemas.microsoft.com/office/drawing/2014/main" id="{DE046EBB-78B9-8143-B2F0-AEF50F74B561}"/>
                </a:ext>
              </a:extLst>
            </p:cNvPr>
            <p:cNvSpPr>
              <a:spLocks noChangeShapeType="1"/>
            </p:cNvSpPr>
            <p:nvPr/>
          </p:nvSpPr>
          <p:spPr bwMode="auto">
            <a:xfrm>
              <a:off x="386" y="196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59" name="Line 431">
              <a:extLst>
                <a:ext uri="{FF2B5EF4-FFF2-40B4-BE49-F238E27FC236}">
                  <a16:creationId xmlns:a16="http://schemas.microsoft.com/office/drawing/2014/main" id="{75F29A7D-DE2C-344E-A326-2BDD0147DE6B}"/>
                </a:ext>
              </a:extLst>
            </p:cNvPr>
            <p:cNvSpPr>
              <a:spLocks noChangeShapeType="1"/>
            </p:cNvSpPr>
            <p:nvPr/>
          </p:nvSpPr>
          <p:spPr bwMode="auto">
            <a:xfrm>
              <a:off x="371" y="194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0" name="Line 432">
              <a:extLst>
                <a:ext uri="{FF2B5EF4-FFF2-40B4-BE49-F238E27FC236}">
                  <a16:creationId xmlns:a16="http://schemas.microsoft.com/office/drawing/2014/main" id="{88B199D6-6ADE-7E44-8435-DACA856557BD}"/>
                </a:ext>
              </a:extLst>
            </p:cNvPr>
            <p:cNvSpPr>
              <a:spLocks noChangeShapeType="1"/>
            </p:cNvSpPr>
            <p:nvPr/>
          </p:nvSpPr>
          <p:spPr bwMode="auto">
            <a:xfrm>
              <a:off x="386" y="193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1" name="Line 433">
              <a:extLst>
                <a:ext uri="{FF2B5EF4-FFF2-40B4-BE49-F238E27FC236}">
                  <a16:creationId xmlns:a16="http://schemas.microsoft.com/office/drawing/2014/main" id="{4B90C4DD-9FCE-344A-91D2-E34D9EE702F7}"/>
                </a:ext>
              </a:extLst>
            </p:cNvPr>
            <p:cNvSpPr>
              <a:spLocks noChangeShapeType="1"/>
            </p:cNvSpPr>
            <p:nvPr/>
          </p:nvSpPr>
          <p:spPr bwMode="auto">
            <a:xfrm>
              <a:off x="386" y="192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2" name="Line 434">
              <a:extLst>
                <a:ext uri="{FF2B5EF4-FFF2-40B4-BE49-F238E27FC236}">
                  <a16:creationId xmlns:a16="http://schemas.microsoft.com/office/drawing/2014/main" id="{32645F9F-959F-0F40-B6B7-7E2A5999D09E}"/>
                </a:ext>
              </a:extLst>
            </p:cNvPr>
            <p:cNvSpPr>
              <a:spLocks noChangeShapeType="1"/>
            </p:cNvSpPr>
            <p:nvPr/>
          </p:nvSpPr>
          <p:spPr bwMode="auto">
            <a:xfrm>
              <a:off x="386" y="190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3" name="Line 435">
              <a:extLst>
                <a:ext uri="{FF2B5EF4-FFF2-40B4-BE49-F238E27FC236}">
                  <a16:creationId xmlns:a16="http://schemas.microsoft.com/office/drawing/2014/main" id="{2A342A35-2B66-CE43-A45A-A9BC4A1B8ACC}"/>
                </a:ext>
              </a:extLst>
            </p:cNvPr>
            <p:cNvSpPr>
              <a:spLocks noChangeShapeType="1"/>
            </p:cNvSpPr>
            <p:nvPr/>
          </p:nvSpPr>
          <p:spPr bwMode="auto">
            <a:xfrm>
              <a:off x="386" y="189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4" name="Line 436">
              <a:extLst>
                <a:ext uri="{FF2B5EF4-FFF2-40B4-BE49-F238E27FC236}">
                  <a16:creationId xmlns:a16="http://schemas.microsoft.com/office/drawing/2014/main" id="{DADF8282-B347-FF41-803B-D84CA3D0EA3B}"/>
                </a:ext>
              </a:extLst>
            </p:cNvPr>
            <p:cNvSpPr>
              <a:spLocks noChangeShapeType="1"/>
            </p:cNvSpPr>
            <p:nvPr/>
          </p:nvSpPr>
          <p:spPr bwMode="auto">
            <a:xfrm>
              <a:off x="371" y="188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5" name="Line 437">
              <a:extLst>
                <a:ext uri="{FF2B5EF4-FFF2-40B4-BE49-F238E27FC236}">
                  <a16:creationId xmlns:a16="http://schemas.microsoft.com/office/drawing/2014/main" id="{BBC98BF3-6164-6E48-9881-21508B21EBDF}"/>
                </a:ext>
              </a:extLst>
            </p:cNvPr>
            <p:cNvSpPr>
              <a:spLocks noChangeShapeType="1"/>
            </p:cNvSpPr>
            <p:nvPr/>
          </p:nvSpPr>
          <p:spPr bwMode="auto">
            <a:xfrm>
              <a:off x="386" y="187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6" name="Line 438">
              <a:extLst>
                <a:ext uri="{FF2B5EF4-FFF2-40B4-BE49-F238E27FC236}">
                  <a16:creationId xmlns:a16="http://schemas.microsoft.com/office/drawing/2014/main" id="{198D9CA0-9ED4-B545-B5EE-BA5A11945703}"/>
                </a:ext>
              </a:extLst>
            </p:cNvPr>
            <p:cNvSpPr>
              <a:spLocks noChangeShapeType="1"/>
            </p:cNvSpPr>
            <p:nvPr/>
          </p:nvSpPr>
          <p:spPr bwMode="auto">
            <a:xfrm>
              <a:off x="386" y="185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7" name="Line 439">
              <a:extLst>
                <a:ext uri="{FF2B5EF4-FFF2-40B4-BE49-F238E27FC236}">
                  <a16:creationId xmlns:a16="http://schemas.microsoft.com/office/drawing/2014/main" id="{A6F02C36-E556-F243-81BB-5E5C85F63D3E}"/>
                </a:ext>
              </a:extLst>
            </p:cNvPr>
            <p:cNvSpPr>
              <a:spLocks noChangeShapeType="1"/>
            </p:cNvSpPr>
            <p:nvPr/>
          </p:nvSpPr>
          <p:spPr bwMode="auto">
            <a:xfrm>
              <a:off x="386" y="184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8" name="Line 440">
              <a:extLst>
                <a:ext uri="{FF2B5EF4-FFF2-40B4-BE49-F238E27FC236}">
                  <a16:creationId xmlns:a16="http://schemas.microsoft.com/office/drawing/2014/main" id="{F5CD26C9-49D0-A845-BB4B-A9965345AA85}"/>
                </a:ext>
              </a:extLst>
            </p:cNvPr>
            <p:cNvSpPr>
              <a:spLocks noChangeShapeType="1"/>
            </p:cNvSpPr>
            <p:nvPr/>
          </p:nvSpPr>
          <p:spPr bwMode="auto">
            <a:xfrm>
              <a:off x="386" y="183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69" name="Line 441">
              <a:extLst>
                <a:ext uri="{FF2B5EF4-FFF2-40B4-BE49-F238E27FC236}">
                  <a16:creationId xmlns:a16="http://schemas.microsoft.com/office/drawing/2014/main" id="{478FFFDB-E8D3-6643-BCC8-A7C7E63F0BF0}"/>
                </a:ext>
              </a:extLst>
            </p:cNvPr>
            <p:cNvSpPr>
              <a:spLocks noChangeShapeType="1"/>
            </p:cNvSpPr>
            <p:nvPr/>
          </p:nvSpPr>
          <p:spPr bwMode="auto">
            <a:xfrm>
              <a:off x="371" y="1817"/>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0" name="Line 442">
              <a:extLst>
                <a:ext uri="{FF2B5EF4-FFF2-40B4-BE49-F238E27FC236}">
                  <a16:creationId xmlns:a16="http://schemas.microsoft.com/office/drawing/2014/main" id="{80025F34-2418-3646-A3E6-E3DE3CF84174}"/>
                </a:ext>
              </a:extLst>
            </p:cNvPr>
            <p:cNvSpPr>
              <a:spLocks noChangeShapeType="1"/>
            </p:cNvSpPr>
            <p:nvPr/>
          </p:nvSpPr>
          <p:spPr bwMode="auto">
            <a:xfrm>
              <a:off x="386" y="180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1" name="Line 443">
              <a:extLst>
                <a:ext uri="{FF2B5EF4-FFF2-40B4-BE49-F238E27FC236}">
                  <a16:creationId xmlns:a16="http://schemas.microsoft.com/office/drawing/2014/main" id="{B2DCD797-DE47-6C44-B38F-5CB68F471571}"/>
                </a:ext>
              </a:extLst>
            </p:cNvPr>
            <p:cNvSpPr>
              <a:spLocks noChangeShapeType="1"/>
            </p:cNvSpPr>
            <p:nvPr/>
          </p:nvSpPr>
          <p:spPr bwMode="auto">
            <a:xfrm>
              <a:off x="386" y="179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2" name="Line 444">
              <a:extLst>
                <a:ext uri="{FF2B5EF4-FFF2-40B4-BE49-F238E27FC236}">
                  <a16:creationId xmlns:a16="http://schemas.microsoft.com/office/drawing/2014/main" id="{7ABBB4E5-41E8-FC48-94AA-C19B75B91F43}"/>
                </a:ext>
              </a:extLst>
            </p:cNvPr>
            <p:cNvSpPr>
              <a:spLocks noChangeShapeType="1"/>
            </p:cNvSpPr>
            <p:nvPr/>
          </p:nvSpPr>
          <p:spPr bwMode="auto">
            <a:xfrm>
              <a:off x="386" y="178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3" name="Line 445">
              <a:extLst>
                <a:ext uri="{FF2B5EF4-FFF2-40B4-BE49-F238E27FC236}">
                  <a16:creationId xmlns:a16="http://schemas.microsoft.com/office/drawing/2014/main" id="{E0349E63-1A4D-C34B-AC15-88AEAB189726}"/>
                </a:ext>
              </a:extLst>
            </p:cNvPr>
            <p:cNvSpPr>
              <a:spLocks noChangeShapeType="1"/>
            </p:cNvSpPr>
            <p:nvPr/>
          </p:nvSpPr>
          <p:spPr bwMode="auto">
            <a:xfrm>
              <a:off x="386" y="176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4" name="Line 446">
              <a:extLst>
                <a:ext uri="{FF2B5EF4-FFF2-40B4-BE49-F238E27FC236}">
                  <a16:creationId xmlns:a16="http://schemas.microsoft.com/office/drawing/2014/main" id="{89C797E8-D88E-6E44-8F72-35A6487B0689}"/>
                </a:ext>
              </a:extLst>
            </p:cNvPr>
            <p:cNvSpPr>
              <a:spLocks noChangeShapeType="1"/>
            </p:cNvSpPr>
            <p:nvPr/>
          </p:nvSpPr>
          <p:spPr bwMode="auto">
            <a:xfrm>
              <a:off x="371" y="1752"/>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5" name="Line 447">
              <a:extLst>
                <a:ext uri="{FF2B5EF4-FFF2-40B4-BE49-F238E27FC236}">
                  <a16:creationId xmlns:a16="http://schemas.microsoft.com/office/drawing/2014/main" id="{E562B80E-A15A-4446-9858-B0F3D2CC2632}"/>
                </a:ext>
              </a:extLst>
            </p:cNvPr>
            <p:cNvSpPr>
              <a:spLocks noChangeShapeType="1"/>
            </p:cNvSpPr>
            <p:nvPr/>
          </p:nvSpPr>
          <p:spPr bwMode="auto">
            <a:xfrm>
              <a:off x="386" y="174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6" name="Line 448">
              <a:extLst>
                <a:ext uri="{FF2B5EF4-FFF2-40B4-BE49-F238E27FC236}">
                  <a16:creationId xmlns:a16="http://schemas.microsoft.com/office/drawing/2014/main" id="{E92026DA-5F96-B748-BD46-D7C226C50029}"/>
                </a:ext>
              </a:extLst>
            </p:cNvPr>
            <p:cNvSpPr>
              <a:spLocks noChangeShapeType="1"/>
            </p:cNvSpPr>
            <p:nvPr/>
          </p:nvSpPr>
          <p:spPr bwMode="auto">
            <a:xfrm>
              <a:off x="386" y="172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7" name="Line 449">
              <a:extLst>
                <a:ext uri="{FF2B5EF4-FFF2-40B4-BE49-F238E27FC236}">
                  <a16:creationId xmlns:a16="http://schemas.microsoft.com/office/drawing/2014/main" id="{C6836760-2C78-5049-99EB-95A1FF08E92D}"/>
                </a:ext>
              </a:extLst>
            </p:cNvPr>
            <p:cNvSpPr>
              <a:spLocks noChangeShapeType="1"/>
            </p:cNvSpPr>
            <p:nvPr/>
          </p:nvSpPr>
          <p:spPr bwMode="auto">
            <a:xfrm>
              <a:off x="386" y="171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8" name="Line 450">
              <a:extLst>
                <a:ext uri="{FF2B5EF4-FFF2-40B4-BE49-F238E27FC236}">
                  <a16:creationId xmlns:a16="http://schemas.microsoft.com/office/drawing/2014/main" id="{2705B72F-4190-6C47-AC6B-50050B02C21A}"/>
                </a:ext>
              </a:extLst>
            </p:cNvPr>
            <p:cNvSpPr>
              <a:spLocks noChangeShapeType="1"/>
            </p:cNvSpPr>
            <p:nvPr/>
          </p:nvSpPr>
          <p:spPr bwMode="auto">
            <a:xfrm>
              <a:off x="386" y="170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79" name="Line 451">
              <a:extLst>
                <a:ext uri="{FF2B5EF4-FFF2-40B4-BE49-F238E27FC236}">
                  <a16:creationId xmlns:a16="http://schemas.microsoft.com/office/drawing/2014/main" id="{523BB0AE-523C-8247-B26D-9BE7A6A4B3C5}"/>
                </a:ext>
              </a:extLst>
            </p:cNvPr>
            <p:cNvSpPr>
              <a:spLocks noChangeShapeType="1"/>
            </p:cNvSpPr>
            <p:nvPr/>
          </p:nvSpPr>
          <p:spPr bwMode="auto">
            <a:xfrm>
              <a:off x="371" y="168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80" name="Freeform 452">
              <a:extLst>
                <a:ext uri="{FF2B5EF4-FFF2-40B4-BE49-F238E27FC236}">
                  <a16:creationId xmlns:a16="http://schemas.microsoft.com/office/drawing/2014/main" id="{23B35875-EF08-0D48-A1A9-91850AE08743}"/>
                </a:ext>
              </a:extLst>
            </p:cNvPr>
            <p:cNvSpPr>
              <a:spLocks/>
            </p:cNvSpPr>
            <p:nvPr/>
          </p:nvSpPr>
          <p:spPr bwMode="auto">
            <a:xfrm>
              <a:off x="404" y="2554"/>
              <a:ext cx="1445" cy="105"/>
            </a:xfrm>
            <a:custGeom>
              <a:avLst/>
              <a:gdLst>
                <a:gd name="T0" fmla="*/ 34 w 1445"/>
                <a:gd name="T1" fmla="*/ 104 h 105"/>
                <a:gd name="T2" fmla="*/ 80 w 1445"/>
                <a:gd name="T3" fmla="*/ 104 h 105"/>
                <a:gd name="T4" fmla="*/ 125 w 1445"/>
                <a:gd name="T5" fmla="*/ 104 h 105"/>
                <a:gd name="T6" fmla="*/ 170 w 1445"/>
                <a:gd name="T7" fmla="*/ 104 h 105"/>
                <a:gd name="T8" fmla="*/ 216 w 1445"/>
                <a:gd name="T9" fmla="*/ 104 h 105"/>
                <a:gd name="T10" fmla="*/ 262 w 1445"/>
                <a:gd name="T11" fmla="*/ 104 h 105"/>
                <a:gd name="T12" fmla="*/ 307 w 1445"/>
                <a:gd name="T13" fmla="*/ 104 h 105"/>
                <a:gd name="T14" fmla="*/ 353 w 1445"/>
                <a:gd name="T15" fmla="*/ 104 h 105"/>
                <a:gd name="T16" fmla="*/ 398 w 1445"/>
                <a:gd name="T17" fmla="*/ 91 h 105"/>
                <a:gd name="T18" fmla="*/ 444 w 1445"/>
                <a:gd name="T19" fmla="*/ 104 h 105"/>
                <a:gd name="T20" fmla="*/ 489 w 1445"/>
                <a:gd name="T21" fmla="*/ 98 h 105"/>
                <a:gd name="T22" fmla="*/ 534 w 1445"/>
                <a:gd name="T23" fmla="*/ 91 h 105"/>
                <a:gd name="T24" fmla="*/ 580 w 1445"/>
                <a:gd name="T25" fmla="*/ 104 h 105"/>
                <a:gd name="T26" fmla="*/ 626 w 1445"/>
                <a:gd name="T27" fmla="*/ 71 h 105"/>
                <a:gd name="T28" fmla="*/ 671 w 1445"/>
                <a:gd name="T29" fmla="*/ 85 h 105"/>
                <a:gd name="T30" fmla="*/ 716 w 1445"/>
                <a:gd name="T31" fmla="*/ 78 h 105"/>
                <a:gd name="T32" fmla="*/ 762 w 1445"/>
                <a:gd name="T33" fmla="*/ 0 h 105"/>
                <a:gd name="T34" fmla="*/ 807 w 1445"/>
                <a:gd name="T35" fmla="*/ 33 h 105"/>
                <a:gd name="T36" fmla="*/ 853 w 1445"/>
                <a:gd name="T37" fmla="*/ 65 h 105"/>
                <a:gd name="T38" fmla="*/ 898 w 1445"/>
                <a:gd name="T39" fmla="*/ 85 h 105"/>
                <a:gd name="T40" fmla="*/ 943 w 1445"/>
                <a:gd name="T41" fmla="*/ 104 h 105"/>
                <a:gd name="T42" fmla="*/ 989 w 1445"/>
                <a:gd name="T43" fmla="*/ 104 h 105"/>
                <a:gd name="T44" fmla="*/ 1035 w 1445"/>
                <a:gd name="T45" fmla="*/ 104 h 105"/>
                <a:gd name="T46" fmla="*/ 1080 w 1445"/>
                <a:gd name="T47" fmla="*/ 104 h 105"/>
                <a:gd name="T48" fmla="*/ 1126 w 1445"/>
                <a:gd name="T49" fmla="*/ 104 h 105"/>
                <a:gd name="T50" fmla="*/ 1172 w 1445"/>
                <a:gd name="T51" fmla="*/ 104 h 105"/>
                <a:gd name="T52" fmla="*/ 1217 w 1445"/>
                <a:gd name="T53" fmla="*/ 104 h 105"/>
                <a:gd name="T54" fmla="*/ 1262 w 1445"/>
                <a:gd name="T55" fmla="*/ 104 h 105"/>
                <a:gd name="T56" fmla="*/ 1308 w 1445"/>
                <a:gd name="T57" fmla="*/ 104 h 105"/>
                <a:gd name="T58" fmla="*/ 1353 w 1445"/>
                <a:gd name="T59" fmla="*/ 104 h 105"/>
                <a:gd name="T60" fmla="*/ 1399 w 1445"/>
                <a:gd name="T61" fmla="*/ 104 h 105"/>
                <a:gd name="T62" fmla="*/ 1444 w 1445"/>
                <a:gd name="T63" fmla="*/ 104 h 105"/>
                <a:gd name="T64" fmla="*/ 1399 w 1445"/>
                <a:gd name="T65" fmla="*/ 104 h 105"/>
                <a:gd name="T66" fmla="*/ 1353 w 1445"/>
                <a:gd name="T67" fmla="*/ 104 h 105"/>
                <a:gd name="T68" fmla="*/ 1308 w 1445"/>
                <a:gd name="T69" fmla="*/ 104 h 105"/>
                <a:gd name="T70" fmla="*/ 1262 w 1445"/>
                <a:gd name="T71" fmla="*/ 104 h 105"/>
                <a:gd name="T72" fmla="*/ 1217 w 1445"/>
                <a:gd name="T73" fmla="*/ 104 h 105"/>
                <a:gd name="T74" fmla="*/ 1172 w 1445"/>
                <a:gd name="T75" fmla="*/ 104 h 105"/>
                <a:gd name="T76" fmla="*/ 1126 w 1445"/>
                <a:gd name="T77" fmla="*/ 104 h 105"/>
                <a:gd name="T78" fmla="*/ 1080 w 1445"/>
                <a:gd name="T79" fmla="*/ 104 h 105"/>
                <a:gd name="T80" fmla="*/ 1035 w 1445"/>
                <a:gd name="T81" fmla="*/ 104 h 105"/>
                <a:gd name="T82" fmla="*/ 989 w 1445"/>
                <a:gd name="T83" fmla="*/ 104 h 105"/>
                <a:gd name="T84" fmla="*/ 943 w 1445"/>
                <a:gd name="T85" fmla="*/ 104 h 105"/>
                <a:gd name="T86" fmla="*/ 898 w 1445"/>
                <a:gd name="T87" fmla="*/ 104 h 105"/>
                <a:gd name="T88" fmla="*/ 853 w 1445"/>
                <a:gd name="T89" fmla="*/ 104 h 105"/>
                <a:gd name="T90" fmla="*/ 807 w 1445"/>
                <a:gd name="T91" fmla="*/ 104 h 105"/>
                <a:gd name="T92" fmla="*/ 762 w 1445"/>
                <a:gd name="T93" fmla="*/ 104 h 105"/>
                <a:gd name="T94" fmla="*/ 716 w 1445"/>
                <a:gd name="T95" fmla="*/ 104 h 105"/>
                <a:gd name="T96" fmla="*/ 671 w 1445"/>
                <a:gd name="T97" fmla="*/ 104 h 105"/>
                <a:gd name="T98" fmla="*/ 626 w 1445"/>
                <a:gd name="T99" fmla="*/ 104 h 105"/>
                <a:gd name="T100" fmla="*/ 580 w 1445"/>
                <a:gd name="T101" fmla="*/ 104 h 105"/>
                <a:gd name="T102" fmla="*/ 534 w 1445"/>
                <a:gd name="T103" fmla="*/ 104 h 105"/>
                <a:gd name="T104" fmla="*/ 489 w 1445"/>
                <a:gd name="T105" fmla="*/ 104 h 105"/>
                <a:gd name="T106" fmla="*/ 444 w 1445"/>
                <a:gd name="T107" fmla="*/ 104 h 105"/>
                <a:gd name="T108" fmla="*/ 398 w 1445"/>
                <a:gd name="T109" fmla="*/ 104 h 105"/>
                <a:gd name="T110" fmla="*/ 353 w 1445"/>
                <a:gd name="T111" fmla="*/ 104 h 105"/>
                <a:gd name="T112" fmla="*/ 307 w 1445"/>
                <a:gd name="T113" fmla="*/ 104 h 105"/>
                <a:gd name="T114" fmla="*/ 262 w 1445"/>
                <a:gd name="T115" fmla="*/ 104 h 105"/>
                <a:gd name="T116" fmla="*/ 216 w 1445"/>
                <a:gd name="T117" fmla="*/ 104 h 105"/>
                <a:gd name="T118" fmla="*/ 170 w 1445"/>
                <a:gd name="T119" fmla="*/ 104 h 105"/>
                <a:gd name="T120" fmla="*/ 125 w 1445"/>
                <a:gd name="T121" fmla="*/ 104 h 105"/>
                <a:gd name="T122" fmla="*/ 80 w 1445"/>
                <a:gd name="T123" fmla="*/ 104 h 105"/>
                <a:gd name="T124" fmla="*/ 34 w 1445"/>
                <a:gd name="T125" fmla="*/ 10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5" h="105">
                  <a:moveTo>
                    <a:pt x="0" y="104"/>
                  </a:moveTo>
                  <a:lnTo>
                    <a:pt x="11" y="104"/>
                  </a:lnTo>
                  <a:lnTo>
                    <a:pt x="23" y="104"/>
                  </a:lnTo>
                  <a:lnTo>
                    <a:pt x="34" y="104"/>
                  </a:lnTo>
                  <a:lnTo>
                    <a:pt x="45" y="104"/>
                  </a:lnTo>
                  <a:lnTo>
                    <a:pt x="57" y="104"/>
                  </a:lnTo>
                  <a:lnTo>
                    <a:pt x="68" y="104"/>
                  </a:lnTo>
                  <a:lnTo>
                    <a:pt x="80" y="104"/>
                  </a:lnTo>
                  <a:lnTo>
                    <a:pt x="91" y="104"/>
                  </a:lnTo>
                  <a:lnTo>
                    <a:pt x="102" y="104"/>
                  </a:lnTo>
                  <a:lnTo>
                    <a:pt x="114" y="104"/>
                  </a:lnTo>
                  <a:lnTo>
                    <a:pt x="125" y="104"/>
                  </a:lnTo>
                  <a:lnTo>
                    <a:pt x="136" y="104"/>
                  </a:lnTo>
                  <a:lnTo>
                    <a:pt x="148" y="104"/>
                  </a:lnTo>
                  <a:lnTo>
                    <a:pt x="159" y="104"/>
                  </a:lnTo>
                  <a:lnTo>
                    <a:pt x="170" y="104"/>
                  </a:lnTo>
                  <a:lnTo>
                    <a:pt x="182" y="104"/>
                  </a:lnTo>
                  <a:lnTo>
                    <a:pt x="193" y="104"/>
                  </a:lnTo>
                  <a:lnTo>
                    <a:pt x="205" y="104"/>
                  </a:lnTo>
                  <a:lnTo>
                    <a:pt x="216" y="104"/>
                  </a:lnTo>
                  <a:lnTo>
                    <a:pt x="227" y="104"/>
                  </a:lnTo>
                  <a:lnTo>
                    <a:pt x="239" y="104"/>
                  </a:lnTo>
                  <a:lnTo>
                    <a:pt x="251" y="104"/>
                  </a:lnTo>
                  <a:lnTo>
                    <a:pt x="262" y="104"/>
                  </a:lnTo>
                  <a:lnTo>
                    <a:pt x="273" y="104"/>
                  </a:lnTo>
                  <a:lnTo>
                    <a:pt x="284" y="104"/>
                  </a:lnTo>
                  <a:lnTo>
                    <a:pt x="296" y="104"/>
                  </a:lnTo>
                  <a:lnTo>
                    <a:pt x="307" y="104"/>
                  </a:lnTo>
                  <a:lnTo>
                    <a:pt x="319" y="104"/>
                  </a:lnTo>
                  <a:lnTo>
                    <a:pt x="330" y="104"/>
                  </a:lnTo>
                  <a:lnTo>
                    <a:pt x="341" y="104"/>
                  </a:lnTo>
                  <a:lnTo>
                    <a:pt x="353" y="104"/>
                  </a:lnTo>
                  <a:lnTo>
                    <a:pt x="364" y="58"/>
                  </a:lnTo>
                  <a:lnTo>
                    <a:pt x="376" y="71"/>
                  </a:lnTo>
                  <a:lnTo>
                    <a:pt x="387" y="85"/>
                  </a:lnTo>
                  <a:lnTo>
                    <a:pt x="398" y="91"/>
                  </a:lnTo>
                  <a:lnTo>
                    <a:pt x="409" y="91"/>
                  </a:lnTo>
                  <a:lnTo>
                    <a:pt x="421" y="98"/>
                  </a:lnTo>
                  <a:lnTo>
                    <a:pt x="432" y="91"/>
                  </a:lnTo>
                  <a:lnTo>
                    <a:pt x="444" y="104"/>
                  </a:lnTo>
                  <a:lnTo>
                    <a:pt x="455" y="104"/>
                  </a:lnTo>
                  <a:lnTo>
                    <a:pt x="466" y="98"/>
                  </a:lnTo>
                  <a:lnTo>
                    <a:pt x="478" y="98"/>
                  </a:lnTo>
                  <a:lnTo>
                    <a:pt x="489" y="98"/>
                  </a:lnTo>
                  <a:lnTo>
                    <a:pt x="501" y="104"/>
                  </a:lnTo>
                  <a:lnTo>
                    <a:pt x="512" y="98"/>
                  </a:lnTo>
                  <a:lnTo>
                    <a:pt x="523" y="91"/>
                  </a:lnTo>
                  <a:lnTo>
                    <a:pt x="534" y="91"/>
                  </a:lnTo>
                  <a:lnTo>
                    <a:pt x="546" y="91"/>
                  </a:lnTo>
                  <a:lnTo>
                    <a:pt x="557" y="104"/>
                  </a:lnTo>
                  <a:lnTo>
                    <a:pt x="569" y="98"/>
                  </a:lnTo>
                  <a:lnTo>
                    <a:pt x="580" y="104"/>
                  </a:lnTo>
                  <a:lnTo>
                    <a:pt x="591" y="98"/>
                  </a:lnTo>
                  <a:lnTo>
                    <a:pt x="603" y="98"/>
                  </a:lnTo>
                  <a:lnTo>
                    <a:pt x="614" y="85"/>
                  </a:lnTo>
                  <a:lnTo>
                    <a:pt x="626" y="71"/>
                  </a:lnTo>
                  <a:lnTo>
                    <a:pt x="637" y="85"/>
                  </a:lnTo>
                  <a:lnTo>
                    <a:pt x="648" y="91"/>
                  </a:lnTo>
                  <a:lnTo>
                    <a:pt x="659" y="65"/>
                  </a:lnTo>
                  <a:lnTo>
                    <a:pt x="671" y="85"/>
                  </a:lnTo>
                  <a:lnTo>
                    <a:pt x="682" y="58"/>
                  </a:lnTo>
                  <a:lnTo>
                    <a:pt x="694" y="45"/>
                  </a:lnTo>
                  <a:lnTo>
                    <a:pt x="705" y="71"/>
                  </a:lnTo>
                  <a:lnTo>
                    <a:pt x="716" y="78"/>
                  </a:lnTo>
                  <a:lnTo>
                    <a:pt x="728" y="26"/>
                  </a:lnTo>
                  <a:lnTo>
                    <a:pt x="739" y="39"/>
                  </a:lnTo>
                  <a:lnTo>
                    <a:pt x="751" y="33"/>
                  </a:lnTo>
                  <a:lnTo>
                    <a:pt x="762" y="0"/>
                  </a:lnTo>
                  <a:lnTo>
                    <a:pt x="773" y="52"/>
                  </a:lnTo>
                  <a:lnTo>
                    <a:pt x="785" y="6"/>
                  </a:lnTo>
                  <a:lnTo>
                    <a:pt x="796" y="26"/>
                  </a:lnTo>
                  <a:lnTo>
                    <a:pt x="807" y="33"/>
                  </a:lnTo>
                  <a:lnTo>
                    <a:pt x="818" y="85"/>
                  </a:lnTo>
                  <a:lnTo>
                    <a:pt x="830" y="52"/>
                  </a:lnTo>
                  <a:lnTo>
                    <a:pt x="841" y="45"/>
                  </a:lnTo>
                  <a:lnTo>
                    <a:pt x="853" y="65"/>
                  </a:lnTo>
                  <a:lnTo>
                    <a:pt x="864" y="39"/>
                  </a:lnTo>
                  <a:lnTo>
                    <a:pt x="875" y="33"/>
                  </a:lnTo>
                  <a:lnTo>
                    <a:pt x="887" y="91"/>
                  </a:lnTo>
                  <a:lnTo>
                    <a:pt x="898" y="85"/>
                  </a:lnTo>
                  <a:lnTo>
                    <a:pt x="910" y="98"/>
                  </a:lnTo>
                  <a:lnTo>
                    <a:pt x="921" y="98"/>
                  </a:lnTo>
                  <a:lnTo>
                    <a:pt x="932" y="98"/>
                  </a:lnTo>
                  <a:lnTo>
                    <a:pt x="943" y="104"/>
                  </a:lnTo>
                  <a:lnTo>
                    <a:pt x="955" y="98"/>
                  </a:lnTo>
                  <a:lnTo>
                    <a:pt x="966" y="104"/>
                  </a:lnTo>
                  <a:lnTo>
                    <a:pt x="978" y="98"/>
                  </a:lnTo>
                  <a:lnTo>
                    <a:pt x="989" y="104"/>
                  </a:lnTo>
                  <a:lnTo>
                    <a:pt x="1000" y="104"/>
                  </a:lnTo>
                  <a:lnTo>
                    <a:pt x="1012" y="104"/>
                  </a:lnTo>
                  <a:lnTo>
                    <a:pt x="1023" y="104"/>
                  </a:lnTo>
                  <a:lnTo>
                    <a:pt x="1035" y="104"/>
                  </a:lnTo>
                  <a:lnTo>
                    <a:pt x="1046" y="104"/>
                  </a:lnTo>
                  <a:lnTo>
                    <a:pt x="1057" y="104"/>
                  </a:lnTo>
                  <a:lnTo>
                    <a:pt x="1069" y="104"/>
                  </a:lnTo>
                  <a:lnTo>
                    <a:pt x="1080" y="104"/>
                  </a:lnTo>
                  <a:lnTo>
                    <a:pt x="1092" y="104"/>
                  </a:lnTo>
                  <a:lnTo>
                    <a:pt x="1103" y="104"/>
                  </a:lnTo>
                  <a:lnTo>
                    <a:pt x="1115" y="104"/>
                  </a:lnTo>
                  <a:lnTo>
                    <a:pt x="1126" y="104"/>
                  </a:lnTo>
                  <a:lnTo>
                    <a:pt x="1137" y="104"/>
                  </a:lnTo>
                  <a:lnTo>
                    <a:pt x="1149" y="104"/>
                  </a:lnTo>
                  <a:lnTo>
                    <a:pt x="1160" y="104"/>
                  </a:lnTo>
                  <a:lnTo>
                    <a:pt x="1172" y="104"/>
                  </a:lnTo>
                  <a:lnTo>
                    <a:pt x="1182" y="104"/>
                  </a:lnTo>
                  <a:lnTo>
                    <a:pt x="1194" y="104"/>
                  </a:lnTo>
                  <a:lnTo>
                    <a:pt x="1205" y="104"/>
                  </a:lnTo>
                  <a:lnTo>
                    <a:pt x="1217" y="104"/>
                  </a:lnTo>
                  <a:lnTo>
                    <a:pt x="1228" y="104"/>
                  </a:lnTo>
                  <a:lnTo>
                    <a:pt x="1239" y="104"/>
                  </a:lnTo>
                  <a:lnTo>
                    <a:pt x="1251" y="104"/>
                  </a:lnTo>
                  <a:lnTo>
                    <a:pt x="1262" y="104"/>
                  </a:lnTo>
                  <a:lnTo>
                    <a:pt x="1274" y="104"/>
                  </a:lnTo>
                  <a:lnTo>
                    <a:pt x="1285" y="104"/>
                  </a:lnTo>
                  <a:lnTo>
                    <a:pt x="1297" y="104"/>
                  </a:lnTo>
                  <a:lnTo>
                    <a:pt x="1308" y="104"/>
                  </a:lnTo>
                  <a:lnTo>
                    <a:pt x="1319" y="104"/>
                  </a:lnTo>
                  <a:lnTo>
                    <a:pt x="1330" y="104"/>
                  </a:lnTo>
                  <a:lnTo>
                    <a:pt x="1342" y="104"/>
                  </a:lnTo>
                  <a:lnTo>
                    <a:pt x="1353" y="104"/>
                  </a:lnTo>
                  <a:lnTo>
                    <a:pt x="1364" y="104"/>
                  </a:lnTo>
                  <a:lnTo>
                    <a:pt x="1376" y="104"/>
                  </a:lnTo>
                  <a:lnTo>
                    <a:pt x="1387" y="104"/>
                  </a:lnTo>
                  <a:lnTo>
                    <a:pt x="1399" y="104"/>
                  </a:lnTo>
                  <a:lnTo>
                    <a:pt x="1410" y="104"/>
                  </a:lnTo>
                  <a:lnTo>
                    <a:pt x="1421" y="104"/>
                  </a:lnTo>
                  <a:lnTo>
                    <a:pt x="1433" y="104"/>
                  </a:lnTo>
                  <a:lnTo>
                    <a:pt x="1444" y="104"/>
                  </a:lnTo>
                  <a:lnTo>
                    <a:pt x="1433" y="104"/>
                  </a:lnTo>
                  <a:lnTo>
                    <a:pt x="1421" y="104"/>
                  </a:lnTo>
                  <a:lnTo>
                    <a:pt x="1410" y="104"/>
                  </a:lnTo>
                  <a:lnTo>
                    <a:pt x="1399" y="104"/>
                  </a:lnTo>
                  <a:lnTo>
                    <a:pt x="1387" y="104"/>
                  </a:lnTo>
                  <a:lnTo>
                    <a:pt x="1376" y="104"/>
                  </a:lnTo>
                  <a:lnTo>
                    <a:pt x="1364" y="104"/>
                  </a:lnTo>
                  <a:lnTo>
                    <a:pt x="1353" y="104"/>
                  </a:lnTo>
                  <a:lnTo>
                    <a:pt x="1342" y="104"/>
                  </a:lnTo>
                  <a:lnTo>
                    <a:pt x="1330" y="104"/>
                  </a:lnTo>
                  <a:lnTo>
                    <a:pt x="1319" y="104"/>
                  </a:lnTo>
                  <a:lnTo>
                    <a:pt x="1308" y="104"/>
                  </a:lnTo>
                  <a:lnTo>
                    <a:pt x="1297" y="104"/>
                  </a:lnTo>
                  <a:lnTo>
                    <a:pt x="1285" y="104"/>
                  </a:lnTo>
                  <a:lnTo>
                    <a:pt x="1274" y="104"/>
                  </a:lnTo>
                  <a:lnTo>
                    <a:pt x="1262" y="104"/>
                  </a:lnTo>
                  <a:lnTo>
                    <a:pt x="1251" y="104"/>
                  </a:lnTo>
                  <a:lnTo>
                    <a:pt x="1239" y="104"/>
                  </a:lnTo>
                  <a:lnTo>
                    <a:pt x="1228" y="104"/>
                  </a:lnTo>
                  <a:lnTo>
                    <a:pt x="1217" y="104"/>
                  </a:lnTo>
                  <a:lnTo>
                    <a:pt x="1205" y="104"/>
                  </a:lnTo>
                  <a:lnTo>
                    <a:pt x="1194" y="104"/>
                  </a:lnTo>
                  <a:lnTo>
                    <a:pt x="1182" y="104"/>
                  </a:lnTo>
                  <a:lnTo>
                    <a:pt x="1172" y="104"/>
                  </a:lnTo>
                  <a:lnTo>
                    <a:pt x="1160" y="104"/>
                  </a:lnTo>
                  <a:lnTo>
                    <a:pt x="1149" y="104"/>
                  </a:lnTo>
                  <a:lnTo>
                    <a:pt x="1137" y="104"/>
                  </a:lnTo>
                  <a:lnTo>
                    <a:pt x="1126" y="104"/>
                  </a:lnTo>
                  <a:lnTo>
                    <a:pt x="1115" y="104"/>
                  </a:lnTo>
                  <a:lnTo>
                    <a:pt x="1103" y="104"/>
                  </a:lnTo>
                  <a:lnTo>
                    <a:pt x="1092" y="104"/>
                  </a:lnTo>
                  <a:lnTo>
                    <a:pt x="1080" y="104"/>
                  </a:lnTo>
                  <a:lnTo>
                    <a:pt x="1069" y="104"/>
                  </a:lnTo>
                  <a:lnTo>
                    <a:pt x="1057" y="104"/>
                  </a:lnTo>
                  <a:lnTo>
                    <a:pt x="1046" y="104"/>
                  </a:lnTo>
                  <a:lnTo>
                    <a:pt x="1035" y="104"/>
                  </a:lnTo>
                  <a:lnTo>
                    <a:pt x="1023" y="104"/>
                  </a:lnTo>
                  <a:lnTo>
                    <a:pt x="1012" y="104"/>
                  </a:lnTo>
                  <a:lnTo>
                    <a:pt x="1000" y="104"/>
                  </a:lnTo>
                  <a:lnTo>
                    <a:pt x="989" y="104"/>
                  </a:lnTo>
                  <a:lnTo>
                    <a:pt x="978" y="104"/>
                  </a:lnTo>
                  <a:lnTo>
                    <a:pt x="966" y="104"/>
                  </a:lnTo>
                  <a:lnTo>
                    <a:pt x="955" y="104"/>
                  </a:lnTo>
                  <a:lnTo>
                    <a:pt x="943" y="104"/>
                  </a:lnTo>
                  <a:lnTo>
                    <a:pt x="932" y="104"/>
                  </a:lnTo>
                  <a:lnTo>
                    <a:pt x="921" y="104"/>
                  </a:lnTo>
                  <a:lnTo>
                    <a:pt x="910" y="104"/>
                  </a:lnTo>
                  <a:lnTo>
                    <a:pt x="898" y="104"/>
                  </a:lnTo>
                  <a:lnTo>
                    <a:pt x="887" y="104"/>
                  </a:lnTo>
                  <a:lnTo>
                    <a:pt x="875" y="104"/>
                  </a:lnTo>
                  <a:lnTo>
                    <a:pt x="864" y="104"/>
                  </a:lnTo>
                  <a:lnTo>
                    <a:pt x="853" y="104"/>
                  </a:lnTo>
                  <a:lnTo>
                    <a:pt x="841" y="104"/>
                  </a:lnTo>
                  <a:lnTo>
                    <a:pt x="830" y="104"/>
                  </a:lnTo>
                  <a:lnTo>
                    <a:pt x="818" y="104"/>
                  </a:lnTo>
                  <a:lnTo>
                    <a:pt x="807" y="104"/>
                  </a:lnTo>
                  <a:lnTo>
                    <a:pt x="796" y="104"/>
                  </a:lnTo>
                  <a:lnTo>
                    <a:pt x="785" y="104"/>
                  </a:lnTo>
                  <a:lnTo>
                    <a:pt x="773" y="104"/>
                  </a:lnTo>
                  <a:lnTo>
                    <a:pt x="762" y="104"/>
                  </a:lnTo>
                  <a:lnTo>
                    <a:pt x="751" y="104"/>
                  </a:lnTo>
                  <a:lnTo>
                    <a:pt x="739" y="104"/>
                  </a:lnTo>
                  <a:lnTo>
                    <a:pt x="728" y="104"/>
                  </a:lnTo>
                  <a:lnTo>
                    <a:pt x="716" y="104"/>
                  </a:lnTo>
                  <a:lnTo>
                    <a:pt x="705" y="104"/>
                  </a:lnTo>
                  <a:lnTo>
                    <a:pt x="694" y="104"/>
                  </a:lnTo>
                  <a:lnTo>
                    <a:pt x="682" y="104"/>
                  </a:lnTo>
                  <a:lnTo>
                    <a:pt x="671" y="104"/>
                  </a:lnTo>
                  <a:lnTo>
                    <a:pt x="659" y="104"/>
                  </a:lnTo>
                  <a:lnTo>
                    <a:pt x="648" y="104"/>
                  </a:lnTo>
                  <a:lnTo>
                    <a:pt x="637" y="104"/>
                  </a:lnTo>
                  <a:lnTo>
                    <a:pt x="626" y="104"/>
                  </a:lnTo>
                  <a:lnTo>
                    <a:pt x="614" y="104"/>
                  </a:lnTo>
                  <a:lnTo>
                    <a:pt x="603" y="104"/>
                  </a:lnTo>
                  <a:lnTo>
                    <a:pt x="591" y="104"/>
                  </a:lnTo>
                  <a:lnTo>
                    <a:pt x="580" y="104"/>
                  </a:lnTo>
                  <a:lnTo>
                    <a:pt x="569" y="104"/>
                  </a:lnTo>
                  <a:lnTo>
                    <a:pt x="557" y="104"/>
                  </a:lnTo>
                  <a:lnTo>
                    <a:pt x="546" y="104"/>
                  </a:lnTo>
                  <a:lnTo>
                    <a:pt x="534" y="104"/>
                  </a:lnTo>
                  <a:lnTo>
                    <a:pt x="523" y="104"/>
                  </a:lnTo>
                  <a:lnTo>
                    <a:pt x="512" y="104"/>
                  </a:lnTo>
                  <a:lnTo>
                    <a:pt x="501" y="104"/>
                  </a:lnTo>
                  <a:lnTo>
                    <a:pt x="489" y="104"/>
                  </a:lnTo>
                  <a:lnTo>
                    <a:pt x="478" y="104"/>
                  </a:lnTo>
                  <a:lnTo>
                    <a:pt x="466" y="104"/>
                  </a:lnTo>
                  <a:lnTo>
                    <a:pt x="455" y="104"/>
                  </a:lnTo>
                  <a:lnTo>
                    <a:pt x="444" y="104"/>
                  </a:lnTo>
                  <a:lnTo>
                    <a:pt x="432" y="104"/>
                  </a:lnTo>
                  <a:lnTo>
                    <a:pt x="421" y="104"/>
                  </a:lnTo>
                  <a:lnTo>
                    <a:pt x="409" y="104"/>
                  </a:lnTo>
                  <a:lnTo>
                    <a:pt x="398" y="104"/>
                  </a:lnTo>
                  <a:lnTo>
                    <a:pt x="387" y="104"/>
                  </a:lnTo>
                  <a:lnTo>
                    <a:pt x="376" y="104"/>
                  </a:lnTo>
                  <a:lnTo>
                    <a:pt x="364" y="104"/>
                  </a:lnTo>
                  <a:lnTo>
                    <a:pt x="353" y="104"/>
                  </a:lnTo>
                  <a:lnTo>
                    <a:pt x="341" y="104"/>
                  </a:lnTo>
                  <a:lnTo>
                    <a:pt x="330" y="104"/>
                  </a:lnTo>
                  <a:lnTo>
                    <a:pt x="319" y="104"/>
                  </a:lnTo>
                  <a:lnTo>
                    <a:pt x="307" y="104"/>
                  </a:lnTo>
                  <a:lnTo>
                    <a:pt x="296" y="104"/>
                  </a:lnTo>
                  <a:lnTo>
                    <a:pt x="284" y="104"/>
                  </a:lnTo>
                  <a:lnTo>
                    <a:pt x="273" y="104"/>
                  </a:lnTo>
                  <a:lnTo>
                    <a:pt x="262" y="104"/>
                  </a:lnTo>
                  <a:lnTo>
                    <a:pt x="251" y="104"/>
                  </a:lnTo>
                  <a:lnTo>
                    <a:pt x="239" y="104"/>
                  </a:lnTo>
                  <a:lnTo>
                    <a:pt x="227" y="104"/>
                  </a:lnTo>
                  <a:lnTo>
                    <a:pt x="216" y="104"/>
                  </a:lnTo>
                  <a:lnTo>
                    <a:pt x="205" y="104"/>
                  </a:lnTo>
                  <a:lnTo>
                    <a:pt x="193" y="104"/>
                  </a:lnTo>
                  <a:lnTo>
                    <a:pt x="182" y="104"/>
                  </a:lnTo>
                  <a:lnTo>
                    <a:pt x="170" y="104"/>
                  </a:lnTo>
                  <a:lnTo>
                    <a:pt x="159" y="104"/>
                  </a:lnTo>
                  <a:lnTo>
                    <a:pt x="148" y="104"/>
                  </a:lnTo>
                  <a:lnTo>
                    <a:pt x="136" y="104"/>
                  </a:lnTo>
                  <a:lnTo>
                    <a:pt x="125" y="104"/>
                  </a:lnTo>
                  <a:lnTo>
                    <a:pt x="114" y="104"/>
                  </a:lnTo>
                  <a:lnTo>
                    <a:pt x="102" y="104"/>
                  </a:lnTo>
                  <a:lnTo>
                    <a:pt x="91" y="104"/>
                  </a:lnTo>
                  <a:lnTo>
                    <a:pt x="80" y="104"/>
                  </a:lnTo>
                  <a:lnTo>
                    <a:pt x="68" y="104"/>
                  </a:lnTo>
                  <a:lnTo>
                    <a:pt x="57" y="104"/>
                  </a:lnTo>
                  <a:lnTo>
                    <a:pt x="45" y="104"/>
                  </a:lnTo>
                  <a:lnTo>
                    <a:pt x="34" y="104"/>
                  </a:lnTo>
                  <a:lnTo>
                    <a:pt x="23" y="104"/>
                  </a:lnTo>
                  <a:lnTo>
                    <a:pt x="11" y="104"/>
                  </a:lnTo>
                  <a:lnTo>
                    <a:pt x="0" y="104"/>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81" name="Freeform 453">
              <a:extLst>
                <a:ext uri="{FF2B5EF4-FFF2-40B4-BE49-F238E27FC236}">
                  <a16:creationId xmlns:a16="http://schemas.microsoft.com/office/drawing/2014/main" id="{20E208DF-E90F-8341-B1C3-22DF57B15C5C}"/>
                </a:ext>
              </a:extLst>
            </p:cNvPr>
            <p:cNvSpPr>
              <a:spLocks/>
            </p:cNvSpPr>
            <p:nvPr/>
          </p:nvSpPr>
          <p:spPr bwMode="auto">
            <a:xfrm>
              <a:off x="404" y="2554"/>
              <a:ext cx="1445" cy="105"/>
            </a:xfrm>
            <a:custGeom>
              <a:avLst/>
              <a:gdLst>
                <a:gd name="T0" fmla="*/ 34 w 1445"/>
                <a:gd name="T1" fmla="*/ 104 h 105"/>
                <a:gd name="T2" fmla="*/ 80 w 1445"/>
                <a:gd name="T3" fmla="*/ 104 h 105"/>
                <a:gd name="T4" fmla="*/ 125 w 1445"/>
                <a:gd name="T5" fmla="*/ 104 h 105"/>
                <a:gd name="T6" fmla="*/ 170 w 1445"/>
                <a:gd name="T7" fmla="*/ 104 h 105"/>
                <a:gd name="T8" fmla="*/ 216 w 1445"/>
                <a:gd name="T9" fmla="*/ 104 h 105"/>
                <a:gd name="T10" fmla="*/ 262 w 1445"/>
                <a:gd name="T11" fmla="*/ 104 h 105"/>
                <a:gd name="T12" fmla="*/ 307 w 1445"/>
                <a:gd name="T13" fmla="*/ 104 h 105"/>
                <a:gd name="T14" fmla="*/ 353 w 1445"/>
                <a:gd name="T15" fmla="*/ 104 h 105"/>
                <a:gd name="T16" fmla="*/ 398 w 1445"/>
                <a:gd name="T17" fmla="*/ 91 h 105"/>
                <a:gd name="T18" fmla="*/ 444 w 1445"/>
                <a:gd name="T19" fmla="*/ 104 h 105"/>
                <a:gd name="T20" fmla="*/ 489 w 1445"/>
                <a:gd name="T21" fmla="*/ 98 h 105"/>
                <a:gd name="T22" fmla="*/ 534 w 1445"/>
                <a:gd name="T23" fmla="*/ 91 h 105"/>
                <a:gd name="T24" fmla="*/ 580 w 1445"/>
                <a:gd name="T25" fmla="*/ 104 h 105"/>
                <a:gd name="T26" fmla="*/ 626 w 1445"/>
                <a:gd name="T27" fmla="*/ 71 h 105"/>
                <a:gd name="T28" fmla="*/ 671 w 1445"/>
                <a:gd name="T29" fmla="*/ 85 h 105"/>
                <a:gd name="T30" fmla="*/ 716 w 1445"/>
                <a:gd name="T31" fmla="*/ 78 h 105"/>
                <a:gd name="T32" fmla="*/ 762 w 1445"/>
                <a:gd name="T33" fmla="*/ 0 h 105"/>
                <a:gd name="T34" fmla="*/ 807 w 1445"/>
                <a:gd name="T35" fmla="*/ 33 h 105"/>
                <a:gd name="T36" fmla="*/ 853 w 1445"/>
                <a:gd name="T37" fmla="*/ 65 h 105"/>
                <a:gd name="T38" fmla="*/ 898 w 1445"/>
                <a:gd name="T39" fmla="*/ 85 h 105"/>
                <a:gd name="T40" fmla="*/ 943 w 1445"/>
                <a:gd name="T41" fmla="*/ 104 h 105"/>
                <a:gd name="T42" fmla="*/ 989 w 1445"/>
                <a:gd name="T43" fmla="*/ 104 h 105"/>
                <a:gd name="T44" fmla="*/ 1035 w 1445"/>
                <a:gd name="T45" fmla="*/ 104 h 105"/>
                <a:gd name="T46" fmla="*/ 1080 w 1445"/>
                <a:gd name="T47" fmla="*/ 104 h 105"/>
                <a:gd name="T48" fmla="*/ 1126 w 1445"/>
                <a:gd name="T49" fmla="*/ 104 h 105"/>
                <a:gd name="T50" fmla="*/ 1172 w 1445"/>
                <a:gd name="T51" fmla="*/ 104 h 105"/>
                <a:gd name="T52" fmla="*/ 1217 w 1445"/>
                <a:gd name="T53" fmla="*/ 104 h 105"/>
                <a:gd name="T54" fmla="*/ 1262 w 1445"/>
                <a:gd name="T55" fmla="*/ 104 h 105"/>
                <a:gd name="T56" fmla="*/ 1308 w 1445"/>
                <a:gd name="T57" fmla="*/ 104 h 105"/>
                <a:gd name="T58" fmla="*/ 1353 w 1445"/>
                <a:gd name="T59" fmla="*/ 104 h 105"/>
                <a:gd name="T60" fmla="*/ 1399 w 1445"/>
                <a:gd name="T61" fmla="*/ 104 h 105"/>
                <a:gd name="T62" fmla="*/ 1444 w 1445"/>
                <a:gd name="T63" fmla="*/ 104 h 105"/>
                <a:gd name="T64" fmla="*/ 1399 w 1445"/>
                <a:gd name="T65" fmla="*/ 104 h 105"/>
                <a:gd name="T66" fmla="*/ 1353 w 1445"/>
                <a:gd name="T67" fmla="*/ 104 h 105"/>
                <a:gd name="T68" fmla="*/ 1308 w 1445"/>
                <a:gd name="T69" fmla="*/ 104 h 105"/>
                <a:gd name="T70" fmla="*/ 1262 w 1445"/>
                <a:gd name="T71" fmla="*/ 104 h 105"/>
                <a:gd name="T72" fmla="*/ 1217 w 1445"/>
                <a:gd name="T73" fmla="*/ 104 h 105"/>
                <a:gd name="T74" fmla="*/ 1172 w 1445"/>
                <a:gd name="T75" fmla="*/ 104 h 105"/>
                <a:gd name="T76" fmla="*/ 1126 w 1445"/>
                <a:gd name="T77" fmla="*/ 104 h 105"/>
                <a:gd name="T78" fmla="*/ 1080 w 1445"/>
                <a:gd name="T79" fmla="*/ 104 h 105"/>
                <a:gd name="T80" fmla="*/ 1035 w 1445"/>
                <a:gd name="T81" fmla="*/ 104 h 105"/>
                <a:gd name="T82" fmla="*/ 989 w 1445"/>
                <a:gd name="T83" fmla="*/ 104 h 105"/>
                <a:gd name="T84" fmla="*/ 943 w 1445"/>
                <a:gd name="T85" fmla="*/ 104 h 105"/>
                <a:gd name="T86" fmla="*/ 898 w 1445"/>
                <a:gd name="T87" fmla="*/ 85 h 105"/>
                <a:gd name="T88" fmla="*/ 853 w 1445"/>
                <a:gd name="T89" fmla="*/ 65 h 105"/>
                <a:gd name="T90" fmla="*/ 807 w 1445"/>
                <a:gd name="T91" fmla="*/ 33 h 105"/>
                <a:gd name="T92" fmla="*/ 762 w 1445"/>
                <a:gd name="T93" fmla="*/ 0 h 105"/>
                <a:gd name="T94" fmla="*/ 716 w 1445"/>
                <a:gd name="T95" fmla="*/ 78 h 105"/>
                <a:gd name="T96" fmla="*/ 671 w 1445"/>
                <a:gd name="T97" fmla="*/ 85 h 105"/>
                <a:gd name="T98" fmla="*/ 626 w 1445"/>
                <a:gd name="T99" fmla="*/ 71 h 105"/>
                <a:gd name="T100" fmla="*/ 580 w 1445"/>
                <a:gd name="T101" fmla="*/ 104 h 105"/>
                <a:gd name="T102" fmla="*/ 534 w 1445"/>
                <a:gd name="T103" fmla="*/ 91 h 105"/>
                <a:gd name="T104" fmla="*/ 489 w 1445"/>
                <a:gd name="T105" fmla="*/ 98 h 105"/>
                <a:gd name="T106" fmla="*/ 444 w 1445"/>
                <a:gd name="T107" fmla="*/ 104 h 105"/>
                <a:gd name="T108" fmla="*/ 398 w 1445"/>
                <a:gd name="T109" fmla="*/ 91 h 105"/>
                <a:gd name="T110" fmla="*/ 353 w 1445"/>
                <a:gd name="T111" fmla="*/ 104 h 105"/>
                <a:gd name="T112" fmla="*/ 307 w 1445"/>
                <a:gd name="T113" fmla="*/ 104 h 105"/>
                <a:gd name="T114" fmla="*/ 262 w 1445"/>
                <a:gd name="T115" fmla="*/ 104 h 105"/>
                <a:gd name="T116" fmla="*/ 216 w 1445"/>
                <a:gd name="T117" fmla="*/ 104 h 105"/>
                <a:gd name="T118" fmla="*/ 170 w 1445"/>
                <a:gd name="T119" fmla="*/ 104 h 105"/>
                <a:gd name="T120" fmla="*/ 125 w 1445"/>
                <a:gd name="T121" fmla="*/ 104 h 105"/>
                <a:gd name="T122" fmla="*/ 80 w 1445"/>
                <a:gd name="T123" fmla="*/ 104 h 105"/>
                <a:gd name="T124" fmla="*/ 34 w 1445"/>
                <a:gd name="T125" fmla="*/ 10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45" h="105">
                  <a:moveTo>
                    <a:pt x="0" y="104"/>
                  </a:moveTo>
                  <a:lnTo>
                    <a:pt x="11" y="104"/>
                  </a:lnTo>
                  <a:lnTo>
                    <a:pt x="23" y="104"/>
                  </a:lnTo>
                  <a:lnTo>
                    <a:pt x="34" y="104"/>
                  </a:lnTo>
                  <a:lnTo>
                    <a:pt x="45" y="104"/>
                  </a:lnTo>
                  <a:lnTo>
                    <a:pt x="57" y="104"/>
                  </a:lnTo>
                  <a:lnTo>
                    <a:pt x="68" y="104"/>
                  </a:lnTo>
                  <a:lnTo>
                    <a:pt x="80" y="104"/>
                  </a:lnTo>
                  <a:lnTo>
                    <a:pt x="91" y="104"/>
                  </a:lnTo>
                  <a:lnTo>
                    <a:pt x="102" y="104"/>
                  </a:lnTo>
                  <a:lnTo>
                    <a:pt x="114" y="104"/>
                  </a:lnTo>
                  <a:lnTo>
                    <a:pt x="125" y="104"/>
                  </a:lnTo>
                  <a:lnTo>
                    <a:pt x="136" y="104"/>
                  </a:lnTo>
                  <a:lnTo>
                    <a:pt x="148" y="104"/>
                  </a:lnTo>
                  <a:lnTo>
                    <a:pt x="159" y="104"/>
                  </a:lnTo>
                  <a:lnTo>
                    <a:pt x="170" y="104"/>
                  </a:lnTo>
                  <a:lnTo>
                    <a:pt x="182" y="104"/>
                  </a:lnTo>
                  <a:lnTo>
                    <a:pt x="193" y="104"/>
                  </a:lnTo>
                  <a:lnTo>
                    <a:pt x="205" y="104"/>
                  </a:lnTo>
                  <a:lnTo>
                    <a:pt x="216" y="104"/>
                  </a:lnTo>
                  <a:lnTo>
                    <a:pt x="227" y="104"/>
                  </a:lnTo>
                  <a:lnTo>
                    <a:pt x="239" y="104"/>
                  </a:lnTo>
                  <a:lnTo>
                    <a:pt x="251" y="104"/>
                  </a:lnTo>
                  <a:lnTo>
                    <a:pt x="262" y="104"/>
                  </a:lnTo>
                  <a:lnTo>
                    <a:pt x="273" y="104"/>
                  </a:lnTo>
                  <a:lnTo>
                    <a:pt x="284" y="104"/>
                  </a:lnTo>
                  <a:lnTo>
                    <a:pt x="296" y="104"/>
                  </a:lnTo>
                  <a:lnTo>
                    <a:pt x="307" y="104"/>
                  </a:lnTo>
                  <a:lnTo>
                    <a:pt x="319" y="104"/>
                  </a:lnTo>
                  <a:lnTo>
                    <a:pt x="330" y="104"/>
                  </a:lnTo>
                  <a:lnTo>
                    <a:pt x="341" y="104"/>
                  </a:lnTo>
                  <a:lnTo>
                    <a:pt x="353" y="104"/>
                  </a:lnTo>
                  <a:lnTo>
                    <a:pt x="364" y="58"/>
                  </a:lnTo>
                  <a:lnTo>
                    <a:pt x="376" y="71"/>
                  </a:lnTo>
                  <a:lnTo>
                    <a:pt x="387" y="85"/>
                  </a:lnTo>
                  <a:lnTo>
                    <a:pt x="398" y="91"/>
                  </a:lnTo>
                  <a:lnTo>
                    <a:pt x="409" y="91"/>
                  </a:lnTo>
                  <a:lnTo>
                    <a:pt x="421" y="98"/>
                  </a:lnTo>
                  <a:lnTo>
                    <a:pt x="432" y="91"/>
                  </a:lnTo>
                  <a:lnTo>
                    <a:pt x="444" y="104"/>
                  </a:lnTo>
                  <a:lnTo>
                    <a:pt x="455" y="104"/>
                  </a:lnTo>
                  <a:lnTo>
                    <a:pt x="466" y="98"/>
                  </a:lnTo>
                  <a:lnTo>
                    <a:pt x="478" y="98"/>
                  </a:lnTo>
                  <a:lnTo>
                    <a:pt x="489" y="98"/>
                  </a:lnTo>
                  <a:lnTo>
                    <a:pt x="501" y="104"/>
                  </a:lnTo>
                  <a:lnTo>
                    <a:pt x="512" y="98"/>
                  </a:lnTo>
                  <a:lnTo>
                    <a:pt x="523" y="91"/>
                  </a:lnTo>
                  <a:lnTo>
                    <a:pt x="534" y="91"/>
                  </a:lnTo>
                  <a:lnTo>
                    <a:pt x="546" y="91"/>
                  </a:lnTo>
                  <a:lnTo>
                    <a:pt x="557" y="104"/>
                  </a:lnTo>
                  <a:lnTo>
                    <a:pt x="569" y="98"/>
                  </a:lnTo>
                  <a:lnTo>
                    <a:pt x="580" y="104"/>
                  </a:lnTo>
                  <a:lnTo>
                    <a:pt x="591" y="98"/>
                  </a:lnTo>
                  <a:lnTo>
                    <a:pt x="603" y="98"/>
                  </a:lnTo>
                  <a:lnTo>
                    <a:pt x="614" y="85"/>
                  </a:lnTo>
                  <a:lnTo>
                    <a:pt x="626" y="71"/>
                  </a:lnTo>
                  <a:lnTo>
                    <a:pt x="637" y="85"/>
                  </a:lnTo>
                  <a:lnTo>
                    <a:pt x="648" y="91"/>
                  </a:lnTo>
                  <a:lnTo>
                    <a:pt x="659" y="65"/>
                  </a:lnTo>
                  <a:lnTo>
                    <a:pt x="671" y="85"/>
                  </a:lnTo>
                  <a:lnTo>
                    <a:pt x="682" y="58"/>
                  </a:lnTo>
                  <a:lnTo>
                    <a:pt x="694" y="45"/>
                  </a:lnTo>
                  <a:lnTo>
                    <a:pt x="705" y="71"/>
                  </a:lnTo>
                  <a:lnTo>
                    <a:pt x="716" y="78"/>
                  </a:lnTo>
                  <a:lnTo>
                    <a:pt x="728" y="26"/>
                  </a:lnTo>
                  <a:lnTo>
                    <a:pt x="739" y="39"/>
                  </a:lnTo>
                  <a:lnTo>
                    <a:pt x="751" y="33"/>
                  </a:lnTo>
                  <a:lnTo>
                    <a:pt x="762" y="0"/>
                  </a:lnTo>
                  <a:lnTo>
                    <a:pt x="773" y="52"/>
                  </a:lnTo>
                  <a:lnTo>
                    <a:pt x="785" y="6"/>
                  </a:lnTo>
                  <a:lnTo>
                    <a:pt x="796" y="26"/>
                  </a:lnTo>
                  <a:lnTo>
                    <a:pt x="807" y="33"/>
                  </a:lnTo>
                  <a:lnTo>
                    <a:pt x="818" y="85"/>
                  </a:lnTo>
                  <a:lnTo>
                    <a:pt x="830" y="52"/>
                  </a:lnTo>
                  <a:lnTo>
                    <a:pt x="841" y="45"/>
                  </a:lnTo>
                  <a:lnTo>
                    <a:pt x="853" y="65"/>
                  </a:lnTo>
                  <a:lnTo>
                    <a:pt x="864" y="39"/>
                  </a:lnTo>
                  <a:lnTo>
                    <a:pt x="875" y="33"/>
                  </a:lnTo>
                  <a:lnTo>
                    <a:pt x="887" y="91"/>
                  </a:lnTo>
                  <a:lnTo>
                    <a:pt x="898" y="85"/>
                  </a:lnTo>
                  <a:lnTo>
                    <a:pt x="910" y="98"/>
                  </a:lnTo>
                  <a:lnTo>
                    <a:pt x="921" y="98"/>
                  </a:lnTo>
                  <a:lnTo>
                    <a:pt x="932" y="98"/>
                  </a:lnTo>
                  <a:lnTo>
                    <a:pt x="943" y="104"/>
                  </a:lnTo>
                  <a:lnTo>
                    <a:pt x="955" y="98"/>
                  </a:lnTo>
                  <a:lnTo>
                    <a:pt x="966" y="104"/>
                  </a:lnTo>
                  <a:lnTo>
                    <a:pt x="978" y="98"/>
                  </a:lnTo>
                  <a:lnTo>
                    <a:pt x="989" y="104"/>
                  </a:lnTo>
                  <a:lnTo>
                    <a:pt x="1000" y="104"/>
                  </a:lnTo>
                  <a:lnTo>
                    <a:pt x="1012" y="104"/>
                  </a:lnTo>
                  <a:lnTo>
                    <a:pt x="1023" y="104"/>
                  </a:lnTo>
                  <a:lnTo>
                    <a:pt x="1035" y="104"/>
                  </a:lnTo>
                  <a:lnTo>
                    <a:pt x="1046" y="104"/>
                  </a:lnTo>
                  <a:lnTo>
                    <a:pt x="1057" y="104"/>
                  </a:lnTo>
                  <a:lnTo>
                    <a:pt x="1069" y="104"/>
                  </a:lnTo>
                  <a:lnTo>
                    <a:pt x="1080" y="104"/>
                  </a:lnTo>
                  <a:lnTo>
                    <a:pt x="1092" y="104"/>
                  </a:lnTo>
                  <a:lnTo>
                    <a:pt x="1103" y="104"/>
                  </a:lnTo>
                  <a:lnTo>
                    <a:pt x="1115" y="104"/>
                  </a:lnTo>
                  <a:lnTo>
                    <a:pt x="1126" y="104"/>
                  </a:lnTo>
                  <a:lnTo>
                    <a:pt x="1137" y="104"/>
                  </a:lnTo>
                  <a:lnTo>
                    <a:pt x="1149" y="104"/>
                  </a:lnTo>
                  <a:lnTo>
                    <a:pt x="1160" y="104"/>
                  </a:lnTo>
                  <a:lnTo>
                    <a:pt x="1172" y="104"/>
                  </a:lnTo>
                  <a:lnTo>
                    <a:pt x="1182" y="104"/>
                  </a:lnTo>
                  <a:lnTo>
                    <a:pt x="1194" y="104"/>
                  </a:lnTo>
                  <a:lnTo>
                    <a:pt x="1205" y="104"/>
                  </a:lnTo>
                  <a:lnTo>
                    <a:pt x="1217" y="104"/>
                  </a:lnTo>
                  <a:lnTo>
                    <a:pt x="1228" y="104"/>
                  </a:lnTo>
                  <a:lnTo>
                    <a:pt x="1239" y="104"/>
                  </a:lnTo>
                  <a:lnTo>
                    <a:pt x="1251" y="104"/>
                  </a:lnTo>
                  <a:lnTo>
                    <a:pt x="1262" y="104"/>
                  </a:lnTo>
                  <a:lnTo>
                    <a:pt x="1274" y="104"/>
                  </a:lnTo>
                  <a:lnTo>
                    <a:pt x="1285" y="104"/>
                  </a:lnTo>
                  <a:lnTo>
                    <a:pt x="1297" y="104"/>
                  </a:lnTo>
                  <a:lnTo>
                    <a:pt x="1308" y="104"/>
                  </a:lnTo>
                  <a:lnTo>
                    <a:pt x="1319" y="104"/>
                  </a:lnTo>
                  <a:lnTo>
                    <a:pt x="1330" y="104"/>
                  </a:lnTo>
                  <a:lnTo>
                    <a:pt x="1342" y="104"/>
                  </a:lnTo>
                  <a:lnTo>
                    <a:pt x="1353" y="104"/>
                  </a:lnTo>
                  <a:lnTo>
                    <a:pt x="1364" y="104"/>
                  </a:lnTo>
                  <a:lnTo>
                    <a:pt x="1376" y="104"/>
                  </a:lnTo>
                  <a:lnTo>
                    <a:pt x="1387" y="104"/>
                  </a:lnTo>
                  <a:lnTo>
                    <a:pt x="1399" y="104"/>
                  </a:lnTo>
                  <a:lnTo>
                    <a:pt x="1410" y="104"/>
                  </a:lnTo>
                  <a:lnTo>
                    <a:pt x="1421" y="104"/>
                  </a:lnTo>
                  <a:lnTo>
                    <a:pt x="1433" y="104"/>
                  </a:lnTo>
                  <a:lnTo>
                    <a:pt x="1444" y="104"/>
                  </a:lnTo>
                  <a:lnTo>
                    <a:pt x="1433" y="104"/>
                  </a:lnTo>
                  <a:lnTo>
                    <a:pt x="1421" y="104"/>
                  </a:lnTo>
                  <a:lnTo>
                    <a:pt x="1410" y="104"/>
                  </a:lnTo>
                  <a:lnTo>
                    <a:pt x="1399" y="104"/>
                  </a:lnTo>
                  <a:lnTo>
                    <a:pt x="1387" y="104"/>
                  </a:lnTo>
                  <a:lnTo>
                    <a:pt x="1376" y="104"/>
                  </a:lnTo>
                  <a:lnTo>
                    <a:pt x="1364" y="104"/>
                  </a:lnTo>
                  <a:lnTo>
                    <a:pt x="1353" y="104"/>
                  </a:lnTo>
                  <a:lnTo>
                    <a:pt x="1342" y="104"/>
                  </a:lnTo>
                  <a:lnTo>
                    <a:pt x="1330" y="104"/>
                  </a:lnTo>
                  <a:lnTo>
                    <a:pt x="1319" y="104"/>
                  </a:lnTo>
                  <a:lnTo>
                    <a:pt x="1308" y="104"/>
                  </a:lnTo>
                  <a:lnTo>
                    <a:pt x="1297" y="104"/>
                  </a:lnTo>
                  <a:lnTo>
                    <a:pt x="1285" y="104"/>
                  </a:lnTo>
                  <a:lnTo>
                    <a:pt x="1274" y="104"/>
                  </a:lnTo>
                  <a:lnTo>
                    <a:pt x="1262" y="104"/>
                  </a:lnTo>
                  <a:lnTo>
                    <a:pt x="1251" y="104"/>
                  </a:lnTo>
                  <a:lnTo>
                    <a:pt x="1239" y="104"/>
                  </a:lnTo>
                  <a:lnTo>
                    <a:pt x="1228" y="104"/>
                  </a:lnTo>
                  <a:lnTo>
                    <a:pt x="1217" y="104"/>
                  </a:lnTo>
                  <a:lnTo>
                    <a:pt x="1205" y="104"/>
                  </a:lnTo>
                  <a:lnTo>
                    <a:pt x="1194" y="104"/>
                  </a:lnTo>
                  <a:lnTo>
                    <a:pt x="1182" y="104"/>
                  </a:lnTo>
                  <a:lnTo>
                    <a:pt x="1172" y="104"/>
                  </a:lnTo>
                  <a:lnTo>
                    <a:pt x="1160" y="104"/>
                  </a:lnTo>
                  <a:lnTo>
                    <a:pt x="1149" y="104"/>
                  </a:lnTo>
                  <a:lnTo>
                    <a:pt x="1137" y="104"/>
                  </a:lnTo>
                  <a:lnTo>
                    <a:pt x="1126" y="104"/>
                  </a:lnTo>
                  <a:lnTo>
                    <a:pt x="1115" y="104"/>
                  </a:lnTo>
                  <a:lnTo>
                    <a:pt x="1103" y="104"/>
                  </a:lnTo>
                  <a:lnTo>
                    <a:pt x="1092" y="104"/>
                  </a:lnTo>
                  <a:lnTo>
                    <a:pt x="1080" y="104"/>
                  </a:lnTo>
                  <a:lnTo>
                    <a:pt x="1069" y="104"/>
                  </a:lnTo>
                  <a:lnTo>
                    <a:pt x="1057" y="104"/>
                  </a:lnTo>
                  <a:lnTo>
                    <a:pt x="1046" y="104"/>
                  </a:lnTo>
                  <a:lnTo>
                    <a:pt x="1035" y="104"/>
                  </a:lnTo>
                  <a:lnTo>
                    <a:pt x="1023" y="104"/>
                  </a:lnTo>
                  <a:lnTo>
                    <a:pt x="1012" y="104"/>
                  </a:lnTo>
                  <a:lnTo>
                    <a:pt x="1000" y="104"/>
                  </a:lnTo>
                  <a:lnTo>
                    <a:pt x="989" y="104"/>
                  </a:lnTo>
                  <a:lnTo>
                    <a:pt x="978" y="98"/>
                  </a:lnTo>
                  <a:lnTo>
                    <a:pt x="966" y="104"/>
                  </a:lnTo>
                  <a:lnTo>
                    <a:pt x="955" y="98"/>
                  </a:lnTo>
                  <a:lnTo>
                    <a:pt x="943" y="104"/>
                  </a:lnTo>
                  <a:lnTo>
                    <a:pt x="932" y="98"/>
                  </a:lnTo>
                  <a:lnTo>
                    <a:pt x="921" y="98"/>
                  </a:lnTo>
                  <a:lnTo>
                    <a:pt x="910" y="98"/>
                  </a:lnTo>
                  <a:lnTo>
                    <a:pt x="898" y="85"/>
                  </a:lnTo>
                  <a:lnTo>
                    <a:pt x="887" y="91"/>
                  </a:lnTo>
                  <a:lnTo>
                    <a:pt x="875" y="33"/>
                  </a:lnTo>
                  <a:lnTo>
                    <a:pt x="864" y="39"/>
                  </a:lnTo>
                  <a:lnTo>
                    <a:pt x="853" y="65"/>
                  </a:lnTo>
                  <a:lnTo>
                    <a:pt x="841" y="45"/>
                  </a:lnTo>
                  <a:lnTo>
                    <a:pt x="830" y="52"/>
                  </a:lnTo>
                  <a:lnTo>
                    <a:pt x="818" y="85"/>
                  </a:lnTo>
                  <a:lnTo>
                    <a:pt x="807" y="33"/>
                  </a:lnTo>
                  <a:lnTo>
                    <a:pt x="796" y="26"/>
                  </a:lnTo>
                  <a:lnTo>
                    <a:pt x="785" y="6"/>
                  </a:lnTo>
                  <a:lnTo>
                    <a:pt x="773" y="52"/>
                  </a:lnTo>
                  <a:lnTo>
                    <a:pt x="762" y="0"/>
                  </a:lnTo>
                  <a:lnTo>
                    <a:pt x="751" y="33"/>
                  </a:lnTo>
                  <a:lnTo>
                    <a:pt x="739" y="39"/>
                  </a:lnTo>
                  <a:lnTo>
                    <a:pt x="728" y="26"/>
                  </a:lnTo>
                  <a:lnTo>
                    <a:pt x="716" y="78"/>
                  </a:lnTo>
                  <a:lnTo>
                    <a:pt x="705" y="71"/>
                  </a:lnTo>
                  <a:lnTo>
                    <a:pt x="694" y="45"/>
                  </a:lnTo>
                  <a:lnTo>
                    <a:pt x="682" y="58"/>
                  </a:lnTo>
                  <a:lnTo>
                    <a:pt x="671" y="85"/>
                  </a:lnTo>
                  <a:lnTo>
                    <a:pt x="659" y="65"/>
                  </a:lnTo>
                  <a:lnTo>
                    <a:pt x="648" y="91"/>
                  </a:lnTo>
                  <a:lnTo>
                    <a:pt x="637" y="85"/>
                  </a:lnTo>
                  <a:lnTo>
                    <a:pt x="626" y="71"/>
                  </a:lnTo>
                  <a:lnTo>
                    <a:pt x="614" y="85"/>
                  </a:lnTo>
                  <a:lnTo>
                    <a:pt x="603" y="98"/>
                  </a:lnTo>
                  <a:lnTo>
                    <a:pt x="591" y="98"/>
                  </a:lnTo>
                  <a:lnTo>
                    <a:pt x="580" y="104"/>
                  </a:lnTo>
                  <a:lnTo>
                    <a:pt x="569" y="98"/>
                  </a:lnTo>
                  <a:lnTo>
                    <a:pt x="557" y="104"/>
                  </a:lnTo>
                  <a:lnTo>
                    <a:pt x="546" y="91"/>
                  </a:lnTo>
                  <a:lnTo>
                    <a:pt x="534" y="91"/>
                  </a:lnTo>
                  <a:lnTo>
                    <a:pt x="523" y="91"/>
                  </a:lnTo>
                  <a:lnTo>
                    <a:pt x="512" y="98"/>
                  </a:lnTo>
                  <a:lnTo>
                    <a:pt x="501" y="104"/>
                  </a:lnTo>
                  <a:lnTo>
                    <a:pt x="489" y="98"/>
                  </a:lnTo>
                  <a:lnTo>
                    <a:pt x="478" y="98"/>
                  </a:lnTo>
                  <a:lnTo>
                    <a:pt x="466" y="98"/>
                  </a:lnTo>
                  <a:lnTo>
                    <a:pt x="455" y="104"/>
                  </a:lnTo>
                  <a:lnTo>
                    <a:pt x="444" y="104"/>
                  </a:lnTo>
                  <a:lnTo>
                    <a:pt x="432" y="91"/>
                  </a:lnTo>
                  <a:lnTo>
                    <a:pt x="421" y="98"/>
                  </a:lnTo>
                  <a:lnTo>
                    <a:pt x="409" y="91"/>
                  </a:lnTo>
                  <a:lnTo>
                    <a:pt x="398" y="91"/>
                  </a:lnTo>
                  <a:lnTo>
                    <a:pt x="387" y="85"/>
                  </a:lnTo>
                  <a:lnTo>
                    <a:pt x="376" y="71"/>
                  </a:lnTo>
                  <a:lnTo>
                    <a:pt x="364" y="58"/>
                  </a:lnTo>
                  <a:lnTo>
                    <a:pt x="353" y="104"/>
                  </a:lnTo>
                  <a:lnTo>
                    <a:pt x="341" y="104"/>
                  </a:lnTo>
                  <a:lnTo>
                    <a:pt x="330" y="104"/>
                  </a:lnTo>
                  <a:lnTo>
                    <a:pt x="319" y="104"/>
                  </a:lnTo>
                  <a:lnTo>
                    <a:pt x="307" y="104"/>
                  </a:lnTo>
                  <a:lnTo>
                    <a:pt x="296" y="104"/>
                  </a:lnTo>
                  <a:lnTo>
                    <a:pt x="284" y="104"/>
                  </a:lnTo>
                  <a:lnTo>
                    <a:pt x="273" y="104"/>
                  </a:lnTo>
                  <a:lnTo>
                    <a:pt x="262" y="104"/>
                  </a:lnTo>
                  <a:lnTo>
                    <a:pt x="251" y="104"/>
                  </a:lnTo>
                  <a:lnTo>
                    <a:pt x="239" y="104"/>
                  </a:lnTo>
                  <a:lnTo>
                    <a:pt x="227" y="104"/>
                  </a:lnTo>
                  <a:lnTo>
                    <a:pt x="216" y="104"/>
                  </a:lnTo>
                  <a:lnTo>
                    <a:pt x="205" y="104"/>
                  </a:lnTo>
                  <a:lnTo>
                    <a:pt x="193" y="104"/>
                  </a:lnTo>
                  <a:lnTo>
                    <a:pt x="182" y="104"/>
                  </a:lnTo>
                  <a:lnTo>
                    <a:pt x="170" y="104"/>
                  </a:lnTo>
                  <a:lnTo>
                    <a:pt x="159" y="104"/>
                  </a:lnTo>
                  <a:lnTo>
                    <a:pt x="148" y="104"/>
                  </a:lnTo>
                  <a:lnTo>
                    <a:pt x="136" y="104"/>
                  </a:lnTo>
                  <a:lnTo>
                    <a:pt x="125" y="104"/>
                  </a:lnTo>
                  <a:lnTo>
                    <a:pt x="114" y="104"/>
                  </a:lnTo>
                  <a:lnTo>
                    <a:pt x="102" y="104"/>
                  </a:lnTo>
                  <a:lnTo>
                    <a:pt x="91" y="104"/>
                  </a:lnTo>
                  <a:lnTo>
                    <a:pt x="80" y="104"/>
                  </a:lnTo>
                  <a:lnTo>
                    <a:pt x="68" y="104"/>
                  </a:lnTo>
                  <a:lnTo>
                    <a:pt x="57" y="104"/>
                  </a:lnTo>
                  <a:lnTo>
                    <a:pt x="45" y="104"/>
                  </a:lnTo>
                  <a:lnTo>
                    <a:pt x="34" y="104"/>
                  </a:lnTo>
                  <a:lnTo>
                    <a:pt x="23" y="104"/>
                  </a:lnTo>
                  <a:lnTo>
                    <a:pt x="11" y="104"/>
                  </a:lnTo>
                  <a:lnTo>
                    <a:pt x="0" y="104"/>
                  </a:lnTo>
                </a:path>
              </a:pathLst>
            </a:custGeom>
            <a:solidFill>
              <a:srgbClr val="00FF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82" name="Freeform 454">
              <a:extLst>
                <a:ext uri="{FF2B5EF4-FFF2-40B4-BE49-F238E27FC236}">
                  <a16:creationId xmlns:a16="http://schemas.microsoft.com/office/drawing/2014/main" id="{1F2A0C4F-C22B-4944-97D2-9D21E00433E3}"/>
                </a:ext>
              </a:extLst>
            </p:cNvPr>
            <p:cNvSpPr>
              <a:spLocks/>
            </p:cNvSpPr>
            <p:nvPr/>
          </p:nvSpPr>
          <p:spPr bwMode="auto">
            <a:xfrm>
              <a:off x="404" y="1682"/>
              <a:ext cx="1445" cy="977"/>
            </a:xfrm>
            <a:custGeom>
              <a:avLst/>
              <a:gdLst>
                <a:gd name="T0" fmla="*/ 45 w 1445"/>
                <a:gd name="T1" fmla="*/ 782 h 977"/>
                <a:gd name="T2" fmla="*/ 102 w 1445"/>
                <a:gd name="T3" fmla="*/ 607 h 977"/>
                <a:gd name="T4" fmla="*/ 159 w 1445"/>
                <a:gd name="T5" fmla="*/ 298 h 977"/>
                <a:gd name="T6" fmla="*/ 216 w 1445"/>
                <a:gd name="T7" fmla="*/ 0 h 977"/>
                <a:gd name="T8" fmla="*/ 273 w 1445"/>
                <a:gd name="T9" fmla="*/ 517 h 977"/>
                <a:gd name="T10" fmla="*/ 330 w 1445"/>
                <a:gd name="T11" fmla="*/ 885 h 977"/>
                <a:gd name="T12" fmla="*/ 387 w 1445"/>
                <a:gd name="T13" fmla="*/ 957 h 977"/>
                <a:gd name="T14" fmla="*/ 444 w 1445"/>
                <a:gd name="T15" fmla="*/ 976 h 977"/>
                <a:gd name="T16" fmla="*/ 501 w 1445"/>
                <a:gd name="T17" fmla="*/ 976 h 977"/>
                <a:gd name="T18" fmla="*/ 557 w 1445"/>
                <a:gd name="T19" fmla="*/ 976 h 977"/>
                <a:gd name="T20" fmla="*/ 614 w 1445"/>
                <a:gd name="T21" fmla="*/ 957 h 977"/>
                <a:gd name="T22" fmla="*/ 671 w 1445"/>
                <a:gd name="T23" fmla="*/ 957 h 977"/>
                <a:gd name="T24" fmla="*/ 728 w 1445"/>
                <a:gd name="T25" fmla="*/ 898 h 977"/>
                <a:gd name="T26" fmla="*/ 785 w 1445"/>
                <a:gd name="T27" fmla="*/ 879 h 977"/>
                <a:gd name="T28" fmla="*/ 841 w 1445"/>
                <a:gd name="T29" fmla="*/ 918 h 977"/>
                <a:gd name="T30" fmla="*/ 898 w 1445"/>
                <a:gd name="T31" fmla="*/ 957 h 977"/>
                <a:gd name="T32" fmla="*/ 955 w 1445"/>
                <a:gd name="T33" fmla="*/ 970 h 977"/>
                <a:gd name="T34" fmla="*/ 1012 w 1445"/>
                <a:gd name="T35" fmla="*/ 976 h 977"/>
                <a:gd name="T36" fmla="*/ 1069 w 1445"/>
                <a:gd name="T37" fmla="*/ 976 h 977"/>
                <a:gd name="T38" fmla="*/ 1126 w 1445"/>
                <a:gd name="T39" fmla="*/ 976 h 977"/>
                <a:gd name="T40" fmla="*/ 1182 w 1445"/>
                <a:gd name="T41" fmla="*/ 976 h 977"/>
                <a:gd name="T42" fmla="*/ 1239 w 1445"/>
                <a:gd name="T43" fmla="*/ 976 h 977"/>
                <a:gd name="T44" fmla="*/ 1297 w 1445"/>
                <a:gd name="T45" fmla="*/ 976 h 977"/>
                <a:gd name="T46" fmla="*/ 1353 w 1445"/>
                <a:gd name="T47" fmla="*/ 976 h 977"/>
                <a:gd name="T48" fmla="*/ 1410 w 1445"/>
                <a:gd name="T49" fmla="*/ 976 h 977"/>
                <a:gd name="T50" fmla="*/ 1421 w 1445"/>
                <a:gd name="T51" fmla="*/ 976 h 977"/>
                <a:gd name="T52" fmla="*/ 1364 w 1445"/>
                <a:gd name="T53" fmla="*/ 976 h 977"/>
                <a:gd name="T54" fmla="*/ 1308 w 1445"/>
                <a:gd name="T55" fmla="*/ 976 h 977"/>
                <a:gd name="T56" fmla="*/ 1251 w 1445"/>
                <a:gd name="T57" fmla="*/ 976 h 977"/>
                <a:gd name="T58" fmla="*/ 1194 w 1445"/>
                <a:gd name="T59" fmla="*/ 976 h 977"/>
                <a:gd name="T60" fmla="*/ 1137 w 1445"/>
                <a:gd name="T61" fmla="*/ 976 h 977"/>
                <a:gd name="T62" fmla="*/ 1080 w 1445"/>
                <a:gd name="T63" fmla="*/ 976 h 977"/>
                <a:gd name="T64" fmla="*/ 1023 w 1445"/>
                <a:gd name="T65" fmla="*/ 976 h 977"/>
                <a:gd name="T66" fmla="*/ 966 w 1445"/>
                <a:gd name="T67" fmla="*/ 976 h 977"/>
                <a:gd name="T68" fmla="*/ 910 w 1445"/>
                <a:gd name="T69" fmla="*/ 970 h 977"/>
                <a:gd name="T70" fmla="*/ 853 w 1445"/>
                <a:gd name="T71" fmla="*/ 937 h 977"/>
                <a:gd name="T72" fmla="*/ 796 w 1445"/>
                <a:gd name="T73" fmla="*/ 898 h 977"/>
                <a:gd name="T74" fmla="*/ 739 w 1445"/>
                <a:gd name="T75" fmla="*/ 911 h 977"/>
                <a:gd name="T76" fmla="*/ 682 w 1445"/>
                <a:gd name="T77" fmla="*/ 931 h 977"/>
                <a:gd name="T78" fmla="*/ 626 w 1445"/>
                <a:gd name="T79" fmla="*/ 944 h 977"/>
                <a:gd name="T80" fmla="*/ 569 w 1445"/>
                <a:gd name="T81" fmla="*/ 970 h 977"/>
                <a:gd name="T82" fmla="*/ 512 w 1445"/>
                <a:gd name="T83" fmla="*/ 970 h 977"/>
                <a:gd name="T84" fmla="*/ 455 w 1445"/>
                <a:gd name="T85" fmla="*/ 976 h 977"/>
                <a:gd name="T86" fmla="*/ 398 w 1445"/>
                <a:gd name="T87" fmla="*/ 963 h 977"/>
                <a:gd name="T88" fmla="*/ 341 w 1445"/>
                <a:gd name="T89" fmla="*/ 976 h 977"/>
                <a:gd name="T90" fmla="*/ 284 w 1445"/>
                <a:gd name="T91" fmla="*/ 976 h 977"/>
                <a:gd name="T92" fmla="*/ 227 w 1445"/>
                <a:gd name="T93" fmla="*/ 976 h 977"/>
                <a:gd name="T94" fmla="*/ 170 w 1445"/>
                <a:gd name="T95" fmla="*/ 976 h 977"/>
                <a:gd name="T96" fmla="*/ 114 w 1445"/>
                <a:gd name="T97" fmla="*/ 976 h 977"/>
                <a:gd name="T98" fmla="*/ 57 w 1445"/>
                <a:gd name="T99" fmla="*/ 976 h 977"/>
                <a:gd name="T100" fmla="*/ 0 w 1445"/>
                <a:gd name="T101" fmla="*/ 976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5" h="977">
                  <a:moveTo>
                    <a:pt x="0" y="343"/>
                  </a:moveTo>
                  <a:lnTo>
                    <a:pt x="11" y="853"/>
                  </a:lnTo>
                  <a:lnTo>
                    <a:pt x="23" y="795"/>
                  </a:lnTo>
                  <a:lnTo>
                    <a:pt x="34" y="853"/>
                  </a:lnTo>
                  <a:lnTo>
                    <a:pt x="45" y="782"/>
                  </a:lnTo>
                  <a:lnTo>
                    <a:pt x="57" y="756"/>
                  </a:lnTo>
                  <a:lnTo>
                    <a:pt x="68" y="666"/>
                  </a:lnTo>
                  <a:lnTo>
                    <a:pt x="80" y="653"/>
                  </a:lnTo>
                  <a:lnTo>
                    <a:pt x="91" y="607"/>
                  </a:lnTo>
                  <a:lnTo>
                    <a:pt x="102" y="607"/>
                  </a:lnTo>
                  <a:lnTo>
                    <a:pt x="114" y="556"/>
                  </a:lnTo>
                  <a:lnTo>
                    <a:pt x="125" y="407"/>
                  </a:lnTo>
                  <a:lnTo>
                    <a:pt x="136" y="504"/>
                  </a:lnTo>
                  <a:lnTo>
                    <a:pt x="148" y="310"/>
                  </a:lnTo>
                  <a:lnTo>
                    <a:pt x="159" y="298"/>
                  </a:lnTo>
                  <a:lnTo>
                    <a:pt x="170" y="181"/>
                  </a:lnTo>
                  <a:lnTo>
                    <a:pt x="182" y="174"/>
                  </a:lnTo>
                  <a:lnTo>
                    <a:pt x="193" y="103"/>
                  </a:lnTo>
                  <a:lnTo>
                    <a:pt x="205" y="252"/>
                  </a:lnTo>
                  <a:lnTo>
                    <a:pt x="216" y="0"/>
                  </a:lnTo>
                  <a:lnTo>
                    <a:pt x="227" y="213"/>
                  </a:lnTo>
                  <a:lnTo>
                    <a:pt x="239" y="226"/>
                  </a:lnTo>
                  <a:lnTo>
                    <a:pt x="251" y="239"/>
                  </a:lnTo>
                  <a:lnTo>
                    <a:pt x="262" y="343"/>
                  </a:lnTo>
                  <a:lnTo>
                    <a:pt x="273" y="517"/>
                  </a:lnTo>
                  <a:lnTo>
                    <a:pt x="284" y="556"/>
                  </a:lnTo>
                  <a:lnTo>
                    <a:pt x="296" y="607"/>
                  </a:lnTo>
                  <a:lnTo>
                    <a:pt x="307" y="724"/>
                  </a:lnTo>
                  <a:lnTo>
                    <a:pt x="319" y="782"/>
                  </a:lnTo>
                  <a:lnTo>
                    <a:pt x="330" y="885"/>
                  </a:lnTo>
                  <a:lnTo>
                    <a:pt x="341" y="879"/>
                  </a:lnTo>
                  <a:lnTo>
                    <a:pt x="353" y="911"/>
                  </a:lnTo>
                  <a:lnTo>
                    <a:pt x="364" y="931"/>
                  </a:lnTo>
                  <a:lnTo>
                    <a:pt x="376" y="944"/>
                  </a:lnTo>
                  <a:lnTo>
                    <a:pt x="387" y="957"/>
                  </a:lnTo>
                  <a:lnTo>
                    <a:pt x="398" y="963"/>
                  </a:lnTo>
                  <a:lnTo>
                    <a:pt x="409" y="963"/>
                  </a:lnTo>
                  <a:lnTo>
                    <a:pt x="421" y="970"/>
                  </a:lnTo>
                  <a:lnTo>
                    <a:pt x="432" y="963"/>
                  </a:lnTo>
                  <a:lnTo>
                    <a:pt x="444" y="976"/>
                  </a:lnTo>
                  <a:lnTo>
                    <a:pt x="455" y="976"/>
                  </a:lnTo>
                  <a:lnTo>
                    <a:pt x="466" y="970"/>
                  </a:lnTo>
                  <a:lnTo>
                    <a:pt x="478" y="970"/>
                  </a:lnTo>
                  <a:lnTo>
                    <a:pt x="489" y="970"/>
                  </a:lnTo>
                  <a:lnTo>
                    <a:pt x="501" y="976"/>
                  </a:lnTo>
                  <a:lnTo>
                    <a:pt x="512" y="970"/>
                  </a:lnTo>
                  <a:lnTo>
                    <a:pt x="523" y="963"/>
                  </a:lnTo>
                  <a:lnTo>
                    <a:pt x="534" y="963"/>
                  </a:lnTo>
                  <a:lnTo>
                    <a:pt x="546" y="963"/>
                  </a:lnTo>
                  <a:lnTo>
                    <a:pt x="557" y="976"/>
                  </a:lnTo>
                  <a:lnTo>
                    <a:pt x="569" y="970"/>
                  </a:lnTo>
                  <a:lnTo>
                    <a:pt x="580" y="976"/>
                  </a:lnTo>
                  <a:lnTo>
                    <a:pt x="591" y="970"/>
                  </a:lnTo>
                  <a:lnTo>
                    <a:pt x="603" y="970"/>
                  </a:lnTo>
                  <a:lnTo>
                    <a:pt x="614" y="957"/>
                  </a:lnTo>
                  <a:lnTo>
                    <a:pt x="626" y="944"/>
                  </a:lnTo>
                  <a:lnTo>
                    <a:pt x="637" y="957"/>
                  </a:lnTo>
                  <a:lnTo>
                    <a:pt x="648" y="963"/>
                  </a:lnTo>
                  <a:lnTo>
                    <a:pt x="659" y="937"/>
                  </a:lnTo>
                  <a:lnTo>
                    <a:pt x="671" y="957"/>
                  </a:lnTo>
                  <a:lnTo>
                    <a:pt x="682" y="931"/>
                  </a:lnTo>
                  <a:lnTo>
                    <a:pt x="694" y="918"/>
                  </a:lnTo>
                  <a:lnTo>
                    <a:pt x="705" y="944"/>
                  </a:lnTo>
                  <a:lnTo>
                    <a:pt x="716" y="950"/>
                  </a:lnTo>
                  <a:lnTo>
                    <a:pt x="728" y="898"/>
                  </a:lnTo>
                  <a:lnTo>
                    <a:pt x="739" y="911"/>
                  </a:lnTo>
                  <a:lnTo>
                    <a:pt x="751" y="905"/>
                  </a:lnTo>
                  <a:lnTo>
                    <a:pt x="762" y="873"/>
                  </a:lnTo>
                  <a:lnTo>
                    <a:pt x="773" y="924"/>
                  </a:lnTo>
                  <a:lnTo>
                    <a:pt x="785" y="879"/>
                  </a:lnTo>
                  <a:lnTo>
                    <a:pt x="796" y="898"/>
                  </a:lnTo>
                  <a:lnTo>
                    <a:pt x="807" y="905"/>
                  </a:lnTo>
                  <a:lnTo>
                    <a:pt x="818" y="957"/>
                  </a:lnTo>
                  <a:lnTo>
                    <a:pt x="830" y="924"/>
                  </a:lnTo>
                  <a:lnTo>
                    <a:pt x="841" y="918"/>
                  </a:lnTo>
                  <a:lnTo>
                    <a:pt x="853" y="937"/>
                  </a:lnTo>
                  <a:lnTo>
                    <a:pt x="864" y="911"/>
                  </a:lnTo>
                  <a:lnTo>
                    <a:pt x="875" y="905"/>
                  </a:lnTo>
                  <a:lnTo>
                    <a:pt x="887" y="963"/>
                  </a:lnTo>
                  <a:lnTo>
                    <a:pt x="898" y="957"/>
                  </a:lnTo>
                  <a:lnTo>
                    <a:pt x="910" y="970"/>
                  </a:lnTo>
                  <a:lnTo>
                    <a:pt x="921" y="970"/>
                  </a:lnTo>
                  <a:lnTo>
                    <a:pt x="932" y="970"/>
                  </a:lnTo>
                  <a:lnTo>
                    <a:pt x="943" y="976"/>
                  </a:lnTo>
                  <a:lnTo>
                    <a:pt x="955" y="970"/>
                  </a:lnTo>
                  <a:lnTo>
                    <a:pt x="966" y="976"/>
                  </a:lnTo>
                  <a:lnTo>
                    <a:pt x="978" y="970"/>
                  </a:lnTo>
                  <a:lnTo>
                    <a:pt x="989" y="976"/>
                  </a:lnTo>
                  <a:lnTo>
                    <a:pt x="1000" y="976"/>
                  </a:lnTo>
                  <a:lnTo>
                    <a:pt x="1012" y="976"/>
                  </a:lnTo>
                  <a:lnTo>
                    <a:pt x="1023" y="976"/>
                  </a:lnTo>
                  <a:lnTo>
                    <a:pt x="1035" y="976"/>
                  </a:lnTo>
                  <a:lnTo>
                    <a:pt x="1046" y="976"/>
                  </a:lnTo>
                  <a:lnTo>
                    <a:pt x="1057" y="976"/>
                  </a:lnTo>
                  <a:lnTo>
                    <a:pt x="1069" y="976"/>
                  </a:lnTo>
                  <a:lnTo>
                    <a:pt x="1080" y="976"/>
                  </a:lnTo>
                  <a:lnTo>
                    <a:pt x="1092" y="976"/>
                  </a:lnTo>
                  <a:lnTo>
                    <a:pt x="1103" y="976"/>
                  </a:lnTo>
                  <a:lnTo>
                    <a:pt x="1115" y="976"/>
                  </a:lnTo>
                  <a:lnTo>
                    <a:pt x="1126" y="976"/>
                  </a:lnTo>
                  <a:lnTo>
                    <a:pt x="1137" y="976"/>
                  </a:lnTo>
                  <a:lnTo>
                    <a:pt x="1149" y="976"/>
                  </a:lnTo>
                  <a:lnTo>
                    <a:pt x="1160" y="976"/>
                  </a:lnTo>
                  <a:lnTo>
                    <a:pt x="1172" y="976"/>
                  </a:lnTo>
                  <a:lnTo>
                    <a:pt x="1182" y="976"/>
                  </a:lnTo>
                  <a:lnTo>
                    <a:pt x="1194" y="976"/>
                  </a:lnTo>
                  <a:lnTo>
                    <a:pt x="1205" y="976"/>
                  </a:lnTo>
                  <a:lnTo>
                    <a:pt x="1217" y="976"/>
                  </a:lnTo>
                  <a:lnTo>
                    <a:pt x="1228" y="976"/>
                  </a:lnTo>
                  <a:lnTo>
                    <a:pt x="1239" y="976"/>
                  </a:lnTo>
                  <a:lnTo>
                    <a:pt x="1251" y="976"/>
                  </a:lnTo>
                  <a:lnTo>
                    <a:pt x="1262" y="976"/>
                  </a:lnTo>
                  <a:lnTo>
                    <a:pt x="1274" y="976"/>
                  </a:lnTo>
                  <a:lnTo>
                    <a:pt x="1285" y="976"/>
                  </a:lnTo>
                  <a:lnTo>
                    <a:pt x="1297" y="976"/>
                  </a:lnTo>
                  <a:lnTo>
                    <a:pt x="1308" y="976"/>
                  </a:lnTo>
                  <a:lnTo>
                    <a:pt x="1319" y="976"/>
                  </a:lnTo>
                  <a:lnTo>
                    <a:pt x="1330" y="976"/>
                  </a:lnTo>
                  <a:lnTo>
                    <a:pt x="1342" y="976"/>
                  </a:lnTo>
                  <a:lnTo>
                    <a:pt x="1353" y="976"/>
                  </a:lnTo>
                  <a:lnTo>
                    <a:pt x="1364" y="976"/>
                  </a:lnTo>
                  <a:lnTo>
                    <a:pt x="1376" y="976"/>
                  </a:lnTo>
                  <a:lnTo>
                    <a:pt x="1387" y="976"/>
                  </a:lnTo>
                  <a:lnTo>
                    <a:pt x="1399" y="976"/>
                  </a:lnTo>
                  <a:lnTo>
                    <a:pt x="1410" y="976"/>
                  </a:lnTo>
                  <a:lnTo>
                    <a:pt x="1421" y="976"/>
                  </a:lnTo>
                  <a:lnTo>
                    <a:pt x="1433" y="976"/>
                  </a:lnTo>
                  <a:lnTo>
                    <a:pt x="1444" y="976"/>
                  </a:lnTo>
                  <a:lnTo>
                    <a:pt x="1433" y="976"/>
                  </a:lnTo>
                  <a:lnTo>
                    <a:pt x="1421" y="976"/>
                  </a:lnTo>
                  <a:lnTo>
                    <a:pt x="1410" y="976"/>
                  </a:lnTo>
                  <a:lnTo>
                    <a:pt x="1399" y="976"/>
                  </a:lnTo>
                  <a:lnTo>
                    <a:pt x="1387" y="976"/>
                  </a:lnTo>
                  <a:lnTo>
                    <a:pt x="1376" y="976"/>
                  </a:lnTo>
                  <a:lnTo>
                    <a:pt x="1364" y="976"/>
                  </a:lnTo>
                  <a:lnTo>
                    <a:pt x="1353" y="976"/>
                  </a:lnTo>
                  <a:lnTo>
                    <a:pt x="1342" y="976"/>
                  </a:lnTo>
                  <a:lnTo>
                    <a:pt x="1330" y="976"/>
                  </a:lnTo>
                  <a:lnTo>
                    <a:pt x="1319" y="976"/>
                  </a:lnTo>
                  <a:lnTo>
                    <a:pt x="1308" y="976"/>
                  </a:lnTo>
                  <a:lnTo>
                    <a:pt x="1297" y="976"/>
                  </a:lnTo>
                  <a:lnTo>
                    <a:pt x="1285" y="976"/>
                  </a:lnTo>
                  <a:lnTo>
                    <a:pt x="1274" y="976"/>
                  </a:lnTo>
                  <a:lnTo>
                    <a:pt x="1262" y="976"/>
                  </a:lnTo>
                  <a:lnTo>
                    <a:pt x="1251" y="976"/>
                  </a:lnTo>
                  <a:lnTo>
                    <a:pt x="1239" y="976"/>
                  </a:lnTo>
                  <a:lnTo>
                    <a:pt x="1228" y="976"/>
                  </a:lnTo>
                  <a:lnTo>
                    <a:pt x="1217" y="976"/>
                  </a:lnTo>
                  <a:lnTo>
                    <a:pt x="1205" y="976"/>
                  </a:lnTo>
                  <a:lnTo>
                    <a:pt x="1194" y="976"/>
                  </a:lnTo>
                  <a:lnTo>
                    <a:pt x="1182" y="976"/>
                  </a:lnTo>
                  <a:lnTo>
                    <a:pt x="1172" y="976"/>
                  </a:lnTo>
                  <a:lnTo>
                    <a:pt x="1160" y="976"/>
                  </a:lnTo>
                  <a:lnTo>
                    <a:pt x="1149" y="976"/>
                  </a:lnTo>
                  <a:lnTo>
                    <a:pt x="1137" y="976"/>
                  </a:lnTo>
                  <a:lnTo>
                    <a:pt x="1126" y="976"/>
                  </a:lnTo>
                  <a:lnTo>
                    <a:pt x="1115" y="976"/>
                  </a:lnTo>
                  <a:lnTo>
                    <a:pt x="1103" y="976"/>
                  </a:lnTo>
                  <a:lnTo>
                    <a:pt x="1092" y="976"/>
                  </a:lnTo>
                  <a:lnTo>
                    <a:pt x="1080" y="976"/>
                  </a:lnTo>
                  <a:lnTo>
                    <a:pt x="1069" y="976"/>
                  </a:lnTo>
                  <a:lnTo>
                    <a:pt x="1057" y="976"/>
                  </a:lnTo>
                  <a:lnTo>
                    <a:pt x="1046" y="976"/>
                  </a:lnTo>
                  <a:lnTo>
                    <a:pt x="1035" y="976"/>
                  </a:lnTo>
                  <a:lnTo>
                    <a:pt x="1023" y="976"/>
                  </a:lnTo>
                  <a:lnTo>
                    <a:pt x="1012" y="976"/>
                  </a:lnTo>
                  <a:lnTo>
                    <a:pt x="1000" y="976"/>
                  </a:lnTo>
                  <a:lnTo>
                    <a:pt x="989" y="976"/>
                  </a:lnTo>
                  <a:lnTo>
                    <a:pt x="978" y="970"/>
                  </a:lnTo>
                  <a:lnTo>
                    <a:pt x="966" y="976"/>
                  </a:lnTo>
                  <a:lnTo>
                    <a:pt x="955" y="970"/>
                  </a:lnTo>
                  <a:lnTo>
                    <a:pt x="943" y="976"/>
                  </a:lnTo>
                  <a:lnTo>
                    <a:pt x="932" y="970"/>
                  </a:lnTo>
                  <a:lnTo>
                    <a:pt x="921" y="970"/>
                  </a:lnTo>
                  <a:lnTo>
                    <a:pt x="910" y="970"/>
                  </a:lnTo>
                  <a:lnTo>
                    <a:pt x="898" y="957"/>
                  </a:lnTo>
                  <a:lnTo>
                    <a:pt x="887" y="963"/>
                  </a:lnTo>
                  <a:lnTo>
                    <a:pt x="875" y="905"/>
                  </a:lnTo>
                  <a:lnTo>
                    <a:pt x="864" y="911"/>
                  </a:lnTo>
                  <a:lnTo>
                    <a:pt x="853" y="937"/>
                  </a:lnTo>
                  <a:lnTo>
                    <a:pt x="841" y="918"/>
                  </a:lnTo>
                  <a:lnTo>
                    <a:pt x="830" y="924"/>
                  </a:lnTo>
                  <a:lnTo>
                    <a:pt x="818" y="957"/>
                  </a:lnTo>
                  <a:lnTo>
                    <a:pt x="807" y="905"/>
                  </a:lnTo>
                  <a:lnTo>
                    <a:pt x="796" y="898"/>
                  </a:lnTo>
                  <a:lnTo>
                    <a:pt x="785" y="879"/>
                  </a:lnTo>
                  <a:lnTo>
                    <a:pt x="773" y="924"/>
                  </a:lnTo>
                  <a:lnTo>
                    <a:pt x="762" y="873"/>
                  </a:lnTo>
                  <a:lnTo>
                    <a:pt x="751" y="905"/>
                  </a:lnTo>
                  <a:lnTo>
                    <a:pt x="739" y="911"/>
                  </a:lnTo>
                  <a:lnTo>
                    <a:pt x="728" y="898"/>
                  </a:lnTo>
                  <a:lnTo>
                    <a:pt x="716" y="950"/>
                  </a:lnTo>
                  <a:lnTo>
                    <a:pt x="705" y="944"/>
                  </a:lnTo>
                  <a:lnTo>
                    <a:pt x="694" y="918"/>
                  </a:lnTo>
                  <a:lnTo>
                    <a:pt x="682" y="931"/>
                  </a:lnTo>
                  <a:lnTo>
                    <a:pt x="671" y="957"/>
                  </a:lnTo>
                  <a:lnTo>
                    <a:pt x="659" y="937"/>
                  </a:lnTo>
                  <a:lnTo>
                    <a:pt x="648" y="963"/>
                  </a:lnTo>
                  <a:lnTo>
                    <a:pt x="637" y="957"/>
                  </a:lnTo>
                  <a:lnTo>
                    <a:pt x="626" y="944"/>
                  </a:lnTo>
                  <a:lnTo>
                    <a:pt x="614" y="957"/>
                  </a:lnTo>
                  <a:lnTo>
                    <a:pt x="603" y="970"/>
                  </a:lnTo>
                  <a:lnTo>
                    <a:pt x="591" y="970"/>
                  </a:lnTo>
                  <a:lnTo>
                    <a:pt x="580" y="976"/>
                  </a:lnTo>
                  <a:lnTo>
                    <a:pt x="569" y="970"/>
                  </a:lnTo>
                  <a:lnTo>
                    <a:pt x="557" y="976"/>
                  </a:lnTo>
                  <a:lnTo>
                    <a:pt x="546" y="963"/>
                  </a:lnTo>
                  <a:lnTo>
                    <a:pt x="534" y="963"/>
                  </a:lnTo>
                  <a:lnTo>
                    <a:pt x="523" y="963"/>
                  </a:lnTo>
                  <a:lnTo>
                    <a:pt x="512" y="970"/>
                  </a:lnTo>
                  <a:lnTo>
                    <a:pt x="501" y="976"/>
                  </a:lnTo>
                  <a:lnTo>
                    <a:pt x="489" y="970"/>
                  </a:lnTo>
                  <a:lnTo>
                    <a:pt x="478" y="970"/>
                  </a:lnTo>
                  <a:lnTo>
                    <a:pt x="466" y="970"/>
                  </a:lnTo>
                  <a:lnTo>
                    <a:pt x="455" y="976"/>
                  </a:lnTo>
                  <a:lnTo>
                    <a:pt x="444" y="976"/>
                  </a:lnTo>
                  <a:lnTo>
                    <a:pt x="432" y="963"/>
                  </a:lnTo>
                  <a:lnTo>
                    <a:pt x="421" y="970"/>
                  </a:lnTo>
                  <a:lnTo>
                    <a:pt x="409" y="963"/>
                  </a:lnTo>
                  <a:lnTo>
                    <a:pt x="398" y="963"/>
                  </a:lnTo>
                  <a:lnTo>
                    <a:pt x="387" y="957"/>
                  </a:lnTo>
                  <a:lnTo>
                    <a:pt x="376" y="944"/>
                  </a:lnTo>
                  <a:lnTo>
                    <a:pt x="364" y="931"/>
                  </a:lnTo>
                  <a:lnTo>
                    <a:pt x="353" y="976"/>
                  </a:lnTo>
                  <a:lnTo>
                    <a:pt x="341" y="976"/>
                  </a:lnTo>
                  <a:lnTo>
                    <a:pt x="330" y="976"/>
                  </a:lnTo>
                  <a:lnTo>
                    <a:pt x="319" y="976"/>
                  </a:lnTo>
                  <a:lnTo>
                    <a:pt x="307" y="976"/>
                  </a:lnTo>
                  <a:lnTo>
                    <a:pt x="296" y="976"/>
                  </a:lnTo>
                  <a:lnTo>
                    <a:pt x="284" y="976"/>
                  </a:lnTo>
                  <a:lnTo>
                    <a:pt x="273" y="976"/>
                  </a:lnTo>
                  <a:lnTo>
                    <a:pt x="262" y="976"/>
                  </a:lnTo>
                  <a:lnTo>
                    <a:pt x="251" y="976"/>
                  </a:lnTo>
                  <a:lnTo>
                    <a:pt x="239" y="976"/>
                  </a:lnTo>
                  <a:lnTo>
                    <a:pt x="227" y="976"/>
                  </a:lnTo>
                  <a:lnTo>
                    <a:pt x="216" y="976"/>
                  </a:lnTo>
                  <a:lnTo>
                    <a:pt x="205" y="976"/>
                  </a:lnTo>
                  <a:lnTo>
                    <a:pt x="193" y="976"/>
                  </a:lnTo>
                  <a:lnTo>
                    <a:pt x="182" y="976"/>
                  </a:lnTo>
                  <a:lnTo>
                    <a:pt x="170" y="976"/>
                  </a:lnTo>
                  <a:lnTo>
                    <a:pt x="159" y="976"/>
                  </a:lnTo>
                  <a:lnTo>
                    <a:pt x="148" y="976"/>
                  </a:lnTo>
                  <a:lnTo>
                    <a:pt x="136" y="976"/>
                  </a:lnTo>
                  <a:lnTo>
                    <a:pt x="125" y="976"/>
                  </a:lnTo>
                  <a:lnTo>
                    <a:pt x="114" y="976"/>
                  </a:lnTo>
                  <a:lnTo>
                    <a:pt x="102" y="976"/>
                  </a:lnTo>
                  <a:lnTo>
                    <a:pt x="91" y="976"/>
                  </a:lnTo>
                  <a:lnTo>
                    <a:pt x="80" y="976"/>
                  </a:lnTo>
                  <a:lnTo>
                    <a:pt x="68" y="976"/>
                  </a:lnTo>
                  <a:lnTo>
                    <a:pt x="57" y="976"/>
                  </a:lnTo>
                  <a:lnTo>
                    <a:pt x="45" y="976"/>
                  </a:lnTo>
                  <a:lnTo>
                    <a:pt x="34" y="976"/>
                  </a:lnTo>
                  <a:lnTo>
                    <a:pt x="23" y="976"/>
                  </a:lnTo>
                  <a:lnTo>
                    <a:pt x="11" y="976"/>
                  </a:lnTo>
                  <a:lnTo>
                    <a:pt x="0" y="976"/>
                  </a:lnTo>
                  <a:lnTo>
                    <a:pt x="0" y="343"/>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983" name="Line 455">
              <a:extLst>
                <a:ext uri="{FF2B5EF4-FFF2-40B4-BE49-F238E27FC236}">
                  <a16:creationId xmlns:a16="http://schemas.microsoft.com/office/drawing/2014/main" id="{2FFCECAB-202C-D44F-81D6-CC70FD6CCF20}"/>
                </a:ext>
              </a:extLst>
            </p:cNvPr>
            <p:cNvSpPr>
              <a:spLocks noChangeShapeType="1"/>
            </p:cNvSpPr>
            <p:nvPr/>
          </p:nvSpPr>
          <p:spPr bwMode="auto">
            <a:xfrm>
              <a:off x="2440" y="2649"/>
              <a:ext cx="1461"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84" name="Line 456">
              <a:extLst>
                <a:ext uri="{FF2B5EF4-FFF2-40B4-BE49-F238E27FC236}">
                  <a16:creationId xmlns:a16="http://schemas.microsoft.com/office/drawing/2014/main" id="{DDB33B55-B064-614F-BF3D-D5ED7E08D844}"/>
                </a:ext>
              </a:extLst>
            </p:cNvPr>
            <p:cNvSpPr>
              <a:spLocks noChangeShapeType="1"/>
            </p:cNvSpPr>
            <p:nvPr/>
          </p:nvSpPr>
          <p:spPr bwMode="auto">
            <a:xfrm flipV="1">
              <a:off x="2430" y="2630"/>
              <a:ext cx="0" cy="59"/>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85" name="Line 457">
              <a:extLst>
                <a:ext uri="{FF2B5EF4-FFF2-40B4-BE49-F238E27FC236}">
                  <a16:creationId xmlns:a16="http://schemas.microsoft.com/office/drawing/2014/main" id="{21A974CE-9FFD-8044-8E19-0AE4D9CDF6AC}"/>
                </a:ext>
              </a:extLst>
            </p:cNvPr>
            <p:cNvSpPr>
              <a:spLocks noChangeShapeType="1"/>
            </p:cNvSpPr>
            <p:nvPr/>
          </p:nvSpPr>
          <p:spPr bwMode="auto">
            <a:xfrm flipV="1">
              <a:off x="2544"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86" name="Line 458">
              <a:extLst>
                <a:ext uri="{FF2B5EF4-FFF2-40B4-BE49-F238E27FC236}">
                  <a16:creationId xmlns:a16="http://schemas.microsoft.com/office/drawing/2014/main" id="{858687DB-6F86-8446-9F88-526D53C72A72}"/>
                </a:ext>
              </a:extLst>
            </p:cNvPr>
            <p:cNvSpPr>
              <a:spLocks noChangeShapeType="1"/>
            </p:cNvSpPr>
            <p:nvPr/>
          </p:nvSpPr>
          <p:spPr bwMode="auto">
            <a:xfrm flipV="1">
              <a:off x="2609"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87" name="Line 459">
              <a:extLst>
                <a:ext uri="{FF2B5EF4-FFF2-40B4-BE49-F238E27FC236}">
                  <a16:creationId xmlns:a16="http://schemas.microsoft.com/office/drawing/2014/main" id="{134F7C45-CC1F-1B4D-8B21-B08E1C5808A8}"/>
                </a:ext>
              </a:extLst>
            </p:cNvPr>
            <p:cNvSpPr>
              <a:spLocks noChangeShapeType="1"/>
            </p:cNvSpPr>
            <p:nvPr/>
          </p:nvSpPr>
          <p:spPr bwMode="auto">
            <a:xfrm flipV="1">
              <a:off x="2653"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88" name="Line 460">
              <a:extLst>
                <a:ext uri="{FF2B5EF4-FFF2-40B4-BE49-F238E27FC236}">
                  <a16:creationId xmlns:a16="http://schemas.microsoft.com/office/drawing/2014/main" id="{EC69AC2D-A983-CF4A-8475-A9C683F4C03A}"/>
                </a:ext>
              </a:extLst>
            </p:cNvPr>
            <p:cNvSpPr>
              <a:spLocks noChangeShapeType="1"/>
            </p:cNvSpPr>
            <p:nvPr/>
          </p:nvSpPr>
          <p:spPr bwMode="auto">
            <a:xfrm flipV="1">
              <a:off x="2692"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89" name="Line 461">
              <a:extLst>
                <a:ext uri="{FF2B5EF4-FFF2-40B4-BE49-F238E27FC236}">
                  <a16:creationId xmlns:a16="http://schemas.microsoft.com/office/drawing/2014/main" id="{17B45325-09DF-E045-A1F1-318EAE6F83BD}"/>
                </a:ext>
              </a:extLst>
            </p:cNvPr>
            <p:cNvSpPr>
              <a:spLocks noChangeShapeType="1"/>
            </p:cNvSpPr>
            <p:nvPr/>
          </p:nvSpPr>
          <p:spPr bwMode="auto">
            <a:xfrm flipV="1">
              <a:off x="2723"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0" name="Line 462">
              <a:extLst>
                <a:ext uri="{FF2B5EF4-FFF2-40B4-BE49-F238E27FC236}">
                  <a16:creationId xmlns:a16="http://schemas.microsoft.com/office/drawing/2014/main" id="{4A2E8B12-FB78-7E44-B568-9B9BCDA2DE5C}"/>
                </a:ext>
              </a:extLst>
            </p:cNvPr>
            <p:cNvSpPr>
              <a:spLocks noChangeShapeType="1"/>
            </p:cNvSpPr>
            <p:nvPr/>
          </p:nvSpPr>
          <p:spPr bwMode="auto">
            <a:xfrm flipV="1">
              <a:off x="2744"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1" name="Line 463">
              <a:extLst>
                <a:ext uri="{FF2B5EF4-FFF2-40B4-BE49-F238E27FC236}">
                  <a16:creationId xmlns:a16="http://schemas.microsoft.com/office/drawing/2014/main" id="{E08FD9A3-118B-9346-AA8A-753537E9600E}"/>
                </a:ext>
              </a:extLst>
            </p:cNvPr>
            <p:cNvSpPr>
              <a:spLocks noChangeShapeType="1"/>
            </p:cNvSpPr>
            <p:nvPr/>
          </p:nvSpPr>
          <p:spPr bwMode="auto">
            <a:xfrm flipV="1">
              <a:off x="2766"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2" name="Line 464">
              <a:extLst>
                <a:ext uri="{FF2B5EF4-FFF2-40B4-BE49-F238E27FC236}">
                  <a16:creationId xmlns:a16="http://schemas.microsoft.com/office/drawing/2014/main" id="{1028D20C-FEE2-6F4C-BCF6-7B56C0439D0A}"/>
                </a:ext>
              </a:extLst>
            </p:cNvPr>
            <p:cNvSpPr>
              <a:spLocks noChangeShapeType="1"/>
            </p:cNvSpPr>
            <p:nvPr/>
          </p:nvSpPr>
          <p:spPr bwMode="auto">
            <a:xfrm flipV="1">
              <a:off x="2784"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3" name="Line 465">
              <a:extLst>
                <a:ext uri="{FF2B5EF4-FFF2-40B4-BE49-F238E27FC236}">
                  <a16:creationId xmlns:a16="http://schemas.microsoft.com/office/drawing/2014/main" id="{A3CE1CFF-D8E1-E249-9E68-D515B5FBECE4}"/>
                </a:ext>
              </a:extLst>
            </p:cNvPr>
            <p:cNvSpPr>
              <a:spLocks noChangeShapeType="1"/>
            </p:cNvSpPr>
            <p:nvPr/>
          </p:nvSpPr>
          <p:spPr bwMode="auto">
            <a:xfrm flipV="1">
              <a:off x="2804"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4" name="Line 466">
              <a:extLst>
                <a:ext uri="{FF2B5EF4-FFF2-40B4-BE49-F238E27FC236}">
                  <a16:creationId xmlns:a16="http://schemas.microsoft.com/office/drawing/2014/main" id="{90B1FDD8-3CBA-9C43-A05B-FE28CE5BE4A3}"/>
                </a:ext>
              </a:extLst>
            </p:cNvPr>
            <p:cNvSpPr>
              <a:spLocks noChangeShapeType="1"/>
            </p:cNvSpPr>
            <p:nvPr/>
          </p:nvSpPr>
          <p:spPr bwMode="auto">
            <a:xfrm flipV="1">
              <a:off x="2804" y="2630"/>
              <a:ext cx="0" cy="59"/>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5" name="Line 467">
              <a:extLst>
                <a:ext uri="{FF2B5EF4-FFF2-40B4-BE49-F238E27FC236}">
                  <a16:creationId xmlns:a16="http://schemas.microsoft.com/office/drawing/2014/main" id="{A2B05F50-3AF3-084A-82CD-64855F726270}"/>
                </a:ext>
              </a:extLst>
            </p:cNvPr>
            <p:cNvSpPr>
              <a:spLocks noChangeShapeType="1"/>
            </p:cNvSpPr>
            <p:nvPr/>
          </p:nvSpPr>
          <p:spPr bwMode="auto">
            <a:xfrm flipV="1">
              <a:off x="2915"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6" name="Line 468">
              <a:extLst>
                <a:ext uri="{FF2B5EF4-FFF2-40B4-BE49-F238E27FC236}">
                  <a16:creationId xmlns:a16="http://schemas.microsoft.com/office/drawing/2014/main" id="{7B833D73-7672-F14E-B7EB-E7A3C96AED31}"/>
                </a:ext>
              </a:extLst>
            </p:cNvPr>
            <p:cNvSpPr>
              <a:spLocks noChangeShapeType="1"/>
            </p:cNvSpPr>
            <p:nvPr/>
          </p:nvSpPr>
          <p:spPr bwMode="auto">
            <a:xfrm flipV="1">
              <a:off x="2982"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7" name="Line 469">
              <a:extLst>
                <a:ext uri="{FF2B5EF4-FFF2-40B4-BE49-F238E27FC236}">
                  <a16:creationId xmlns:a16="http://schemas.microsoft.com/office/drawing/2014/main" id="{AC181DB2-DE6B-2F4B-842E-4587BC511007}"/>
                </a:ext>
              </a:extLst>
            </p:cNvPr>
            <p:cNvSpPr>
              <a:spLocks noChangeShapeType="1"/>
            </p:cNvSpPr>
            <p:nvPr/>
          </p:nvSpPr>
          <p:spPr bwMode="auto">
            <a:xfrm flipV="1">
              <a:off x="3027"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8" name="Line 470">
              <a:extLst>
                <a:ext uri="{FF2B5EF4-FFF2-40B4-BE49-F238E27FC236}">
                  <a16:creationId xmlns:a16="http://schemas.microsoft.com/office/drawing/2014/main" id="{1625B8E8-5392-4243-B9B4-256E8F265610}"/>
                </a:ext>
              </a:extLst>
            </p:cNvPr>
            <p:cNvSpPr>
              <a:spLocks noChangeShapeType="1"/>
            </p:cNvSpPr>
            <p:nvPr/>
          </p:nvSpPr>
          <p:spPr bwMode="auto">
            <a:xfrm flipV="1">
              <a:off x="3063"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999" name="Line 471">
              <a:extLst>
                <a:ext uri="{FF2B5EF4-FFF2-40B4-BE49-F238E27FC236}">
                  <a16:creationId xmlns:a16="http://schemas.microsoft.com/office/drawing/2014/main" id="{DEB49E24-633E-BA4A-A64B-9AB91051E477}"/>
                </a:ext>
              </a:extLst>
            </p:cNvPr>
            <p:cNvSpPr>
              <a:spLocks noChangeShapeType="1"/>
            </p:cNvSpPr>
            <p:nvPr/>
          </p:nvSpPr>
          <p:spPr bwMode="auto">
            <a:xfrm flipV="1">
              <a:off x="3095"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0" name="Line 472">
              <a:extLst>
                <a:ext uri="{FF2B5EF4-FFF2-40B4-BE49-F238E27FC236}">
                  <a16:creationId xmlns:a16="http://schemas.microsoft.com/office/drawing/2014/main" id="{D62D23C0-CB3C-3D4B-89F6-AE04B9A20F79}"/>
                </a:ext>
              </a:extLst>
            </p:cNvPr>
            <p:cNvSpPr>
              <a:spLocks noChangeShapeType="1"/>
            </p:cNvSpPr>
            <p:nvPr/>
          </p:nvSpPr>
          <p:spPr bwMode="auto">
            <a:xfrm flipV="1">
              <a:off x="3117"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1" name="Line 473">
              <a:extLst>
                <a:ext uri="{FF2B5EF4-FFF2-40B4-BE49-F238E27FC236}">
                  <a16:creationId xmlns:a16="http://schemas.microsoft.com/office/drawing/2014/main" id="{65112096-1113-F64E-8219-E1733FA8BFCF}"/>
                </a:ext>
              </a:extLst>
            </p:cNvPr>
            <p:cNvSpPr>
              <a:spLocks noChangeShapeType="1"/>
            </p:cNvSpPr>
            <p:nvPr/>
          </p:nvSpPr>
          <p:spPr bwMode="auto">
            <a:xfrm flipV="1">
              <a:off x="3139"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2" name="Line 474">
              <a:extLst>
                <a:ext uri="{FF2B5EF4-FFF2-40B4-BE49-F238E27FC236}">
                  <a16:creationId xmlns:a16="http://schemas.microsoft.com/office/drawing/2014/main" id="{A6F01E14-327B-694B-8AE7-3231EEA413E1}"/>
                </a:ext>
              </a:extLst>
            </p:cNvPr>
            <p:cNvSpPr>
              <a:spLocks noChangeShapeType="1"/>
            </p:cNvSpPr>
            <p:nvPr/>
          </p:nvSpPr>
          <p:spPr bwMode="auto">
            <a:xfrm flipV="1">
              <a:off x="3158"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3" name="Line 475">
              <a:extLst>
                <a:ext uri="{FF2B5EF4-FFF2-40B4-BE49-F238E27FC236}">
                  <a16:creationId xmlns:a16="http://schemas.microsoft.com/office/drawing/2014/main" id="{1C4C1A36-5A03-4948-A907-E9CE507CEEB4}"/>
                </a:ext>
              </a:extLst>
            </p:cNvPr>
            <p:cNvSpPr>
              <a:spLocks noChangeShapeType="1"/>
            </p:cNvSpPr>
            <p:nvPr/>
          </p:nvSpPr>
          <p:spPr bwMode="auto">
            <a:xfrm flipV="1">
              <a:off x="3175"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4" name="Line 476">
              <a:extLst>
                <a:ext uri="{FF2B5EF4-FFF2-40B4-BE49-F238E27FC236}">
                  <a16:creationId xmlns:a16="http://schemas.microsoft.com/office/drawing/2014/main" id="{80EAEC34-6439-394A-9117-CBEA3139CE8D}"/>
                </a:ext>
              </a:extLst>
            </p:cNvPr>
            <p:cNvSpPr>
              <a:spLocks noChangeShapeType="1"/>
            </p:cNvSpPr>
            <p:nvPr/>
          </p:nvSpPr>
          <p:spPr bwMode="auto">
            <a:xfrm flipV="1">
              <a:off x="3175" y="2630"/>
              <a:ext cx="0" cy="59"/>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5" name="Line 477">
              <a:extLst>
                <a:ext uri="{FF2B5EF4-FFF2-40B4-BE49-F238E27FC236}">
                  <a16:creationId xmlns:a16="http://schemas.microsoft.com/office/drawing/2014/main" id="{0D83541B-74E1-9440-BDE2-4CEFBD381E1B}"/>
                </a:ext>
              </a:extLst>
            </p:cNvPr>
            <p:cNvSpPr>
              <a:spLocks noChangeShapeType="1"/>
            </p:cNvSpPr>
            <p:nvPr/>
          </p:nvSpPr>
          <p:spPr bwMode="auto">
            <a:xfrm flipV="1">
              <a:off x="3287"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6" name="Line 478">
              <a:extLst>
                <a:ext uri="{FF2B5EF4-FFF2-40B4-BE49-F238E27FC236}">
                  <a16:creationId xmlns:a16="http://schemas.microsoft.com/office/drawing/2014/main" id="{35615B33-957D-C645-A910-E48E8512FEA2}"/>
                </a:ext>
              </a:extLst>
            </p:cNvPr>
            <p:cNvSpPr>
              <a:spLocks noChangeShapeType="1"/>
            </p:cNvSpPr>
            <p:nvPr/>
          </p:nvSpPr>
          <p:spPr bwMode="auto">
            <a:xfrm flipV="1">
              <a:off x="3355"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7" name="Line 479">
              <a:extLst>
                <a:ext uri="{FF2B5EF4-FFF2-40B4-BE49-F238E27FC236}">
                  <a16:creationId xmlns:a16="http://schemas.microsoft.com/office/drawing/2014/main" id="{72398577-789B-0E47-B522-64178F85D994}"/>
                </a:ext>
              </a:extLst>
            </p:cNvPr>
            <p:cNvSpPr>
              <a:spLocks noChangeShapeType="1"/>
            </p:cNvSpPr>
            <p:nvPr/>
          </p:nvSpPr>
          <p:spPr bwMode="auto">
            <a:xfrm flipV="1">
              <a:off x="3399"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8" name="Line 480">
              <a:extLst>
                <a:ext uri="{FF2B5EF4-FFF2-40B4-BE49-F238E27FC236}">
                  <a16:creationId xmlns:a16="http://schemas.microsoft.com/office/drawing/2014/main" id="{642E162E-E777-0542-B921-02ABCE2F3AD1}"/>
                </a:ext>
              </a:extLst>
            </p:cNvPr>
            <p:cNvSpPr>
              <a:spLocks noChangeShapeType="1"/>
            </p:cNvSpPr>
            <p:nvPr/>
          </p:nvSpPr>
          <p:spPr bwMode="auto">
            <a:xfrm flipV="1">
              <a:off x="3436"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09" name="Line 481">
              <a:extLst>
                <a:ext uri="{FF2B5EF4-FFF2-40B4-BE49-F238E27FC236}">
                  <a16:creationId xmlns:a16="http://schemas.microsoft.com/office/drawing/2014/main" id="{FB0AB17E-09A0-C945-9B56-AD8593BD0066}"/>
                </a:ext>
              </a:extLst>
            </p:cNvPr>
            <p:cNvSpPr>
              <a:spLocks noChangeShapeType="1"/>
            </p:cNvSpPr>
            <p:nvPr/>
          </p:nvSpPr>
          <p:spPr bwMode="auto">
            <a:xfrm flipV="1">
              <a:off x="3466"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0" name="Line 482">
              <a:extLst>
                <a:ext uri="{FF2B5EF4-FFF2-40B4-BE49-F238E27FC236}">
                  <a16:creationId xmlns:a16="http://schemas.microsoft.com/office/drawing/2014/main" id="{E581AE15-BD51-EE43-A9EE-512C1FFB3784}"/>
                </a:ext>
              </a:extLst>
            </p:cNvPr>
            <p:cNvSpPr>
              <a:spLocks noChangeShapeType="1"/>
            </p:cNvSpPr>
            <p:nvPr/>
          </p:nvSpPr>
          <p:spPr bwMode="auto">
            <a:xfrm flipV="1">
              <a:off x="3490"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1" name="Line 483">
              <a:extLst>
                <a:ext uri="{FF2B5EF4-FFF2-40B4-BE49-F238E27FC236}">
                  <a16:creationId xmlns:a16="http://schemas.microsoft.com/office/drawing/2014/main" id="{B17290A6-B40C-3145-94DD-CB75FBD8199D}"/>
                </a:ext>
              </a:extLst>
            </p:cNvPr>
            <p:cNvSpPr>
              <a:spLocks noChangeShapeType="1"/>
            </p:cNvSpPr>
            <p:nvPr/>
          </p:nvSpPr>
          <p:spPr bwMode="auto">
            <a:xfrm flipV="1">
              <a:off x="3512"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2" name="Line 484">
              <a:extLst>
                <a:ext uri="{FF2B5EF4-FFF2-40B4-BE49-F238E27FC236}">
                  <a16:creationId xmlns:a16="http://schemas.microsoft.com/office/drawing/2014/main" id="{F06D59E4-0C05-CE4C-865B-D1AB850551A3}"/>
                </a:ext>
              </a:extLst>
            </p:cNvPr>
            <p:cNvSpPr>
              <a:spLocks noChangeShapeType="1"/>
            </p:cNvSpPr>
            <p:nvPr/>
          </p:nvSpPr>
          <p:spPr bwMode="auto">
            <a:xfrm flipV="1">
              <a:off x="3530"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3" name="Line 485">
              <a:extLst>
                <a:ext uri="{FF2B5EF4-FFF2-40B4-BE49-F238E27FC236}">
                  <a16:creationId xmlns:a16="http://schemas.microsoft.com/office/drawing/2014/main" id="{FFDB708D-7871-4248-A71D-F6AE54166431}"/>
                </a:ext>
              </a:extLst>
            </p:cNvPr>
            <p:cNvSpPr>
              <a:spLocks noChangeShapeType="1"/>
            </p:cNvSpPr>
            <p:nvPr/>
          </p:nvSpPr>
          <p:spPr bwMode="auto">
            <a:xfrm flipV="1">
              <a:off x="3549"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4" name="Line 486">
              <a:extLst>
                <a:ext uri="{FF2B5EF4-FFF2-40B4-BE49-F238E27FC236}">
                  <a16:creationId xmlns:a16="http://schemas.microsoft.com/office/drawing/2014/main" id="{3460E379-5F26-284F-B7A6-282240908E52}"/>
                </a:ext>
              </a:extLst>
            </p:cNvPr>
            <p:cNvSpPr>
              <a:spLocks noChangeShapeType="1"/>
            </p:cNvSpPr>
            <p:nvPr/>
          </p:nvSpPr>
          <p:spPr bwMode="auto">
            <a:xfrm flipV="1">
              <a:off x="3549" y="2630"/>
              <a:ext cx="0" cy="59"/>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5" name="Line 487">
              <a:extLst>
                <a:ext uri="{FF2B5EF4-FFF2-40B4-BE49-F238E27FC236}">
                  <a16:creationId xmlns:a16="http://schemas.microsoft.com/office/drawing/2014/main" id="{78CC2A68-02B4-7E44-8C3D-F19E273B7C8C}"/>
                </a:ext>
              </a:extLst>
            </p:cNvPr>
            <p:cNvSpPr>
              <a:spLocks noChangeShapeType="1"/>
            </p:cNvSpPr>
            <p:nvPr/>
          </p:nvSpPr>
          <p:spPr bwMode="auto">
            <a:xfrm flipV="1">
              <a:off x="3661"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6" name="Line 488">
              <a:extLst>
                <a:ext uri="{FF2B5EF4-FFF2-40B4-BE49-F238E27FC236}">
                  <a16:creationId xmlns:a16="http://schemas.microsoft.com/office/drawing/2014/main" id="{2F89BA5B-4525-0F42-8E42-E42C9E856814}"/>
                </a:ext>
              </a:extLst>
            </p:cNvPr>
            <p:cNvSpPr>
              <a:spLocks noChangeShapeType="1"/>
            </p:cNvSpPr>
            <p:nvPr/>
          </p:nvSpPr>
          <p:spPr bwMode="auto">
            <a:xfrm flipV="1">
              <a:off x="3726"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7" name="Line 489">
              <a:extLst>
                <a:ext uri="{FF2B5EF4-FFF2-40B4-BE49-F238E27FC236}">
                  <a16:creationId xmlns:a16="http://schemas.microsoft.com/office/drawing/2014/main" id="{3FD9BEBE-5D4E-3645-A82B-2322254D1381}"/>
                </a:ext>
              </a:extLst>
            </p:cNvPr>
            <p:cNvSpPr>
              <a:spLocks noChangeShapeType="1"/>
            </p:cNvSpPr>
            <p:nvPr/>
          </p:nvSpPr>
          <p:spPr bwMode="auto">
            <a:xfrm flipV="1">
              <a:off x="3770"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8" name="Line 490">
              <a:extLst>
                <a:ext uri="{FF2B5EF4-FFF2-40B4-BE49-F238E27FC236}">
                  <a16:creationId xmlns:a16="http://schemas.microsoft.com/office/drawing/2014/main" id="{1271E8D3-9F55-F045-A8BC-6D28A11EEA99}"/>
                </a:ext>
              </a:extLst>
            </p:cNvPr>
            <p:cNvSpPr>
              <a:spLocks noChangeShapeType="1"/>
            </p:cNvSpPr>
            <p:nvPr/>
          </p:nvSpPr>
          <p:spPr bwMode="auto">
            <a:xfrm flipV="1">
              <a:off x="3807"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19" name="Line 491">
              <a:extLst>
                <a:ext uri="{FF2B5EF4-FFF2-40B4-BE49-F238E27FC236}">
                  <a16:creationId xmlns:a16="http://schemas.microsoft.com/office/drawing/2014/main" id="{D79C4BCF-F0BF-9149-9DB4-96B3FE879261}"/>
                </a:ext>
              </a:extLst>
            </p:cNvPr>
            <p:cNvSpPr>
              <a:spLocks noChangeShapeType="1"/>
            </p:cNvSpPr>
            <p:nvPr/>
          </p:nvSpPr>
          <p:spPr bwMode="auto">
            <a:xfrm flipV="1">
              <a:off x="3837"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0" name="Line 492">
              <a:extLst>
                <a:ext uri="{FF2B5EF4-FFF2-40B4-BE49-F238E27FC236}">
                  <a16:creationId xmlns:a16="http://schemas.microsoft.com/office/drawing/2014/main" id="{498C778F-C058-034E-9378-24779883BED7}"/>
                </a:ext>
              </a:extLst>
            </p:cNvPr>
            <p:cNvSpPr>
              <a:spLocks noChangeShapeType="1"/>
            </p:cNvSpPr>
            <p:nvPr/>
          </p:nvSpPr>
          <p:spPr bwMode="auto">
            <a:xfrm flipV="1">
              <a:off x="3861"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1" name="Line 493">
              <a:extLst>
                <a:ext uri="{FF2B5EF4-FFF2-40B4-BE49-F238E27FC236}">
                  <a16:creationId xmlns:a16="http://schemas.microsoft.com/office/drawing/2014/main" id="{CC51D03B-D02A-C447-944E-7497A033E952}"/>
                </a:ext>
              </a:extLst>
            </p:cNvPr>
            <p:cNvSpPr>
              <a:spLocks noChangeShapeType="1"/>
            </p:cNvSpPr>
            <p:nvPr/>
          </p:nvSpPr>
          <p:spPr bwMode="auto">
            <a:xfrm flipV="1">
              <a:off x="3884"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2" name="Line 494">
              <a:extLst>
                <a:ext uri="{FF2B5EF4-FFF2-40B4-BE49-F238E27FC236}">
                  <a16:creationId xmlns:a16="http://schemas.microsoft.com/office/drawing/2014/main" id="{34BD31A6-4B05-7F41-94F5-6A9A09747920}"/>
                </a:ext>
              </a:extLst>
            </p:cNvPr>
            <p:cNvSpPr>
              <a:spLocks noChangeShapeType="1"/>
            </p:cNvSpPr>
            <p:nvPr/>
          </p:nvSpPr>
          <p:spPr bwMode="auto">
            <a:xfrm flipV="1">
              <a:off x="3902"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3" name="Line 495">
              <a:extLst>
                <a:ext uri="{FF2B5EF4-FFF2-40B4-BE49-F238E27FC236}">
                  <a16:creationId xmlns:a16="http://schemas.microsoft.com/office/drawing/2014/main" id="{BB2F4267-BD11-D642-9E25-3467DE164FB0}"/>
                </a:ext>
              </a:extLst>
            </p:cNvPr>
            <p:cNvSpPr>
              <a:spLocks noChangeShapeType="1"/>
            </p:cNvSpPr>
            <p:nvPr/>
          </p:nvSpPr>
          <p:spPr bwMode="auto">
            <a:xfrm flipV="1">
              <a:off x="3921" y="2629"/>
              <a:ext cx="0" cy="4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4" name="Line 496">
              <a:extLst>
                <a:ext uri="{FF2B5EF4-FFF2-40B4-BE49-F238E27FC236}">
                  <a16:creationId xmlns:a16="http://schemas.microsoft.com/office/drawing/2014/main" id="{7E00B151-1095-1C42-B09A-C919BBF6C1F4}"/>
                </a:ext>
              </a:extLst>
            </p:cNvPr>
            <p:cNvSpPr>
              <a:spLocks noChangeShapeType="1"/>
            </p:cNvSpPr>
            <p:nvPr/>
          </p:nvSpPr>
          <p:spPr bwMode="auto">
            <a:xfrm flipV="1">
              <a:off x="3921" y="2630"/>
              <a:ext cx="0" cy="59"/>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5" name="Line 497">
              <a:extLst>
                <a:ext uri="{FF2B5EF4-FFF2-40B4-BE49-F238E27FC236}">
                  <a16:creationId xmlns:a16="http://schemas.microsoft.com/office/drawing/2014/main" id="{456AA1CF-695A-2747-B8CD-F656938FE2D5}"/>
                </a:ext>
              </a:extLst>
            </p:cNvPr>
            <p:cNvSpPr>
              <a:spLocks noChangeShapeType="1"/>
            </p:cNvSpPr>
            <p:nvPr/>
          </p:nvSpPr>
          <p:spPr bwMode="auto">
            <a:xfrm flipV="1">
              <a:off x="2430" y="1686"/>
              <a:ext cx="0" cy="97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6" name="Line 498">
              <a:extLst>
                <a:ext uri="{FF2B5EF4-FFF2-40B4-BE49-F238E27FC236}">
                  <a16:creationId xmlns:a16="http://schemas.microsoft.com/office/drawing/2014/main" id="{DF2D8331-EAE8-AC48-B7A6-8AD1DC267756}"/>
                </a:ext>
              </a:extLst>
            </p:cNvPr>
            <p:cNvSpPr>
              <a:spLocks noChangeShapeType="1"/>
            </p:cNvSpPr>
            <p:nvPr/>
          </p:nvSpPr>
          <p:spPr bwMode="auto">
            <a:xfrm>
              <a:off x="2396" y="264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7" name="Line 499">
              <a:extLst>
                <a:ext uri="{FF2B5EF4-FFF2-40B4-BE49-F238E27FC236}">
                  <a16:creationId xmlns:a16="http://schemas.microsoft.com/office/drawing/2014/main" id="{65FC60D4-95D4-0F4D-A62A-9621CB82179F}"/>
                </a:ext>
              </a:extLst>
            </p:cNvPr>
            <p:cNvSpPr>
              <a:spLocks noChangeShapeType="1"/>
            </p:cNvSpPr>
            <p:nvPr/>
          </p:nvSpPr>
          <p:spPr bwMode="auto">
            <a:xfrm>
              <a:off x="2412" y="263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8" name="Line 500">
              <a:extLst>
                <a:ext uri="{FF2B5EF4-FFF2-40B4-BE49-F238E27FC236}">
                  <a16:creationId xmlns:a16="http://schemas.microsoft.com/office/drawing/2014/main" id="{B628B337-ADA2-6C44-8AA6-29FD9D6FCAFA}"/>
                </a:ext>
              </a:extLst>
            </p:cNvPr>
            <p:cNvSpPr>
              <a:spLocks noChangeShapeType="1"/>
            </p:cNvSpPr>
            <p:nvPr/>
          </p:nvSpPr>
          <p:spPr bwMode="auto">
            <a:xfrm>
              <a:off x="2412" y="262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29" name="Line 501">
              <a:extLst>
                <a:ext uri="{FF2B5EF4-FFF2-40B4-BE49-F238E27FC236}">
                  <a16:creationId xmlns:a16="http://schemas.microsoft.com/office/drawing/2014/main" id="{7DA59DEC-BA05-AD41-9DE2-B849DD6CF0CE}"/>
                </a:ext>
              </a:extLst>
            </p:cNvPr>
            <p:cNvSpPr>
              <a:spLocks noChangeShapeType="1"/>
            </p:cNvSpPr>
            <p:nvPr/>
          </p:nvSpPr>
          <p:spPr bwMode="auto">
            <a:xfrm>
              <a:off x="2412" y="261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0" name="Line 502">
              <a:extLst>
                <a:ext uri="{FF2B5EF4-FFF2-40B4-BE49-F238E27FC236}">
                  <a16:creationId xmlns:a16="http://schemas.microsoft.com/office/drawing/2014/main" id="{DC1F73A1-D527-1941-A92C-FED4AC5AEB86}"/>
                </a:ext>
              </a:extLst>
            </p:cNvPr>
            <p:cNvSpPr>
              <a:spLocks noChangeShapeType="1"/>
            </p:cNvSpPr>
            <p:nvPr/>
          </p:nvSpPr>
          <p:spPr bwMode="auto">
            <a:xfrm>
              <a:off x="2412" y="259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1" name="Line 503">
              <a:extLst>
                <a:ext uri="{FF2B5EF4-FFF2-40B4-BE49-F238E27FC236}">
                  <a16:creationId xmlns:a16="http://schemas.microsoft.com/office/drawing/2014/main" id="{10BA3C36-3085-CB49-A086-58CBC98F77E8}"/>
                </a:ext>
              </a:extLst>
            </p:cNvPr>
            <p:cNvSpPr>
              <a:spLocks noChangeShapeType="1"/>
            </p:cNvSpPr>
            <p:nvPr/>
          </p:nvSpPr>
          <p:spPr bwMode="auto">
            <a:xfrm>
              <a:off x="2396" y="2583"/>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2" name="Line 504">
              <a:extLst>
                <a:ext uri="{FF2B5EF4-FFF2-40B4-BE49-F238E27FC236}">
                  <a16:creationId xmlns:a16="http://schemas.microsoft.com/office/drawing/2014/main" id="{C00CE9F1-3152-7541-A15C-AFCACBEF85CB}"/>
                </a:ext>
              </a:extLst>
            </p:cNvPr>
            <p:cNvSpPr>
              <a:spLocks noChangeShapeType="1"/>
            </p:cNvSpPr>
            <p:nvPr/>
          </p:nvSpPr>
          <p:spPr bwMode="auto">
            <a:xfrm>
              <a:off x="2412" y="256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3" name="Line 505">
              <a:extLst>
                <a:ext uri="{FF2B5EF4-FFF2-40B4-BE49-F238E27FC236}">
                  <a16:creationId xmlns:a16="http://schemas.microsoft.com/office/drawing/2014/main" id="{659B3697-1912-B34D-AB5D-424CC9AD302B}"/>
                </a:ext>
              </a:extLst>
            </p:cNvPr>
            <p:cNvSpPr>
              <a:spLocks noChangeShapeType="1"/>
            </p:cNvSpPr>
            <p:nvPr/>
          </p:nvSpPr>
          <p:spPr bwMode="auto">
            <a:xfrm>
              <a:off x="2412" y="255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4" name="Line 506">
              <a:extLst>
                <a:ext uri="{FF2B5EF4-FFF2-40B4-BE49-F238E27FC236}">
                  <a16:creationId xmlns:a16="http://schemas.microsoft.com/office/drawing/2014/main" id="{B9D7B4B7-3A55-F541-913E-37EE2B4784E6}"/>
                </a:ext>
              </a:extLst>
            </p:cNvPr>
            <p:cNvSpPr>
              <a:spLocks noChangeShapeType="1"/>
            </p:cNvSpPr>
            <p:nvPr/>
          </p:nvSpPr>
          <p:spPr bwMode="auto">
            <a:xfrm>
              <a:off x="2412" y="254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5" name="Line 507">
              <a:extLst>
                <a:ext uri="{FF2B5EF4-FFF2-40B4-BE49-F238E27FC236}">
                  <a16:creationId xmlns:a16="http://schemas.microsoft.com/office/drawing/2014/main" id="{3F5173D7-8B56-304B-8B15-0C3A739FF9D4}"/>
                </a:ext>
              </a:extLst>
            </p:cNvPr>
            <p:cNvSpPr>
              <a:spLocks noChangeShapeType="1"/>
            </p:cNvSpPr>
            <p:nvPr/>
          </p:nvSpPr>
          <p:spPr bwMode="auto">
            <a:xfrm>
              <a:off x="2412" y="253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6" name="Line 508">
              <a:extLst>
                <a:ext uri="{FF2B5EF4-FFF2-40B4-BE49-F238E27FC236}">
                  <a16:creationId xmlns:a16="http://schemas.microsoft.com/office/drawing/2014/main" id="{2501AABC-05B4-0A47-BC40-EB665A519CC1}"/>
                </a:ext>
              </a:extLst>
            </p:cNvPr>
            <p:cNvSpPr>
              <a:spLocks noChangeShapeType="1"/>
            </p:cNvSpPr>
            <p:nvPr/>
          </p:nvSpPr>
          <p:spPr bwMode="auto">
            <a:xfrm>
              <a:off x="2396" y="2517"/>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7" name="Line 509">
              <a:extLst>
                <a:ext uri="{FF2B5EF4-FFF2-40B4-BE49-F238E27FC236}">
                  <a16:creationId xmlns:a16="http://schemas.microsoft.com/office/drawing/2014/main" id="{5ABF4440-F696-FF44-B30B-C4A3FCC14F7E}"/>
                </a:ext>
              </a:extLst>
            </p:cNvPr>
            <p:cNvSpPr>
              <a:spLocks noChangeShapeType="1"/>
            </p:cNvSpPr>
            <p:nvPr/>
          </p:nvSpPr>
          <p:spPr bwMode="auto">
            <a:xfrm>
              <a:off x="2412" y="250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8" name="Line 510">
              <a:extLst>
                <a:ext uri="{FF2B5EF4-FFF2-40B4-BE49-F238E27FC236}">
                  <a16:creationId xmlns:a16="http://schemas.microsoft.com/office/drawing/2014/main" id="{8EB56292-D701-CB4B-8488-3882BD904893}"/>
                </a:ext>
              </a:extLst>
            </p:cNvPr>
            <p:cNvSpPr>
              <a:spLocks noChangeShapeType="1"/>
            </p:cNvSpPr>
            <p:nvPr/>
          </p:nvSpPr>
          <p:spPr bwMode="auto">
            <a:xfrm>
              <a:off x="2412" y="249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39" name="Line 511">
              <a:extLst>
                <a:ext uri="{FF2B5EF4-FFF2-40B4-BE49-F238E27FC236}">
                  <a16:creationId xmlns:a16="http://schemas.microsoft.com/office/drawing/2014/main" id="{086B9861-40D8-6145-952E-B63B758500F6}"/>
                </a:ext>
              </a:extLst>
            </p:cNvPr>
            <p:cNvSpPr>
              <a:spLocks noChangeShapeType="1"/>
            </p:cNvSpPr>
            <p:nvPr/>
          </p:nvSpPr>
          <p:spPr bwMode="auto">
            <a:xfrm>
              <a:off x="2412" y="247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0" name="Line 512">
              <a:extLst>
                <a:ext uri="{FF2B5EF4-FFF2-40B4-BE49-F238E27FC236}">
                  <a16:creationId xmlns:a16="http://schemas.microsoft.com/office/drawing/2014/main" id="{00330FAD-F812-BF4C-8C0F-8330A3F15320}"/>
                </a:ext>
              </a:extLst>
            </p:cNvPr>
            <p:cNvSpPr>
              <a:spLocks noChangeShapeType="1"/>
            </p:cNvSpPr>
            <p:nvPr/>
          </p:nvSpPr>
          <p:spPr bwMode="auto">
            <a:xfrm>
              <a:off x="2412" y="246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1" name="Line 513">
              <a:extLst>
                <a:ext uri="{FF2B5EF4-FFF2-40B4-BE49-F238E27FC236}">
                  <a16:creationId xmlns:a16="http://schemas.microsoft.com/office/drawing/2014/main" id="{F1F191E0-0B69-4549-946A-FEE78E7CC500}"/>
                </a:ext>
              </a:extLst>
            </p:cNvPr>
            <p:cNvSpPr>
              <a:spLocks noChangeShapeType="1"/>
            </p:cNvSpPr>
            <p:nvPr/>
          </p:nvSpPr>
          <p:spPr bwMode="auto">
            <a:xfrm>
              <a:off x="2396" y="2451"/>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2" name="Line 514">
              <a:extLst>
                <a:ext uri="{FF2B5EF4-FFF2-40B4-BE49-F238E27FC236}">
                  <a16:creationId xmlns:a16="http://schemas.microsoft.com/office/drawing/2014/main" id="{095DA0F3-D07E-1441-B019-4C428DF5B4FE}"/>
                </a:ext>
              </a:extLst>
            </p:cNvPr>
            <p:cNvSpPr>
              <a:spLocks noChangeShapeType="1"/>
            </p:cNvSpPr>
            <p:nvPr/>
          </p:nvSpPr>
          <p:spPr bwMode="auto">
            <a:xfrm>
              <a:off x="2412" y="243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3" name="Line 515">
              <a:extLst>
                <a:ext uri="{FF2B5EF4-FFF2-40B4-BE49-F238E27FC236}">
                  <a16:creationId xmlns:a16="http://schemas.microsoft.com/office/drawing/2014/main" id="{ED4BA6FB-5DA7-4546-AF7A-C73AA9F9805E}"/>
                </a:ext>
              </a:extLst>
            </p:cNvPr>
            <p:cNvSpPr>
              <a:spLocks noChangeShapeType="1"/>
            </p:cNvSpPr>
            <p:nvPr/>
          </p:nvSpPr>
          <p:spPr bwMode="auto">
            <a:xfrm>
              <a:off x="2412" y="242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4" name="Line 516">
              <a:extLst>
                <a:ext uri="{FF2B5EF4-FFF2-40B4-BE49-F238E27FC236}">
                  <a16:creationId xmlns:a16="http://schemas.microsoft.com/office/drawing/2014/main" id="{F2757BD8-8D81-C141-BF27-0C9DAD5B9A4D}"/>
                </a:ext>
              </a:extLst>
            </p:cNvPr>
            <p:cNvSpPr>
              <a:spLocks noChangeShapeType="1"/>
            </p:cNvSpPr>
            <p:nvPr/>
          </p:nvSpPr>
          <p:spPr bwMode="auto">
            <a:xfrm>
              <a:off x="2412" y="241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5" name="Line 517">
              <a:extLst>
                <a:ext uri="{FF2B5EF4-FFF2-40B4-BE49-F238E27FC236}">
                  <a16:creationId xmlns:a16="http://schemas.microsoft.com/office/drawing/2014/main" id="{EE5371D4-EF09-5146-B837-C9EF18FF9654}"/>
                </a:ext>
              </a:extLst>
            </p:cNvPr>
            <p:cNvSpPr>
              <a:spLocks noChangeShapeType="1"/>
            </p:cNvSpPr>
            <p:nvPr/>
          </p:nvSpPr>
          <p:spPr bwMode="auto">
            <a:xfrm>
              <a:off x="2412" y="240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6" name="Line 518">
              <a:extLst>
                <a:ext uri="{FF2B5EF4-FFF2-40B4-BE49-F238E27FC236}">
                  <a16:creationId xmlns:a16="http://schemas.microsoft.com/office/drawing/2014/main" id="{EF59DE80-27D1-6340-BCD6-90C78C782B48}"/>
                </a:ext>
              </a:extLst>
            </p:cNvPr>
            <p:cNvSpPr>
              <a:spLocks noChangeShapeType="1"/>
            </p:cNvSpPr>
            <p:nvPr/>
          </p:nvSpPr>
          <p:spPr bwMode="auto">
            <a:xfrm>
              <a:off x="2396" y="2388"/>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7" name="Line 519">
              <a:extLst>
                <a:ext uri="{FF2B5EF4-FFF2-40B4-BE49-F238E27FC236}">
                  <a16:creationId xmlns:a16="http://schemas.microsoft.com/office/drawing/2014/main" id="{C5D9A8E4-04E7-0547-A4C9-AE2C9D2B863C}"/>
                </a:ext>
              </a:extLst>
            </p:cNvPr>
            <p:cNvSpPr>
              <a:spLocks noChangeShapeType="1"/>
            </p:cNvSpPr>
            <p:nvPr/>
          </p:nvSpPr>
          <p:spPr bwMode="auto">
            <a:xfrm>
              <a:off x="2412" y="237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8" name="Line 520">
              <a:extLst>
                <a:ext uri="{FF2B5EF4-FFF2-40B4-BE49-F238E27FC236}">
                  <a16:creationId xmlns:a16="http://schemas.microsoft.com/office/drawing/2014/main" id="{FA9DC206-7F57-9740-83D1-923B7EA878B6}"/>
                </a:ext>
              </a:extLst>
            </p:cNvPr>
            <p:cNvSpPr>
              <a:spLocks noChangeShapeType="1"/>
            </p:cNvSpPr>
            <p:nvPr/>
          </p:nvSpPr>
          <p:spPr bwMode="auto">
            <a:xfrm>
              <a:off x="2412" y="236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49" name="Line 521">
              <a:extLst>
                <a:ext uri="{FF2B5EF4-FFF2-40B4-BE49-F238E27FC236}">
                  <a16:creationId xmlns:a16="http://schemas.microsoft.com/office/drawing/2014/main" id="{84FEABC8-4CA5-C94C-9036-8CAD93B5D5B4}"/>
                </a:ext>
              </a:extLst>
            </p:cNvPr>
            <p:cNvSpPr>
              <a:spLocks noChangeShapeType="1"/>
            </p:cNvSpPr>
            <p:nvPr/>
          </p:nvSpPr>
          <p:spPr bwMode="auto">
            <a:xfrm>
              <a:off x="2412" y="234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0" name="Line 522">
              <a:extLst>
                <a:ext uri="{FF2B5EF4-FFF2-40B4-BE49-F238E27FC236}">
                  <a16:creationId xmlns:a16="http://schemas.microsoft.com/office/drawing/2014/main" id="{3E38EF74-ADB5-0B49-80DA-635993DA83EA}"/>
                </a:ext>
              </a:extLst>
            </p:cNvPr>
            <p:cNvSpPr>
              <a:spLocks noChangeShapeType="1"/>
            </p:cNvSpPr>
            <p:nvPr/>
          </p:nvSpPr>
          <p:spPr bwMode="auto">
            <a:xfrm>
              <a:off x="2412" y="233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1" name="Line 523">
              <a:extLst>
                <a:ext uri="{FF2B5EF4-FFF2-40B4-BE49-F238E27FC236}">
                  <a16:creationId xmlns:a16="http://schemas.microsoft.com/office/drawing/2014/main" id="{870C8F43-5AC4-3745-AADD-78712E35F83A}"/>
                </a:ext>
              </a:extLst>
            </p:cNvPr>
            <p:cNvSpPr>
              <a:spLocks noChangeShapeType="1"/>
            </p:cNvSpPr>
            <p:nvPr/>
          </p:nvSpPr>
          <p:spPr bwMode="auto">
            <a:xfrm>
              <a:off x="2396" y="231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2" name="Line 524">
              <a:extLst>
                <a:ext uri="{FF2B5EF4-FFF2-40B4-BE49-F238E27FC236}">
                  <a16:creationId xmlns:a16="http://schemas.microsoft.com/office/drawing/2014/main" id="{5D4D40B3-17AB-B145-B08F-80F22899C48E}"/>
                </a:ext>
              </a:extLst>
            </p:cNvPr>
            <p:cNvSpPr>
              <a:spLocks noChangeShapeType="1"/>
            </p:cNvSpPr>
            <p:nvPr/>
          </p:nvSpPr>
          <p:spPr bwMode="auto">
            <a:xfrm>
              <a:off x="2412" y="231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3" name="Line 525">
              <a:extLst>
                <a:ext uri="{FF2B5EF4-FFF2-40B4-BE49-F238E27FC236}">
                  <a16:creationId xmlns:a16="http://schemas.microsoft.com/office/drawing/2014/main" id="{7308BB96-E0E8-C943-A984-D85E26DF020A}"/>
                </a:ext>
              </a:extLst>
            </p:cNvPr>
            <p:cNvSpPr>
              <a:spLocks noChangeShapeType="1"/>
            </p:cNvSpPr>
            <p:nvPr/>
          </p:nvSpPr>
          <p:spPr bwMode="auto">
            <a:xfrm>
              <a:off x="2412" y="229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4" name="Line 526">
              <a:extLst>
                <a:ext uri="{FF2B5EF4-FFF2-40B4-BE49-F238E27FC236}">
                  <a16:creationId xmlns:a16="http://schemas.microsoft.com/office/drawing/2014/main" id="{690C9B79-BD71-CA4B-81F6-94372DBFD750}"/>
                </a:ext>
              </a:extLst>
            </p:cNvPr>
            <p:cNvSpPr>
              <a:spLocks noChangeShapeType="1"/>
            </p:cNvSpPr>
            <p:nvPr/>
          </p:nvSpPr>
          <p:spPr bwMode="auto">
            <a:xfrm>
              <a:off x="2412" y="228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5" name="Line 527">
              <a:extLst>
                <a:ext uri="{FF2B5EF4-FFF2-40B4-BE49-F238E27FC236}">
                  <a16:creationId xmlns:a16="http://schemas.microsoft.com/office/drawing/2014/main" id="{8E30D7CD-6888-7747-8213-67E659A6B1F9}"/>
                </a:ext>
              </a:extLst>
            </p:cNvPr>
            <p:cNvSpPr>
              <a:spLocks noChangeShapeType="1"/>
            </p:cNvSpPr>
            <p:nvPr/>
          </p:nvSpPr>
          <p:spPr bwMode="auto">
            <a:xfrm>
              <a:off x="2412" y="226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6" name="Line 528">
              <a:extLst>
                <a:ext uri="{FF2B5EF4-FFF2-40B4-BE49-F238E27FC236}">
                  <a16:creationId xmlns:a16="http://schemas.microsoft.com/office/drawing/2014/main" id="{F37597DE-C255-054D-8F23-E93694637C3B}"/>
                </a:ext>
              </a:extLst>
            </p:cNvPr>
            <p:cNvSpPr>
              <a:spLocks noChangeShapeType="1"/>
            </p:cNvSpPr>
            <p:nvPr/>
          </p:nvSpPr>
          <p:spPr bwMode="auto">
            <a:xfrm>
              <a:off x="2396" y="225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7" name="Line 529">
              <a:extLst>
                <a:ext uri="{FF2B5EF4-FFF2-40B4-BE49-F238E27FC236}">
                  <a16:creationId xmlns:a16="http://schemas.microsoft.com/office/drawing/2014/main" id="{29382DAE-13C1-BD4A-9B94-9DC3A28A82C8}"/>
                </a:ext>
              </a:extLst>
            </p:cNvPr>
            <p:cNvSpPr>
              <a:spLocks noChangeShapeType="1"/>
            </p:cNvSpPr>
            <p:nvPr/>
          </p:nvSpPr>
          <p:spPr bwMode="auto">
            <a:xfrm>
              <a:off x="2412" y="224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8" name="Line 530">
              <a:extLst>
                <a:ext uri="{FF2B5EF4-FFF2-40B4-BE49-F238E27FC236}">
                  <a16:creationId xmlns:a16="http://schemas.microsoft.com/office/drawing/2014/main" id="{8EEA27E9-C876-2B49-895A-8198A0EC0213}"/>
                </a:ext>
              </a:extLst>
            </p:cNvPr>
            <p:cNvSpPr>
              <a:spLocks noChangeShapeType="1"/>
            </p:cNvSpPr>
            <p:nvPr/>
          </p:nvSpPr>
          <p:spPr bwMode="auto">
            <a:xfrm>
              <a:off x="2412" y="223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59" name="Line 531">
              <a:extLst>
                <a:ext uri="{FF2B5EF4-FFF2-40B4-BE49-F238E27FC236}">
                  <a16:creationId xmlns:a16="http://schemas.microsoft.com/office/drawing/2014/main" id="{7BBC1A6E-D331-1D4F-A684-D4559DADB663}"/>
                </a:ext>
              </a:extLst>
            </p:cNvPr>
            <p:cNvSpPr>
              <a:spLocks noChangeShapeType="1"/>
            </p:cNvSpPr>
            <p:nvPr/>
          </p:nvSpPr>
          <p:spPr bwMode="auto">
            <a:xfrm>
              <a:off x="2412" y="221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0" name="Line 532">
              <a:extLst>
                <a:ext uri="{FF2B5EF4-FFF2-40B4-BE49-F238E27FC236}">
                  <a16:creationId xmlns:a16="http://schemas.microsoft.com/office/drawing/2014/main" id="{04E9F07B-81F9-B148-A3F4-BBD7E9B3810F}"/>
                </a:ext>
              </a:extLst>
            </p:cNvPr>
            <p:cNvSpPr>
              <a:spLocks noChangeShapeType="1"/>
            </p:cNvSpPr>
            <p:nvPr/>
          </p:nvSpPr>
          <p:spPr bwMode="auto">
            <a:xfrm>
              <a:off x="2412" y="220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1" name="Line 533">
              <a:extLst>
                <a:ext uri="{FF2B5EF4-FFF2-40B4-BE49-F238E27FC236}">
                  <a16:creationId xmlns:a16="http://schemas.microsoft.com/office/drawing/2014/main" id="{6F477B95-42B0-D14D-90A4-CA005F9DDB4D}"/>
                </a:ext>
              </a:extLst>
            </p:cNvPr>
            <p:cNvSpPr>
              <a:spLocks noChangeShapeType="1"/>
            </p:cNvSpPr>
            <p:nvPr/>
          </p:nvSpPr>
          <p:spPr bwMode="auto">
            <a:xfrm>
              <a:off x="2396" y="2190"/>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2" name="Line 534">
              <a:extLst>
                <a:ext uri="{FF2B5EF4-FFF2-40B4-BE49-F238E27FC236}">
                  <a16:creationId xmlns:a16="http://schemas.microsoft.com/office/drawing/2014/main" id="{D94BCD6C-4FA1-7043-AAF3-44B2EA6992DD}"/>
                </a:ext>
              </a:extLst>
            </p:cNvPr>
            <p:cNvSpPr>
              <a:spLocks noChangeShapeType="1"/>
            </p:cNvSpPr>
            <p:nvPr/>
          </p:nvSpPr>
          <p:spPr bwMode="auto">
            <a:xfrm>
              <a:off x="2412" y="217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3" name="Line 535">
              <a:extLst>
                <a:ext uri="{FF2B5EF4-FFF2-40B4-BE49-F238E27FC236}">
                  <a16:creationId xmlns:a16="http://schemas.microsoft.com/office/drawing/2014/main" id="{3A41F8F6-40C7-7048-8EE2-F5CAE29F03DB}"/>
                </a:ext>
              </a:extLst>
            </p:cNvPr>
            <p:cNvSpPr>
              <a:spLocks noChangeShapeType="1"/>
            </p:cNvSpPr>
            <p:nvPr/>
          </p:nvSpPr>
          <p:spPr bwMode="auto">
            <a:xfrm>
              <a:off x="2412" y="216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4" name="Line 536">
              <a:extLst>
                <a:ext uri="{FF2B5EF4-FFF2-40B4-BE49-F238E27FC236}">
                  <a16:creationId xmlns:a16="http://schemas.microsoft.com/office/drawing/2014/main" id="{D2440C8B-8282-C44F-9AA3-67E42FA5B049}"/>
                </a:ext>
              </a:extLst>
            </p:cNvPr>
            <p:cNvSpPr>
              <a:spLocks noChangeShapeType="1"/>
            </p:cNvSpPr>
            <p:nvPr/>
          </p:nvSpPr>
          <p:spPr bwMode="auto">
            <a:xfrm>
              <a:off x="2412" y="215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5" name="Line 537">
              <a:extLst>
                <a:ext uri="{FF2B5EF4-FFF2-40B4-BE49-F238E27FC236}">
                  <a16:creationId xmlns:a16="http://schemas.microsoft.com/office/drawing/2014/main" id="{1563B8F8-2F4F-2842-99DF-55A90C7CD062}"/>
                </a:ext>
              </a:extLst>
            </p:cNvPr>
            <p:cNvSpPr>
              <a:spLocks noChangeShapeType="1"/>
            </p:cNvSpPr>
            <p:nvPr/>
          </p:nvSpPr>
          <p:spPr bwMode="auto">
            <a:xfrm>
              <a:off x="2412" y="213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6" name="Line 538">
              <a:extLst>
                <a:ext uri="{FF2B5EF4-FFF2-40B4-BE49-F238E27FC236}">
                  <a16:creationId xmlns:a16="http://schemas.microsoft.com/office/drawing/2014/main" id="{F5EE0020-1950-5145-ABE6-893BB6CD53D8}"/>
                </a:ext>
              </a:extLst>
            </p:cNvPr>
            <p:cNvSpPr>
              <a:spLocks noChangeShapeType="1"/>
            </p:cNvSpPr>
            <p:nvPr/>
          </p:nvSpPr>
          <p:spPr bwMode="auto">
            <a:xfrm>
              <a:off x="2396" y="212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7" name="Line 539">
              <a:extLst>
                <a:ext uri="{FF2B5EF4-FFF2-40B4-BE49-F238E27FC236}">
                  <a16:creationId xmlns:a16="http://schemas.microsoft.com/office/drawing/2014/main" id="{478FD8BD-C2FA-EA44-9D48-02FCB3D4982A}"/>
                </a:ext>
              </a:extLst>
            </p:cNvPr>
            <p:cNvSpPr>
              <a:spLocks noChangeShapeType="1"/>
            </p:cNvSpPr>
            <p:nvPr/>
          </p:nvSpPr>
          <p:spPr bwMode="auto">
            <a:xfrm>
              <a:off x="2412" y="211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8" name="Line 540">
              <a:extLst>
                <a:ext uri="{FF2B5EF4-FFF2-40B4-BE49-F238E27FC236}">
                  <a16:creationId xmlns:a16="http://schemas.microsoft.com/office/drawing/2014/main" id="{E8AD4EF7-1C19-EE47-A748-678DD16520A6}"/>
                </a:ext>
              </a:extLst>
            </p:cNvPr>
            <p:cNvSpPr>
              <a:spLocks noChangeShapeType="1"/>
            </p:cNvSpPr>
            <p:nvPr/>
          </p:nvSpPr>
          <p:spPr bwMode="auto">
            <a:xfrm>
              <a:off x="2412" y="210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69" name="Line 541">
              <a:extLst>
                <a:ext uri="{FF2B5EF4-FFF2-40B4-BE49-F238E27FC236}">
                  <a16:creationId xmlns:a16="http://schemas.microsoft.com/office/drawing/2014/main" id="{E1D7F712-AFF1-9042-BBC3-7E4CF82A3D3C}"/>
                </a:ext>
              </a:extLst>
            </p:cNvPr>
            <p:cNvSpPr>
              <a:spLocks noChangeShapeType="1"/>
            </p:cNvSpPr>
            <p:nvPr/>
          </p:nvSpPr>
          <p:spPr bwMode="auto">
            <a:xfrm>
              <a:off x="2412" y="208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0" name="Line 542">
              <a:extLst>
                <a:ext uri="{FF2B5EF4-FFF2-40B4-BE49-F238E27FC236}">
                  <a16:creationId xmlns:a16="http://schemas.microsoft.com/office/drawing/2014/main" id="{4B1E6593-F6F9-DE4C-8181-9443848D89C3}"/>
                </a:ext>
              </a:extLst>
            </p:cNvPr>
            <p:cNvSpPr>
              <a:spLocks noChangeShapeType="1"/>
            </p:cNvSpPr>
            <p:nvPr/>
          </p:nvSpPr>
          <p:spPr bwMode="auto">
            <a:xfrm>
              <a:off x="2412" y="207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1" name="Line 543">
              <a:extLst>
                <a:ext uri="{FF2B5EF4-FFF2-40B4-BE49-F238E27FC236}">
                  <a16:creationId xmlns:a16="http://schemas.microsoft.com/office/drawing/2014/main" id="{DD8F6367-DA30-7640-866C-B34BF2FDC968}"/>
                </a:ext>
              </a:extLst>
            </p:cNvPr>
            <p:cNvSpPr>
              <a:spLocks noChangeShapeType="1"/>
            </p:cNvSpPr>
            <p:nvPr/>
          </p:nvSpPr>
          <p:spPr bwMode="auto">
            <a:xfrm>
              <a:off x="2396" y="205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2" name="Line 544">
              <a:extLst>
                <a:ext uri="{FF2B5EF4-FFF2-40B4-BE49-F238E27FC236}">
                  <a16:creationId xmlns:a16="http://schemas.microsoft.com/office/drawing/2014/main" id="{E4BE2695-5CC0-4741-9B4E-B4505D4EFDBB}"/>
                </a:ext>
              </a:extLst>
            </p:cNvPr>
            <p:cNvSpPr>
              <a:spLocks noChangeShapeType="1"/>
            </p:cNvSpPr>
            <p:nvPr/>
          </p:nvSpPr>
          <p:spPr bwMode="auto">
            <a:xfrm>
              <a:off x="2412" y="204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3" name="Line 545">
              <a:extLst>
                <a:ext uri="{FF2B5EF4-FFF2-40B4-BE49-F238E27FC236}">
                  <a16:creationId xmlns:a16="http://schemas.microsoft.com/office/drawing/2014/main" id="{36941949-DA9D-5D48-B3C1-C4D1781DEDC5}"/>
                </a:ext>
              </a:extLst>
            </p:cNvPr>
            <p:cNvSpPr>
              <a:spLocks noChangeShapeType="1"/>
            </p:cNvSpPr>
            <p:nvPr/>
          </p:nvSpPr>
          <p:spPr bwMode="auto">
            <a:xfrm>
              <a:off x="2412" y="203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4" name="Line 546">
              <a:extLst>
                <a:ext uri="{FF2B5EF4-FFF2-40B4-BE49-F238E27FC236}">
                  <a16:creationId xmlns:a16="http://schemas.microsoft.com/office/drawing/2014/main" id="{C1F8E63C-8607-4048-AFC0-8BBF04DD7ABD}"/>
                </a:ext>
              </a:extLst>
            </p:cNvPr>
            <p:cNvSpPr>
              <a:spLocks noChangeShapeType="1"/>
            </p:cNvSpPr>
            <p:nvPr/>
          </p:nvSpPr>
          <p:spPr bwMode="auto">
            <a:xfrm>
              <a:off x="2412" y="202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5" name="Line 547">
              <a:extLst>
                <a:ext uri="{FF2B5EF4-FFF2-40B4-BE49-F238E27FC236}">
                  <a16:creationId xmlns:a16="http://schemas.microsoft.com/office/drawing/2014/main" id="{AA7B5C27-9FD6-EC4A-9282-26EE8511F7C9}"/>
                </a:ext>
              </a:extLst>
            </p:cNvPr>
            <p:cNvSpPr>
              <a:spLocks noChangeShapeType="1"/>
            </p:cNvSpPr>
            <p:nvPr/>
          </p:nvSpPr>
          <p:spPr bwMode="auto">
            <a:xfrm>
              <a:off x="2412" y="200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6" name="Line 548">
              <a:extLst>
                <a:ext uri="{FF2B5EF4-FFF2-40B4-BE49-F238E27FC236}">
                  <a16:creationId xmlns:a16="http://schemas.microsoft.com/office/drawing/2014/main" id="{59BAB1CE-486C-3147-A55C-9A293A600650}"/>
                </a:ext>
              </a:extLst>
            </p:cNvPr>
            <p:cNvSpPr>
              <a:spLocks noChangeShapeType="1"/>
            </p:cNvSpPr>
            <p:nvPr/>
          </p:nvSpPr>
          <p:spPr bwMode="auto">
            <a:xfrm>
              <a:off x="2396" y="1992"/>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7" name="Line 549">
              <a:extLst>
                <a:ext uri="{FF2B5EF4-FFF2-40B4-BE49-F238E27FC236}">
                  <a16:creationId xmlns:a16="http://schemas.microsoft.com/office/drawing/2014/main" id="{FC8FC639-D80F-B84F-B007-5C63EADE435E}"/>
                </a:ext>
              </a:extLst>
            </p:cNvPr>
            <p:cNvSpPr>
              <a:spLocks noChangeShapeType="1"/>
            </p:cNvSpPr>
            <p:nvPr/>
          </p:nvSpPr>
          <p:spPr bwMode="auto">
            <a:xfrm>
              <a:off x="2412" y="198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8" name="Line 550">
              <a:extLst>
                <a:ext uri="{FF2B5EF4-FFF2-40B4-BE49-F238E27FC236}">
                  <a16:creationId xmlns:a16="http://schemas.microsoft.com/office/drawing/2014/main" id="{6008651B-66D2-294A-9984-159D8AC5C043}"/>
                </a:ext>
              </a:extLst>
            </p:cNvPr>
            <p:cNvSpPr>
              <a:spLocks noChangeShapeType="1"/>
            </p:cNvSpPr>
            <p:nvPr/>
          </p:nvSpPr>
          <p:spPr bwMode="auto">
            <a:xfrm>
              <a:off x="2412" y="196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79" name="Line 551">
              <a:extLst>
                <a:ext uri="{FF2B5EF4-FFF2-40B4-BE49-F238E27FC236}">
                  <a16:creationId xmlns:a16="http://schemas.microsoft.com/office/drawing/2014/main" id="{37D192FC-5B46-974C-902B-C13D261E1B48}"/>
                </a:ext>
              </a:extLst>
            </p:cNvPr>
            <p:cNvSpPr>
              <a:spLocks noChangeShapeType="1"/>
            </p:cNvSpPr>
            <p:nvPr/>
          </p:nvSpPr>
          <p:spPr bwMode="auto">
            <a:xfrm>
              <a:off x="2412" y="195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0" name="Line 552">
              <a:extLst>
                <a:ext uri="{FF2B5EF4-FFF2-40B4-BE49-F238E27FC236}">
                  <a16:creationId xmlns:a16="http://schemas.microsoft.com/office/drawing/2014/main" id="{1DA980E8-EDF3-F944-8EC7-F62467F777E3}"/>
                </a:ext>
              </a:extLst>
            </p:cNvPr>
            <p:cNvSpPr>
              <a:spLocks noChangeShapeType="1"/>
            </p:cNvSpPr>
            <p:nvPr/>
          </p:nvSpPr>
          <p:spPr bwMode="auto">
            <a:xfrm>
              <a:off x="2412" y="194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1" name="Line 553">
              <a:extLst>
                <a:ext uri="{FF2B5EF4-FFF2-40B4-BE49-F238E27FC236}">
                  <a16:creationId xmlns:a16="http://schemas.microsoft.com/office/drawing/2014/main" id="{081034FC-AD69-284E-9124-F1558F769425}"/>
                </a:ext>
              </a:extLst>
            </p:cNvPr>
            <p:cNvSpPr>
              <a:spLocks noChangeShapeType="1"/>
            </p:cNvSpPr>
            <p:nvPr/>
          </p:nvSpPr>
          <p:spPr bwMode="auto">
            <a:xfrm>
              <a:off x="2396" y="1927"/>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2" name="Line 554">
              <a:extLst>
                <a:ext uri="{FF2B5EF4-FFF2-40B4-BE49-F238E27FC236}">
                  <a16:creationId xmlns:a16="http://schemas.microsoft.com/office/drawing/2014/main" id="{3932434E-D200-8449-9B72-DEEB71AE12B8}"/>
                </a:ext>
              </a:extLst>
            </p:cNvPr>
            <p:cNvSpPr>
              <a:spLocks noChangeShapeType="1"/>
            </p:cNvSpPr>
            <p:nvPr/>
          </p:nvSpPr>
          <p:spPr bwMode="auto">
            <a:xfrm>
              <a:off x="2412" y="191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3" name="Line 555">
              <a:extLst>
                <a:ext uri="{FF2B5EF4-FFF2-40B4-BE49-F238E27FC236}">
                  <a16:creationId xmlns:a16="http://schemas.microsoft.com/office/drawing/2014/main" id="{3DD6331F-A6B2-7844-9247-32E986E522E4}"/>
                </a:ext>
              </a:extLst>
            </p:cNvPr>
            <p:cNvSpPr>
              <a:spLocks noChangeShapeType="1"/>
            </p:cNvSpPr>
            <p:nvPr/>
          </p:nvSpPr>
          <p:spPr bwMode="auto">
            <a:xfrm>
              <a:off x="2412" y="190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4" name="Line 556">
              <a:extLst>
                <a:ext uri="{FF2B5EF4-FFF2-40B4-BE49-F238E27FC236}">
                  <a16:creationId xmlns:a16="http://schemas.microsoft.com/office/drawing/2014/main" id="{54FF99DC-B096-AB41-9B5B-AEBDA9DA1666}"/>
                </a:ext>
              </a:extLst>
            </p:cNvPr>
            <p:cNvSpPr>
              <a:spLocks noChangeShapeType="1"/>
            </p:cNvSpPr>
            <p:nvPr/>
          </p:nvSpPr>
          <p:spPr bwMode="auto">
            <a:xfrm>
              <a:off x="2412" y="189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5" name="Line 557">
              <a:extLst>
                <a:ext uri="{FF2B5EF4-FFF2-40B4-BE49-F238E27FC236}">
                  <a16:creationId xmlns:a16="http://schemas.microsoft.com/office/drawing/2014/main" id="{E53AB17D-8E80-1C4E-9C9D-A96A22E553C1}"/>
                </a:ext>
              </a:extLst>
            </p:cNvPr>
            <p:cNvSpPr>
              <a:spLocks noChangeShapeType="1"/>
            </p:cNvSpPr>
            <p:nvPr/>
          </p:nvSpPr>
          <p:spPr bwMode="auto">
            <a:xfrm>
              <a:off x="2412" y="187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6" name="Line 558">
              <a:extLst>
                <a:ext uri="{FF2B5EF4-FFF2-40B4-BE49-F238E27FC236}">
                  <a16:creationId xmlns:a16="http://schemas.microsoft.com/office/drawing/2014/main" id="{75DEE28C-1D7A-ED4B-A869-8192A593E600}"/>
                </a:ext>
              </a:extLst>
            </p:cNvPr>
            <p:cNvSpPr>
              <a:spLocks noChangeShapeType="1"/>
            </p:cNvSpPr>
            <p:nvPr/>
          </p:nvSpPr>
          <p:spPr bwMode="auto">
            <a:xfrm>
              <a:off x="2396" y="1861"/>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7" name="Line 559">
              <a:extLst>
                <a:ext uri="{FF2B5EF4-FFF2-40B4-BE49-F238E27FC236}">
                  <a16:creationId xmlns:a16="http://schemas.microsoft.com/office/drawing/2014/main" id="{83909651-7381-C24D-985C-F0BFE7F287E5}"/>
                </a:ext>
              </a:extLst>
            </p:cNvPr>
            <p:cNvSpPr>
              <a:spLocks noChangeShapeType="1"/>
            </p:cNvSpPr>
            <p:nvPr/>
          </p:nvSpPr>
          <p:spPr bwMode="auto">
            <a:xfrm>
              <a:off x="2412" y="184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8" name="Line 560">
              <a:extLst>
                <a:ext uri="{FF2B5EF4-FFF2-40B4-BE49-F238E27FC236}">
                  <a16:creationId xmlns:a16="http://schemas.microsoft.com/office/drawing/2014/main" id="{37D48842-472D-A746-963C-27C9921B177F}"/>
                </a:ext>
              </a:extLst>
            </p:cNvPr>
            <p:cNvSpPr>
              <a:spLocks noChangeShapeType="1"/>
            </p:cNvSpPr>
            <p:nvPr/>
          </p:nvSpPr>
          <p:spPr bwMode="auto">
            <a:xfrm>
              <a:off x="2412" y="183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89" name="Line 561">
              <a:extLst>
                <a:ext uri="{FF2B5EF4-FFF2-40B4-BE49-F238E27FC236}">
                  <a16:creationId xmlns:a16="http://schemas.microsoft.com/office/drawing/2014/main" id="{59377B95-CB15-8540-B0E6-3C68CD5AC71B}"/>
                </a:ext>
              </a:extLst>
            </p:cNvPr>
            <p:cNvSpPr>
              <a:spLocks noChangeShapeType="1"/>
            </p:cNvSpPr>
            <p:nvPr/>
          </p:nvSpPr>
          <p:spPr bwMode="auto">
            <a:xfrm>
              <a:off x="2412" y="182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0" name="Line 562">
              <a:extLst>
                <a:ext uri="{FF2B5EF4-FFF2-40B4-BE49-F238E27FC236}">
                  <a16:creationId xmlns:a16="http://schemas.microsoft.com/office/drawing/2014/main" id="{3B00E09B-9926-4142-8A1C-5C5FB79E403A}"/>
                </a:ext>
              </a:extLst>
            </p:cNvPr>
            <p:cNvSpPr>
              <a:spLocks noChangeShapeType="1"/>
            </p:cNvSpPr>
            <p:nvPr/>
          </p:nvSpPr>
          <p:spPr bwMode="auto">
            <a:xfrm>
              <a:off x="2412" y="181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1" name="Line 563">
              <a:extLst>
                <a:ext uri="{FF2B5EF4-FFF2-40B4-BE49-F238E27FC236}">
                  <a16:creationId xmlns:a16="http://schemas.microsoft.com/office/drawing/2014/main" id="{3F6C0880-E279-AB4C-945A-1D4F17100215}"/>
                </a:ext>
              </a:extLst>
            </p:cNvPr>
            <p:cNvSpPr>
              <a:spLocks noChangeShapeType="1"/>
            </p:cNvSpPr>
            <p:nvPr/>
          </p:nvSpPr>
          <p:spPr bwMode="auto">
            <a:xfrm>
              <a:off x="2396" y="179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2" name="Line 564">
              <a:extLst>
                <a:ext uri="{FF2B5EF4-FFF2-40B4-BE49-F238E27FC236}">
                  <a16:creationId xmlns:a16="http://schemas.microsoft.com/office/drawing/2014/main" id="{37109D1D-6822-B94B-9CF6-E63DC43A3F4C}"/>
                </a:ext>
              </a:extLst>
            </p:cNvPr>
            <p:cNvSpPr>
              <a:spLocks noChangeShapeType="1"/>
            </p:cNvSpPr>
            <p:nvPr/>
          </p:nvSpPr>
          <p:spPr bwMode="auto">
            <a:xfrm>
              <a:off x="2412" y="178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3" name="Line 565">
              <a:extLst>
                <a:ext uri="{FF2B5EF4-FFF2-40B4-BE49-F238E27FC236}">
                  <a16:creationId xmlns:a16="http://schemas.microsoft.com/office/drawing/2014/main" id="{8AADB560-F7B1-C549-A1EF-0AADF3A4E386}"/>
                </a:ext>
              </a:extLst>
            </p:cNvPr>
            <p:cNvSpPr>
              <a:spLocks noChangeShapeType="1"/>
            </p:cNvSpPr>
            <p:nvPr/>
          </p:nvSpPr>
          <p:spPr bwMode="auto">
            <a:xfrm>
              <a:off x="2412" y="177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4" name="Line 566">
              <a:extLst>
                <a:ext uri="{FF2B5EF4-FFF2-40B4-BE49-F238E27FC236}">
                  <a16:creationId xmlns:a16="http://schemas.microsoft.com/office/drawing/2014/main" id="{BFB2B931-4005-D547-9862-9D46243483EF}"/>
                </a:ext>
              </a:extLst>
            </p:cNvPr>
            <p:cNvSpPr>
              <a:spLocks noChangeShapeType="1"/>
            </p:cNvSpPr>
            <p:nvPr/>
          </p:nvSpPr>
          <p:spPr bwMode="auto">
            <a:xfrm>
              <a:off x="2412" y="175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5" name="Line 567">
              <a:extLst>
                <a:ext uri="{FF2B5EF4-FFF2-40B4-BE49-F238E27FC236}">
                  <a16:creationId xmlns:a16="http://schemas.microsoft.com/office/drawing/2014/main" id="{36C7C18F-6F82-C64C-9604-58BC4E2653BE}"/>
                </a:ext>
              </a:extLst>
            </p:cNvPr>
            <p:cNvSpPr>
              <a:spLocks noChangeShapeType="1"/>
            </p:cNvSpPr>
            <p:nvPr/>
          </p:nvSpPr>
          <p:spPr bwMode="auto">
            <a:xfrm>
              <a:off x="2412" y="174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6" name="Line 568">
              <a:extLst>
                <a:ext uri="{FF2B5EF4-FFF2-40B4-BE49-F238E27FC236}">
                  <a16:creationId xmlns:a16="http://schemas.microsoft.com/office/drawing/2014/main" id="{6756E15C-FDA9-3240-8FF8-847C0ACCA2C8}"/>
                </a:ext>
              </a:extLst>
            </p:cNvPr>
            <p:cNvSpPr>
              <a:spLocks noChangeShapeType="1"/>
            </p:cNvSpPr>
            <p:nvPr/>
          </p:nvSpPr>
          <p:spPr bwMode="auto">
            <a:xfrm>
              <a:off x="2396" y="172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7" name="Line 569">
              <a:extLst>
                <a:ext uri="{FF2B5EF4-FFF2-40B4-BE49-F238E27FC236}">
                  <a16:creationId xmlns:a16="http://schemas.microsoft.com/office/drawing/2014/main" id="{C43CAD9A-2668-3B42-AF30-226936948B24}"/>
                </a:ext>
              </a:extLst>
            </p:cNvPr>
            <p:cNvSpPr>
              <a:spLocks noChangeShapeType="1"/>
            </p:cNvSpPr>
            <p:nvPr/>
          </p:nvSpPr>
          <p:spPr bwMode="auto">
            <a:xfrm>
              <a:off x="2412" y="171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8" name="Line 570">
              <a:extLst>
                <a:ext uri="{FF2B5EF4-FFF2-40B4-BE49-F238E27FC236}">
                  <a16:creationId xmlns:a16="http://schemas.microsoft.com/office/drawing/2014/main" id="{1FC03A8B-B487-DE46-BA1B-00C72E77D675}"/>
                </a:ext>
              </a:extLst>
            </p:cNvPr>
            <p:cNvSpPr>
              <a:spLocks noChangeShapeType="1"/>
            </p:cNvSpPr>
            <p:nvPr/>
          </p:nvSpPr>
          <p:spPr bwMode="auto">
            <a:xfrm>
              <a:off x="2412" y="170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099" name="Freeform 571">
              <a:extLst>
                <a:ext uri="{FF2B5EF4-FFF2-40B4-BE49-F238E27FC236}">
                  <a16:creationId xmlns:a16="http://schemas.microsoft.com/office/drawing/2014/main" id="{E7BB20D0-6E0D-1B4B-96BE-49237A0ED7B1}"/>
                </a:ext>
              </a:extLst>
            </p:cNvPr>
            <p:cNvSpPr>
              <a:spLocks/>
            </p:cNvSpPr>
            <p:nvPr/>
          </p:nvSpPr>
          <p:spPr bwMode="auto">
            <a:xfrm>
              <a:off x="2430" y="2526"/>
              <a:ext cx="1482" cy="124"/>
            </a:xfrm>
            <a:custGeom>
              <a:avLst/>
              <a:gdLst>
                <a:gd name="T0" fmla="*/ 35 w 1482"/>
                <a:gd name="T1" fmla="*/ 123 h 124"/>
                <a:gd name="T2" fmla="*/ 82 w 1482"/>
                <a:gd name="T3" fmla="*/ 123 h 124"/>
                <a:gd name="T4" fmla="*/ 128 w 1482"/>
                <a:gd name="T5" fmla="*/ 123 h 124"/>
                <a:gd name="T6" fmla="*/ 175 w 1482"/>
                <a:gd name="T7" fmla="*/ 123 h 124"/>
                <a:gd name="T8" fmla="*/ 221 w 1482"/>
                <a:gd name="T9" fmla="*/ 123 h 124"/>
                <a:gd name="T10" fmla="*/ 269 w 1482"/>
                <a:gd name="T11" fmla="*/ 123 h 124"/>
                <a:gd name="T12" fmla="*/ 315 w 1482"/>
                <a:gd name="T13" fmla="*/ 123 h 124"/>
                <a:gd name="T14" fmla="*/ 362 w 1482"/>
                <a:gd name="T15" fmla="*/ 123 h 124"/>
                <a:gd name="T16" fmla="*/ 408 w 1482"/>
                <a:gd name="T17" fmla="*/ 117 h 124"/>
                <a:gd name="T18" fmla="*/ 455 w 1482"/>
                <a:gd name="T19" fmla="*/ 110 h 124"/>
                <a:gd name="T20" fmla="*/ 502 w 1482"/>
                <a:gd name="T21" fmla="*/ 117 h 124"/>
                <a:gd name="T22" fmla="*/ 548 w 1482"/>
                <a:gd name="T23" fmla="*/ 123 h 124"/>
                <a:gd name="T24" fmla="*/ 595 w 1482"/>
                <a:gd name="T25" fmla="*/ 97 h 124"/>
                <a:gd name="T26" fmla="*/ 642 w 1482"/>
                <a:gd name="T27" fmla="*/ 71 h 124"/>
                <a:gd name="T28" fmla="*/ 688 w 1482"/>
                <a:gd name="T29" fmla="*/ 32 h 124"/>
                <a:gd name="T30" fmla="*/ 735 w 1482"/>
                <a:gd name="T31" fmla="*/ 91 h 124"/>
                <a:gd name="T32" fmla="*/ 781 w 1482"/>
                <a:gd name="T33" fmla="*/ 110 h 124"/>
                <a:gd name="T34" fmla="*/ 828 w 1482"/>
                <a:gd name="T35" fmla="*/ 110 h 124"/>
                <a:gd name="T36" fmla="*/ 875 w 1482"/>
                <a:gd name="T37" fmla="*/ 123 h 124"/>
                <a:gd name="T38" fmla="*/ 921 w 1482"/>
                <a:gd name="T39" fmla="*/ 123 h 124"/>
                <a:gd name="T40" fmla="*/ 967 w 1482"/>
                <a:gd name="T41" fmla="*/ 123 h 124"/>
                <a:gd name="T42" fmla="*/ 1015 w 1482"/>
                <a:gd name="T43" fmla="*/ 123 h 124"/>
                <a:gd name="T44" fmla="*/ 1061 w 1482"/>
                <a:gd name="T45" fmla="*/ 123 h 124"/>
                <a:gd name="T46" fmla="*/ 1108 w 1482"/>
                <a:gd name="T47" fmla="*/ 123 h 124"/>
                <a:gd name="T48" fmla="*/ 1155 w 1482"/>
                <a:gd name="T49" fmla="*/ 123 h 124"/>
                <a:gd name="T50" fmla="*/ 1202 w 1482"/>
                <a:gd name="T51" fmla="*/ 123 h 124"/>
                <a:gd name="T52" fmla="*/ 1248 w 1482"/>
                <a:gd name="T53" fmla="*/ 123 h 124"/>
                <a:gd name="T54" fmla="*/ 1295 w 1482"/>
                <a:gd name="T55" fmla="*/ 123 h 124"/>
                <a:gd name="T56" fmla="*/ 1341 w 1482"/>
                <a:gd name="T57" fmla="*/ 123 h 124"/>
                <a:gd name="T58" fmla="*/ 1388 w 1482"/>
                <a:gd name="T59" fmla="*/ 123 h 124"/>
                <a:gd name="T60" fmla="*/ 1435 w 1482"/>
                <a:gd name="T61" fmla="*/ 123 h 124"/>
                <a:gd name="T62" fmla="*/ 1481 w 1482"/>
                <a:gd name="T63" fmla="*/ 123 h 124"/>
                <a:gd name="T64" fmla="*/ 1435 w 1482"/>
                <a:gd name="T65" fmla="*/ 123 h 124"/>
                <a:gd name="T66" fmla="*/ 1388 w 1482"/>
                <a:gd name="T67" fmla="*/ 123 h 124"/>
                <a:gd name="T68" fmla="*/ 1341 w 1482"/>
                <a:gd name="T69" fmla="*/ 123 h 124"/>
                <a:gd name="T70" fmla="*/ 1295 w 1482"/>
                <a:gd name="T71" fmla="*/ 123 h 124"/>
                <a:gd name="T72" fmla="*/ 1248 w 1482"/>
                <a:gd name="T73" fmla="*/ 123 h 124"/>
                <a:gd name="T74" fmla="*/ 1202 w 1482"/>
                <a:gd name="T75" fmla="*/ 123 h 124"/>
                <a:gd name="T76" fmla="*/ 1155 w 1482"/>
                <a:gd name="T77" fmla="*/ 123 h 124"/>
                <a:gd name="T78" fmla="*/ 1108 w 1482"/>
                <a:gd name="T79" fmla="*/ 123 h 124"/>
                <a:gd name="T80" fmla="*/ 1061 w 1482"/>
                <a:gd name="T81" fmla="*/ 123 h 124"/>
                <a:gd name="T82" fmla="*/ 1015 w 1482"/>
                <a:gd name="T83" fmla="*/ 123 h 124"/>
                <a:gd name="T84" fmla="*/ 967 w 1482"/>
                <a:gd name="T85" fmla="*/ 123 h 124"/>
                <a:gd name="T86" fmla="*/ 921 w 1482"/>
                <a:gd name="T87" fmla="*/ 123 h 124"/>
                <a:gd name="T88" fmla="*/ 875 w 1482"/>
                <a:gd name="T89" fmla="*/ 123 h 124"/>
                <a:gd name="T90" fmla="*/ 828 w 1482"/>
                <a:gd name="T91" fmla="*/ 123 h 124"/>
                <a:gd name="T92" fmla="*/ 781 w 1482"/>
                <a:gd name="T93" fmla="*/ 123 h 124"/>
                <a:gd name="T94" fmla="*/ 735 w 1482"/>
                <a:gd name="T95" fmla="*/ 123 h 124"/>
                <a:gd name="T96" fmla="*/ 688 w 1482"/>
                <a:gd name="T97" fmla="*/ 123 h 124"/>
                <a:gd name="T98" fmla="*/ 642 w 1482"/>
                <a:gd name="T99" fmla="*/ 123 h 124"/>
                <a:gd name="T100" fmla="*/ 595 w 1482"/>
                <a:gd name="T101" fmla="*/ 123 h 124"/>
                <a:gd name="T102" fmla="*/ 548 w 1482"/>
                <a:gd name="T103" fmla="*/ 123 h 124"/>
                <a:gd name="T104" fmla="*/ 502 w 1482"/>
                <a:gd name="T105" fmla="*/ 123 h 124"/>
                <a:gd name="T106" fmla="*/ 455 w 1482"/>
                <a:gd name="T107" fmla="*/ 123 h 124"/>
                <a:gd name="T108" fmla="*/ 408 w 1482"/>
                <a:gd name="T109" fmla="*/ 123 h 124"/>
                <a:gd name="T110" fmla="*/ 362 w 1482"/>
                <a:gd name="T111" fmla="*/ 123 h 124"/>
                <a:gd name="T112" fmla="*/ 315 w 1482"/>
                <a:gd name="T113" fmla="*/ 123 h 124"/>
                <a:gd name="T114" fmla="*/ 269 w 1482"/>
                <a:gd name="T115" fmla="*/ 123 h 124"/>
                <a:gd name="T116" fmla="*/ 221 w 1482"/>
                <a:gd name="T117" fmla="*/ 123 h 124"/>
                <a:gd name="T118" fmla="*/ 175 w 1482"/>
                <a:gd name="T119" fmla="*/ 123 h 124"/>
                <a:gd name="T120" fmla="*/ 128 w 1482"/>
                <a:gd name="T121" fmla="*/ 123 h 124"/>
                <a:gd name="T122" fmla="*/ 82 w 1482"/>
                <a:gd name="T123" fmla="*/ 123 h 124"/>
                <a:gd name="T124" fmla="*/ 35 w 1482"/>
                <a:gd name="T125"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2" h="124">
                  <a:moveTo>
                    <a:pt x="0" y="123"/>
                  </a:moveTo>
                  <a:lnTo>
                    <a:pt x="12" y="123"/>
                  </a:lnTo>
                  <a:lnTo>
                    <a:pt x="24" y="123"/>
                  </a:lnTo>
                  <a:lnTo>
                    <a:pt x="35" y="123"/>
                  </a:lnTo>
                  <a:lnTo>
                    <a:pt x="46" y="123"/>
                  </a:lnTo>
                  <a:lnTo>
                    <a:pt x="58" y="123"/>
                  </a:lnTo>
                  <a:lnTo>
                    <a:pt x="70" y="123"/>
                  </a:lnTo>
                  <a:lnTo>
                    <a:pt x="82" y="123"/>
                  </a:lnTo>
                  <a:lnTo>
                    <a:pt x="93" y="123"/>
                  </a:lnTo>
                  <a:lnTo>
                    <a:pt x="105" y="123"/>
                  </a:lnTo>
                  <a:lnTo>
                    <a:pt x="116" y="123"/>
                  </a:lnTo>
                  <a:lnTo>
                    <a:pt x="128" y="123"/>
                  </a:lnTo>
                  <a:lnTo>
                    <a:pt x="140" y="123"/>
                  </a:lnTo>
                  <a:lnTo>
                    <a:pt x="152" y="123"/>
                  </a:lnTo>
                  <a:lnTo>
                    <a:pt x="163" y="123"/>
                  </a:lnTo>
                  <a:lnTo>
                    <a:pt x="175" y="123"/>
                  </a:lnTo>
                  <a:lnTo>
                    <a:pt x="186" y="123"/>
                  </a:lnTo>
                  <a:lnTo>
                    <a:pt x="198" y="123"/>
                  </a:lnTo>
                  <a:lnTo>
                    <a:pt x="210" y="123"/>
                  </a:lnTo>
                  <a:lnTo>
                    <a:pt x="221" y="123"/>
                  </a:lnTo>
                  <a:lnTo>
                    <a:pt x="233" y="123"/>
                  </a:lnTo>
                  <a:lnTo>
                    <a:pt x="245" y="123"/>
                  </a:lnTo>
                  <a:lnTo>
                    <a:pt x="257" y="123"/>
                  </a:lnTo>
                  <a:lnTo>
                    <a:pt x="269" y="123"/>
                  </a:lnTo>
                  <a:lnTo>
                    <a:pt x="280" y="123"/>
                  </a:lnTo>
                  <a:lnTo>
                    <a:pt x="292" y="123"/>
                  </a:lnTo>
                  <a:lnTo>
                    <a:pt x="304" y="123"/>
                  </a:lnTo>
                  <a:lnTo>
                    <a:pt x="315" y="123"/>
                  </a:lnTo>
                  <a:lnTo>
                    <a:pt x="327" y="123"/>
                  </a:lnTo>
                  <a:lnTo>
                    <a:pt x="339" y="123"/>
                  </a:lnTo>
                  <a:lnTo>
                    <a:pt x="350" y="123"/>
                  </a:lnTo>
                  <a:lnTo>
                    <a:pt x="362" y="123"/>
                  </a:lnTo>
                  <a:lnTo>
                    <a:pt x="374" y="117"/>
                  </a:lnTo>
                  <a:lnTo>
                    <a:pt x="385" y="117"/>
                  </a:lnTo>
                  <a:lnTo>
                    <a:pt x="397" y="117"/>
                  </a:lnTo>
                  <a:lnTo>
                    <a:pt x="408" y="117"/>
                  </a:lnTo>
                  <a:lnTo>
                    <a:pt x="420" y="110"/>
                  </a:lnTo>
                  <a:lnTo>
                    <a:pt x="432" y="117"/>
                  </a:lnTo>
                  <a:lnTo>
                    <a:pt x="444" y="117"/>
                  </a:lnTo>
                  <a:lnTo>
                    <a:pt x="455" y="110"/>
                  </a:lnTo>
                  <a:lnTo>
                    <a:pt x="466" y="123"/>
                  </a:lnTo>
                  <a:lnTo>
                    <a:pt x="478" y="123"/>
                  </a:lnTo>
                  <a:lnTo>
                    <a:pt x="490" y="110"/>
                  </a:lnTo>
                  <a:lnTo>
                    <a:pt x="502" y="117"/>
                  </a:lnTo>
                  <a:lnTo>
                    <a:pt x="514" y="117"/>
                  </a:lnTo>
                  <a:lnTo>
                    <a:pt x="525" y="110"/>
                  </a:lnTo>
                  <a:lnTo>
                    <a:pt x="536" y="104"/>
                  </a:lnTo>
                  <a:lnTo>
                    <a:pt x="548" y="123"/>
                  </a:lnTo>
                  <a:lnTo>
                    <a:pt x="560" y="110"/>
                  </a:lnTo>
                  <a:lnTo>
                    <a:pt x="572" y="117"/>
                  </a:lnTo>
                  <a:lnTo>
                    <a:pt x="584" y="110"/>
                  </a:lnTo>
                  <a:lnTo>
                    <a:pt x="595" y="97"/>
                  </a:lnTo>
                  <a:lnTo>
                    <a:pt x="606" y="104"/>
                  </a:lnTo>
                  <a:lnTo>
                    <a:pt x="618" y="84"/>
                  </a:lnTo>
                  <a:lnTo>
                    <a:pt x="630" y="58"/>
                  </a:lnTo>
                  <a:lnTo>
                    <a:pt x="642" y="71"/>
                  </a:lnTo>
                  <a:lnTo>
                    <a:pt x="653" y="64"/>
                  </a:lnTo>
                  <a:lnTo>
                    <a:pt x="665" y="71"/>
                  </a:lnTo>
                  <a:lnTo>
                    <a:pt x="676" y="13"/>
                  </a:lnTo>
                  <a:lnTo>
                    <a:pt x="688" y="32"/>
                  </a:lnTo>
                  <a:lnTo>
                    <a:pt x="700" y="52"/>
                  </a:lnTo>
                  <a:lnTo>
                    <a:pt x="712" y="26"/>
                  </a:lnTo>
                  <a:lnTo>
                    <a:pt x="723" y="0"/>
                  </a:lnTo>
                  <a:lnTo>
                    <a:pt x="735" y="91"/>
                  </a:lnTo>
                  <a:lnTo>
                    <a:pt x="746" y="64"/>
                  </a:lnTo>
                  <a:lnTo>
                    <a:pt x="758" y="71"/>
                  </a:lnTo>
                  <a:lnTo>
                    <a:pt x="770" y="91"/>
                  </a:lnTo>
                  <a:lnTo>
                    <a:pt x="781" y="110"/>
                  </a:lnTo>
                  <a:lnTo>
                    <a:pt x="793" y="64"/>
                  </a:lnTo>
                  <a:lnTo>
                    <a:pt x="805" y="123"/>
                  </a:lnTo>
                  <a:lnTo>
                    <a:pt x="816" y="110"/>
                  </a:lnTo>
                  <a:lnTo>
                    <a:pt x="828" y="110"/>
                  </a:lnTo>
                  <a:lnTo>
                    <a:pt x="839" y="110"/>
                  </a:lnTo>
                  <a:lnTo>
                    <a:pt x="851" y="110"/>
                  </a:lnTo>
                  <a:lnTo>
                    <a:pt x="863" y="123"/>
                  </a:lnTo>
                  <a:lnTo>
                    <a:pt x="875" y="123"/>
                  </a:lnTo>
                  <a:lnTo>
                    <a:pt x="886" y="123"/>
                  </a:lnTo>
                  <a:lnTo>
                    <a:pt x="897" y="123"/>
                  </a:lnTo>
                  <a:lnTo>
                    <a:pt x="909" y="123"/>
                  </a:lnTo>
                  <a:lnTo>
                    <a:pt x="921" y="123"/>
                  </a:lnTo>
                  <a:lnTo>
                    <a:pt x="933" y="123"/>
                  </a:lnTo>
                  <a:lnTo>
                    <a:pt x="945" y="123"/>
                  </a:lnTo>
                  <a:lnTo>
                    <a:pt x="956" y="123"/>
                  </a:lnTo>
                  <a:lnTo>
                    <a:pt x="967" y="123"/>
                  </a:lnTo>
                  <a:lnTo>
                    <a:pt x="979" y="123"/>
                  </a:lnTo>
                  <a:lnTo>
                    <a:pt x="991" y="123"/>
                  </a:lnTo>
                  <a:lnTo>
                    <a:pt x="1003" y="123"/>
                  </a:lnTo>
                  <a:lnTo>
                    <a:pt x="1015" y="123"/>
                  </a:lnTo>
                  <a:lnTo>
                    <a:pt x="1026" y="123"/>
                  </a:lnTo>
                  <a:lnTo>
                    <a:pt x="1037" y="123"/>
                  </a:lnTo>
                  <a:lnTo>
                    <a:pt x="1049" y="123"/>
                  </a:lnTo>
                  <a:lnTo>
                    <a:pt x="1061" y="123"/>
                  </a:lnTo>
                  <a:lnTo>
                    <a:pt x="1073" y="123"/>
                  </a:lnTo>
                  <a:lnTo>
                    <a:pt x="1085" y="123"/>
                  </a:lnTo>
                  <a:lnTo>
                    <a:pt x="1096" y="123"/>
                  </a:lnTo>
                  <a:lnTo>
                    <a:pt x="1108" y="123"/>
                  </a:lnTo>
                  <a:lnTo>
                    <a:pt x="1120" y="123"/>
                  </a:lnTo>
                  <a:lnTo>
                    <a:pt x="1132" y="123"/>
                  </a:lnTo>
                  <a:lnTo>
                    <a:pt x="1144" y="123"/>
                  </a:lnTo>
                  <a:lnTo>
                    <a:pt x="1155" y="123"/>
                  </a:lnTo>
                  <a:lnTo>
                    <a:pt x="1166" y="123"/>
                  </a:lnTo>
                  <a:lnTo>
                    <a:pt x="1178" y="123"/>
                  </a:lnTo>
                  <a:lnTo>
                    <a:pt x="1190" y="123"/>
                  </a:lnTo>
                  <a:lnTo>
                    <a:pt x="1202" y="123"/>
                  </a:lnTo>
                  <a:lnTo>
                    <a:pt x="1213" y="123"/>
                  </a:lnTo>
                  <a:lnTo>
                    <a:pt x="1225" y="123"/>
                  </a:lnTo>
                  <a:lnTo>
                    <a:pt x="1236" y="123"/>
                  </a:lnTo>
                  <a:lnTo>
                    <a:pt x="1248" y="123"/>
                  </a:lnTo>
                  <a:lnTo>
                    <a:pt x="1260" y="123"/>
                  </a:lnTo>
                  <a:lnTo>
                    <a:pt x="1271" y="123"/>
                  </a:lnTo>
                  <a:lnTo>
                    <a:pt x="1283" y="123"/>
                  </a:lnTo>
                  <a:lnTo>
                    <a:pt x="1295" y="123"/>
                  </a:lnTo>
                  <a:lnTo>
                    <a:pt x="1306" y="123"/>
                  </a:lnTo>
                  <a:lnTo>
                    <a:pt x="1318" y="123"/>
                  </a:lnTo>
                  <a:lnTo>
                    <a:pt x="1330" y="123"/>
                  </a:lnTo>
                  <a:lnTo>
                    <a:pt x="1341" y="123"/>
                  </a:lnTo>
                  <a:lnTo>
                    <a:pt x="1353" y="123"/>
                  </a:lnTo>
                  <a:lnTo>
                    <a:pt x="1365" y="123"/>
                  </a:lnTo>
                  <a:lnTo>
                    <a:pt x="1376" y="123"/>
                  </a:lnTo>
                  <a:lnTo>
                    <a:pt x="1388" y="123"/>
                  </a:lnTo>
                  <a:lnTo>
                    <a:pt x="1399" y="123"/>
                  </a:lnTo>
                  <a:lnTo>
                    <a:pt x="1411" y="123"/>
                  </a:lnTo>
                  <a:lnTo>
                    <a:pt x="1423" y="123"/>
                  </a:lnTo>
                  <a:lnTo>
                    <a:pt x="1435" y="123"/>
                  </a:lnTo>
                  <a:lnTo>
                    <a:pt x="1446" y="123"/>
                  </a:lnTo>
                  <a:lnTo>
                    <a:pt x="1457" y="123"/>
                  </a:lnTo>
                  <a:lnTo>
                    <a:pt x="1469" y="123"/>
                  </a:lnTo>
                  <a:lnTo>
                    <a:pt x="1481" y="123"/>
                  </a:lnTo>
                  <a:lnTo>
                    <a:pt x="1469" y="123"/>
                  </a:lnTo>
                  <a:lnTo>
                    <a:pt x="1457" y="123"/>
                  </a:lnTo>
                  <a:lnTo>
                    <a:pt x="1446" y="123"/>
                  </a:lnTo>
                  <a:lnTo>
                    <a:pt x="1435" y="123"/>
                  </a:lnTo>
                  <a:lnTo>
                    <a:pt x="1423" y="123"/>
                  </a:lnTo>
                  <a:lnTo>
                    <a:pt x="1411" y="123"/>
                  </a:lnTo>
                  <a:lnTo>
                    <a:pt x="1399" y="123"/>
                  </a:lnTo>
                  <a:lnTo>
                    <a:pt x="1388" y="123"/>
                  </a:lnTo>
                  <a:lnTo>
                    <a:pt x="1376" y="123"/>
                  </a:lnTo>
                  <a:lnTo>
                    <a:pt x="1365" y="123"/>
                  </a:lnTo>
                  <a:lnTo>
                    <a:pt x="1353" y="123"/>
                  </a:lnTo>
                  <a:lnTo>
                    <a:pt x="1341" y="123"/>
                  </a:lnTo>
                  <a:lnTo>
                    <a:pt x="1330" y="123"/>
                  </a:lnTo>
                  <a:lnTo>
                    <a:pt x="1318" y="123"/>
                  </a:lnTo>
                  <a:lnTo>
                    <a:pt x="1306" y="123"/>
                  </a:lnTo>
                  <a:lnTo>
                    <a:pt x="1295" y="123"/>
                  </a:lnTo>
                  <a:lnTo>
                    <a:pt x="1283" y="123"/>
                  </a:lnTo>
                  <a:lnTo>
                    <a:pt x="1271" y="123"/>
                  </a:lnTo>
                  <a:lnTo>
                    <a:pt x="1260" y="123"/>
                  </a:lnTo>
                  <a:lnTo>
                    <a:pt x="1248" y="123"/>
                  </a:lnTo>
                  <a:lnTo>
                    <a:pt x="1236" y="123"/>
                  </a:lnTo>
                  <a:lnTo>
                    <a:pt x="1225" y="123"/>
                  </a:lnTo>
                  <a:lnTo>
                    <a:pt x="1213" y="123"/>
                  </a:lnTo>
                  <a:lnTo>
                    <a:pt x="1202" y="123"/>
                  </a:lnTo>
                  <a:lnTo>
                    <a:pt x="1190" y="123"/>
                  </a:lnTo>
                  <a:lnTo>
                    <a:pt x="1178" y="123"/>
                  </a:lnTo>
                  <a:lnTo>
                    <a:pt x="1166" y="123"/>
                  </a:lnTo>
                  <a:lnTo>
                    <a:pt x="1155" y="123"/>
                  </a:lnTo>
                  <a:lnTo>
                    <a:pt x="1144" y="123"/>
                  </a:lnTo>
                  <a:lnTo>
                    <a:pt x="1132" y="123"/>
                  </a:lnTo>
                  <a:lnTo>
                    <a:pt x="1120" y="123"/>
                  </a:lnTo>
                  <a:lnTo>
                    <a:pt x="1108" y="123"/>
                  </a:lnTo>
                  <a:lnTo>
                    <a:pt x="1096" y="123"/>
                  </a:lnTo>
                  <a:lnTo>
                    <a:pt x="1085" y="123"/>
                  </a:lnTo>
                  <a:lnTo>
                    <a:pt x="1073" y="123"/>
                  </a:lnTo>
                  <a:lnTo>
                    <a:pt x="1061" y="123"/>
                  </a:lnTo>
                  <a:lnTo>
                    <a:pt x="1049" y="123"/>
                  </a:lnTo>
                  <a:lnTo>
                    <a:pt x="1037" y="123"/>
                  </a:lnTo>
                  <a:lnTo>
                    <a:pt x="1026" y="123"/>
                  </a:lnTo>
                  <a:lnTo>
                    <a:pt x="1015" y="123"/>
                  </a:lnTo>
                  <a:lnTo>
                    <a:pt x="1003" y="123"/>
                  </a:lnTo>
                  <a:lnTo>
                    <a:pt x="991" y="123"/>
                  </a:lnTo>
                  <a:lnTo>
                    <a:pt x="979" y="123"/>
                  </a:lnTo>
                  <a:lnTo>
                    <a:pt x="967" y="123"/>
                  </a:lnTo>
                  <a:lnTo>
                    <a:pt x="956" y="123"/>
                  </a:lnTo>
                  <a:lnTo>
                    <a:pt x="945" y="123"/>
                  </a:lnTo>
                  <a:lnTo>
                    <a:pt x="933" y="123"/>
                  </a:lnTo>
                  <a:lnTo>
                    <a:pt x="921" y="123"/>
                  </a:lnTo>
                  <a:lnTo>
                    <a:pt x="909" y="123"/>
                  </a:lnTo>
                  <a:lnTo>
                    <a:pt x="897" y="123"/>
                  </a:lnTo>
                  <a:lnTo>
                    <a:pt x="886" y="123"/>
                  </a:lnTo>
                  <a:lnTo>
                    <a:pt x="875" y="123"/>
                  </a:lnTo>
                  <a:lnTo>
                    <a:pt x="863" y="123"/>
                  </a:lnTo>
                  <a:lnTo>
                    <a:pt x="851" y="123"/>
                  </a:lnTo>
                  <a:lnTo>
                    <a:pt x="839" y="123"/>
                  </a:lnTo>
                  <a:lnTo>
                    <a:pt x="828" y="123"/>
                  </a:lnTo>
                  <a:lnTo>
                    <a:pt x="816" y="123"/>
                  </a:lnTo>
                  <a:lnTo>
                    <a:pt x="805" y="123"/>
                  </a:lnTo>
                  <a:lnTo>
                    <a:pt x="793" y="123"/>
                  </a:lnTo>
                  <a:lnTo>
                    <a:pt x="781" y="123"/>
                  </a:lnTo>
                  <a:lnTo>
                    <a:pt x="770" y="123"/>
                  </a:lnTo>
                  <a:lnTo>
                    <a:pt x="758" y="123"/>
                  </a:lnTo>
                  <a:lnTo>
                    <a:pt x="746" y="123"/>
                  </a:lnTo>
                  <a:lnTo>
                    <a:pt x="735" y="123"/>
                  </a:lnTo>
                  <a:lnTo>
                    <a:pt x="723" y="123"/>
                  </a:lnTo>
                  <a:lnTo>
                    <a:pt x="712" y="123"/>
                  </a:lnTo>
                  <a:lnTo>
                    <a:pt x="700" y="123"/>
                  </a:lnTo>
                  <a:lnTo>
                    <a:pt x="688" y="123"/>
                  </a:lnTo>
                  <a:lnTo>
                    <a:pt x="676" y="123"/>
                  </a:lnTo>
                  <a:lnTo>
                    <a:pt x="665" y="123"/>
                  </a:lnTo>
                  <a:lnTo>
                    <a:pt x="653" y="123"/>
                  </a:lnTo>
                  <a:lnTo>
                    <a:pt x="642" y="123"/>
                  </a:lnTo>
                  <a:lnTo>
                    <a:pt x="630" y="123"/>
                  </a:lnTo>
                  <a:lnTo>
                    <a:pt x="618" y="123"/>
                  </a:lnTo>
                  <a:lnTo>
                    <a:pt x="606" y="123"/>
                  </a:lnTo>
                  <a:lnTo>
                    <a:pt x="595" y="123"/>
                  </a:lnTo>
                  <a:lnTo>
                    <a:pt x="584" y="123"/>
                  </a:lnTo>
                  <a:lnTo>
                    <a:pt x="572" y="123"/>
                  </a:lnTo>
                  <a:lnTo>
                    <a:pt x="560" y="123"/>
                  </a:lnTo>
                  <a:lnTo>
                    <a:pt x="548" y="123"/>
                  </a:lnTo>
                  <a:lnTo>
                    <a:pt x="536" y="123"/>
                  </a:lnTo>
                  <a:lnTo>
                    <a:pt x="525" y="123"/>
                  </a:lnTo>
                  <a:lnTo>
                    <a:pt x="514" y="123"/>
                  </a:lnTo>
                  <a:lnTo>
                    <a:pt x="502" y="123"/>
                  </a:lnTo>
                  <a:lnTo>
                    <a:pt x="490" y="123"/>
                  </a:lnTo>
                  <a:lnTo>
                    <a:pt x="478" y="123"/>
                  </a:lnTo>
                  <a:lnTo>
                    <a:pt x="466" y="123"/>
                  </a:lnTo>
                  <a:lnTo>
                    <a:pt x="455" y="123"/>
                  </a:lnTo>
                  <a:lnTo>
                    <a:pt x="444" y="123"/>
                  </a:lnTo>
                  <a:lnTo>
                    <a:pt x="432" y="123"/>
                  </a:lnTo>
                  <a:lnTo>
                    <a:pt x="420" y="123"/>
                  </a:lnTo>
                  <a:lnTo>
                    <a:pt x="408" y="123"/>
                  </a:lnTo>
                  <a:lnTo>
                    <a:pt x="397" y="123"/>
                  </a:lnTo>
                  <a:lnTo>
                    <a:pt x="385" y="123"/>
                  </a:lnTo>
                  <a:lnTo>
                    <a:pt x="374" y="123"/>
                  </a:lnTo>
                  <a:lnTo>
                    <a:pt x="362" y="123"/>
                  </a:lnTo>
                  <a:lnTo>
                    <a:pt x="350" y="123"/>
                  </a:lnTo>
                  <a:lnTo>
                    <a:pt x="339" y="123"/>
                  </a:lnTo>
                  <a:lnTo>
                    <a:pt x="327" y="123"/>
                  </a:lnTo>
                  <a:lnTo>
                    <a:pt x="315" y="123"/>
                  </a:lnTo>
                  <a:lnTo>
                    <a:pt x="304" y="123"/>
                  </a:lnTo>
                  <a:lnTo>
                    <a:pt x="292" y="123"/>
                  </a:lnTo>
                  <a:lnTo>
                    <a:pt x="280" y="123"/>
                  </a:lnTo>
                  <a:lnTo>
                    <a:pt x="269" y="123"/>
                  </a:lnTo>
                  <a:lnTo>
                    <a:pt x="257" y="123"/>
                  </a:lnTo>
                  <a:lnTo>
                    <a:pt x="245" y="123"/>
                  </a:lnTo>
                  <a:lnTo>
                    <a:pt x="233" y="123"/>
                  </a:lnTo>
                  <a:lnTo>
                    <a:pt x="221" y="123"/>
                  </a:lnTo>
                  <a:lnTo>
                    <a:pt x="210" y="123"/>
                  </a:lnTo>
                  <a:lnTo>
                    <a:pt x="198" y="123"/>
                  </a:lnTo>
                  <a:lnTo>
                    <a:pt x="186" y="123"/>
                  </a:lnTo>
                  <a:lnTo>
                    <a:pt x="175" y="123"/>
                  </a:lnTo>
                  <a:lnTo>
                    <a:pt x="163" y="123"/>
                  </a:lnTo>
                  <a:lnTo>
                    <a:pt x="152" y="123"/>
                  </a:lnTo>
                  <a:lnTo>
                    <a:pt x="140" y="123"/>
                  </a:lnTo>
                  <a:lnTo>
                    <a:pt x="128" y="123"/>
                  </a:lnTo>
                  <a:lnTo>
                    <a:pt x="116" y="123"/>
                  </a:lnTo>
                  <a:lnTo>
                    <a:pt x="105" y="123"/>
                  </a:lnTo>
                  <a:lnTo>
                    <a:pt x="93" y="123"/>
                  </a:lnTo>
                  <a:lnTo>
                    <a:pt x="82" y="123"/>
                  </a:lnTo>
                  <a:lnTo>
                    <a:pt x="70" y="123"/>
                  </a:lnTo>
                  <a:lnTo>
                    <a:pt x="58" y="123"/>
                  </a:lnTo>
                  <a:lnTo>
                    <a:pt x="46" y="123"/>
                  </a:lnTo>
                  <a:lnTo>
                    <a:pt x="35" y="123"/>
                  </a:lnTo>
                  <a:lnTo>
                    <a:pt x="24" y="123"/>
                  </a:lnTo>
                  <a:lnTo>
                    <a:pt x="12" y="123"/>
                  </a:lnTo>
                  <a:lnTo>
                    <a:pt x="0" y="123"/>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00" name="Freeform 572">
              <a:extLst>
                <a:ext uri="{FF2B5EF4-FFF2-40B4-BE49-F238E27FC236}">
                  <a16:creationId xmlns:a16="http://schemas.microsoft.com/office/drawing/2014/main" id="{3F7A8978-ABC5-E74E-A545-BAFF035834E6}"/>
                </a:ext>
              </a:extLst>
            </p:cNvPr>
            <p:cNvSpPr>
              <a:spLocks/>
            </p:cNvSpPr>
            <p:nvPr/>
          </p:nvSpPr>
          <p:spPr bwMode="auto">
            <a:xfrm>
              <a:off x="2430" y="2526"/>
              <a:ext cx="1482" cy="124"/>
            </a:xfrm>
            <a:custGeom>
              <a:avLst/>
              <a:gdLst>
                <a:gd name="T0" fmla="*/ 35 w 1482"/>
                <a:gd name="T1" fmla="*/ 123 h 124"/>
                <a:gd name="T2" fmla="*/ 82 w 1482"/>
                <a:gd name="T3" fmla="*/ 123 h 124"/>
                <a:gd name="T4" fmla="*/ 128 w 1482"/>
                <a:gd name="T5" fmla="*/ 123 h 124"/>
                <a:gd name="T6" fmla="*/ 175 w 1482"/>
                <a:gd name="T7" fmla="*/ 123 h 124"/>
                <a:gd name="T8" fmla="*/ 221 w 1482"/>
                <a:gd name="T9" fmla="*/ 123 h 124"/>
                <a:gd name="T10" fmla="*/ 269 w 1482"/>
                <a:gd name="T11" fmla="*/ 123 h 124"/>
                <a:gd name="T12" fmla="*/ 315 w 1482"/>
                <a:gd name="T13" fmla="*/ 123 h 124"/>
                <a:gd name="T14" fmla="*/ 362 w 1482"/>
                <a:gd name="T15" fmla="*/ 123 h 124"/>
                <a:gd name="T16" fmla="*/ 408 w 1482"/>
                <a:gd name="T17" fmla="*/ 117 h 124"/>
                <a:gd name="T18" fmla="*/ 455 w 1482"/>
                <a:gd name="T19" fmla="*/ 110 h 124"/>
                <a:gd name="T20" fmla="*/ 502 w 1482"/>
                <a:gd name="T21" fmla="*/ 117 h 124"/>
                <a:gd name="T22" fmla="*/ 548 w 1482"/>
                <a:gd name="T23" fmla="*/ 123 h 124"/>
                <a:gd name="T24" fmla="*/ 595 w 1482"/>
                <a:gd name="T25" fmla="*/ 97 h 124"/>
                <a:gd name="T26" fmla="*/ 642 w 1482"/>
                <a:gd name="T27" fmla="*/ 71 h 124"/>
                <a:gd name="T28" fmla="*/ 688 w 1482"/>
                <a:gd name="T29" fmla="*/ 32 h 124"/>
                <a:gd name="T30" fmla="*/ 735 w 1482"/>
                <a:gd name="T31" fmla="*/ 91 h 124"/>
                <a:gd name="T32" fmla="*/ 781 w 1482"/>
                <a:gd name="T33" fmla="*/ 110 h 124"/>
                <a:gd name="T34" fmla="*/ 828 w 1482"/>
                <a:gd name="T35" fmla="*/ 110 h 124"/>
                <a:gd name="T36" fmla="*/ 875 w 1482"/>
                <a:gd name="T37" fmla="*/ 123 h 124"/>
                <a:gd name="T38" fmla="*/ 921 w 1482"/>
                <a:gd name="T39" fmla="*/ 123 h 124"/>
                <a:gd name="T40" fmla="*/ 967 w 1482"/>
                <a:gd name="T41" fmla="*/ 123 h 124"/>
                <a:gd name="T42" fmla="*/ 1015 w 1482"/>
                <a:gd name="T43" fmla="*/ 123 h 124"/>
                <a:gd name="T44" fmla="*/ 1061 w 1482"/>
                <a:gd name="T45" fmla="*/ 123 h 124"/>
                <a:gd name="T46" fmla="*/ 1108 w 1482"/>
                <a:gd name="T47" fmla="*/ 123 h 124"/>
                <a:gd name="T48" fmla="*/ 1155 w 1482"/>
                <a:gd name="T49" fmla="*/ 123 h 124"/>
                <a:gd name="T50" fmla="*/ 1202 w 1482"/>
                <a:gd name="T51" fmla="*/ 123 h 124"/>
                <a:gd name="T52" fmla="*/ 1248 w 1482"/>
                <a:gd name="T53" fmla="*/ 123 h 124"/>
                <a:gd name="T54" fmla="*/ 1295 w 1482"/>
                <a:gd name="T55" fmla="*/ 123 h 124"/>
                <a:gd name="T56" fmla="*/ 1341 w 1482"/>
                <a:gd name="T57" fmla="*/ 123 h 124"/>
                <a:gd name="T58" fmla="*/ 1388 w 1482"/>
                <a:gd name="T59" fmla="*/ 123 h 124"/>
                <a:gd name="T60" fmla="*/ 1435 w 1482"/>
                <a:gd name="T61" fmla="*/ 123 h 124"/>
                <a:gd name="T62" fmla="*/ 1481 w 1482"/>
                <a:gd name="T63" fmla="*/ 123 h 124"/>
                <a:gd name="T64" fmla="*/ 1435 w 1482"/>
                <a:gd name="T65" fmla="*/ 123 h 124"/>
                <a:gd name="T66" fmla="*/ 1388 w 1482"/>
                <a:gd name="T67" fmla="*/ 123 h 124"/>
                <a:gd name="T68" fmla="*/ 1341 w 1482"/>
                <a:gd name="T69" fmla="*/ 123 h 124"/>
                <a:gd name="T70" fmla="*/ 1295 w 1482"/>
                <a:gd name="T71" fmla="*/ 123 h 124"/>
                <a:gd name="T72" fmla="*/ 1248 w 1482"/>
                <a:gd name="T73" fmla="*/ 123 h 124"/>
                <a:gd name="T74" fmla="*/ 1202 w 1482"/>
                <a:gd name="T75" fmla="*/ 123 h 124"/>
                <a:gd name="T76" fmla="*/ 1155 w 1482"/>
                <a:gd name="T77" fmla="*/ 123 h 124"/>
                <a:gd name="T78" fmla="*/ 1108 w 1482"/>
                <a:gd name="T79" fmla="*/ 123 h 124"/>
                <a:gd name="T80" fmla="*/ 1061 w 1482"/>
                <a:gd name="T81" fmla="*/ 123 h 124"/>
                <a:gd name="T82" fmla="*/ 1015 w 1482"/>
                <a:gd name="T83" fmla="*/ 123 h 124"/>
                <a:gd name="T84" fmla="*/ 967 w 1482"/>
                <a:gd name="T85" fmla="*/ 123 h 124"/>
                <a:gd name="T86" fmla="*/ 921 w 1482"/>
                <a:gd name="T87" fmla="*/ 123 h 124"/>
                <a:gd name="T88" fmla="*/ 875 w 1482"/>
                <a:gd name="T89" fmla="*/ 123 h 124"/>
                <a:gd name="T90" fmla="*/ 828 w 1482"/>
                <a:gd name="T91" fmla="*/ 110 h 124"/>
                <a:gd name="T92" fmla="*/ 781 w 1482"/>
                <a:gd name="T93" fmla="*/ 110 h 124"/>
                <a:gd name="T94" fmla="*/ 735 w 1482"/>
                <a:gd name="T95" fmla="*/ 91 h 124"/>
                <a:gd name="T96" fmla="*/ 688 w 1482"/>
                <a:gd name="T97" fmla="*/ 32 h 124"/>
                <a:gd name="T98" fmla="*/ 642 w 1482"/>
                <a:gd name="T99" fmla="*/ 71 h 124"/>
                <a:gd name="T100" fmla="*/ 595 w 1482"/>
                <a:gd name="T101" fmla="*/ 97 h 124"/>
                <a:gd name="T102" fmla="*/ 548 w 1482"/>
                <a:gd name="T103" fmla="*/ 123 h 124"/>
                <a:gd name="T104" fmla="*/ 502 w 1482"/>
                <a:gd name="T105" fmla="*/ 117 h 124"/>
                <a:gd name="T106" fmla="*/ 455 w 1482"/>
                <a:gd name="T107" fmla="*/ 110 h 124"/>
                <a:gd name="T108" fmla="*/ 408 w 1482"/>
                <a:gd name="T109" fmla="*/ 117 h 124"/>
                <a:gd name="T110" fmla="*/ 362 w 1482"/>
                <a:gd name="T111" fmla="*/ 123 h 124"/>
                <a:gd name="T112" fmla="*/ 315 w 1482"/>
                <a:gd name="T113" fmla="*/ 123 h 124"/>
                <a:gd name="T114" fmla="*/ 269 w 1482"/>
                <a:gd name="T115" fmla="*/ 123 h 124"/>
                <a:gd name="T116" fmla="*/ 221 w 1482"/>
                <a:gd name="T117" fmla="*/ 123 h 124"/>
                <a:gd name="T118" fmla="*/ 175 w 1482"/>
                <a:gd name="T119" fmla="*/ 123 h 124"/>
                <a:gd name="T120" fmla="*/ 128 w 1482"/>
                <a:gd name="T121" fmla="*/ 123 h 124"/>
                <a:gd name="T122" fmla="*/ 82 w 1482"/>
                <a:gd name="T123" fmla="*/ 123 h 124"/>
                <a:gd name="T124" fmla="*/ 35 w 1482"/>
                <a:gd name="T125" fmla="*/ 12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82" h="124">
                  <a:moveTo>
                    <a:pt x="0" y="123"/>
                  </a:moveTo>
                  <a:lnTo>
                    <a:pt x="12" y="123"/>
                  </a:lnTo>
                  <a:lnTo>
                    <a:pt x="24" y="123"/>
                  </a:lnTo>
                  <a:lnTo>
                    <a:pt x="35" y="123"/>
                  </a:lnTo>
                  <a:lnTo>
                    <a:pt x="46" y="123"/>
                  </a:lnTo>
                  <a:lnTo>
                    <a:pt x="58" y="123"/>
                  </a:lnTo>
                  <a:lnTo>
                    <a:pt x="70" y="123"/>
                  </a:lnTo>
                  <a:lnTo>
                    <a:pt x="82" y="123"/>
                  </a:lnTo>
                  <a:lnTo>
                    <a:pt x="93" y="123"/>
                  </a:lnTo>
                  <a:lnTo>
                    <a:pt x="105" y="123"/>
                  </a:lnTo>
                  <a:lnTo>
                    <a:pt x="116" y="123"/>
                  </a:lnTo>
                  <a:lnTo>
                    <a:pt x="128" y="123"/>
                  </a:lnTo>
                  <a:lnTo>
                    <a:pt x="140" y="123"/>
                  </a:lnTo>
                  <a:lnTo>
                    <a:pt x="152" y="123"/>
                  </a:lnTo>
                  <a:lnTo>
                    <a:pt x="163" y="123"/>
                  </a:lnTo>
                  <a:lnTo>
                    <a:pt x="175" y="123"/>
                  </a:lnTo>
                  <a:lnTo>
                    <a:pt x="186" y="123"/>
                  </a:lnTo>
                  <a:lnTo>
                    <a:pt x="198" y="123"/>
                  </a:lnTo>
                  <a:lnTo>
                    <a:pt x="210" y="123"/>
                  </a:lnTo>
                  <a:lnTo>
                    <a:pt x="221" y="123"/>
                  </a:lnTo>
                  <a:lnTo>
                    <a:pt x="233" y="123"/>
                  </a:lnTo>
                  <a:lnTo>
                    <a:pt x="245" y="123"/>
                  </a:lnTo>
                  <a:lnTo>
                    <a:pt x="257" y="123"/>
                  </a:lnTo>
                  <a:lnTo>
                    <a:pt x="269" y="123"/>
                  </a:lnTo>
                  <a:lnTo>
                    <a:pt x="280" y="123"/>
                  </a:lnTo>
                  <a:lnTo>
                    <a:pt x="292" y="123"/>
                  </a:lnTo>
                  <a:lnTo>
                    <a:pt x="304" y="123"/>
                  </a:lnTo>
                  <a:lnTo>
                    <a:pt x="315" y="123"/>
                  </a:lnTo>
                  <a:lnTo>
                    <a:pt x="327" y="123"/>
                  </a:lnTo>
                  <a:lnTo>
                    <a:pt x="339" y="123"/>
                  </a:lnTo>
                  <a:lnTo>
                    <a:pt x="350" y="123"/>
                  </a:lnTo>
                  <a:lnTo>
                    <a:pt x="362" y="123"/>
                  </a:lnTo>
                  <a:lnTo>
                    <a:pt x="374" y="117"/>
                  </a:lnTo>
                  <a:lnTo>
                    <a:pt x="385" y="117"/>
                  </a:lnTo>
                  <a:lnTo>
                    <a:pt x="397" y="117"/>
                  </a:lnTo>
                  <a:lnTo>
                    <a:pt x="408" y="117"/>
                  </a:lnTo>
                  <a:lnTo>
                    <a:pt x="420" y="110"/>
                  </a:lnTo>
                  <a:lnTo>
                    <a:pt x="432" y="117"/>
                  </a:lnTo>
                  <a:lnTo>
                    <a:pt x="444" y="117"/>
                  </a:lnTo>
                  <a:lnTo>
                    <a:pt x="455" y="110"/>
                  </a:lnTo>
                  <a:lnTo>
                    <a:pt x="466" y="123"/>
                  </a:lnTo>
                  <a:lnTo>
                    <a:pt x="478" y="123"/>
                  </a:lnTo>
                  <a:lnTo>
                    <a:pt x="490" y="110"/>
                  </a:lnTo>
                  <a:lnTo>
                    <a:pt x="502" y="117"/>
                  </a:lnTo>
                  <a:lnTo>
                    <a:pt x="514" y="117"/>
                  </a:lnTo>
                  <a:lnTo>
                    <a:pt x="525" y="110"/>
                  </a:lnTo>
                  <a:lnTo>
                    <a:pt x="536" y="104"/>
                  </a:lnTo>
                  <a:lnTo>
                    <a:pt x="548" y="123"/>
                  </a:lnTo>
                  <a:lnTo>
                    <a:pt x="560" y="110"/>
                  </a:lnTo>
                  <a:lnTo>
                    <a:pt x="572" y="117"/>
                  </a:lnTo>
                  <a:lnTo>
                    <a:pt x="584" y="110"/>
                  </a:lnTo>
                  <a:lnTo>
                    <a:pt x="595" y="97"/>
                  </a:lnTo>
                  <a:lnTo>
                    <a:pt x="606" y="104"/>
                  </a:lnTo>
                  <a:lnTo>
                    <a:pt x="618" y="84"/>
                  </a:lnTo>
                  <a:lnTo>
                    <a:pt x="630" y="58"/>
                  </a:lnTo>
                  <a:lnTo>
                    <a:pt x="642" y="71"/>
                  </a:lnTo>
                  <a:lnTo>
                    <a:pt x="653" y="64"/>
                  </a:lnTo>
                  <a:lnTo>
                    <a:pt x="665" y="71"/>
                  </a:lnTo>
                  <a:lnTo>
                    <a:pt x="676" y="13"/>
                  </a:lnTo>
                  <a:lnTo>
                    <a:pt x="688" y="32"/>
                  </a:lnTo>
                  <a:lnTo>
                    <a:pt x="700" y="52"/>
                  </a:lnTo>
                  <a:lnTo>
                    <a:pt x="712" y="26"/>
                  </a:lnTo>
                  <a:lnTo>
                    <a:pt x="723" y="0"/>
                  </a:lnTo>
                  <a:lnTo>
                    <a:pt x="735" y="91"/>
                  </a:lnTo>
                  <a:lnTo>
                    <a:pt x="746" y="64"/>
                  </a:lnTo>
                  <a:lnTo>
                    <a:pt x="758" y="71"/>
                  </a:lnTo>
                  <a:lnTo>
                    <a:pt x="770" y="91"/>
                  </a:lnTo>
                  <a:lnTo>
                    <a:pt x="781" y="110"/>
                  </a:lnTo>
                  <a:lnTo>
                    <a:pt x="793" y="64"/>
                  </a:lnTo>
                  <a:lnTo>
                    <a:pt x="805" y="123"/>
                  </a:lnTo>
                  <a:lnTo>
                    <a:pt x="816" y="110"/>
                  </a:lnTo>
                  <a:lnTo>
                    <a:pt x="828" y="110"/>
                  </a:lnTo>
                  <a:lnTo>
                    <a:pt x="839" y="110"/>
                  </a:lnTo>
                  <a:lnTo>
                    <a:pt x="851" y="110"/>
                  </a:lnTo>
                  <a:lnTo>
                    <a:pt x="863" y="123"/>
                  </a:lnTo>
                  <a:lnTo>
                    <a:pt x="875" y="123"/>
                  </a:lnTo>
                  <a:lnTo>
                    <a:pt x="886" y="123"/>
                  </a:lnTo>
                  <a:lnTo>
                    <a:pt x="897" y="123"/>
                  </a:lnTo>
                  <a:lnTo>
                    <a:pt x="909" y="123"/>
                  </a:lnTo>
                  <a:lnTo>
                    <a:pt x="921" y="123"/>
                  </a:lnTo>
                  <a:lnTo>
                    <a:pt x="933" y="123"/>
                  </a:lnTo>
                  <a:lnTo>
                    <a:pt x="945" y="123"/>
                  </a:lnTo>
                  <a:lnTo>
                    <a:pt x="956" y="123"/>
                  </a:lnTo>
                  <a:lnTo>
                    <a:pt x="967" y="123"/>
                  </a:lnTo>
                  <a:lnTo>
                    <a:pt x="979" y="123"/>
                  </a:lnTo>
                  <a:lnTo>
                    <a:pt x="991" y="123"/>
                  </a:lnTo>
                  <a:lnTo>
                    <a:pt x="1003" y="123"/>
                  </a:lnTo>
                  <a:lnTo>
                    <a:pt x="1015" y="123"/>
                  </a:lnTo>
                  <a:lnTo>
                    <a:pt x="1026" y="123"/>
                  </a:lnTo>
                  <a:lnTo>
                    <a:pt x="1037" y="123"/>
                  </a:lnTo>
                  <a:lnTo>
                    <a:pt x="1049" y="123"/>
                  </a:lnTo>
                  <a:lnTo>
                    <a:pt x="1061" y="123"/>
                  </a:lnTo>
                  <a:lnTo>
                    <a:pt x="1073" y="123"/>
                  </a:lnTo>
                  <a:lnTo>
                    <a:pt x="1085" y="123"/>
                  </a:lnTo>
                  <a:lnTo>
                    <a:pt x="1096" y="123"/>
                  </a:lnTo>
                  <a:lnTo>
                    <a:pt x="1108" y="123"/>
                  </a:lnTo>
                  <a:lnTo>
                    <a:pt x="1120" y="123"/>
                  </a:lnTo>
                  <a:lnTo>
                    <a:pt x="1132" y="123"/>
                  </a:lnTo>
                  <a:lnTo>
                    <a:pt x="1144" y="123"/>
                  </a:lnTo>
                  <a:lnTo>
                    <a:pt x="1155" y="123"/>
                  </a:lnTo>
                  <a:lnTo>
                    <a:pt x="1166" y="123"/>
                  </a:lnTo>
                  <a:lnTo>
                    <a:pt x="1178" y="123"/>
                  </a:lnTo>
                  <a:lnTo>
                    <a:pt x="1190" y="123"/>
                  </a:lnTo>
                  <a:lnTo>
                    <a:pt x="1202" y="123"/>
                  </a:lnTo>
                  <a:lnTo>
                    <a:pt x="1213" y="123"/>
                  </a:lnTo>
                  <a:lnTo>
                    <a:pt x="1225" y="123"/>
                  </a:lnTo>
                  <a:lnTo>
                    <a:pt x="1236" y="123"/>
                  </a:lnTo>
                  <a:lnTo>
                    <a:pt x="1248" y="123"/>
                  </a:lnTo>
                  <a:lnTo>
                    <a:pt x="1260" y="123"/>
                  </a:lnTo>
                  <a:lnTo>
                    <a:pt x="1271" y="123"/>
                  </a:lnTo>
                  <a:lnTo>
                    <a:pt x="1283" y="123"/>
                  </a:lnTo>
                  <a:lnTo>
                    <a:pt x="1295" y="123"/>
                  </a:lnTo>
                  <a:lnTo>
                    <a:pt x="1306" y="123"/>
                  </a:lnTo>
                  <a:lnTo>
                    <a:pt x="1318" y="123"/>
                  </a:lnTo>
                  <a:lnTo>
                    <a:pt x="1330" y="123"/>
                  </a:lnTo>
                  <a:lnTo>
                    <a:pt x="1341" y="123"/>
                  </a:lnTo>
                  <a:lnTo>
                    <a:pt x="1353" y="123"/>
                  </a:lnTo>
                  <a:lnTo>
                    <a:pt x="1365" y="123"/>
                  </a:lnTo>
                  <a:lnTo>
                    <a:pt x="1376" y="123"/>
                  </a:lnTo>
                  <a:lnTo>
                    <a:pt x="1388" y="123"/>
                  </a:lnTo>
                  <a:lnTo>
                    <a:pt x="1399" y="123"/>
                  </a:lnTo>
                  <a:lnTo>
                    <a:pt x="1411" y="123"/>
                  </a:lnTo>
                  <a:lnTo>
                    <a:pt x="1423" y="123"/>
                  </a:lnTo>
                  <a:lnTo>
                    <a:pt x="1435" y="123"/>
                  </a:lnTo>
                  <a:lnTo>
                    <a:pt x="1446" y="123"/>
                  </a:lnTo>
                  <a:lnTo>
                    <a:pt x="1457" y="123"/>
                  </a:lnTo>
                  <a:lnTo>
                    <a:pt x="1469" y="123"/>
                  </a:lnTo>
                  <a:lnTo>
                    <a:pt x="1481" y="123"/>
                  </a:lnTo>
                  <a:lnTo>
                    <a:pt x="1469" y="123"/>
                  </a:lnTo>
                  <a:lnTo>
                    <a:pt x="1457" y="123"/>
                  </a:lnTo>
                  <a:lnTo>
                    <a:pt x="1446" y="123"/>
                  </a:lnTo>
                  <a:lnTo>
                    <a:pt x="1435" y="123"/>
                  </a:lnTo>
                  <a:lnTo>
                    <a:pt x="1423" y="123"/>
                  </a:lnTo>
                  <a:lnTo>
                    <a:pt x="1411" y="123"/>
                  </a:lnTo>
                  <a:lnTo>
                    <a:pt x="1399" y="123"/>
                  </a:lnTo>
                  <a:lnTo>
                    <a:pt x="1388" y="123"/>
                  </a:lnTo>
                  <a:lnTo>
                    <a:pt x="1376" y="123"/>
                  </a:lnTo>
                  <a:lnTo>
                    <a:pt x="1365" y="123"/>
                  </a:lnTo>
                  <a:lnTo>
                    <a:pt x="1353" y="123"/>
                  </a:lnTo>
                  <a:lnTo>
                    <a:pt x="1341" y="123"/>
                  </a:lnTo>
                  <a:lnTo>
                    <a:pt x="1330" y="123"/>
                  </a:lnTo>
                  <a:lnTo>
                    <a:pt x="1318" y="123"/>
                  </a:lnTo>
                  <a:lnTo>
                    <a:pt x="1306" y="123"/>
                  </a:lnTo>
                  <a:lnTo>
                    <a:pt x="1295" y="123"/>
                  </a:lnTo>
                  <a:lnTo>
                    <a:pt x="1283" y="123"/>
                  </a:lnTo>
                  <a:lnTo>
                    <a:pt x="1271" y="123"/>
                  </a:lnTo>
                  <a:lnTo>
                    <a:pt x="1260" y="123"/>
                  </a:lnTo>
                  <a:lnTo>
                    <a:pt x="1248" y="123"/>
                  </a:lnTo>
                  <a:lnTo>
                    <a:pt x="1236" y="123"/>
                  </a:lnTo>
                  <a:lnTo>
                    <a:pt x="1225" y="123"/>
                  </a:lnTo>
                  <a:lnTo>
                    <a:pt x="1213" y="123"/>
                  </a:lnTo>
                  <a:lnTo>
                    <a:pt x="1202" y="123"/>
                  </a:lnTo>
                  <a:lnTo>
                    <a:pt x="1190" y="123"/>
                  </a:lnTo>
                  <a:lnTo>
                    <a:pt x="1178" y="123"/>
                  </a:lnTo>
                  <a:lnTo>
                    <a:pt x="1166" y="123"/>
                  </a:lnTo>
                  <a:lnTo>
                    <a:pt x="1155" y="123"/>
                  </a:lnTo>
                  <a:lnTo>
                    <a:pt x="1144" y="123"/>
                  </a:lnTo>
                  <a:lnTo>
                    <a:pt x="1132" y="123"/>
                  </a:lnTo>
                  <a:lnTo>
                    <a:pt x="1120" y="123"/>
                  </a:lnTo>
                  <a:lnTo>
                    <a:pt x="1108" y="123"/>
                  </a:lnTo>
                  <a:lnTo>
                    <a:pt x="1096" y="123"/>
                  </a:lnTo>
                  <a:lnTo>
                    <a:pt x="1085" y="123"/>
                  </a:lnTo>
                  <a:lnTo>
                    <a:pt x="1073" y="123"/>
                  </a:lnTo>
                  <a:lnTo>
                    <a:pt x="1061" y="123"/>
                  </a:lnTo>
                  <a:lnTo>
                    <a:pt x="1049" y="123"/>
                  </a:lnTo>
                  <a:lnTo>
                    <a:pt x="1037" y="123"/>
                  </a:lnTo>
                  <a:lnTo>
                    <a:pt x="1026" y="123"/>
                  </a:lnTo>
                  <a:lnTo>
                    <a:pt x="1015" y="123"/>
                  </a:lnTo>
                  <a:lnTo>
                    <a:pt x="1003" y="123"/>
                  </a:lnTo>
                  <a:lnTo>
                    <a:pt x="991" y="123"/>
                  </a:lnTo>
                  <a:lnTo>
                    <a:pt x="979" y="123"/>
                  </a:lnTo>
                  <a:lnTo>
                    <a:pt x="967" y="123"/>
                  </a:lnTo>
                  <a:lnTo>
                    <a:pt x="956" y="123"/>
                  </a:lnTo>
                  <a:lnTo>
                    <a:pt x="945" y="123"/>
                  </a:lnTo>
                  <a:lnTo>
                    <a:pt x="933" y="123"/>
                  </a:lnTo>
                  <a:lnTo>
                    <a:pt x="921" y="123"/>
                  </a:lnTo>
                  <a:lnTo>
                    <a:pt x="909" y="123"/>
                  </a:lnTo>
                  <a:lnTo>
                    <a:pt x="897" y="123"/>
                  </a:lnTo>
                  <a:lnTo>
                    <a:pt x="886" y="123"/>
                  </a:lnTo>
                  <a:lnTo>
                    <a:pt x="875" y="123"/>
                  </a:lnTo>
                  <a:lnTo>
                    <a:pt x="863" y="123"/>
                  </a:lnTo>
                  <a:lnTo>
                    <a:pt x="851" y="110"/>
                  </a:lnTo>
                  <a:lnTo>
                    <a:pt x="839" y="110"/>
                  </a:lnTo>
                  <a:lnTo>
                    <a:pt x="828" y="110"/>
                  </a:lnTo>
                  <a:lnTo>
                    <a:pt x="816" y="110"/>
                  </a:lnTo>
                  <a:lnTo>
                    <a:pt x="805" y="123"/>
                  </a:lnTo>
                  <a:lnTo>
                    <a:pt x="793" y="64"/>
                  </a:lnTo>
                  <a:lnTo>
                    <a:pt x="781" y="110"/>
                  </a:lnTo>
                  <a:lnTo>
                    <a:pt x="770" y="91"/>
                  </a:lnTo>
                  <a:lnTo>
                    <a:pt x="758" y="71"/>
                  </a:lnTo>
                  <a:lnTo>
                    <a:pt x="746" y="64"/>
                  </a:lnTo>
                  <a:lnTo>
                    <a:pt x="735" y="91"/>
                  </a:lnTo>
                  <a:lnTo>
                    <a:pt x="723" y="0"/>
                  </a:lnTo>
                  <a:lnTo>
                    <a:pt x="712" y="26"/>
                  </a:lnTo>
                  <a:lnTo>
                    <a:pt x="700" y="52"/>
                  </a:lnTo>
                  <a:lnTo>
                    <a:pt x="688" y="32"/>
                  </a:lnTo>
                  <a:lnTo>
                    <a:pt x="676" y="13"/>
                  </a:lnTo>
                  <a:lnTo>
                    <a:pt x="665" y="71"/>
                  </a:lnTo>
                  <a:lnTo>
                    <a:pt x="653" y="64"/>
                  </a:lnTo>
                  <a:lnTo>
                    <a:pt x="642" y="71"/>
                  </a:lnTo>
                  <a:lnTo>
                    <a:pt x="630" y="58"/>
                  </a:lnTo>
                  <a:lnTo>
                    <a:pt x="618" y="84"/>
                  </a:lnTo>
                  <a:lnTo>
                    <a:pt x="606" y="104"/>
                  </a:lnTo>
                  <a:lnTo>
                    <a:pt x="595" y="97"/>
                  </a:lnTo>
                  <a:lnTo>
                    <a:pt x="584" y="110"/>
                  </a:lnTo>
                  <a:lnTo>
                    <a:pt x="572" y="117"/>
                  </a:lnTo>
                  <a:lnTo>
                    <a:pt x="560" y="110"/>
                  </a:lnTo>
                  <a:lnTo>
                    <a:pt x="548" y="123"/>
                  </a:lnTo>
                  <a:lnTo>
                    <a:pt x="536" y="104"/>
                  </a:lnTo>
                  <a:lnTo>
                    <a:pt x="525" y="110"/>
                  </a:lnTo>
                  <a:lnTo>
                    <a:pt x="514" y="117"/>
                  </a:lnTo>
                  <a:lnTo>
                    <a:pt x="502" y="117"/>
                  </a:lnTo>
                  <a:lnTo>
                    <a:pt x="490" y="110"/>
                  </a:lnTo>
                  <a:lnTo>
                    <a:pt x="478" y="123"/>
                  </a:lnTo>
                  <a:lnTo>
                    <a:pt x="466" y="123"/>
                  </a:lnTo>
                  <a:lnTo>
                    <a:pt x="455" y="110"/>
                  </a:lnTo>
                  <a:lnTo>
                    <a:pt x="444" y="117"/>
                  </a:lnTo>
                  <a:lnTo>
                    <a:pt x="432" y="117"/>
                  </a:lnTo>
                  <a:lnTo>
                    <a:pt x="420" y="110"/>
                  </a:lnTo>
                  <a:lnTo>
                    <a:pt x="408" y="117"/>
                  </a:lnTo>
                  <a:lnTo>
                    <a:pt x="397" y="117"/>
                  </a:lnTo>
                  <a:lnTo>
                    <a:pt x="385" y="117"/>
                  </a:lnTo>
                  <a:lnTo>
                    <a:pt x="374" y="117"/>
                  </a:lnTo>
                  <a:lnTo>
                    <a:pt x="362" y="123"/>
                  </a:lnTo>
                  <a:lnTo>
                    <a:pt x="350" y="123"/>
                  </a:lnTo>
                  <a:lnTo>
                    <a:pt x="339" y="123"/>
                  </a:lnTo>
                  <a:lnTo>
                    <a:pt x="327" y="123"/>
                  </a:lnTo>
                  <a:lnTo>
                    <a:pt x="315" y="123"/>
                  </a:lnTo>
                  <a:lnTo>
                    <a:pt x="304" y="123"/>
                  </a:lnTo>
                  <a:lnTo>
                    <a:pt x="292" y="123"/>
                  </a:lnTo>
                  <a:lnTo>
                    <a:pt x="280" y="123"/>
                  </a:lnTo>
                  <a:lnTo>
                    <a:pt x="269" y="123"/>
                  </a:lnTo>
                  <a:lnTo>
                    <a:pt x="257" y="123"/>
                  </a:lnTo>
                  <a:lnTo>
                    <a:pt x="245" y="123"/>
                  </a:lnTo>
                  <a:lnTo>
                    <a:pt x="233" y="123"/>
                  </a:lnTo>
                  <a:lnTo>
                    <a:pt x="221" y="123"/>
                  </a:lnTo>
                  <a:lnTo>
                    <a:pt x="210" y="123"/>
                  </a:lnTo>
                  <a:lnTo>
                    <a:pt x="198" y="123"/>
                  </a:lnTo>
                  <a:lnTo>
                    <a:pt x="186" y="123"/>
                  </a:lnTo>
                  <a:lnTo>
                    <a:pt x="175" y="123"/>
                  </a:lnTo>
                  <a:lnTo>
                    <a:pt x="163" y="123"/>
                  </a:lnTo>
                  <a:lnTo>
                    <a:pt x="152" y="123"/>
                  </a:lnTo>
                  <a:lnTo>
                    <a:pt x="140" y="123"/>
                  </a:lnTo>
                  <a:lnTo>
                    <a:pt x="128" y="123"/>
                  </a:lnTo>
                  <a:lnTo>
                    <a:pt x="116" y="123"/>
                  </a:lnTo>
                  <a:lnTo>
                    <a:pt x="105" y="123"/>
                  </a:lnTo>
                  <a:lnTo>
                    <a:pt x="93" y="123"/>
                  </a:lnTo>
                  <a:lnTo>
                    <a:pt x="82" y="123"/>
                  </a:lnTo>
                  <a:lnTo>
                    <a:pt x="70" y="123"/>
                  </a:lnTo>
                  <a:lnTo>
                    <a:pt x="58" y="123"/>
                  </a:lnTo>
                  <a:lnTo>
                    <a:pt x="46" y="123"/>
                  </a:lnTo>
                  <a:lnTo>
                    <a:pt x="35" y="123"/>
                  </a:lnTo>
                  <a:lnTo>
                    <a:pt x="24" y="123"/>
                  </a:lnTo>
                  <a:lnTo>
                    <a:pt x="12" y="123"/>
                  </a:lnTo>
                  <a:lnTo>
                    <a:pt x="0" y="123"/>
                  </a:lnTo>
                </a:path>
              </a:pathLst>
            </a:custGeom>
            <a:solidFill>
              <a:srgbClr val="00FF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01" name="Freeform 573">
              <a:extLst>
                <a:ext uri="{FF2B5EF4-FFF2-40B4-BE49-F238E27FC236}">
                  <a16:creationId xmlns:a16="http://schemas.microsoft.com/office/drawing/2014/main" id="{7ABE988A-A02C-B84E-BCA0-D444930AA309}"/>
                </a:ext>
              </a:extLst>
            </p:cNvPr>
            <p:cNvSpPr>
              <a:spLocks/>
            </p:cNvSpPr>
            <p:nvPr/>
          </p:nvSpPr>
          <p:spPr bwMode="auto">
            <a:xfrm>
              <a:off x="2413" y="1710"/>
              <a:ext cx="1519" cy="940"/>
            </a:xfrm>
            <a:custGeom>
              <a:avLst/>
              <a:gdLst>
                <a:gd name="T0" fmla="*/ 65 w 1519"/>
                <a:gd name="T1" fmla="*/ 613 h 940"/>
                <a:gd name="T2" fmla="*/ 124 w 1519"/>
                <a:gd name="T3" fmla="*/ 359 h 940"/>
                <a:gd name="T4" fmla="*/ 183 w 1519"/>
                <a:gd name="T5" fmla="*/ 52 h 940"/>
                <a:gd name="T6" fmla="*/ 242 w 1519"/>
                <a:gd name="T7" fmla="*/ 307 h 940"/>
                <a:gd name="T8" fmla="*/ 302 w 1519"/>
                <a:gd name="T9" fmla="*/ 691 h 940"/>
                <a:gd name="T10" fmla="*/ 361 w 1519"/>
                <a:gd name="T11" fmla="*/ 913 h 940"/>
                <a:gd name="T12" fmla="*/ 420 w 1519"/>
                <a:gd name="T13" fmla="*/ 933 h 940"/>
                <a:gd name="T14" fmla="*/ 479 w 1519"/>
                <a:gd name="T15" fmla="*/ 926 h 940"/>
                <a:gd name="T16" fmla="*/ 538 w 1519"/>
                <a:gd name="T17" fmla="*/ 933 h 940"/>
                <a:gd name="T18" fmla="*/ 597 w 1519"/>
                <a:gd name="T19" fmla="*/ 933 h 940"/>
                <a:gd name="T20" fmla="*/ 656 w 1519"/>
                <a:gd name="T21" fmla="*/ 874 h 940"/>
                <a:gd name="T22" fmla="*/ 715 w 1519"/>
                <a:gd name="T23" fmla="*/ 848 h 940"/>
                <a:gd name="T24" fmla="*/ 774 w 1519"/>
                <a:gd name="T25" fmla="*/ 880 h 940"/>
                <a:gd name="T26" fmla="*/ 833 w 1519"/>
                <a:gd name="T27" fmla="*/ 939 h 940"/>
                <a:gd name="T28" fmla="*/ 892 w 1519"/>
                <a:gd name="T29" fmla="*/ 939 h 940"/>
                <a:gd name="T30" fmla="*/ 951 w 1519"/>
                <a:gd name="T31" fmla="*/ 939 h 940"/>
                <a:gd name="T32" fmla="*/ 1010 w 1519"/>
                <a:gd name="T33" fmla="*/ 939 h 940"/>
                <a:gd name="T34" fmla="*/ 1069 w 1519"/>
                <a:gd name="T35" fmla="*/ 939 h 940"/>
                <a:gd name="T36" fmla="*/ 1128 w 1519"/>
                <a:gd name="T37" fmla="*/ 939 h 940"/>
                <a:gd name="T38" fmla="*/ 1187 w 1519"/>
                <a:gd name="T39" fmla="*/ 939 h 940"/>
                <a:gd name="T40" fmla="*/ 1246 w 1519"/>
                <a:gd name="T41" fmla="*/ 939 h 940"/>
                <a:gd name="T42" fmla="*/ 1305 w 1519"/>
                <a:gd name="T43" fmla="*/ 939 h 940"/>
                <a:gd name="T44" fmla="*/ 1365 w 1519"/>
                <a:gd name="T45" fmla="*/ 939 h 940"/>
                <a:gd name="T46" fmla="*/ 1424 w 1519"/>
                <a:gd name="T47" fmla="*/ 939 h 940"/>
                <a:gd name="T48" fmla="*/ 1483 w 1519"/>
                <a:gd name="T49" fmla="*/ 939 h 940"/>
                <a:gd name="T50" fmla="*/ 1494 w 1519"/>
                <a:gd name="T51" fmla="*/ 939 h 940"/>
                <a:gd name="T52" fmla="*/ 1435 w 1519"/>
                <a:gd name="T53" fmla="*/ 939 h 940"/>
                <a:gd name="T54" fmla="*/ 1376 w 1519"/>
                <a:gd name="T55" fmla="*/ 939 h 940"/>
                <a:gd name="T56" fmla="*/ 1317 w 1519"/>
                <a:gd name="T57" fmla="*/ 939 h 940"/>
                <a:gd name="T58" fmla="*/ 1258 w 1519"/>
                <a:gd name="T59" fmla="*/ 939 h 940"/>
                <a:gd name="T60" fmla="*/ 1199 w 1519"/>
                <a:gd name="T61" fmla="*/ 939 h 940"/>
                <a:gd name="T62" fmla="*/ 1140 w 1519"/>
                <a:gd name="T63" fmla="*/ 939 h 940"/>
                <a:gd name="T64" fmla="*/ 1081 w 1519"/>
                <a:gd name="T65" fmla="*/ 939 h 940"/>
                <a:gd name="T66" fmla="*/ 1022 w 1519"/>
                <a:gd name="T67" fmla="*/ 939 h 940"/>
                <a:gd name="T68" fmla="*/ 963 w 1519"/>
                <a:gd name="T69" fmla="*/ 939 h 940"/>
                <a:gd name="T70" fmla="*/ 904 w 1519"/>
                <a:gd name="T71" fmla="*/ 939 h 940"/>
                <a:gd name="T72" fmla="*/ 845 w 1519"/>
                <a:gd name="T73" fmla="*/ 926 h 940"/>
                <a:gd name="T74" fmla="*/ 786 w 1519"/>
                <a:gd name="T75" fmla="*/ 887 h 940"/>
                <a:gd name="T76" fmla="*/ 727 w 1519"/>
                <a:gd name="T77" fmla="*/ 867 h 940"/>
                <a:gd name="T78" fmla="*/ 668 w 1519"/>
                <a:gd name="T79" fmla="*/ 887 h 940"/>
                <a:gd name="T80" fmla="*/ 609 w 1519"/>
                <a:gd name="T81" fmla="*/ 926 h 940"/>
                <a:gd name="T82" fmla="*/ 550 w 1519"/>
                <a:gd name="T83" fmla="*/ 926 h 940"/>
                <a:gd name="T84" fmla="*/ 490 w 1519"/>
                <a:gd name="T85" fmla="*/ 939 h 940"/>
                <a:gd name="T86" fmla="*/ 431 w 1519"/>
                <a:gd name="T87" fmla="*/ 933 h 940"/>
                <a:gd name="T88" fmla="*/ 372 w 1519"/>
                <a:gd name="T89" fmla="*/ 939 h 940"/>
                <a:gd name="T90" fmla="*/ 313 w 1519"/>
                <a:gd name="T91" fmla="*/ 939 h 940"/>
                <a:gd name="T92" fmla="*/ 254 w 1519"/>
                <a:gd name="T93" fmla="*/ 939 h 940"/>
                <a:gd name="T94" fmla="*/ 195 w 1519"/>
                <a:gd name="T95" fmla="*/ 939 h 940"/>
                <a:gd name="T96" fmla="*/ 136 w 1519"/>
                <a:gd name="T97" fmla="*/ 939 h 940"/>
                <a:gd name="T98" fmla="*/ 77 w 1519"/>
                <a:gd name="T99" fmla="*/ 939 h 940"/>
                <a:gd name="T100" fmla="*/ 18 w 1519"/>
                <a:gd name="T101" fmla="*/ 93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19" h="940">
                  <a:moveTo>
                    <a:pt x="0" y="6"/>
                  </a:moveTo>
                  <a:lnTo>
                    <a:pt x="30" y="659"/>
                  </a:lnTo>
                  <a:lnTo>
                    <a:pt x="42" y="717"/>
                  </a:lnTo>
                  <a:lnTo>
                    <a:pt x="53" y="626"/>
                  </a:lnTo>
                  <a:lnTo>
                    <a:pt x="65" y="613"/>
                  </a:lnTo>
                  <a:lnTo>
                    <a:pt x="77" y="652"/>
                  </a:lnTo>
                  <a:lnTo>
                    <a:pt x="89" y="528"/>
                  </a:lnTo>
                  <a:lnTo>
                    <a:pt x="101" y="489"/>
                  </a:lnTo>
                  <a:lnTo>
                    <a:pt x="112" y="411"/>
                  </a:lnTo>
                  <a:lnTo>
                    <a:pt x="124" y="359"/>
                  </a:lnTo>
                  <a:lnTo>
                    <a:pt x="136" y="247"/>
                  </a:lnTo>
                  <a:lnTo>
                    <a:pt x="148" y="241"/>
                  </a:lnTo>
                  <a:lnTo>
                    <a:pt x="160" y="209"/>
                  </a:lnTo>
                  <a:lnTo>
                    <a:pt x="172" y="26"/>
                  </a:lnTo>
                  <a:lnTo>
                    <a:pt x="183" y="52"/>
                  </a:lnTo>
                  <a:lnTo>
                    <a:pt x="195" y="26"/>
                  </a:lnTo>
                  <a:lnTo>
                    <a:pt x="207" y="98"/>
                  </a:lnTo>
                  <a:lnTo>
                    <a:pt x="219" y="0"/>
                  </a:lnTo>
                  <a:lnTo>
                    <a:pt x="231" y="260"/>
                  </a:lnTo>
                  <a:lnTo>
                    <a:pt x="242" y="307"/>
                  </a:lnTo>
                  <a:lnTo>
                    <a:pt x="254" y="280"/>
                  </a:lnTo>
                  <a:lnTo>
                    <a:pt x="266" y="378"/>
                  </a:lnTo>
                  <a:lnTo>
                    <a:pt x="278" y="515"/>
                  </a:lnTo>
                  <a:lnTo>
                    <a:pt x="290" y="659"/>
                  </a:lnTo>
                  <a:lnTo>
                    <a:pt x="302" y="691"/>
                  </a:lnTo>
                  <a:lnTo>
                    <a:pt x="313" y="822"/>
                  </a:lnTo>
                  <a:lnTo>
                    <a:pt x="325" y="848"/>
                  </a:lnTo>
                  <a:lnTo>
                    <a:pt x="337" y="880"/>
                  </a:lnTo>
                  <a:lnTo>
                    <a:pt x="349" y="900"/>
                  </a:lnTo>
                  <a:lnTo>
                    <a:pt x="361" y="913"/>
                  </a:lnTo>
                  <a:lnTo>
                    <a:pt x="372" y="926"/>
                  </a:lnTo>
                  <a:lnTo>
                    <a:pt x="384" y="920"/>
                  </a:lnTo>
                  <a:lnTo>
                    <a:pt x="396" y="933"/>
                  </a:lnTo>
                  <a:lnTo>
                    <a:pt x="408" y="933"/>
                  </a:lnTo>
                  <a:lnTo>
                    <a:pt x="420" y="933"/>
                  </a:lnTo>
                  <a:lnTo>
                    <a:pt x="431" y="933"/>
                  </a:lnTo>
                  <a:lnTo>
                    <a:pt x="443" y="926"/>
                  </a:lnTo>
                  <a:lnTo>
                    <a:pt x="455" y="933"/>
                  </a:lnTo>
                  <a:lnTo>
                    <a:pt x="467" y="933"/>
                  </a:lnTo>
                  <a:lnTo>
                    <a:pt x="479" y="926"/>
                  </a:lnTo>
                  <a:lnTo>
                    <a:pt x="490" y="939"/>
                  </a:lnTo>
                  <a:lnTo>
                    <a:pt x="502" y="939"/>
                  </a:lnTo>
                  <a:lnTo>
                    <a:pt x="514" y="926"/>
                  </a:lnTo>
                  <a:lnTo>
                    <a:pt x="526" y="933"/>
                  </a:lnTo>
                  <a:lnTo>
                    <a:pt x="538" y="933"/>
                  </a:lnTo>
                  <a:lnTo>
                    <a:pt x="550" y="926"/>
                  </a:lnTo>
                  <a:lnTo>
                    <a:pt x="561" y="920"/>
                  </a:lnTo>
                  <a:lnTo>
                    <a:pt x="573" y="939"/>
                  </a:lnTo>
                  <a:lnTo>
                    <a:pt x="585" y="926"/>
                  </a:lnTo>
                  <a:lnTo>
                    <a:pt x="597" y="933"/>
                  </a:lnTo>
                  <a:lnTo>
                    <a:pt x="609" y="926"/>
                  </a:lnTo>
                  <a:lnTo>
                    <a:pt x="620" y="913"/>
                  </a:lnTo>
                  <a:lnTo>
                    <a:pt x="632" y="920"/>
                  </a:lnTo>
                  <a:lnTo>
                    <a:pt x="644" y="900"/>
                  </a:lnTo>
                  <a:lnTo>
                    <a:pt x="656" y="874"/>
                  </a:lnTo>
                  <a:lnTo>
                    <a:pt x="668" y="887"/>
                  </a:lnTo>
                  <a:lnTo>
                    <a:pt x="679" y="880"/>
                  </a:lnTo>
                  <a:lnTo>
                    <a:pt x="691" y="887"/>
                  </a:lnTo>
                  <a:lnTo>
                    <a:pt x="703" y="828"/>
                  </a:lnTo>
                  <a:lnTo>
                    <a:pt x="715" y="848"/>
                  </a:lnTo>
                  <a:lnTo>
                    <a:pt x="727" y="867"/>
                  </a:lnTo>
                  <a:lnTo>
                    <a:pt x="739" y="841"/>
                  </a:lnTo>
                  <a:lnTo>
                    <a:pt x="750" y="815"/>
                  </a:lnTo>
                  <a:lnTo>
                    <a:pt x="762" y="907"/>
                  </a:lnTo>
                  <a:lnTo>
                    <a:pt x="774" y="880"/>
                  </a:lnTo>
                  <a:lnTo>
                    <a:pt x="786" y="887"/>
                  </a:lnTo>
                  <a:lnTo>
                    <a:pt x="798" y="907"/>
                  </a:lnTo>
                  <a:lnTo>
                    <a:pt x="809" y="926"/>
                  </a:lnTo>
                  <a:lnTo>
                    <a:pt x="821" y="880"/>
                  </a:lnTo>
                  <a:lnTo>
                    <a:pt x="833" y="939"/>
                  </a:lnTo>
                  <a:lnTo>
                    <a:pt x="845" y="926"/>
                  </a:lnTo>
                  <a:lnTo>
                    <a:pt x="857" y="926"/>
                  </a:lnTo>
                  <a:lnTo>
                    <a:pt x="868" y="926"/>
                  </a:lnTo>
                  <a:lnTo>
                    <a:pt x="880" y="926"/>
                  </a:lnTo>
                  <a:lnTo>
                    <a:pt x="892" y="939"/>
                  </a:lnTo>
                  <a:lnTo>
                    <a:pt x="904" y="939"/>
                  </a:lnTo>
                  <a:lnTo>
                    <a:pt x="916" y="939"/>
                  </a:lnTo>
                  <a:lnTo>
                    <a:pt x="927" y="939"/>
                  </a:lnTo>
                  <a:lnTo>
                    <a:pt x="939" y="939"/>
                  </a:lnTo>
                  <a:lnTo>
                    <a:pt x="951" y="939"/>
                  </a:lnTo>
                  <a:lnTo>
                    <a:pt x="963" y="939"/>
                  </a:lnTo>
                  <a:lnTo>
                    <a:pt x="975" y="939"/>
                  </a:lnTo>
                  <a:lnTo>
                    <a:pt x="987" y="939"/>
                  </a:lnTo>
                  <a:lnTo>
                    <a:pt x="998" y="939"/>
                  </a:lnTo>
                  <a:lnTo>
                    <a:pt x="1010" y="939"/>
                  </a:lnTo>
                  <a:lnTo>
                    <a:pt x="1022" y="939"/>
                  </a:lnTo>
                  <a:lnTo>
                    <a:pt x="1034" y="939"/>
                  </a:lnTo>
                  <a:lnTo>
                    <a:pt x="1046" y="939"/>
                  </a:lnTo>
                  <a:lnTo>
                    <a:pt x="1057" y="939"/>
                  </a:lnTo>
                  <a:lnTo>
                    <a:pt x="1069" y="939"/>
                  </a:lnTo>
                  <a:lnTo>
                    <a:pt x="1081" y="939"/>
                  </a:lnTo>
                  <a:lnTo>
                    <a:pt x="1093" y="939"/>
                  </a:lnTo>
                  <a:lnTo>
                    <a:pt x="1105" y="939"/>
                  </a:lnTo>
                  <a:lnTo>
                    <a:pt x="1116" y="939"/>
                  </a:lnTo>
                  <a:lnTo>
                    <a:pt x="1128" y="939"/>
                  </a:lnTo>
                  <a:lnTo>
                    <a:pt x="1140" y="939"/>
                  </a:lnTo>
                  <a:lnTo>
                    <a:pt x="1152" y="939"/>
                  </a:lnTo>
                  <a:lnTo>
                    <a:pt x="1164" y="939"/>
                  </a:lnTo>
                  <a:lnTo>
                    <a:pt x="1176" y="939"/>
                  </a:lnTo>
                  <a:lnTo>
                    <a:pt x="1187" y="939"/>
                  </a:lnTo>
                  <a:lnTo>
                    <a:pt x="1199" y="939"/>
                  </a:lnTo>
                  <a:lnTo>
                    <a:pt x="1211" y="939"/>
                  </a:lnTo>
                  <a:lnTo>
                    <a:pt x="1223" y="939"/>
                  </a:lnTo>
                  <a:lnTo>
                    <a:pt x="1235" y="939"/>
                  </a:lnTo>
                  <a:lnTo>
                    <a:pt x="1246" y="939"/>
                  </a:lnTo>
                  <a:lnTo>
                    <a:pt x="1258" y="939"/>
                  </a:lnTo>
                  <a:lnTo>
                    <a:pt x="1270" y="939"/>
                  </a:lnTo>
                  <a:lnTo>
                    <a:pt x="1282" y="939"/>
                  </a:lnTo>
                  <a:lnTo>
                    <a:pt x="1294" y="939"/>
                  </a:lnTo>
                  <a:lnTo>
                    <a:pt x="1305" y="939"/>
                  </a:lnTo>
                  <a:lnTo>
                    <a:pt x="1317" y="939"/>
                  </a:lnTo>
                  <a:lnTo>
                    <a:pt x="1329" y="939"/>
                  </a:lnTo>
                  <a:lnTo>
                    <a:pt x="1341" y="939"/>
                  </a:lnTo>
                  <a:lnTo>
                    <a:pt x="1353" y="939"/>
                  </a:lnTo>
                  <a:lnTo>
                    <a:pt x="1365" y="939"/>
                  </a:lnTo>
                  <a:lnTo>
                    <a:pt x="1376" y="939"/>
                  </a:lnTo>
                  <a:lnTo>
                    <a:pt x="1388" y="939"/>
                  </a:lnTo>
                  <a:lnTo>
                    <a:pt x="1400" y="939"/>
                  </a:lnTo>
                  <a:lnTo>
                    <a:pt x="1412" y="939"/>
                  </a:lnTo>
                  <a:lnTo>
                    <a:pt x="1424" y="939"/>
                  </a:lnTo>
                  <a:lnTo>
                    <a:pt x="1435" y="939"/>
                  </a:lnTo>
                  <a:lnTo>
                    <a:pt x="1447" y="939"/>
                  </a:lnTo>
                  <a:lnTo>
                    <a:pt x="1459" y="939"/>
                  </a:lnTo>
                  <a:lnTo>
                    <a:pt x="1471" y="939"/>
                  </a:lnTo>
                  <a:lnTo>
                    <a:pt x="1483" y="939"/>
                  </a:lnTo>
                  <a:lnTo>
                    <a:pt x="1494" y="939"/>
                  </a:lnTo>
                  <a:lnTo>
                    <a:pt x="1506" y="939"/>
                  </a:lnTo>
                  <a:lnTo>
                    <a:pt x="1518" y="939"/>
                  </a:lnTo>
                  <a:lnTo>
                    <a:pt x="1506" y="939"/>
                  </a:lnTo>
                  <a:lnTo>
                    <a:pt x="1494" y="939"/>
                  </a:lnTo>
                  <a:lnTo>
                    <a:pt x="1483" y="939"/>
                  </a:lnTo>
                  <a:lnTo>
                    <a:pt x="1471" y="939"/>
                  </a:lnTo>
                  <a:lnTo>
                    <a:pt x="1459" y="939"/>
                  </a:lnTo>
                  <a:lnTo>
                    <a:pt x="1447" y="939"/>
                  </a:lnTo>
                  <a:lnTo>
                    <a:pt x="1435" y="939"/>
                  </a:lnTo>
                  <a:lnTo>
                    <a:pt x="1424" y="939"/>
                  </a:lnTo>
                  <a:lnTo>
                    <a:pt x="1412" y="939"/>
                  </a:lnTo>
                  <a:lnTo>
                    <a:pt x="1400" y="939"/>
                  </a:lnTo>
                  <a:lnTo>
                    <a:pt x="1388" y="939"/>
                  </a:lnTo>
                  <a:lnTo>
                    <a:pt x="1376" y="939"/>
                  </a:lnTo>
                  <a:lnTo>
                    <a:pt x="1365" y="939"/>
                  </a:lnTo>
                  <a:lnTo>
                    <a:pt x="1353" y="939"/>
                  </a:lnTo>
                  <a:lnTo>
                    <a:pt x="1341" y="939"/>
                  </a:lnTo>
                  <a:lnTo>
                    <a:pt x="1329" y="939"/>
                  </a:lnTo>
                  <a:lnTo>
                    <a:pt x="1317" y="939"/>
                  </a:lnTo>
                  <a:lnTo>
                    <a:pt x="1305" y="939"/>
                  </a:lnTo>
                  <a:lnTo>
                    <a:pt x="1294" y="939"/>
                  </a:lnTo>
                  <a:lnTo>
                    <a:pt x="1282" y="939"/>
                  </a:lnTo>
                  <a:lnTo>
                    <a:pt x="1270" y="939"/>
                  </a:lnTo>
                  <a:lnTo>
                    <a:pt x="1258" y="939"/>
                  </a:lnTo>
                  <a:lnTo>
                    <a:pt x="1246" y="939"/>
                  </a:lnTo>
                  <a:lnTo>
                    <a:pt x="1235" y="939"/>
                  </a:lnTo>
                  <a:lnTo>
                    <a:pt x="1223" y="939"/>
                  </a:lnTo>
                  <a:lnTo>
                    <a:pt x="1211" y="939"/>
                  </a:lnTo>
                  <a:lnTo>
                    <a:pt x="1199" y="939"/>
                  </a:lnTo>
                  <a:lnTo>
                    <a:pt x="1187" y="939"/>
                  </a:lnTo>
                  <a:lnTo>
                    <a:pt x="1176" y="939"/>
                  </a:lnTo>
                  <a:lnTo>
                    <a:pt x="1164" y="939"/>
                  </a:lnTo>
                  <a:lnTo>
                    <a:pt x="1152" y="939"/>
                  </a:lnTo>
                  <a:lnTo>
                    <a:pt x="1140" y="939"/>
                  </a:lnTo>
                  <a:lnTo>
                    <a:pt x="1128" y="939"/>
                  </a:lnTo>
                  <a:lnTo>
                    <a:pt x="1116" y="939"/>
                  </a:lnTo>
                  <a:lnTo>
                    <a:pt x="1105" y="939"/>
                  </a:lnTo>
                  <a:lnTo>
                    <a:pt x="1093" y="939"/>
                  </a:lnTo>
                  <a:lnTo>
                    <a:pt x="1081" y="939"/>
                  </a:lnTo>
                  <a:lnTo>
                    <a:pt x="1069" y="939"/>
                  </a:lnTo>
                  <a:lnTo>
                    <a:pt x="1057" y="939"/>
                  </a:lnTo>
                  <a:lnTo>
                    <a:pt x="1046" y="939"/>
                  </a:lnTo>
                  <a:lnTo>
                    <a:pt x="1034" y="939"/>
                  </a:lnTo>
                  <a:lnTo>
                    <a:pt x="1022" y="939"/>
                  </a:lnTo>
                  <a:lnTo>
                    <a:pt x="1010" y="939"/>
                  </a:lnTo>
                  <a:lnTo>
                    <a:pt x="998" y="939"/>
                  </a:lnTo>
                  <a:lnTo>
                    <a:pt x="987" y="939"/>
                  </a:lnTo>
                  <a:lnTo>
                    <a:pt x="975" y="939"/>
                  </a:lnTo>
                  <a:lnTo>
                    <a:pt x="963" y="939"/>
                  </a:lnTo>
                  <a:lnTo>
                    <a:pt x="951" y="939"/>
                  </a:lnTo>
                  <a:lnTo>
                    <a:pt x="939" y="939"/>
                  </a:lnTo>
                  <a:lnTo>
                    <a:pt x="927" y="939"/>
                  </a:lnTo>
                  <a:lnTo>
                    <a:pt x="916" y="939"/>
                  </a:lnTo>
                  <a:lnTo>
                    <a:pt x="904" y="939"/>
                  </a:lnTo>
                  <a:lnTo>
                    <a:pt x="892" y="939"/>
                  </a:lnTo>
                  <a:lnTo>
                    <a:pt x="880" y="926"/>
                  </a:lnTo>
                  <a:lnTo>
                    <a:pt x="868" y="926"/>
                  </a:lnTo>
                  <a:lnTo>
                    <a:pt x="857" y="926"/>
                  </a:lnTo>
                  <a:lnTo>
                    <a:pt x="845" y="926"/>
                  </a:lnTo>
                  <a:lnTo>
                    <a:pt x="833" y="939"/>
                  </a:lnTo>
                  <a:lnTo>
                    <a:pt x="821" y="880"/>
                  </a:lnTo>
                  <a:lnTo>
                    <a:pt x="809" y="926"/>
                  </a:lnTo>
                  <a:lnTo>
                    <a:pt x="798" y="907"/>
                  </a:lnTo>
                  <a:lnTo>
                    <a:pt x="786" y="887"/>
                  </a:lnTo>
                  <a:lnTo>
                    <a:pt x="774" y="880"/>
                  </a:lnTo>
                  <a:lnTo>
                    <a:pt x="762" y="907"/>
                  </a:lnTo>
                  <a:lnTo>
                    <a:pt x="750" y="815"/>
                  </a:lnTo>
                  <a:lnTo>
                    <a:pt x="739" y="841"/>
                  </a:lnTo>
                  <a:lnTo>
                    <a:pt x="727" y="867"/>
                  </a:lnTo>
                  <a:lnTo>
                    <a:pt x="715" y="848"/>
                  </a:lnTo>
                  <a:lnTo>
                    <a:pt x="703" y="828"/>
                  </a:lnTo>
                  <a:lnTo>
                    <a:pt x="691" y="887"/>
                  </a:lnTo>
                  <a:lnTo>
                    <a:pt x="679" y="880"/>
                  </a:lnTo>
                  <a:lnTo>
                    <a:pt x="668" y="887"/>
                  </a:lnTo>
                  <a:lnTo>
                    <a:pt x="656" y="874"/>
                  </a:lnTo>
                  <a:lnTo>
                    <a:pt x="644" y="900"/>
                  </a:lnTo>
                  <a:lnTo>
                    <a:pt x="632" y="920"/>
                  </a:lnTo>
                  <a:lnTo>
                    <a:pt x="620" y="913"/>
                  </a:lnTo>
                  <a:lnTo>
                    <a:pt x="609" y="926"/>
                  </a:lnTo>
                  <a:lnTo>
                    <a:pt x="597" y="933"/>
                  </a:lnTo>
                  <a:lnTo>
                    <a:pt x="585" y="926"/>
                  </a:lnTo>
                  <a:lnTo>
                    <a:pt x="573" y="939"/>
                  </a:lnTo>
                  <a:lnTo>
                    <a:pt x="561" y="920"/>
                  </a:lnTo>
                  <a:lnTo>
                    <a:pt x="550" y="926"/>
                  </a:lnTo>
                  <a:lnTo>
                    <a:pt x="538" y="933"/>
                  </a:lnTo>
                  <a:lnTo>
                    <a:pt x="526" y="933"/>
                  </a:lnTo>
                  <a:lnTo>
                    <a:pt x="514" y="926"/>
                  </a:lnTo>
                  <a:lnTo>
                    <a:pt x="502" y="939"/>
                  </a:lnTo>
                  <a:lnTo>
                    <a:pt x="490" y="939"/>
                  </a:lnTo>
                  <a:lnTo>
                    <a:pt x="479" y="926"/>
                  </a:lnTo>
                  <a:lnTo>
                    <a:pt x="467" y="933"/>
                  </a:lnTo>
                  <a:lnTo>
                    <a:pt x="455" y="933"/>
                  </a:lnTo>
                  <a:lnTo>
                    <a:pt x="443" y="926"/>
                  </a:lnTo>
                  <a:lnTo>
                    <a:pt x="431" y="933"/>
                  </a:lnTo>
                  <a:lnTo>
                    <a:pt x="420" y="933"/>
                  </a:lnTo>
                  <a:lnTo>
                    <a:pt x="408" y="933"/>
                  </a:lnTo>
                  <a:lnTo>
                    <a:pt x="396" y="933"/>
                  </a:lnTo>
                  <a:lnTo>
                    <a:pt x="384" y="939"/>
                  </a:lnTo>
                  <a:lnTo>
                    <a:pt x="372" y="939"/>
                  </a:lnTo>
                  <a:lnTo>
                    <a:pt x="361" y="939"/>
                  </a:lnTo>
                  <a:lnTo>
                    <a:pt x="349" y="939"/>
                  </a:lnTo>
                  <a:lnTo>
                    <a:pt x="337" y="939"/>
                  </a:lnTo>
                  <a:lnTo>
                    <a:pt x="325" y="939"/>
                  </a:lnTo>
                  <a:lnTo>
                    <a:pt x="313" y="939"/>
                  </a:lnTo>
                  <a:lnTo>
                    <a:pt x="302" y="939"/>
                  </a:lnTo>
                  <a:lnTo>
                    <a:pt x="290" y="939"/>
                  </a:lnTo>
                  <a:lnTo>
                    <a:pt x="278" y="939"/>
                  </a:lnTo>
                  <a:lnTo>
                    <a:pt x="266" y="939"/>
                  </a:lnTo>
                  <a:lnTo>
                    <a:pt x="254" y="939"/>
                  </a:lnTo>
                  <a:lnTo>
                    <a:pt x="242" y="939"/>
                  </a:lnTo>
                  <a:lnTo>
                    <a:pt x="231" y="939"/>
                  </a:lnTo>
                  <a:lnTo>
                    <a:pt x="219" y="939"/>
                  </a:lnTo>
                  <a:lnTo>
                    <a:pt x="207" y="939"/>
                  </a:lnTo>
                  <a:lnTo>
                    <a:pt x="195" y="939"/>
                  </a:lnTo>
                  <a:lnTo>
                    <a:pt x="183" y="939"/>
                  </a:lnTo>
                  <a:lnTo>
                    <a:pt x="172" y="939"/>
                  </a:lnTo>
                  <a:lnTo>
                    <a:pt x="160" y="939"/>
                  </a:lnTo>
                  <a:lnTo>
                    <a:pt x="148" y="939"/>
                  </a:lnTo>
                  <a:lnTo>
                    <a:pt x="136" y="939"/>
                  </a:lnTo>
                  <a:lnTo>
                    <a:pt x="124" y="939"/>
                  </a:lnTo>
                  <a:lnTo>
                    <a:pt x="112" y="939"/>
                  </a:lnTo>
                  <a:lnTo>
                    <a:pt x="101" y="939"/>
                  </a:lnTo>
                  <a:lnTo>
                    <a:pt x="89" y="939"/>
                  </a:lnTo>
                  <a:lnTo>
                    <a:pt x="77" y="939"/>
                  </a:lnTo>
                  <a:lnTo>
                    <a:pt x="65" y="939"/>
                  </a:lnTo>
                  <a:lnTo>
                    <a:pt x="53" y="939"/>
                  </a:lnTo>
                  <a:lnTo>
                    <a:pt x="42" y="939"/>
                  </a:lnTo>
                  <a:lnTo>
                    <a:pt x="30" y="939"/>
                  </a:lnTo>
                  <a:lnTo>
                    <a:pt x="18" y="939"/>
                  </a:lnTo>
                  <a:lnTo>
                    <a:pt x="0" y="6"/>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102" name="Line 574">
              <a:extLst>
                <a:ext uri="{FF2B5EF4-FFF2-40B4-BE49-F238E27FC236}">
                  <a16:creationId xmlns:a16="http://schemas.microsoft.com/office/drawing/2014/main" id="{F1E398D4-A890-0D42-9550-07CDE372A759}"/>
                </a:ext>
              </a:extLst>
            </p:cNvPr>
            <p:cNvSpPr>
              <a:spLocks noChangeShapeType="1"/>
            </p:cNvSpPr>
            <p:nvPr/>
          </p:nvSpPr>
          <p:spPr bwMode="auto">
            <a:xfrm>
              <a:off x="4371" y="2628"/>
              <a:ext cx="1471"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03" name="Line 575">
              <a:extLst>
                <a:ext uri="{FF2B5EF4-FFF2-40B4-BE49-F238E27FC236}">
                  <a16:creationId xmlns:a16="http://schemas.microsoft.com/office/drawing/2014/main" id="{235CD3C2-7256-8349-B5BE-E98A644F89E1}"/>
                </a:ext>
              </a:extLst>
            </p:cNvPr>
            <p:cNvSpPr>
              <a:spLocks noChangeShapeType="1"/>
            </p:cNvSpPr>
            <p:nvPr/>
          </p:nvSpPr>
          <p:spPr bwMode="auto">
            <a:xfrm flipV="1">
              <a:off x="4359" y="2607"/>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04" name="Line 576">
              <a:extLst>
                <a:ext uri="{FF2B5EF4-FFF2-40B4-BE49-F238E27FC236}">
                  <a16:creationId xmlns:a16="http://schemas.microsoft.com/office/drawing/2014/main" id="{B7B151AC-CB28-4D4D-BADE-85310B81BAFB}"/>
                </a:ext>
              </a:extLst>
            </p:cNvPr>
            <p:cNvSpPr>
              <a:spLocks noChangeShapeType="1"/>
            </p:cNvSpPr>
            <p:nvPr/>
          </p:nvSpPr>
          <p:spPr bwMode="auto">
            <a:xfrm flipV="1">
              <a:off x="4472"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05" name="Line 577">
              <a:extLst>
                <a:ext uri="{FF2B5EF4-FFF2-40B4-BE49-F238E27FC236}">
                  <a16:creationId xmlns:a16="http://schemas.microsoft.com/office/drawing/2014/main" id="{6B3DF14C-BCE8-6640-96A0-739D7B3A04F1}"/>
                </a:ext>
              </a:extLst>
            </p:cNvPr>
            <p:cNvSpPr>
              <a:spLocks noChangeShapeType="1"/>
            </p:cNvSpPr>
            <p:nvPr/>
          </p:nvSpPr>
          <p:spPr bwMode="auto">
            <a:xfrm flipV="1">
              <a:off x="4539"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06" name="Line 578">
              <a:extLst>
                <a:ext uri="{FF2B5EF4-FFF2-40B4-BE49-F238E27FC236}">
                  <a16:creationId xmlns:a16="http://schemas.microsoft.com/office/drawing/2014/main" id="{E1C8E1C7-95FE-C740-BC19-B6399541B30B}"/>
                </a:ext>
              </a:extLst>
            </p:cNvPr>
            <p:cNvSpPr>
              <a:spLocks noChangeShapeType="1"/>
            </p:cNvSpPr>
            <p:nvPr/>
          </p:nvSpPr>
          <p:spPr bwMode="auto">
            <a:xfrm flipV="1">
              <a:off x="4583"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07" name="Line 579">
              <a:extLst>
                <a:ext uri="{FF2B5EF4-FFF2-40B4-BE49-F238E27FC236}">
                  <a16:creationId xmlns:a16="http://schemas.microsoft.com/office/drawing/2014/main" id="{DACE63B7-BC6E-9142-A2BF-C86ECF5BF0AD}"/>
                </a:ext>
              </a:extLst>
            </p:cNvPr>
            <p:cNvSpPr>
              <a:spLocks noChangeShapeType="1"/>
            </p:cNvSpPr>
            <p:nvPr/>
          </p:nvSpPr>
          <p:spPr bwMode="auto">
            <a:xfrm flipV="1">
              <a:off x="4623"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08" name="Line 580">
              <a:extLst>
                <a:ext uri="{FF2B5EF4-FFF2-40B4-BE49-F238E27FC236}">
                  <a16:creationId xmlns:a16="http://schemas.microsoft.com/office/drawing/2014/main" id="{0E5BC7D6-E98B-5F40-AA2A-6E2191612B80}"/>
                </a:ext>
              </a:extLst>
            </p:cNvPr>
            <p:cNvSpPr>
              <a:spLocks noChangeShapeType="1"/>
            </p:cNvSpPr>
            <p:nvPr/>
          </p:nvSpPr>
          <p:spPr bwMode="auto">
            <a:xfrm flipV="1">
              <a:off x="4653"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09" name="Line 581">
              <a:extLst>
                <a:ext uri="{FF2B5EF4-FFF2-40B4-BE49-F238E27FC236}">
                  <a16:creationId xmlns:a16="http://schemas.microsoft.com/office/drawing/2014/main" id="{591F9F8C-BC80-874C-B0E2-94B52C30E26B}"/>
                </a:ext>
              </a:extLst>
            </p:cNvPr>
            <p:cNvSpPr>
              <a:spLocks noChangeShapeType="1"/>
            </p:cNvSpPr>
            <p:nvPr/>
          </p:nvSpPr>
          <p:spPr bwMode="auto">
            <a:xfrm flipV="1">
              <a:off x="4678"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0" name="Line 582">
              <a:extLst>
                <a:ext uri="{FF2B5EF4-FFF2-40B4-BE49-F238E27FC236}">
                  <a16:creationId xmlns:a16="http://schemas.microsoft.com/office/drawing/2014/main" id="{773F8FAA-6C38-9D49-B16A-7E54E959F2DE}"/>
                </a:ext>
              </a:extLst>
            </p:cNvPr>
            <p:cNvSpPr>
              <a:spLocks noChangeShapeType="1"/>
            </p:cNvSpPr>
            <p:nvPr/>
          </p:nvSpPr>
          <p:spPr bwMode="auto">
            <a:xfrm flipV="1">
              <a:off x="4698"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1" name="Line 583">
              <a:extLst>
                <a:ext uri="{FF2B5EF4-FFF2-40B4-BE49-F238E27FC236}">
                  <a16:creationId xmlns:a16="http://schemas.microsoft.com/office/drawing/2014/main" id="{291E34D4-11F3-5941-9C61-FD6CA7090CD5}"/>
                </a:ext>
              </a:extLst>
            </p:cNvPr>
            <p:cNvSpPr>
              <a:spLocks noChangeShapeType="1"/>
            </p:cNvSpPr>
            <p:nvPr/>
          </p:nvSpPr>
          <p:spPr bwMode="auto">
            <a:xfrm flipV="1">
              <a:off x="4717"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2" name="Line 584">
              <a:extLst>
                <a:ext uri="{FF2B5EF4-FFF2-40B4-BE49-F238E27FC236}">
                  <a16:creationId xmlns:a16="http://schemas.microsoft.com/office/drawing/2014/main" id="{8BB0F23F-738A-2C4F-8A4D-5946DE0A9205}"/>
                </a:ext>
              </a:extLst>
            </p:cNvPr>
            <p:cNvSpPr>
              <a:spLocks noChangeShapeType="1"/>
            </p:cNvSpPr>
            <p:nvPr/>
          </p:nvSpPr>
          <p:spPr bwMode="auto">
            <a:xfrm flipV="1">
              <a:off x="4735"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3" name="Line 585">
              <a:extLst>
                <a:ext uri="{FF2B5EF4-FFF2-40B4-BE49-F238E27FC236}">
                  <a16:creationId xmlns:a16="http://schemas.microsoft.com/office/drawing/2014/main" id="{FFED63FC-69C2-084C-BB65-BC98E669F743}"/>
                </a:ext>
              </a:extLst>
            </p:cNvPr>
            <p:cNvSpPr>
              <a:spLocks noChangeShapeType="1"/>
            </p:cNvSpPr>
            <p:nvPr/>
          </p:nvSpPr>
          <p:spPr bwMode="auto">
            <a:xfrm flipV="1">
              <a:off x="4735" y="2607"/>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4" name="Line 586">
              <a:extLst>
                <a:ext uri="{FF2B5EF4-FFF2-40B4-BE49-F238E27FC236}">
                  <a16:creationId xmlns:a16="http://schemas.microsoft.com/office/drawing/2014/main" id="{4F6C4C70-69FF-6A49-A1B5-79F27CBE3FFD}"/>
                </a:ext>
              </a:extLst>
            </p:cNvPr>
            <p:cNvSpPr>
              <a:spLocks noChangeShapeType="1"/>
            </p:cNvSpPr>
            <p:nvPr/>
          </p:nvSpPr>
          <p:spPr bwMode="auto">
            <a:xfrm flipV="1">
              <a:off x="4849"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5" name="Line 587">
              <a:extLst>
                <a:ext uri="{FF2B5EF4-FFF2-40B4-BE49-F238E27FC236}">
                  <a16:creationId xmlns:a16="http://schemas.microsoft.com/office/drawing/2014/main" id="{CD5F1047-ECBE-DA4C-A1F4-DEB0051FE4E9}"/>
                </a:ext>
              </a:extLst>
            </p:cNvPr>
            <p:cNvSpPr>
              <a:spLocks noChangeShapeType="1"/>
            </p:cNvSpPr>
            <p:nvPr/>
          </p:nvSpPr>
          <p:spPr bwMode="auto">
            <a:xfrm flipV="1">
              <a:off x="4916"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6" name="Line 588">
              <a:extLst>
                <a:ext uri="{FF2B5EF4-FFF2-40B4-BE49-F238E27FC236}">
                  <a16:creationId xmlns:a16="http://schemas.microsoft.com/office/drawing/2014/main" id="{8ABD1EF3-BA4A-6043-B59A-20B106F3D080}"/>
                </a:ext>
              </a:extLst>
            </p:cNvPr>
            <p:cNvSpPr>
              <a:spLocks noChangeShapeType="1"/>
            </p:cNvSpPr>
            <p:nvPr/>
          </p:nvSpPr>
          <p:spPr bwMode="auto">
            <a:xfrm flipV="1">
              <a:off x="4960"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7" name="Line 589">
              <a:extLst>
                <a:ext uri="{FF2B5EF4-FFF2-40B4-BE49-F238E27FC236}">
                  <a16:creationId xmlns:a16="http://schemas.microsoft.com/office/drawing/2014/main" id="{243DCD60-013A-464A-92E8-18D35E6ABEDB}"/>
                </a:ext>
              </a:extLst>
            </p:cNvPr>
            <p:cNvSpPr>
              <a:spLocks noChangeShapeType="1"/>
            </p:cNvSpPr>
            <p:nvPr/>
          </p:nvSpPr>
          <p:spPr bwMode="auto">
            <a:xfrm flipV="1">
              <a:off x="4998"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8" name="Line 590">
              <a:extLst>
                <a:ext uri="{FF2B5EF4-FFF2-40B4-BE49-F238E27FC236}">
                  <a16:creationId xmlns:a16="http://schemas.microsoft.com/office/drawing/2014/main" id="{78648CD5-8AD3-A946-AECB-D55170522B19}"/>
                </a:ext>
              </a:extLst>
            </p:cNvPr>
            <p:cNvSpPr>
              <a:spLocks noChangeShapeType="1"/>
            </p:cNvSpPr>
            <p:nvPr/>
          </p:nvSpPr>
          <p:spPr bwMode="auto">
            <a:xfrm flipV="1">
              <a:off x="5029"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19" name="Line 591">
              <a:extLst>
                <a:ext uri="{FF2B5EF4-FFF2-40B4-BE49-F238E27FC236}">
                  <a16:creationId xmlns:a16="http://schemas.microsoft.com/office/drawing/2014/main" id="{BAE65BEF-3173-6345-9E1A-D7883A23BA68}"/>
                </a:ext>
              </a:extLst>
            </p:cNvPr>
            <p:cNvSpPr>
              <a:spLocks noChangeShapeType="1"/>
            </p:cNvSpPr>
            <p:nvPr/>
          </p:nvSpPr>
          <p:spPr bwMode="auto">
            <a:xfrm flipV="1">
              <a:off x="5051"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0" name="Line 592">
              <a:extLst>
                <a:ext uri="{FF2B5EF4-FFF2-40B4-BE49-F238E27FC236}">
                  <a16:creationId xmlns:a16="http://schemas.microsoft.com/office/drawing/2014/main" id="{CBF06066-B3AB-7B48-B68C-8BA7A8521475}"/>
                </a:ext>
              </a:extLst>
            </p:cNvPr>
            <p:cNvSpPr>
              <a:spLocks noChangeShapeType="1"/>
            </p:cNvSpPr>
            <p:nvPr/>
          </p:nvSpPr>
          <p:spPr bwMode="auto">
            <a:xfrm flipV="1">
              <a:off x="5073"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1" name="Line 593">
              <a:extLst>
                <a:ext uri="{FF2B5EF4-FFF2-40B4-BE49-F238E27FC236}">
                  <a16:creationId xmlns:a16="http://schemas.microsoft.com/office/drawing/2014/main" id="{2BCA7251-445F-BF42-B68E-E82F136D77F1}"/>
                </a:ext>
              </a:extLst>
            </p:cNvPr>
            <p:cNvSpPr>
              <a:spLocks noChangeShapeType="1"/>
            </p:cNvSpPr>
            <p:nvPr/>
          </p:nvSpPr>
          <p:spPr bwMode="auto">
            <a:xfrm flipV="1">
              <a:off x="5092"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2" name="Line 594">
              <a:extLst>
                <a:ext uri="{FF2B5EF4-FFF2-40B4-BE49-F238E27FC236}">
                  <a16:creationId xmlns:a16="http://schemas.microsoft.com/office/drawing/2014/main" id="{41E40819-DF0B-2646-9C0E-19B353C94FFE}"/>
                </a:ext>
              </a:extLst>
            </p:cNvPr>
            <p:cNvSpPr>
              <a:spLocks noChangeShapeType="1"/>
            </p:cNvSpPr>
            <p:nvPr/>
          </p:nvSpPr>
          <p:spPr bwMode="auto">
            <a:xfrm flipV="1">
              <a:off x="5112"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3" name="Line 595">
              <a:extLst>
                <a:ext uri="{FF2B5EF4-FFF2-40B4-BE49-F238E27FC236}">
                  <a16:creationId xmlns:a16="http://schemas.microsoft.com/office/drawing/2014/main" id="{EC7E2BE2-95E0-764E-9729-81832CF84949}"/>
                </a:ext>
              </a:extLst>
            </p:cNvPr>
            <p:cNvSpPr>
              <a:spLocks noChangeShapeType="1"/>
            </p:cNvSpPr>
            <p:nvPr/>
          </p:nvSpPr>
          <p:spPr bwMode="auto">
            <a:xfrm flipV="1">
              <a:off x="5112" y="2607"/>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4" name="Line 596">
              <a:extLst>
                <a:ext uri="{FF2B5EF4-FFF2-40B4-BE49-F238E27FC236}">
                  <a16:creationId xmlns:a16="http://schemas.microsoft.com/office/drawing/2014/main" id="{E24DD8F8-DDC4-464C-B3E9-F25841A684D8}"/>
                </a:ext>
              </a:extLst>
            </p:cNvPr>
            <p:cNvSpPr>
              <a:spLocks noChangeShapeType="1"/>
            </p:cNvSpPr>
            <p:nvPr/>
          </p:nvSpPr>
          <p:spPr bwMode="auto">
            <a:xfrm flipV="1">
              <a:off x="5223"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5" name="Line 597">
              <a:extLst>
                <a:ext uri="{FF2B5EF4-FFF2-40B4-BE49-F238E27FC236}">
                  <a16:creationId xmlns:a16="http://schemas.microsoft.com/office/drawing/2014/main" id="{9318F880-F391-194A-8916-A291850F0722}"/>
                </a:ext>
              </a:extLst>
            </p:cNvPr>
            <p:cNvSpPr>
              <a:spLocks noChangeShapeType="1"/>
            </p:cNvSpPr>
            <p:nvPr/>
          </p:nvSpPr>
          <p:spPr bwMode="auto">
            <a:xfrm flipV="1">
              <a:off x="5291"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6" name="Line 598">
              <a:extLst>
                <a:ext uri="{FF2B5EF4-FFF2-40B4-BE49-F238E27FC236}">
                  <a16:creationId xmlns:a16="http://schemas.microsoft.com/office/drawing/2014/main" id="{D0FD9074-C671-6249-8032-2A4D74F416E3}"/>
                </a:ext>
              </a:extLst>
            </p:cNvPr>
            <p:cNvSpPr>
              <a:spLocks noChangeShapeType="1"/>
            </p:cNvSpPr>
            <p:nvPr/>
          </p:nvSpPr>
          <p:spPr bwMode="auto">
            <a:xfrm flipV="1">
              <a:off x="5335"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7" name="Line 599">
              <a:extLst>
                <a:ext uri="{FF2B5EF4-FFF2-40B4-BE49-F238E27FC236}">
                  <a16:creationId xmlns:a16="http://schemas.microsoft.com/office/drawing/2014/main" id="{4AA17ACA-2C57-7E4B-8925-19C91CA18401}"/>
                </a:ext>
              </a:extLst>
            </p:cNvPr>
            <p:cNvSpPr>
              <a:spLocks noChangeShapeType="1"/>
            </p:cNvSpPr>
            <p:nvPr/>
          </p:nvSpPr>
          <p:spPr bwMode="auto">
            <a:xfrm flipV="1">
              <a:off x="5373"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8" name="Line 600">
              <a:extLst>
                <a:ext uri="{FF2B5EF4-FFF2-40B4-BE49-F238E27FC236}">
                  <a16:creationId xmlns:a16="http://schemas.microsoft.com/office/drawing/2014/main" id="{EA79BFF2-E7E1-FF4E-8827-8BC5889CF4D9}"/>
                </a:ext>
              </a:extLst>
            </p:cNvPr>
            <p:cNvSpPr>
              <a:spLocks noChangeShapeType="1"/>
            </p:cNvSpPr>
            <p:nvPr/>
          </p:nvSpPr>
          <p:spPr bwMode="auto">
            <a:xfrm flipV="1">
              <a:off x="5402"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29" name="Line 601">
              <a:extLst>
                <a:ext uri="{FF2B5EF4-FFF2-40B4-BE49-F238E27FC236}">
                  <a16:creationId xmlns:a16="http://schemas.microsoft.com/office/drawing/2014/main" id="{A9AF0058-8A48-5946-8EE5-84B9778356ED}"/>
                </a:ext>
              </a:extLst>
            </p:cNvPr>
            <p:cNvSpPr>
              <a:spLocks noChangeShapeType="1"/>
            </p:cNvSpPr>
            <p:nvPr/>
          </p:nvSpPr>
          <p:spPr bwMode="auto">
            <a:xfrm flipV="1">
              <a:off x="5427"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0" name="Line 602">
              <a:extLst>
                <a:ext uri="{FF2B5EF4-FFF2-40B4-BE49-F238E27FC236}">
                  <a16:creationId xmlns:a16="http://schemas.microsoft.com/office/drawing/2014/main" id="{89592F8B-0BF4-F548-BC98-1AE6FC9789D9}"/>
                </a:ext>
              </a:extLst>
            </p:cNvPr>
            <p:cNvSpPr>
              <a:spLocks noChangeShapeType="1"/>
            </p:cNvSpPr>
            <p:nvPr/>
          </p:nvSpPr>
          <p:spPr bwMode="auto">
            <a:xfrm flipV="1">
              <a:off x="5450"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1" name="Line 603">
              <a:extLst>
                <a:ext uri="{FF2B5EF4-FFF2-40B4-BE49-F238E27FC236}">
                  <a16:creationId xmlns:a16="http://schemas.microsoft.com/office/drawing/2014/main" id="{3CD648E2-8590-7540-AC4B-6F43C4A08773}"/>
                </a:ext>
              </a:extLst>
            </p:cNvPr>
            <p:cNvSpPr>
              <a:spLocks noChangeShapeType="1"/>
            </p:cNvSpPr>
            <p:nvPr/>
          </p:nvSpPr>
          <p:spPr bwMode="auto">
            <a:xfrm flipV="1">
              <a:off x="5468"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2" name="Line 604">
              <a:extLst>
                <a:ext uri="{FF2B5EF4-FFF2-40B4-BE49-F238E27FC236}">
                  <a16:creationId xmlns:a16="http://schemas.microsoft.com/office/drawing/2014/main" id="{853E56C2-F257-FB4A-85BA-359EC3CDD4C9}"/>
                </a:ext>
              </a:extLst>
            </p:cNvPr>
            <p:cNvSpPr>
              <a:spLocks noChangeShapeType="1"/>
            </p:cNvSpPr>
            <p:nvPr/>
          </p:nvSpPr>
          <p:spPr bwMode="auto">
            <a:xfrm flipV="1">
              <a:off x="5484"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3" name="Line 605">
              <a:extLst>
                <a:ext uri="{FF2B5EF4-FFF2-40B4-BE49-F238E27FC236}">
                  <a16:creationId xmlns:a16="http://schemas.microsoft.com/office/drawing/2014/main" id="{D34FDDCE-5B1D-9245-B78E-F4E6E6222AAC}"/>
                </a:ext>
              </a:extLst>
            </p:cNvPr>
            <p:cNvSpPr>
              <a:spLocks noChangeShapeType="1"/>
            </p:cNvSpPr>
            <p:nvPr/>
          </p:nvSpPr>
          <p:spPr bwMode="auto">
            <a:xfrm flipV="1">
              <a:off x="5484" y="2607"/>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4" name="Line 606">
              <a:extLst>
                <a:ext uri="{FF2B5EF4-FFF2-40B4-BE49-F238E27FC236}">
                  <a16:creationId xmlns:a16="http://schemas.microsoft.com/office/drawing/2014/main" id="{A586257D-5FE0-E645-A908-D8F275A73443}"/>
                </a:ext>
              </a:extLst>
            </p:cNvPr>
            <p:cNvSpPr>
              <a:spLocks noChangeShapeType="1"/>
            </p:cNvSpPr>
            <p:nvPr/>
          </p:nvSpPr>
          <p:spPr bwMode="auto">
            <a:xfrm flipV="1">
              <a:off x="5598"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5" name="Line 607">
              <a:extLst>
                <a:ext uri="{FF2B5EF4-FFF2-40B4-BE49-F238E27FC236}">
                  <a16:creationId xmlns:a16="http://schemas.microsoft.com/office/drawing/2014/main" id="{81A714DF-493B-F045-9C27-A83481D9707A}"/>
                </a:ext>
              </a:extLst>
            </p:cNvPr>
            <p:cNvSpPr>
              <a:spLocks noChangeShapeType="1"/>
            </p:cNvSpPr>
            <p:nvPr/>
          </p:nvSpPr>
          <p:spPr bwMode="auto">
            <a:xfrm flipV="1">
              <a:off x="5666"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6" name="Line 608">
              <a:extLst>
                <a:ext uri="{FF2B5EF4-FFF2-40B4-BE49-F238E27FC236}">
                  <a16:creationId xmlns:a16="http://schemas.microsoft.com/office/drawing/2014/main" id="{0EA9BBB1-D342-714D-9DEF-45C9043A76F3}"/>
                </a:ext>
              </a:extLst>
            </p:cNvPr>
            <p:cNvSpPr>
              <a:spLocks noChangeShapeType="1"/>
            </p:cNvSpPr>
            <p:nvPr/>
          </p:nvSpPr>
          <p:spPr bwMode="auto">
            <a:xfrm flipV="1">
              <a:off x="5709"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7" name="Line 609">
              <a:extLst>
                <a:ext uri="{FF2B5EF4-FFF2-40B4-BE49-F238E27FC236}">
                  <a16:creationId xmlns:a16="http://schemas.microsoft.com/office/drawing/2014/main" id="{485B3797-0CA6-B14B-9296-3D31CA53CC10}"/>
                </a:ext>
              </a:extLst>
            </p:cNvPr>
            <p:cNvSpPr>
              <a:spLocks noChangeShapeType="1"/>
            </p:cNvSpPr>
            <p:nvPr/>
          </p:nvSpPr>
          <p:spPr bwMode="auto">
            <a:xfrm flipV="1">
              <a:off x="5748"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8" name="Line 610">
              <a:extLst>
                <a:ext uri="{FF2B5EF4-FFF2-40B4-BE49-F238E27FC236}">
                  <a16:creationId xmlns:a16="http://schemas.microsoft.com/office/drawing/2014/main" id="{F04D9B71-E296-E24C-BE9F-0F307AC03034}"/>
                </a:ext>
              </a:extLst>
            </p:cNvPr>
            <p:cNvSpPr>
              <a:spLocks noChangeShapeType="1"/>
            </p:cNvSpPr>
            <p:nvPr/>
          </p:nvSpPr>
          <p:spPr bwMode="auto">
            <a:xfrm flipV="1">
              <a:off x="5778"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39" name="Line 611">
              <a:extLst>
                <a:ext uri="{FF2B5EF4-FFF2-40B4-BE49-F238E27FC236}">
                  <a16:creationId xmlns:a16="http://schemas.microsoft.com/office/drawing/2014/main" id="{35747247-93C7-E84B-BFEF-071A30008E5E}"/>
                </a:ext>
              </a:extLst>
            </p:cNvPr>
            <p:cNvSpPr>
              <a:spLocks noChangeShapeType="1"/>
            </p:cNvSpPr>
            <p:nvPr/>
          </p:nvSpPr>
          <p:spPr bwMode="auto">
            <a:xfrm flipV="1">
              <a:off x="5802"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0" name="Line 612">
              <a:extLst>
                <a:ext uri="{FF2B5EF4-FFF2-40B4-BE49-F238E27FC236}">
                  <a16:creationId xmlns:a16="http://schemas.microsoft.com/office/drawing/2014/main" id="{91846EB6-53C9-7B49-8C8C-FB3DE2F77934}"/>
                </a:ext>
              </a:extLst>
            </p:cNvPr>
            <p:cNvSpPr>
              <a:spLocks noChangeShapeType="1"/>
            </p:cNvSpPr>
            <p:nvPr/>
          </p:nvSpPr>
          <p:spPr bwMode="auto">
            <a:xfrm flipV="1">
              <a:off x="5822"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1" name="Line 613">
              <a:extLst>
                <a:ext uri="{FF2B5EF4-FFF2-40B4-BE49-F238E27FC236}">
                  <a16:creationId xmlns:a16="http://schemas.microsoft.com/office/drawing/2014/main" id="{B6C104A2-4697-9141-9C04-D0AD3872B1E0}"/>
                </a:ext>
              </a:extLst>
            </p:cNvPr>
            <p:cNvSpPr>
              <a:spLocks noChangeShapeType="1"/>
            </p:cNvSpPr>
            <p:nvPr/>
          </p:nvSpPr>
          <p:spPr bwMode="auto">
            <a:xfrm flipV="1">
              <a:off x="5844"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2" name="Line 614">
              <a:extLst>
                <a:ext uri="{FF2B5EF4-FFF2-40B4-BE49-F238E27FC236}">
                  <a16:creationId xmlns:a16="http://schemas.microsoft.com/office/drawing/2014/main" id="{8EA174CE-695E-394C-A892-4A33A7925C79}"/>
                </a:ext>
              </a:extLst>
            </p:cNvPr>
            <p:cNvSpPr>
              <a:spLocks noChangeShapeType="1"/>
            </p:cNvSpPr>
            <p:nvPr/>
          </p:nvSpPr>
          <p:spPr bwMode="auto">
            <a:xfrm flipV="1">
              <a:off x="5861" y="2608"/>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3" name="Line 615">
              <a:extLst>
                <a:ext uri="{FF2B5EF4-FFF2-40B4-BE49-F238E27FC236}">
                  <a16:creationId xmlns:a16="http://schemas.microsoft.com/office/drawing/2014/main" id="{C804BCFB-9AD1-FC40-9013-4EC6EB0348BB}"/>
                </a:ext>
              </a:extLst>
            </p:cNvPr>
            <p:cNvSpPr>
              <a:spLocks noChangeShapeType="1"/>
            </p:cNvSpPr>
            <p:nvPr/>
          </p:nvSpPr>
          <p:spPr bwMode="auto">
            <a:xfrm flipV="1">
              <a:off x="5861" y="2607"/>
              <a:ext cx="0" cy="64"/>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4" name="Line 616">
              <a:extLst>
                <a:ext uri="{FF2B5EF4-FFF2-40B4-BE49-F238E27FC236}">
                  <a16:creationId xmlns:a16="http://schemas.microsoft.com/office/drawing/2014/main" id="{B892AE68-4E15-D944-8F09-C89F23A6325E}"/>
                </a:ext>
              </a:extLst>
            </p:cNvPr>
            <p:cNvSpPr>
              <a:spLocks noChangeShapeType="1"/>
            </p:cNvSpPr>
            <p:nvPr/>
          </p:nvSpPr>
          <p:spPr bwMode="auto">
            <a:xfrm flipV="1">
              <a:off x="4359" y="1667"/>
              <a:ext cx="0" cy="97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5" name="Line 617">
              <a:extLst>
                <a:ext uri="{FF2B5EF4-FFF2-40B4-BE49-F238E27FC236}">
                  <a16:creationId xmlns:a16="http://schemas.microsoft.com/office/drawing/2014/main" id="{9C02A271-F239-B642-A2A4-4E8A31E711F5}"/>
                </a:ext>
              </a:extLst>
            </p:cNvPr>
            <p:cNvSpPr>
              <a:spLocks noChangeShapeType="1"/>
            </p:cNvSpPr>
            <p:nvPr/>
          </p:nvSpPr>
          <p:spPr bwMode="auto">
            <a:xfrm>
              <a:off x="4326" y="2628"/>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6" name="Line 618">
              <a:extLst>
                <a:ext uri="{FF2B5EF4-FFF2-40B4-BE49-F238E27FC236}">
                  <a16:creationId xmlns:a16="http://schemas.microsoft.com/office/drawing/2014/main" id="{0E1DAEB3-C51E-4A46-A3C1-E739737F27D9}"/>
                </a:ext>
              </a:extLst>
            </p:cNvPr>
            <p:cNvSpPr>
              <a:spLocks noChangeShapeType="1"/>
            </p:cNvSpPr>
            <p:nvPr/>
          </p:nvSpPr>
          <p:spPr bwMode="auto">
            <a:xfrm>
              <a:off x="4341" y="261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7" name="Line 619">
              <a:extLst>
                <a:ext uri="{FF2B5EF4-FFF2-40B4-BE49-F238E27FC236}">
                  <a16:creationId xmlns:a16="http://schemas.microsoft.com/office/drawing/2014/main" id="{CF033B30-83C6-5D4C-91DB-77E8025FA7CC}"/>
                </a:ext>
              </a:extLst>
            </p:cNvPr>
            <p:cNvSpPr>
              <a:spLocks noChangeShapeType="1"/>
            </p:cNvSpPr>
            <p:nvPr/>
          </p:nvSpPr>
          <p:spPr bwMode="auto">
            <a:xfrm>
              <a:off x="4341" y="260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8" name="Line 620">
              <a:extLst>
                <a:ext uri="{FF2B5EF4-FFF2-40B4-BE49-F238E27FC236}">
                  <a16:creationId xmlns:a16="http://schemas.microsoft.com/office/drawing/2014/main" id="{5B700A51-8992-1647-A913-17E88C2A4366}"/>
                </a:ext>
              </a:extLst>
            </p:cNvPr>
            <p:cNvSpPr>
              <a:spLocks noChangeShapeType="1"/>
            </p:cNvSpPr>
            <p:nvPr/>
          </p:nvSpPr>
          <p:spPr bwMode="auto">
            <a:xfrm>
              <a:off x="4341" y="258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49" name="Line 621">
              <a:extLst>
                <a:ext uri="{FF2B5EF4-FFF2-40B4-BE49-F238E27FC236}">
                  <a16:creationId xmlns:a16="http://schemas.microsoft.com/office/drawing/2014/main" id="{6A136C15-DE61-6140-BB16-12F20D33ECC6}"/>
                </a:ext>
              </a:extLst>
            </p:cNvPr>
            <p:cNvSpPr>
              <a:spLocks noChangeShapeType="1"/>
            </p:cNvSpPr>
            <p:nvPr/>
          </p:nvSpPr>
          <p:spPr bwMode="auto">
            <a:xfrm>
              <a:off x="4341" y="257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0" name="Line 622">
              <a:extLst>
                <a:ext uri="{FF2B5EF4-FFF2-40B4-BE49-F238E27FC236}">
                  <a16:creationId xmlns:a16="http://schemas.microsoft.com/office/drawing/2014/main" id="{E31D8824-AC22-2149-B840-B53D31EB0FAA}"/>
                </a:ext>
              </a:extLst>
            </p:cNvPr>
            <p:cNvSpPr>
              <a:spLocks noChangeShapeType="1"/>
            </p:cNvSpPr>
            <p:nvPr/>
          </p:nvSpPr>
          <p:spPr bwMode="auto">
            <a:xfrm>
              <a:off x="4326" y="2558"/>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1" name="Line 623">
              <a:extLst>
                <a:ext uri="{FF2B5EF4-FFF2-40B4-BE49-F238E27FC236}">
                  <a16:creationId xmlns:a16="http://schemas.microsoft.com/office/drawing/2014/main" id="{2600E43D-A85C-C345-ACBC-FC07380316C4}"/>
                </a:ext>
              </a:extLst>
            </p:cNvPr>
            <p:cNvSpPr>
              <a:spLocks noChangeShapeType="1"/>
            </p:cNvSpPr>
            <p:nvPr/>
          </p:nvSpPr>
          <p:spPr bwMode="auto">
            <a:xfrm>
              <a:off x="4341" y="254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2" name="Line 624">
              <a:extLst>
                <a:ext uri="{FF2B5EF4-FFF2-40B4-BE49-F238E27FC236}">
                  <a16:creationId xmlns:a16="http://schemas.microsoft.com/office/drawing/2014/main" id="{904499BA-23CA-C142-824A-135D966B6A70}"/>
                </a:ext>
              </a:extLst>
            </p:cNvPr>
            <p:cNvSpPr>
              <a:spLocks noChangeShapeType="1"/>
            </p:cNvSpPr>
            <p:nvPr/>
          </p:nvSpPr>
          <p:spPr bwMode="auto">
            <a:xfrm>
              <a:off x="4341" y="253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3" name="Line 625">
              <a:extLst>
                <a:ext uri="{FF2B5EF4-FFF2-40B4-BE49-F238E27FC236}">
                  <a16:creationId xmlns:a16="http://schemas.microsoft.com/office/drawing/2014/main" id="{F4680195-223A-FD40-A1B4-0F3571364C45}"/>
                </a:ext>
              </a:extLst>
            </p:cNvPr>
            <p:cNvSpPr>
              <a:spLocks noChangeShapeType="1"/>
            </p:cNvSpPr>
            <p:nvPr/>
          </p:nvSpPr>
          <p:spPr bwMode="auto">
            <a:xfrm>
              <a:off x="4341" y="251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4" name="Line 626">
              <a:extLst>
                <a:ext uri="{FF2B5EF4-FFF2-40B4-BE49-F238E27FC236}">
                  <a16:creationId xmlns:a16="http://schemas.microsoft.com/office/drawing/2014/main" id="{32310402-850C-BE4E-99BA-6C67C22A59AC}"/>
                </a:ext>
              </a:extLst>
            </p:cNvPr>
            <p:cNvSpPr>
              <a:spLocks noChangeShapeType="1"/>
            </p:cNvSpPr>
            <p:nvPr/>
          </p:nvSpPr>
          <p:spPr bwMode="auto">
            <a:xfrm>
              <a:off x="4341" y="250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5" name="Line 627">
              <a:extLst>
                <a:ext uri="{FF2B5EF4-FFF2-40B4-BE49-F238E27FC236}">
                  <a16:creationId xmlns:a16="http://schemas.microsoft.com/office/drawing/2014/main" id="{AC941085-FF2C-7645-B806-D0768FB556E7}"/>
                </a:ext>
              </a:extLst>
            </p:cNvPr>
            <p:cNvSpPr>
              <a:spLocks noChangeShapeType="1"/>
            </p:cNvSpPr>
            <p:nvPr/>
          </p:nvSpPr>
          <p:spPr bwMode="auto">
            <a:xfrm>
              <a:off x="4326" y="248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6" name="Line 628">
              <a:extLst>
                <a:ext uri="{FF2B5EF4-FFF2-40B4-BE49-F238E27FC236}">
                  <a16:creationId xmlns:a16="http://schemas.microsoft.com/office/drawing/2014/main" id="{9A97914E-6DC9-1847-9814-82E661FFCF0B}"/>
                </a:ext>
              </a:extLst>
            </p:cNvPr>
            <p:cNvSpPr>
              <a:spLocks noChangeShapeType="1"/>
            </p:cNvSpPr>
            <p:nvPr/>
          </p:nvSpPr>
          <p:spPr bwMode="auto">
            <a:xfrm>
              <a:off x="4341" y="247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7" name="Line 629">
              <a:extLst>
                <a:ext uri="{FF2B5EF4-FFF2-40B4-BE49-F238E27FC236}">
                  <a16:creationId xmlns:a16="http://schemas.microsoft.com/office/drawing/2014/main" id="{D1F49C61-6081-2F4B-B77A-57B08397189E}"/>
                </a:ext>
              </a:extLst>
            </p:cNvPr>
            <p:cNvSpPr>
              <a:spLocks noChangeShapeType="1"/>
            </p:cNvSpPr>
            <p:nvPr/>
          </p:nvSpPr>
          <p:spPr bwMode="auto">
            <a:xfrm>
              <a:off x="4341" y="246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8" name="Line 630">
              <a:extLst>
                <a:ext uri="{FF2B5EF4-FFF2-40B4-BE49-F238E27FC236}">
                  <a16:creationId xmlns:a16="http://schemas.microsoft.com/office/drawing/2014/main" id="{56EA80FB-B1FE-494A-9395-26961D8C8437}"/>
                </a:ext>
              </a:extLst>
            </p:cNvPr>
            <p:cNvSpPr>
              <a:spLocks noChangeShapeType="1"/>
            </p:cNvSpPr>
            <p:nvPr/>
          </p:nvSpPr>
          <p:spPr bwMode="auto">
            <a:xfrm>
              <a:off x="4341" y="244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59" name="Line 631">
              <a:extLst>
                <a:ext uri="{FF2B5EF4-FFF2-40B4-BE49-F238E27FC236}">
                  <a16:creationId xmlns:a16="http://schemas.microsoft.com/office/drawing/2014/main" id="{7E263799-1DEC-844B-B993-DDFE01FE322B}"/>
                </a:ext>
              </a:extLst>
            </p:cNvPr>
            <p:cNvSpPr>
              <a:spLocks noChangeShapeType="1"/>
            </p:cNvSpPr>
            <p:nvPr/>
          </p:nvSpPr>
          <p:spPr bwMode="auto">
            <a:xfrm>
              <a:off x="4341" y="243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0" name="Line 632">
              <a:extLst>
                <a:ext uri="{FF2B5EF4-FFF2-40B4-BE49-F238E27FC236}">
                  <a16:creationId xmlns:a16="http://schemas.microsoft.com/office/drawing/2014/main" id="{B3F815F4-A75B-9B4A-AFC1-43CB95E9BC6E}"/>
                </a:ext>
              </a:extLst>
            </p:cNvPr>
            <p:cNvSpPr>
              <a:spLocks noChangeShapeType="1"/>
            </p:cNvSpPr>
            <p:nvPr/>
          </p:nvSpPr>
          <p:spPr bwMode="auto">
            <a:xfrm>
              <a:off x="4326" y="241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1" name="Line 633">
              <a:extLst>
                <a:ext uri="{FF2B5EF4-FFF2-40B4-BE49-F238E27FC236}">
                  <a16:creationId xmlns:a16="http://schemas.microsoft.com/office/drawing/2014/main" id="{89E4AAEB-46B2-2F46-8BE9-18948976D362}"/>
                </a:ext>
              </a:extLst>
            </p:cNvPr>
            <p:cNvSpPr>
              <a:spLocks noChangeShapeType="1"/>
            </p:cNvSpPr>
            <p:nvPr/>
          </p:nvSpPr>
          <p:spPr bwMode="auto">
            <a:xfrm>
              <a:off x="4341" y="240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2" name="Line 634">
              <a:extLst>
                <a:ext uri="{FF2B5EF4-FFF2-40B4-BE49-F238E27FC236}">
                  <a16:creationId xmlns:a16="http://schemas.microsoft.com/office/drawing/2014/main" id="{89E6A7F2-8207-1941-B3FE-1A4C418D2951}"/>
                </a:ext>
              </a:extLst>
            </p:cNvPr>
            <p:cNvSpPr>
              <a:spLocks noChangeShapeType="1"/>
            </p:cNvSpPr>
            <p:nvPr/>
          </p:nvSpPr>
          <p:spPr bwMode="auto">
            <a:xfrm>
              <a:off x="4341" y="238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3" name="Line 635">
              <a:extLst>
                <a:ext uri="{FF2B5EF4-FFF2-40B4-BE49-F238E27FC236}">
                  <a16:creationId xmlns:a16="http://schemas.microsoft.com/office/drawing/2014/main" id="{C37BD137-7135-C34E-AF5B-E3356555AF44}"/>
                </a:ext>
              </a:extLst>
            </p:cNvPr>
            <p:cNvSpPr>
              <a:spLocks noChangeShapeType="1"/>
            </p:cNvSpPr>
            <p:nvPr/>
          </p:nvSpPr>
          <p:spPr bwMode="auto">
            <a:xfrm>
              <a:off x="4341" y="237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4" name="Line 636">
              <a:extLst>
                <a:ext uri="{FF2B5EF4-FFF2-40B4-BE49-F238E27FC236}">
                  <a16:creationId xmlns:a16="http://schemas.microsoft.com/office/drawing/2014/main" id="{C0A7FCE6-AEAC-084F-8BCD-DB9AD6060988}"/>
                </a:ext>
              </a:extLst>
            </p:cNvPr>
            <p:cNvSpPr>
              <a:spLocks noChangeShapeType="1"/>
            </p:cNvSpPr>
            <p:nvPr/>
          </p:nvSpPr>
          <p:spPr bwMode="auto">
            <a:xfrm>
              <a:off x="4341" y="236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5" name="Line 637">
              <a:extLst>
                <a:ext uri="{FF2B5EF4-FFF2-40B4-BE49-F238E27FC236}">
                  <a16:creationId xmlns:a16="http://schemas.microsoft.com/office/drawing/2014/main" id="{C27FCF6E-8C70-D549-8A54-4A141CA43443}"/>
                </a:ext>
              </a:extLst>
            </p:cNvPr>
            <p:cNvSpPr>
              <a:spLocks noChangeShapeType="1"/>
            </p:cNvSpPr>
            <p:nvPr/>
          </p:nvSpPr>
          <p:spPr bwMode="auto">
            <a:xfrm>
              <a:off x="4326" y="2347"/>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6" name="Line 638">
              <a:extLst>
                <a:ext uri="{FF2B5EF4-FFF2-40B4-BE49-F238E27FC236}">
                  <a16:creationId xmlns:a16="http://schemas.microsoft.com/office/drawing/2014/main" id="{D01B7444-75C0-7B4E-9315-AB010F9C81C9}"/>
                </a:ext>
              </a:extLst>
            </p:cNvPr>
            <p:cNvSpPr>
              <a:spLocks noChangeShapeType="1"/>
            </p:cNvSpPr>
            <p:nvPr/>
          </p:nvSpPr>
          <p:spPr bwMode="auto">
            <a:xfrm>
              <a:off x="4341" y="233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7" name="Line 639">
              <a:extLst>
                <a:ext uri="{FF2B5EF4-FFF2-40B4-BE49-F238E27FC236}">
                  <a16:creationId xmlns:a16="http://schemas.microsoft.com/office/drawing/2014/main" id="{DC1FD62C-789D-E741-9581-25D5B1B016C7}"/>
                </a:ext>
              </a:extLst>
            </p:cNvPr>
            <p:cNvSpPr>
              <a:spLocks noChangeShapeType="1"/>
            </p:cNvSpPr>
            <p:nvPr/>
          </p:nvSpPr>
          <p:spPr bwMode="auto">
            <a:xfrm>
              <a:off x="4341" y="231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8" name="Line 640">
              <a:extLst>
                <a:ext uri="{FF2B5EF4-FFF2-40B4-BE49-F238E27FC236}">
                  <a16:creationId xmlns:a16="http://schemas.microsoft.com/office/drawing/2014/main" id="{E7057868-82BD-5F46-B550-C6D4F71B494D}"/>
                </a:ext>
              </a:extLst>
            </p:cNvPr>
            <p:cNvSpPr>
              <a:spLocks noChangeShapeType="1"/>
            </p:cNvSpPr>
            <p:nvPr/>
          </p:nvSpPr>
          <p:spPr bwMode="auto">
            <a:xfrm>
              <a:off x="4341" y="230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69" name="Line 641">
              <a:extLst>
                <a:ext uri="{FF2B5EF4-FFF2-40B4-BE49-F238E27FC236}">
                  <a16:creationId xmlns:a16="http://schemas.microsoft.com/office/drawing/2014/main" id="{EECB7ECF-F1A2-B945-9AAA-E7724FC13CB7}"/>
                </a:ext>
              </a:extLst>
            </p:cNvPr>
            <p:cNvSpPr>
              <a:spLocks noChangeShapeType="1"/>
            </p:cNvSpPr>
            <p:nvPr/>
          </p:nvSpPr>
          <p:spPr bwMode="auto">
            <a:xfrm>
              <a:off x="4341" y="229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0" name="Line 642">
              <a:extLst>
                <a:ext uri="{FF2B5EF4-FFF2-40B4-BE49-F238E27FC236}">
                  <a16:creationId xmlns:a16="http://schemas.microsoft.com/office/drawing/2014/main" id="{57859367-FCA8-8C47-9A64-A09FEAEAF357}"/>
                </a:ext>
              </a:extLst>
            </p:cNvPr>
            <p:cNvSpPr>
              <a:spLocks noChangeShapeType="1"/>
            </p:cNvSpPr>
            <p:nvPr/>
          </p:nvSpPr>
          <p:spPr bwMode="auto">
            <a:xfrm>
              <a:off x="4326" y="2275"/>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1" name="Line 643">
              <a:extLst>
                <a:ext uri="{FF2B5EF4-FFF2-40B4-BE49-F238E27FC236}">
                  <a16:creationId xmlns:a16="http://schemas.microsoft.com/office/drawing/2014/main" id="{ED48F8E1-7B20-8F46-A6F0-9E6A3A4BC887}"/>
                </a:ext>
              </a:extLst>
            </p:cNvPr>
            <p:cNvSpPr>
              <a:spLocks noChangeShapeType="1"/>
            </p:cNvSpPr>
            <p:nvPr/>
          </p:nvSpPr>
          <p:spPr bwMode="auto">
            <a:xfrm>
              <a:off x="4341" y="226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2" name="Line 644">
              <a:extLst>
                <a:ext uri="{FF2B5EF4-FFF2-40B4-BE49-F238E27FC236}">
                  <a16:creationId xmlns:a16="http://schemas.microsoft.com/office/drawing/2014/main" id="{6C46DE81-4FFB-FC40-AEEC-E8B9DDB23DAB}"/>
                </a:ext>
              </a:extLst>
            </p:cNvPr>
            <p:cNvSpPr>
              <a:spLocks noChangeShapeType="1"/>
            </p:cNvSpPr>
            <p:nvPr/>
          </p:nvSpPr>
          <p:spPr bwMode="auto">
            <a:xfrm>
              <a:off x="4341" y="224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3" name="Line 645">
              <a:extLst>
                <a:ext uri="{FF2B5EF4-FFF2-40B4-BE49-F238E27FC236}">
                  <a16:creationId xmlns:a16="http://schemas.microsoft.com/office/drawing/2014/main" id="{A3D733B2-63C4-564D-83F9-4471925C8264}"/>
                </a:ext>
              </a:extLst>
            </p:cNvPr>
            <p:cNvSpPr>
              <a:spLocks noChangeShapeType="1"/>
            </p:cNvSpPr>
            <p:nvPr/>
          </p:nvSpPr>
          <p:spPr bwMode="auto">
            <a:xfrm>
              <a:off x="4341" y="223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4" name="Line 646">
              <a:extLst>
                <a:ext uri="{FF2B5EF4-FFF2-40B4-BE49-F238E27FC236}">
                  <a16:creationId xmlns:a16="http://schemas.microsoft.com/office/drawing/2014/main" id="{F0AB4321-4896-4743-8E41-0653D2E16153}"/>
                </a:ext>
              </a:extLst>
            </p:cNvPr>
            <p:cNvSpPr>
              <a:spLocks noChangeShapeType="1"/>
            </p:cNvSpPr>
            <p:nvPr/>
          </p:nvSpPr>
          <p:spPr bwMode="auto">
            <a:xfrm>
              <a:off x="4341" y="222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5" name="Line 647">
              <a:extLst>
                <a:ext uri="{FF2B5EF4-FFF2-40B4-BE49-F238E27FC236}">
                  <a16:creationId xmlns:a16="http://schemas.microsoft.com/office/drawing/2014/main" id="{3681EA84-E046-3949-9C26-9CB69106173E}"/>
                </a:ext>
              </a:extLst>
            </p:cNvPr>
            <p:cNvSpPr>
              <a:spLocks noChangeShapeType="1"/>
            </p:cNvSpPr>
            <p:nvPr/>
          </p:nvSpPr>
          <p:spPr bwMode="auto">
            <a:xfrm>
              <a:off x="4326" y="220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6" name="Line 648">
              <a:extLst>
                <a:ext uri="{FF2B5EF4-FFF2-40B4-BE49-F238E27FC236}">
                  <a16:creationId xmlns:a16="http://schemas.microsoft.com/office/drawing/2014/main" id="{14A0C3A1-EA98-6544-93B9-5AACBB987616}"/>
                </a:ext>
              </a:extLst>
            </p:cNvPr>
            <p:cNvSpPr>
              <a:spLocks noChangeShapeType="1"/>
            </p:cNvSpPr>
            <p:nvPr/>
          </p:nvSpPr>
          <p:spPr bwMode="auto">
            <a:xfrm>
              <a:off x="4341" y="219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7" name="Line 649">
              <a:extLst>
                <a:ext uri="{FF2B5EF4-FFF2-40B4-BE49-F238E27FC236}">
                  <a16:creationId xmlns:a16="http://schemas.microsoft.com/office/drawing/2014/main" id="{8701F569-B25A-9A40-83C2-73559A92B80F}"/>
                </a:ext>
              </a:extLst>
            </p:cNvPr>
            <p:cNvSpPr>
              <a:spLocks noChangeShapeType="1"/>
            </p:cNvSpPr>
            <p:nvPr/>
          </p:nvSpPr>
          <p:spPr bwMode="auto">
            <a:xfrm>
              <a:off x="4341" y="217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8" name="Line 650">
              <a:extLst>
                <a:ext uri="{FF2B5EF4-FFF2-40B4-BE49-F238E27FC236}">
                  <a16:creationId xmlns:a16="http://schemas.microsoft.com/office/drawing/2014/main" id="{AD2B23C7-5CA2-4943-8F4E-B608090702F7}"/>
                </a:ext>
              </a:extLst>
            </p:cNvPr>
            <p:cNvSpPr>
              <a:spLocks noChangeShapeType="1"/>
            </p:cNvSpPr>
            <p:nvPr/>
          </p:nvSpPr>
          <p:spPr bwMode="auto">
            <a:xfrm>
              <a:off x="4341" y="216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79" name="Line 651">
              <a:extLst>
                <a:ext uri="{FF2B5EF4-FFF2-40B4-BE49-F238E27FC236}">
                  <a16:creationId xmlns:a16="http://schemas.microsoft.com/office/drawing/2014/main" id="{75D8D907-7855-094A-AB9E-E72825EC31C7}"/>
                </a:ext>
              </a:extLst>
            </p:cNvPr>
            <p:cNvSpPr>
              <a:spLocks noChangeShapeType="1"/>
            </p:cNvSpPr>
            <p:nvPr/>
          </p:nvSpPr>
          <p:spPr bwMode="auto">
            <a:xfrm>
              <a:off x="4341" y="215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0" name="Line 652">
              <a:extLst>
                <a:ext uri="{FF2B5EF4-FFF2-40B4-BE49-F238E27FC236}">
                  <a16:creationId xmlns:a16="http://schemas.microsoft.com/office/drawing/2014/main" id="{3F1B4DF2-5D31-4F4B-B9C8-7B4261A2C8FB}"/>
                </a:ext>
              </a:extLst>
            </p:cNvPr>
            <p:cNvSpPr>
              <a:spLocks noChangeShapeType="1"/>
            </p:cNvSpPr>
            <p:nvPr/>
          </p:nvSpPr>
          <p:spPr bwMode="auto">
            <a:xfrm>
              <a:off x="4326" y="213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1" name="Line 653">
              <a:extLst>
                <a:ext uri="{FF2B5EF4-FFF2-40B4-BE49-F238E27FC236}">
                  <a16:creationId xmlns:a16="http://schemas.microsoft.com/office/drawing/2014/main" id="{B0A7555D-3A0C-1342-A618-381953A5A580}"/>
                </a:ext>
              </a:extLst>
            </p:cNvPr>
            <p:cNvSpPr>
              <a:spLocks noChangeShapeType="1"/>
            </p:cNvSpPr>
            <p:nvPr/>
          </p:nvSpPr>
          <p:spPr bwMode="auto">
            <a:xfrm>
              <a:off x="4341" y="212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2" name="Line 654">
              <a:extLst>
                <a:ext uri="{FF2B5EF4-FFF2-40B4-BE49-F238E27FC236}">
                  <a16:creationId xmlns:a16="http://schemas.microsoft.com/office/drawing/2014/main" id="{244F1EEC-9A6B-9448-ADE8-4F27F342EA8B}"/>
                </a:ext>
              </a:extLst>
            </p:cNvPr>
            <p:cNvSpPr>
              <a:spLocks noChangeShapeType="1"/>
            </p:cNvSpPr>
            <p:nvPr/>
          </p:nvSpPr>
          <p:spPr bwMode="auto">
            <a:xfrm>
              <a:off x="4341" y="210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3" name="Line 655">
              <a:extLst>
                <a:ext uri="{FF2B5EF4-FFF2-40B4-BE49-F238E27FC236}">
                  <a16:creationId xmlns:a16="http://schemas.microsoft.com/office/drawing/2014/main" id="{586B6965-6C16-5B44-957E-F1E109318C80}"/>
                </a:ext>
              </a:extLst>
            </p:cNvPr>
            <p:cNvSpPr>
              <a:spLocks noChangeShapeType="1"/>
            </p:cNvSpPr>
            <p:nvPr/>
          </p:nvSpPr>
          <p:spPr bwMode="auto">
            <a:xfrm>
              <a:off x="4341" y="209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4" name="Line 656">
              <a:extLst>
                <a:ext uri="{FF2B5EF4-FFF2-40B4-BE49-F238E27FC236}">
                  <a16:creationId xmlns:a16="http://schemas.microsoft.com/office/drawing/2014/main" id="{CD7A2105-17C5-504A-B5D9-4D825294910F}"/>
                </a:ext>
              </a:extLst>
            </p:cNvPr>
            <p:cNvSpPr>
              <a:spLocks noChangeShapeType="1"/>
            </p:cNvSpPr>
            <p:nvPr/>
          </p:nvSpPr>
          <p:spPr bwMode="auto">
            <a:xfrm>
              <a:off x="4341" y="207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5" name="Line 657">
              <a:extLst>
                <a:ext uri="{FF2B5EF4-FFF2-40B4-BE49-F238E27FC236}">
                  <a16:creationId xmlns:a16="http://schemas.microsoft.com/office/drawing/2014/main" id="{7EF0E3BB-BE8D-8549-AEA1-266A1D286B30}"/>
                </a:ext>
              </a:extLst>
            </p:cNvPr>
            <p:cNvSpPr>
              <a:spLocks noChangeShapeType="1"/>
            </p:cNvSpPr>
            <p:nvPr/>
          </p:nvSpPr>
          <p:spPr bwMode="auto">
            <a:xfrm>
              <a:off x="4326" y="2065"/>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6" name="Line 658">
              <a:extLst>
                <a:ext uri="{FF2B5EF4-FFF2-40B4-BE49-F238E27FC236}">
                  <a16:creationId xmlns:a16="http://schemas.microsoft.com/office/drawing/2014/main" id="{7E7756A0-CE12-574A-85B6-BE3D482CC164}"/>
                </a:ext>
              </a:extLst>
            </p:cNvPr>
            <p:cNvSpPr>
              <a:spLocks noChangeShapeType="1"/>
            </p:cNvSpPr>
            <p:nvPr/>
          </p:nvSpPr>
          <p:spPr bwMode="auto">
            <a:xfrm>
              <a:off x="4341" y="205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7" name="Line 659">
              <a:extLst>
                <a:ext uri="{FF2B5EF4-FFF2-40B4-BE49-F238E27FC236}">
                  <a16:creationId xmlns:a16="http://schemas.microsoft.com/office/drawing/2014/main" id="{6C0647E9-706F-D443-8EDA-7C48A8375D0D}"/>
                </a:ext>
              </a:extLst>
            </p:cNvPr>
            <p:cNvSpPr>
              <a:spLocks noChangeShapeType="1"/>
            </p:cNvSpPr>
            <p:nvPr/>
          </p:nvSpPr>
          <p:spPr bwMode="auto">
            <a:xfrm>
              <a:off x="4341" y="203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8" name="Line 660">
              <a:extLst>
                <a:ext uri="{FF2B5EF4-FFF2-40B4-BE49-F238E27FC236}">
                  <a16:creationId xmlns:a16="http://schemas.microsoft.com/office/drawing/2014/main" id="{A19DED35-BCA7-EC48-B66F-91807BA100CB}"/>
                </a:ext>
              </a:extLst>
            </p:cNvPr>
            <p:cNvSpPr>
              <a:spLocks noChangeShapeType="1"/>
            </p:cNvSpPr>
            <p:nvPr/>
          </p:nvSpPr>
          <p:spPr bwMode="auto">
            <a:xfrm>
              <a:off x="4341" y="202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89" name="Line 661">
              <a:extLst>
                <a:ext uri="{FF2B5EF4-FFF2-40B4-BE49-F238E27FC236}">
                  <a16:creationId xmlns:a16="http://schemas.microsoft.com/office/drawing/2014/main" id="{EDEEDE6F-0E85-7347-A5E3-EEE3931C980C}"/>
                </a:ext>
              </a:extLst>
            </p:cNvPr>
            <p:cNvSpPr>
              <a:spLocks noChangeShapeType="1"/>
            </p:cNvSpPr>
            <p:nvPr/>
          </p:nvSpPr>
          <p:spPr bwMode="auto">
            <a:xfrm>
              <a:off x="4341" y="200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0" name="Line 662">
              <a:extLst>
                <a:ext uri="{FF2B5EF4-FFF2-40B4-BE49-F238E27FC236}">
                  <a16:creationId xmlns:a16="http://schemas.microsoft.com/office/drawing/2014/main" id="{4B708091-879E-D74B-9272-0DF2A416B64C}"/>
                </a:ext>
              </a:extLst>
            </p:cNvPr>
            <p:cNvSpPr>
              <a:spLocks noChangeShapeType="1"/>
            </p:cNvSpPr>
            <p:nvPr/>
          </p:nvSpPr>
          <p:spPr bwMode="auto">
            <a:xfrm>
              <a:off x="4326" y="1995"/>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1" name="Line 663">
              <a:extLst>
                <a:ext uri="{FF2B5EF4-FFF2-40B4-BE49-F238E27FC236}">
                  <a16:creationId xmlns:a16="http://schemas.microsoft.com/office/drawing/2014/main" id="{CB267F54-CE3C-DC4F-B77A-00A8227A3B41}"/>
                </a:ext>
              </a:extLst>
            </p:cNvPr>
            <p:cNvSpPr>
              <a:spLocks noChangeShapeType="1"/>
            </p:cNvSpPr>
            <p:nvPr/>
          </p:nvSpPr>
          <p:spPr bwMode="auto">
            <a:xfrm>
              <a:off x="4341" y="198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2" name="Line 664">
              <a:extLst>
                <a:ext uri="{FF2B5EF4-FFF2-40B4-BE49-F238E27FC236}">
                  <a16:creationId xmlns:a16="http://schemas.microsoft.com/office/drawing/2014/main" id="{6891BB4D-9C9F-C448-9313-49619C86FE23}"/>
                </a:ext>
              </a:extLst>
            </p:cNvPr>
            <p:cNvSpPr>
              <a:spLocks noChangeShapeType="1"/>
            </p:cNvSpPr>
            <p:nvPr/>
          </p:nvSpPr>
          <p:spPr bwMode="auto">
            <a:xfrm>
              <a:off x="4341" y="196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3" name="Line 665">
              <a:extLst>
                <a:ext uri="{FF2B5EF4-FFF2-40B4-BE49-F238E27FC236}">
                  <a16:creationId xmlns:a16="http://schemas.microsoft.com/office/drawing/2014/main" id="{9A2637D7-78D5-2948-A268-DDBF7B7839D4}"/>
                </a:ext>
              </a:extLst>
            </p:cNvPr>
            <p:cNvSpPr>
              <a:spLocks noChangeShapeType="1"/>
            </p:cNvSpPr>
            <p:nvPr/>
          </p:nvSpPr>
          <p:spPr bwMode="auto">
            <a:xfrm>
              <a:off x="4341" y="195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4" name="Line 666">
              <a:extLst>
                <a:ext uri="{FF2B5EF4-FFF2-40B4-BE49-F238E27FC236}">
                  <a16:creationId xmlns:a16="http://schemas.microsoft.com/office/drawing/2014/main" id="{38551D99-F324-3F41-80C3-918D5A02BF36}"/>
                </a:ext>
              </a:extLst>
            </p:cNvPr>
            <p:cNvSpPr>
              <a:spLocks noChangeShapeType="1"/>
            </p:cNvSpPr>
            <p:nvPr/>
          </p:nvSpPr>
          <p:spPr bwMode="auto">
            <a:xfrm>
              <a:off x="4341" y="194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5" name="Line 667">
              <a:extLst>
                <a:ext uri="{FF2B5EF4-FFF2-40B4-BE49-F238E27FC236}">
                  <a16:creationId xmlns:a16="http://schemas.microsoft.com/office/drawing/2014/main" id="{E47D642C-9BE0-0B45-B0DE-F77F44F41ADE}"/>
                </a:ext>
              </a:extLst>
            </p:cNvPr>
            <p:cNvSpPr>
              <a:spLocks noChangeShapeType="1"/>
            </p:cNvSpPr>
            <p:nvPr/>
          </p:nvSpPr>
          <p:spPr bwMode="auto">
            <a:xfrm>
              <a:off x="4326" y="192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6" name="Line 668">
              <a:extLst>
                <a:ext uri="{FF2B5EF4-FFF2-40B4-BE49-F238E27FC236}">
                  <a16:creationId xmlns:a16="http://schemas.microsoft.com/office/drawing/2014/main" id="{AE98F7B2-25BA-B441-AD36-19BDB7F8BDF9}"/>
                </a:ext>
              </a:extLst>
            </p:cNvPr>
            <p:cNvSpPr>
              <a:spLocks noChangeShapeType="1"/>
            </p:cNvSpPr>
            <p:nvPr/>
          </p:nvSpPr>
          <p:spPr bwMode="auto">
            <a:xfrm>
              <a:off x="4341" y="191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7" name="Line 669">
              <a:extLst>
                <a:ext uri="{FF2B5EF4-FFF2-40B4-BE49-F238E27FC236}">
                  <a16:creationId xmlns:a16="http://schemas.microsoft.com/office/drawing/2014/main" id="{0FEFAB85-B495-0440-8B03-BB1CB780DD17}"/>
                </a:ext>
              </a:extLst>
            </p:cNvPr>
            <p:cNvSpPr>
              <a:spLocks noChangeShapeType="1"/>
            </p:cNvSpPr>
            <p:nvPr/>
          </p:nvSpPr>
          <p:spPr bwMode="auto">
            <a:xfrm>
              <a:off x="4341" y="189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8" name="Line 670">
              <a:extLst>
                <a:ext uri="{FF2B5EF4-FFF2-40B4-BE49-F238E27FC236}">
                  <a16:creationId xmlns:a16="http://schemas.microsoft.com/office/drawing/2014/main" id="{23A23840-A199-C74C-8903-FC3B7CF3CFC3}"/>
                </a:ext>
              </a:extLst>
            </p:cNvPr>
            <p:cNvSpPr>
              <a:spLocks noChangeShapeType="1"/>
            </p:cNvSpPr>
            <p:nvPr/>
          </p:nvSpPr>
          <p:spPr bwMode="auto">
            <a:xfrm>
              <a:off x="4341" y="188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199" name="Line 671">
              <a:extLst>
                <a:ext uri="{FF2B5EF4-FFF2-40B4-BE49-F238E27FC236}">
                  <a16:creationId xmlns:a16="http://schemas.microsoft.com/office/drawing/2014/main" id="{3C891B56-C22C-7345-B60D-56F63E84A13C}"/>
                </a:ext>
              </a:extLst>
            </p:cNvPr>
            <p:cNvSpPr>
              <a:spLocks noChangeShapeType="1"/>
            </p:cNvSpPr>
            <p:nvPr/>
          </p:nvSpPr>
          <p:spPr bwMode="auto">
            <a:xfrm>
              <a:off x="4341" y="186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0" name="Line 672">
              <a:extLst>
                <a:ext uri="{FF2B5EF4-FFF2-40B4-BE49-F238E27FC236}">
                  <a16:creationId xmlns:a16="http://schemas.microsoft.com/office/drawing/2014/main" id="{468EA61A-D817-DD49-B5AB-E365E6FD423D}"/>
                </a:ext>
              </a:extLst>
            </p:cNvPr>
            <p:cNvSpPr>
              <a:spLocks noChangeShapeType="1"/>
            </p:cNvSpPr>
            <p:nvPr/>
          </p:nvSpPr>
          <p:spPr bwMode="auto">
            <a:xfrm>
              <a:off x="4326" y="185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1" name="Line 673">
              <a:extLst>
                <a:ext uri="{FF2B5EF4-FFF2-40B4-BE49-F238E27FC236}">
                  <a16:creationId xmlns:a16="http://schemas.microsoft.com/office/drawing/2014/main" id="{153AEC94-97F2-164B-83AF-34ED475A89AB}"/>
                </a:ext>
              </a:extLst>
            </p:cNvPr>
            <p:cNvSpPr>
              <a:spLocks noChangeShapeType="1"/>
            </p:cNvSpPr>
            <p:nvPr/>
          </p:nvSpPr>
          <p:spPr bwMode="auto">
            <a:xfrm>
              <a:off x="4341" y="183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2" name="Line 674">
              <a:extLst>
                <a:ext uri="{FF2B5EF4-FFF2-40B4-BE49-F238E27FC236}">
                  <a16:creationId xmlns:a16="http://schemas.microsoft.com/office/drawing/2014/main" id="{EFD74E91-04CE-AE42-9780-24253599ECAF}"/>
                </a:ext>
              </a:extLst>
            </p:cNvPr>
            <p:cNvSpPr>
              <a:spLocks noChangeShapeType="1"/>
            </p:cNvSpPr>
            <p:nvPr/>
          </p:nvSpPr>
          <p:spPr bwMode="auto">
            <a:xfrm>
              <a:off x="4341" y="182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3" name="Line 675">
              <a:extLst>
                <a:ext uri="{FF2B5EF4-FFF2-40B4-BE49-F238E27FC236}">
                  <a16:creationId xmlns:a16="http://schemas.microsoft.com/office/drawing/2014/main" id="{17703866-3B08-0A41-935F-F75D8243DD71}"/>
                </a:ext>
              </a:extLst>
            </p:cNvPr>
            <p:cNvSpPr>
              <a:spLocks noChangeShapeType="1"/>
            </p:cNvSpPr>
            <p:nvPr/>
          </p:nvSpPr>
          <p:spPr bwMode="auto">
            <a:xfrm>
              <a:off x="4341" y="181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4" name="Line 676">
              <a:extLst>
                <a:ext uri="{FF2B5EF4-FFF2-40B4-BE49-F238E27FC236}">
                  <a16:creationId xmlns:a16="http://schemas.microsoft.com/office/drawing/2014/main" id="{95457B88-2DCB-2C4E-B896-B1A563F296A4}"/>
                </a:ext>
              </a:extLst>
            </p:cNvPr>
            <p:cNvSpPr>
              <a:spLocks noChangeShapeType="1"/>
            </p:cNvSpPr>
            <p:nvPr/>
          </p:nvSpPr>
          <p:spPr bwMode="auto">
            <a:xfrm>
              <a:off x="4341" y="179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5" name="Line 677">
              <a:extLst>
                <a:ext uri="{FF2B5EF4-FFF2-40B4-BE49-F238E27FC236}">
                  <a16:creationId xmlns:a16="http://schemas.microsoft.com/office/drawing/2014/main" id="{BE71E74E-E94E-AC44-B840-61038CF0B9CF}"/>
                </a:ext>
              </a:extLst>
            </p:cNvPr>
            <p:cNvSpPr>
              <a:spLocks noChangeShapeType="1"/>
            </p:cNvSpPr>
            <p:nvPr/>
          </p:nvSpPr>
          <p:spPr bwMode="auto">
            <a:xfrm>
              <a:off x="4326" y="1782"/>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6" name="Line 678">
              <a:extLst>
                <a:ext uri="{FF2B5EF4-FFF2-40B4-BE49-F238E27FC236}">
                  <a16:creationId xmlns:a16="http://schemas.microsoft.com/office/drawing/2014/main" id="{A47595A6-4751-EB43-BBA4-800DA3C7DD35}"/>
                </a:ext>
              </a:extLst>
            </p:cNvPr>
            <p:cNvSpPr>
              <a:spLocks noChangeShapeType="1"/>
            </p:cNvSpPr>
            <p:nvPr/>
          </p:nvSpPr>
          <p:spPr bwMode="auto">
            <a:xfrm>
              <a:off x="4341" y="177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7" name="Line 679">
              <a:extLst>
                <a:ext uri="{FF2B5EF4-FFF2-40B4-BE49-F238E27FC236}">
                  <a16:creationId xmlns:a16="http://schemas.microsoft.com/office/drawing/2014/main" id="{AEE443E6-6880-EC42-BDE5-25E402B0941B}"/>
                </a:ext>
              </a:extLst>
            </p:cNvPr>
            <p:cNvSpPr>
              <a:spLocks noChangeShapeType="1"/>
            </p:cNvSpPr>
            <p:nvPr/>
          </p:nvSpPr>
          <p:spPr bwMode="auto">
            <a:xfrm>
              <a:off x="4341" y="175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8" name="Line 680">
              <a:extLst>
                <a:ext uri="{FF2B5EF4-FFF2-40B4-BE49-F238E27FC236}">
                  <a16:creationId xmlns:a16="http://schemas.microsoft.com/office/drawing/2014/main" id="{A3EE512D-E80B-F946-931C-DD8BFD6C2F0A}"/>
                </a:ext>
              </a:extLst>
            </p:cNvPr>
            <p:cNvSpPr>
              <a:spLocks noChangeShapeType="1"/>
            </p:cNvSpPr>
            <p:nvPr/>
          </p:nvSpPr>
          <p:spPr bwMode="auto">
            <a:xfrm>
              <a:off x="4341" y="174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09" name="Line 681">
              <a:extLst>
                <a:ext uri="{FF2B5EF4-FFF2-40B4-BE49-F238E27FC236}">
                  <a16:creationId xmlns:a16="http://schemas.microsoft.com/office/drawing/2014/main" id="{8F1084FA-6F83-514B-8390-6EDACCE94463}"/>
                </a:ext>
              </a:extLst>
            </p:cNvPr>
            <p:cNvSpPr>
              <a:spLocks noChangeShapeType="1"/>
            </p:cNvSpPr>
            <p:nvPr/>
          </p:nvSpPr>
          <p:spPr bwMode="auto">
            <a:xfrm>
              <a:off x="4341" y="172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10" name="Line 682">
              <a:extLst>
                <a:ext uri="{FF2B5EF4-FFF2-40B4-BE49-F238E27FC236}">
                  <a16:creationId xmlns:a16="http://schemas.microsoft.com/office/drawing/2014/main" id="{3FB96363-EBF4-3844-B0F5-7397CD2CC74F}"/>
                </a:ext>
              </a:extLst>
            </p:cNvPr>
            <p:cNvSpPr>
              <a:spLocks noChangeShapeType="1"/>
            </p:cNvSpPr>
            <p:nvPr/>
          </p:nvSpPr>
          <p:spPr bwMode="auto">
            <a:xfrm>
              <a:off x="4326" y="171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11" name="Line 683">
              <a:extLst>
                <a:ext uri="{FF2B5EF4-FFF2-40B4-BE49-F238E27FC236}">
                  <a16:creationId xmlns:a16="http://schemas.microsoft.com/office/drawing/2014/main" id="{DDCA2A33-A488-C047-8FDD-B68CF641318D}"/>
                </a:ext>
              </a:extLst>
            </p:cNvPr>
            <p:cNvSpPr>
              <a:spLocks noChangeShapeType="1"/>
            </p:cNvSpPr>
            <p:nvPr/>
          </p:nvSpPr>
          <p:spPr bwMode="auto">
            <a:xfrm>
              <a:off x="4341" y="169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12" name="Line 684">
              <a:extLst>
                <a:ext uri="{FF2B5EF4-FFF2-40B4-BE49-F238E27FC236}">
                  <a16:creationId xmlns:a16="http://schemas.microsoft.com/office/drawing/2014/main" id="{A6DB2916-E52A-984B-ACED-8B5146E6C574}"/>
                </a:ext>
              </a:extLst>
            </p:cNvPr>
            <p:cNvSpPr>
              <a:spLocks noChangeShapeType="1"/>
            </p:cNvSpPr>
            <p:nvPr/>
          </p:nvSpPr>
          <p:spPr bwMode="auto">
            <a:xfrm>
              <a:off x="4341" y="168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13" name="Freeform 685">
              <a:extLst>
                <a:ext uri="{FF2B5EF4-FFF2-40B4-BE49-F238E27FC236}">
                  <a16:creationId xmlns:a16="http://schemas.microsoft.com/office/drawing/2014/main" id="{C77D8824-7228-1B4F-956B-37416AC42864}"/>
                </a:ext>
              </a:extLst>
            </p:cNvPr>
            <p:cNvSpPr>
              <a:spLocks/>
            </p:cNvSpPr>
            <p:nvPr/>
          </p:nvSpPr>
          <p:spPr bwMode="auto">
            <a:xfrm>
              <a:off x="4359" y="2507"/>
              <a:ext cx="1491" cy="122"/>
            </a:xfrm>
            <a:custGeom>
              <a:avLst/>
              <a:gdLst>
                <a:gd name="T0" fmla="*/ 35 w 1491"/>
                <a:gd name="T1" fmla="*/ 121 h 122"/>
                <a:gd name="T2" fmla="*/ 82 w 1491"/>
                <a:gd name="T3" fmla="*/ 121 h 122"/>
                <a:gd name="T4" fmla="*/ 129 w 1491"/>
                <a:gd name="T5" fmla="*/ 121 h 122"/>
                <a:gd name="T6" fmla="*/ 176 w 1491"/>
                <a:gd name="T7" fmla="*/ 121 h 122"/>
                <a:gd name="T8" fmla="*/ 222 w 1491"/>
                <a:gd name="T9" fmla="*/ 121 h 122"/>
                <a:gd name="T10" fmla="*/ 271 w 1491"/>
                <a:gd name="T11" fmla="*/ 121 h 122"/>
                <a:gd name="T12" fmla="*/ 317 w 1491"/>
                <a:gd name="T13" fmla="*/ 121 h 122"/>
                <a:gd name="T14" fmla="*/ 364 w 1491"/>
                <a:gd name="T15" fmla="*/ 121 h 122"/>
                <a:gd name="T16" fmla="*/ 411 w 1491"/>
                <a:gd name="T17" fmla="*/ 114 h 122"/>
                <a:gd name="T18" fmla="*/ 458 w 1491"/>
                <a:gd name="T19" fmla="*/ 64 h 122"/>
                <a:gd name="T20" fmla="*/ 505 w 1491"/>
                <a:gd name="T21" fmla="*/ 50 h 122"/>
                <a:gd name="T22" fmla="*/ 552 w 1491"/>
                <a:gd name="T23" fmla="*/ 0 h 122"/>
                <a:gd name="T24" fmla="*/ 598 w 1491"/>
                <a:gd name="T25" fmla="*/ 50 h 122"/>
                <a:gd name="T26" fmla="*/ 646 w 1491"/>
                <a:gd name="T27" fmla="*/ 100 h 122"/>
                <a:gd name="T28" fmla="*/ 692 w 1491"/>
                <a:gd name="T29" fmla="*/ 121 h 122"/>
                <a:gd name="T30" fmla="*/ 739 w 1491"/>
                <a:gd name="T31" fmla="*/ 121 h 122"/>
                <a:gd name="T32" fmla="*/ 786 w 1491"/>
                <a:gd name="T33" fmla="*/ 121 h 122"/>
                <a:gd name="T34" fmla="*/ 833 w 1491"/>
                <a:gd name="T35" fmla="*/ 121 h 122"/>
                <a:gd name="T36" fmla="*/ 880 w 1491"/>
                <a:gd name="T37" fmla="*/ 121 h 122"/>
                <a:gd name="T38" fmla="*/ 927 w 1491"/>
                <a:gd name="T39" fmla="*/ 121 h 122"/>
                <a:gd name="T40" fmla="*/ 973 w 1491"/>
                <a:gd name="T41" fmla="*/ 121 h 122"/>
                <a:gd name="T42" fmla="*/ 1021 w 1491"/>
                <a:gd name="T43" fmla="*/ 121 h 122"/>
                <a:gd name="T44" fmla="*/ 1067 w 1491"/>
                <a:gd name="T45" fmla="*/ 121 h 122"/>
                <a:gd name="T46" fmla="*/ 1115 w 1491"/>
                <a:gd name="T47" fmla="*/ 121 h 122"/>
                <a:gd name="T48" fmla="*/ 1162 w 1491"/>
                <a:gd name="T49" fmla="*/ 121 h 122"/>
                <a:gd name="T50" fmla="*/ 1209 w 1491"/>
                <a:gd name="T51" fmla="*/ 121 h 122"/>
                <a:gd name="T52" fmla="*/ 1256 w 1491"/>
                <a:gd name="T53" fmla="*/ 121 h 122"/>
                <a:gd name="T54" fmla="*/ 1302 w 1491"/>
                <a:gd name="T55" fmla="*/ 121 h 122"/>
                <a:gd name="T56" fmla="*/ 1349 w 1491"/>
                <a:gd name="T57" fmla="*/ 121 h 122"/>
                <a:gd name="T58" fmla="*/ 1397 w 1491"/>
                <a:gd name="T59" fmla="*/ 121 h 122"/>
                <a:gd name="T60" fmla="*/ 1443 w 1491"/>
                <a:gd name="T61" fmla="*/ 121 h 122"/>
                <a:gd name="T62" fmla="*/ 1490 w 1491"/>
                <a:gd name="T63" fmla="*/ 121 h 122"/>
                <a:gd name="T64" fmla="*/ 1443 w 1491"/>
                <a:gd name="T65" fmla="*/ 121 h 122"/>
                <a:gd name="T66" fmla="*/ 1397 w 1491"/>
                <a:gd name="T67" fmla="*/ 121 h 122"/>
                <a:gd name="T68" fmla="*/ 1349 w 1491"/>
                <a:gd name="T69" fmla="*/ 121 h 122"/>
                <a:gd name="T70" fmla="*/ 1302 w 1491"/>
                <a:gd name="T71" fmla="*/ 121 h 122"/>
                <a:gd name="T72" fmla="*/ 1256 w 1491"/>
                <a:gd name="T73" fmla="*/ 121 h 122"/>
                <a:gd name="T74" fmla="*/ 1209 w 1491"/>
                <a:gd name="T75" fmla="*/ 121 h 122"/>
                <a:gd name="T76" fmla="*/ 1162 w 1491"/>
                <a:gd name="T77" fmla="*/ 121 h 122"/>
                <a:gd name="T78" fmla="*/ 1115 w 1491"/>
                <a:gd name="T79" fmla="*/ 121 h 122"/>
                <a:gd name="T80" fmla="*/ 1067 w 1491"/>
                <a:gd name="T81" fmla="*/ 121 h 122"/>
                <a:gd name="T82" fmla="*/ 1021 w 1491"/>
                <a:gd name="T83" fmla="*/ 121 h 122"/>
                <a:gd name="T84" fmla="*/ 973 w 1491"/>
                <a:gd name="T85" fmla="*/ 121 h 122"/>
                <a:gd name="T86" fmla="*/ 927 w 1491"/>
                <a:gd name="T87" fmla="*/ 121 h 122"/>
                <a:gd name="T88" fmla="*/ 880 w 1491"/>
                <a:gd name="T89" fmla="*/ 121 h 122"/>
                <a:gd name="T90" fmla="*/ 833 w 1491"/>
                <a:gd name="T91" fmla="*/ 121 h 122"/>
                <a:gd name="T92" fmla="*/ 786 w 1491"/>
                <a:gd name="T93" fmla="*/ 121 h 122"/>
                <a:gd name="T94" fmla="*/ 739 w 1491"/>
                <a:gd name="T95" fmla="*/ 121 h 122"/>
                <a:gd name="T96" fmla="*/ 692 w 1491"/>
                <a:gd name="T97" fmla="*/ 121 h 122"/>
                <a:gd name="T98" fmla="*/ 646 w 1491"/>
                <a:gd name="T99" fmla="*/ 121 h 122"/>
                <a:gd name="T100" fmla="*/ 598 w 1491"/>
                <a:gd name="T101" fmla="*/ 121 h 122"/>
                <a:gd name="T102" fmla="*/ 552 w 1491"/>
                <a:gd name="T103" fmla="*/ 121 h 122"/>
                <a:gd name="T104" fmla="*/ 505 w 1491"/>
                <a:gd name="T105" fmla="*/ 121 h 122"/>
                <a:gd name="T106" fmla="*/ 458 w 1491"/>
                <a:gd name="T107" fmla="*/ 121 h 122"/>
                <a:gd name="T108" fmla="*/ 411 w 1491"/>
                <a:gd name="T109" fmla="*/ 121 h 122"/>
                <a:gd name="T110" fmla="*/ 364 w 1491"/>
                <a:gd name="T111" fmla="*/ 121 h 122"/>
                <a:gd name="T112" fmla="*/ 317 w 1491"/>
                <a:gd name="T113" fmla="*/ 121 h 122"/>
                <a:gd name="T114" fmla="*/ 271 w 1491"/>
                <a:gd name="T115" fmla="*/ 121 h 122"/>
                <a:gd name="T116" fmla="*/ 222 w 1491"/>
                <a:gd name="T117" fmla="*/ 121 h 122"/>
                <a:gd name="T118" fmla="*/ 176 w 1491"/>
                <a:gd name="T119" fmla="*/ 121 h 122"/>
                <a:gd name="T120" fmla="*/ 129 w 1491"/>
                <a:gd name="T121" fmla="*/ 121 h 122"/>
                <a:gd name="T122" fmla="*/ 82 w 1491"/>
                <a:gd name="T123" fmla="*/ 121 h 122"/>
                <a:gd name="T124" fmla="*/ 35 w 1491"/>
                <a:gd name="T125" fmla="*/ 1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1" h="122">
                  <a:moveTo>
                    <a:pt x="0" y="121"/>
                  </a:moveTo>
                  <a:lnTo>
                    <a:pt x="12" y="121"/>
                  </a:lnTo>
                  <a:lnTo>
                    <a:pt x="24" y="121"/>
                  </a:lnTo>
                  <a:lnTo>
                    <a:pt x="35" y="121"/>
                  </a:lnTo>
                  <a:lnTo>
                    <a:pt x="47" y="121"/>
                  </a:lnTo>
                  <a:lnTo>
                    <a:pt x="59" y="121"/>
                  </a:lnTo>
                  <a:lnTo>
                    <a:pt x="70" y="121"/>
                  </a:lnTo>
                  <a:lnTo>
                    <a:pt x="82" y="121"/>
                  </a:lnTo>
                  <a:lnTo>
                    <a:pt x="93" y="121"/>
                  </a:lnTo>
                  <a:lnTo>
                    <a:pt x="105" y="121"/>
                  </a:lnTo>
                  <a:lnTo>
                    <a:pt x="117" y="121"/>
                  </a:lnTo>
                  <a:lnTo>
                    <a:pt x="129" y="121"/>
                  </a:lnTo>
                  <a:lnTo>
                    <a:pt x="141" y="121"/>
                  </a:lnTo>
                  <a:lnTo>
                    <a:pt x="153" y="121"/>
                  </a:lnTo>
                  <a:lnTo>
                    <a:pt x="164" y="121"/>
                  </a:lnTo>
                  <a:lnTo>
                    <a:pt x="176" y="121"/>
                  </a:lnTo>
                  <a:lnTo>
                    <a:pt x="188" y="121"/>
                  </a:lnTo>
                  <a:lnTo>
                    <a:pt x="199" y="121"/>
                  </a:lnTo>
                  <a:lnTo>
                    <a:pt x="211" y="121"/>
                  </a:lnTo>
                  <a:lnTo>
                    <a:pt x="222" y="121"/>
                  </a:lnTo>
                  <a:lnTo>
                    <a:pt x="234" y="121"/>
                  </a:lnTo>
                  <a:lnTo>
                    <a:pt x="247" y="121"/>
                  </a:lnTo>
                  <a:lnTo>
                    <a:pt x="259" y="121"/>
                  </a:lnTo>
                  <a:lnTo>
                    <a:pt x="271" y="121"/>
                  </a:lnTo>
                  <a:lnTo>
                    <a:pt x="282" y="121"/>
                  </a:lnTo>
                  <a:lnTo>
                    <a:pt x="294" y="121"/>
                  </a:lnTo>
                  <a:lnTo>
                    <a:pt x="305" y="121"/>
                  </a:lnTo>
                  <a:lnTo>
                    <a:pt x="317" y="121"/>
                  </a:lnTo>
                  <a:lnTo>
                    <a:pt x="329" y="121"/>
                  </a:lnTo>
                  <a:lnTo>
                    <a:pt x="341" y="121"/>
                  </a:lnTo>
                  <a:lnTo>
                    <a:pt x="352" y="121"/>
                  </a:lnTo>
                  <a:lnTo>
                    <a:pt x="364" y="121"/>
                  </a:lnTo>
                  <a:lnTo>
                    <a:pt x="376" y="100"/>
                  </a:lnTo>
                  <a:lnTo>
                    <a:pt x="388" y="107"/>
                  </a:lnTo>
                  <a:lnTo>
                    <a:pt x="400" y="121"/>
                  </a:lnTo>
                  <a:lnTo>
                    <a:pt x="411" y="114"/>
                  </a:lnTo>
                  <a:lnTo>
                    <a:pt x="423" y="114"/>
                  </a:lnTo>
                  <a:lnTo>
                    <a:pt x="434" y="93"/>
                  </a:lnTo>
                  <a:lnTo>
                    <a:pt x="446" y="93"/>
                  </a:lnTo>
                  <a:lnTo>
                    <a:pt x="458" y="64"/>
                  </a:lnTo>
                  <a:lnTo>
                    <a:pt x="469" y="100"/>
                  </a:lnTo>
                  <a:lnTo>
                    <a:pt x="481" y="93"/>
                  </a:lnTo>
                  <a:lnTo>
                    <a:pt x="493" y="64"/>
                  </a:lnTo>
                  <a:lnTo>
                    <a:pt x="505" y="50"/>
                  </a:lnTo>
                  <a:lnTo>
                    <a:pt x="517" y="64"/>
                  </a:lnTo>
                  <a:lnTo>
                    <a:pt x="529" y="78"/>
                  </a:lnTo>
                  <a:lnTo>
                    <a:pt x="540" y="22"/>
                  </a:lnTo>
                  <a:lnTo>
                    <a:pt x="552" y="0"/>
                  </a:lnTo>
                  <a:lnTo>
                    <a:pt x="563" y="50"/>
                  </a:lnTo>
                  <a:lnTo>
                    <a:pt x="575" y="50"/>
                  </a:lnTo>
                  <a:lnTo>
                    <a:pt x="587" y="43"/>
                  </a:lnTo>
                  <a:lnTo>
                    <a:pt x="598" y="50"/>
                  </a:lnTo>
                  <a:lnTo>
                    <a:pt x="610" y="43"/>
                  </a:lnTo>
                  <a:lnTo>
                    <a:pt x="622" y="78"/>
                  </a:lnTo>
                  <a:lnTo>
                    <a:pt x="634" y="78"/>
                  </a:lnTo>
                  <a:lnTo>
                    <a:pt x="646" y="100"/>
                  </a:lnTo>
                  <a:lnTo>
                    <a:pt x="657" y="107"/>
                  </a:lnTo>
                  <a:lnTo>
                    <a:pt x="669" y="64"/>
                  </a:lnTo>
                  <a:lnTo>
                    <a:pt x="681" y="121"/>
                  </a:lnTo>
                  <a:lnTo>
                    <a:pt x="692" y="121"/>
                  </a:lnTo>
                  <a:lnTo>
                    <a:pt x="704" y="121"/>
                  </a:lnTo>
                  <a:lnTo>
                    <a:pt x="716" y="121"/>
                  </a:lnTo>
                  <a:lnTo>
                    <a:pt x="727" y="121"/>
                  </a:lnTo>
                  <a:lnTo>
                    <a:pt x="739" y="121"/>
                  </a:lnTo>
                  <a:lnTo>
                    <a:pt x="751" y="121"/>
                  </a:lnTo>
                  <a:lnTo>
                    <a:pt x="763" y="121"/>
                  </a:lnTo>
                  <a:lnTo>
                    <a:pt x="775" y="121"/>
                  </a:lnTo>
                  <a:lnTo>
                    <a:pt x="786" y="121"/>
                  </a:lnTo>
                  <a:lnTo>
                    <a:pt x="798" y="121"/>
                  </a:lnTo>
                  <a:lnTo>
                    <a:pt x="809" y="121"/>
                  </a:lnTo>
                  <a:lnTo>
                    <a:pt x="821" y="121"/>
                  </a:lnTo>
                  <a:lnTo>
                    <a:pt x="833" y="121"/>
                  </a:lnTo>
                  <a:lnTo>
                    <a:pt x="844" y="121"/>
                  </a:lnTo>
                  <a:lnTo>
                    <a:pt x="856" y="121"/>
                  </a:lnTo>
                  <a:lnTo>
                    <a:pt x="868" y="121"/>
                  </a:lnTo>
                  <a:lnTo>
                    <a:pt x="880" y="121"/>
                  </a:lnTo>
                  <a:lnTo>
                    <a:pt x="892" y="121"/>
                  </a:lnTo>
                  <a:lnTo>
                    <a:pt x="903" y="121"/>
                  </a:lnTo>
                  <a:lnTo>
                    <a:pt x="915" y="121"/>
                  </a:lnTo>
                  <a:lnTo>
                    <a:pt x="927" y="121"/>
                  </a:lnTo>
                  <a:lnTo>
                    <a:pt x="938" y="121"/>
                  </a:lnTo>
                  <a:lnTo>
                    <a:pt x="950" y="121"/>
                  </a:lnTo>
                  <a:lnTo>
                    <a:pt x="962" y="121"/>
                  </a:lnTo>
                  <a:lnTo>
                    <a:pt x="973" y="121"/>
                  </a:lnTo>
                  <a:lnTo>
                    <a:pt x="985" y="121"/>
                  </a:lnTo>
                  <a:lnTo>
                    <a:pt x="997" y="121"/>
                  </a:lnTo>
                  <a:lnTo>
                    <a:pt x="1009" y="121"/>
                  </a:lnTo>
                  <a:lnTo>
                    <a:pt x="1021" y="121"/>
                  </a:lnTo>
                  <a:lnTo>
                    <a:pt x="1032" y="121"/>
                  </a:lnTo>
                  <a:lnTo>
                    <a:pt x="1044" y="121"/>
                  </a:lnTo>
                  <a:lnTo>
                    <a:pt x="1056" y="121"/>
                  </a:lnTo>
                  <a:lnTo>
                    <a:pt x="1067" y="121"/>
                  </a:lnTo>
                  <a:lnTo>
                    <a:pt x="1079" y="121"/>
                  </a:lnTo>
                  <a:lnTo>
                    <a:pt x="1091" y="121"/>
                  </a:lnTo>
                  <a:lnTo>
                    <a:pt x="1103" y="121"/>
                  </a:lnTo>
                  <a:lnTo>
                    <a:pt x="1115" y="121"/>
                  </a:lnTo>
                  <a:lnTo>
                    <a:pt x="1127" y="121"/>
                  </a:lnTo>
                  <a:lnTo>
                    <a:pt x="1139" y="121"/>
                  </a:lnTo>
                  <a:lnTo>
                    <a:pt x="1150" y="121"/>
                  </a:lnTo>
                  <a:lnTo>
                    <a:pt x="1162" y="121"/>
                  </a:lnTo>
                  <a:lnTo>
                    <a:pt x="1173" y="121"/>
                  </a:lnTo>
                  <a:lnTo>
                    <a:pt x="1185" y="121"/>
                  </a:lnTo>
                  <a:lnTo>
                    <a:pt x="1197" y="121"/>
                  </a:lnTo>
                  <a:lnTo>
                    <a:pt x="1209" y="121"/>
                  </a:lnTo>
                  <a:lnTo>
                    <a:pt x="1220" y="121"/>
                  </a:lnTo>
                  <a:lnTo>
                    <a:pt x="1232" y="121"/>
                  </a:lnTo>
                  <a:lnTo>
                    <a:pt x="1244" y="121"/>
                  </a:lnTo>
                  <a:lnTo>
                    <a:pt x="1256" y="121"/>
                  </a:lnTo>
                  <a:lnTo>
                    <a:pt x="1268" y="121"/>
                  </a:lnTo>
                  <a:lnTo>
                    <a:pt x="1279" y="121"/>
                  </a:lnTo>
                  <a:lnTo>
                    <a:pt x="1291" y="121"/>
                  </a:lnTo>
                  <a:lnTo>
                    <a:pt x="1302" y="121"/>
                  </a:lnTo>
                  <a:lnTo>
                    <a:pt x="1314" y="121"/>
                  </a:lnTo>
                  <a:lnTo>
                    <a:pt x="1326" y="121"/>
                  </a:lnTo>
                  <a:lnTo>
                    <a:pt x="1338" y="121"/>
                  </a:lnTo>
                  <a:lnTo>
                    <a:pt x="1349" y="121"/>
                  </a:lnTo>
                  <a:lnTo>
                    <a:pt x="1361" y="121"/>
                  </a:lnTo>
                  <a:lnTo>
                    <a:pt x="1373" y="121"/>
                  </a:lnTo>
                  <a:lnTo>
                    <a:pt x="1385" y="121"/>
                  </a:lnTo>
                  <a:lnTo>
                    <a:pt x="1397" y="121"/>
                  </a:lnTo>
                  <a:lnTo>
                    <a:pt x="1408" y="121"/>
                  </a:lnTo>
                  <a:lnTo>
                    <a:pt x="1420" y="121"/>
                  </a:lnTo>
                  <a:lnTo>
                    <a:pt x="1431" y="121"/>
                  </a:lnTo>
                  <a:lnTo>
                    <a:pt x="1443" y="121"/>
                  </a:lnTo>
                  <a:lnTo>
                    <a:pt x="1455" y="121"/>
                  </a:lnTo>
                  <a:lnTo>
                    <a:pt x="1466" y="121"/>
                  </a:lnTo>
                  <a:lnTo>
                    <a:pt x="1478" y="121"/>
                  </a:lnTo>
                  <a:lnTo>
                    <a:pt x="1490" y="121"/>
                  </a:lnTo>
                  <a:lnTo>
                    <a:pt x="1478" y="121"/>
                  </a:lnTo>
                  <a:lnTo>
                    <a:pt x="1466" y="121"/>
                  </a:lnTo>
                  <a:lnTo>
                    <a:pt x="1455" y="121"/>
                  </a:lnTo>
                  <a:lnTo>
                    <a:pt x="1443" y="121"/>
                  </a:lnTo>
                  <a:lnTo>
                    <a:pt x="1431" y="121"/>
                  </a:lnTo>
                  <a:lnTo>
                    <a:pt x="1420" y="121"/>
                  </a:lnTo>
                  <a:lnTo>
                    <a:pt x="1408" y="121"/>
                  </a:lnTo>
                  <a:lnTo>
                    <a:pt x="1397" y="121"/>
                  </a:lnTo>
                  <a:lnTo>
                    <a:pt x="1385" y="121"/>
                  </a:lnTo>
                  <a:lnTo>
                    <a:pt x="1373" y="121"/>
                  </a:lnTo>
                  <a:lnTo>
                    <a:pt x="1361" y="121"/>
                  </a:lnTo>
                  <a:lnTo>
                    <a:pt x="1349" y="121"/>
                  </a:lnTo>
                  <a:lnTo>
                    <a:pt x="1338" y="121"/>
                  </a:lnTo>
                  <a:lnTo>
                    <a:pt x="1326" y="121"/>
                  </a:lnTo>
                  <a:lnTo>
                    <a:pt x="1314" y="121"/>
                  </a:lnTo>
                  <a:lnTo>
                    <a:pt x="1302" y="121"/>
                  </a:lnTo>
                  <a:lnTo>
                    <a:pt x="1291" y="121"/>
                  </a:lnTo>
                  <a:lnTo>
                    <a:pt x="1279" y="121"/>
                  </a:lnTo>
                  <a:lnTo>
                    <a:pt x="1268" y="121"/>
                  </a:lnTo>
                  <a:lnTo>
                    <a:pt x="1256" y="121"/>
                  </a:lnTo>
                  <a:lnTo>
                    <a:pt x="1244" y="121"/>
                  </a:lnTo>
                  <a:lnTo>
                    <a:pt x="1232" y="121"/>
                  </a:lnTo>
                  <a:lnTo>
                    <a:pt x="1220" y="121"/>
                  </a:lnTo>
                  <a:lnTo>
                    <a:pt x="1209" y="121"/>
                  </a:lnTo>
                  <a:lnTo>
                    <a:pt x="1197" y="121"/>
                  </a:lnTo>
                  <a:lnTo>
                    <a:pt x="1185" y="121"/>
                  </a:lnTo>
                  <a:lnTo>
                    <a:pt x="1173" y="121"/>
                  </a:lnTo>
                  <a:lnTo>
                    <a:pt x="1162" y="121"/>
                  </a:lnTo>
                  <a:lnTo>
                    <a:pt x="1150" y="121"/>
                  </a:lnTo>
                  <a:lnTo>
                    <a:pt x="1139" y="121"/>
                  </a:lnTo>
                  <a:lnTo>
                    <a:pt x="1127" y="121"/>
                  </a:lnTo>
                  <a:lnTo>
                    <a:pt x="1115" y="121"/>
                  </a:lnTo>
                  <a:lnTo>
                    <a:pt x="1103" y="121"/>
                  </a:lnTo>
                  <a:lnTo>
                    <a:pt x="1091" y="121"/>
                  </a:lnTo>
                  <a:lnTo>
                    <a:pt x="1079" y="121"/>
                  </a:lnTo>
                  <a:lnTo>
                    <a:pt x="1067" y="121"/>
                  </a:lnTo>
                  <a:lnTo>
                    <a:pt x="1056" y="121"/>
                  </a:lnTo>
                  <a:lnTo>
                    <a:pt x="1044" y="121"/>
                  </a:lnTo>
                  <a:lnTo>
                    <a:pt x="1032" y="121"/>
                  </a:lnTo>
                  <a:lnTo>
                    <a:pt x="1021" y="121"/>
                  </a:lnTo>
                  <a:lnTo>
                    <a:pt x="1009" y="121"/>
                  </a:lnTo>
                  <a:lnTo>
                    <a:pt x="997" y="121"/>
                  </a:lnTo>
                  <a:lnTo>
                    <a:pt x="985" y="121"/>
                  </a:lnTo>
                  <a:lnTo>
                    <a:pt x="973" y="121"/>
                  </a:lnTo>
                  <a:lnTo>
                    <a:pt x="962" y="121"/>
                  </a:lnTo>
                  <a:lnTo>
                    <a:pt x="950" y="121"/>
                  </a:lnTo>
                  <a:lnTo>
                    <a:pt x="938" y="121"/>
                  </a:lnTo>
                  <a:lnTo>
                    <a:pt x="927" y="121"/>
                  </a:lnTo>
                  <a:lnTo>
                    <a:pt x="915" y="121"/>
                  </a:lnTo>
                  <a:lnTo>
                    <a:pt x="903" y="121"/>
                  </a:lnTo>
                  <a:lnTo>
                    <a:pt x="892" y="121"/>
                  </a:lnTo>
                  <a:lnTo>
                    <a:pt x="880" y="121"/>
                  </a:lnTo>
                  <a:lnTo>
                    <a:pt x="868" y="121"/>
                  </a:lnTo>
                  <a:lnTo>
                    <a:pt x="856" y="121"/>
                  </a:lnTo>
                  <a:lnTo>
                    <a:pt x="844" y="121"/>
                  </a:lnTo>
                  <a:lnTo>
                    <a:pt x="833" y="121"/>
                  </a:lnTo>
                  <a:lnTo>
                    <a:pt x="821" y="121"/>
                  </a:lnTo>
                  <a:lnTo>
                    <a:pt x="809" y="121"/>
                  </a:lnTo>
                  <a:lnTo>
                    <a:pt x="798" y="121"/>
                  </a:lnTo>
                  <a:lnTo>
                    <a:pt x="786" y="121"/>
                  </a:lnTo>
                  <a:lnTo>
                    <a:pt x="775" y="121"/>
                  </a:lnTo>
                  <a:lnTo>
                    <a:pt x="763" y="121"/>
                  </a:lnTo>
                  <a:lnTo>
                    <a:pt x="751" y="121"/>
                  </a:lnTo>
                  <a:lnTo>
                    <a:pt x="739" y="121"/>
                  </a:lnTo>
                  <a:lnTo>
                    <a:pt x="727" y="121"/>
                  </a:lnTo>
                  <a:lnTo>
                    <a:pt x="716" y="121"/>
                  </a:lnTo>
                  <a:lnTo>
                    <a:pt x="704" y="121"/>
                  </a:lnTo>
                  <a:lnTo>
                    <a:pt x="692" y="121"/>
                  </a:lnTo>
                  <a:lnTo>
                    <a:pt x="681" y="121"/>
                  </a:lnTo>
                  <a:lnTo>
                    <a:pt x="669" y="121"/>
                  </a:lnTo>
                  <a:lnTo>
                    <a:pt x="657" y="121"/>
                  </a:lnTo>
                  <a:lnTo>
                    <a:pt x="646" y="121"/>
                  </a:lnTo>
                  <a:lnTo>
                    <a:pt x="634" y="121"/>
                  </a:lnTo>
                  <a:lnTo>
                    <a:pt x="622" y="121"/>
                  </a:lnTo>
                  <a:lnTo>
                    <a:pt x="610" y="121"/>
                  </a:lnTo>
                  <a:lnTo>
                    <a:pt x="598" y="121"/>
                  </a:lnTo>
                  <a:lnTo>
                    <a:pt x="587" y="121"/>
                  </a:lnTo>
                  <a:lnTo>
                    <a:pt x="575" y="121"/>
                  </a:lnTo>
                  <a:lnTo>
                    <a:pt x="563" y="121"/>
                  </a:lnTo>
                  <a:lnTo>
                    <a:pt x="552" y="121"/>
                  </a:lnTo>
                  <a:lnTo>
                    <a:pt x="540" y="121"/>
                  </a:lnTo>
                  <a:lnTo>
                    <a:pt x="529" y="121"/>
                  </a:lnTo>
                  <a:lnTo>
                    <a:pt x="517" y="121"/>
                  </a:lnTo>
                  <a:lnTo>
                    <a:pt x="505" y="121"/>
                  </a:lnTo>
                  <a:lnTo>
                    <a:pt x="493" y="121"/>
                  </a:lnTo>
                  <a:lnTo>
                    <a:pt x="481" y="121"/>
                  </a:lnTo>
                  <a:lnTo>
                    <a:pt x="469" y="121"/>
                  </a:lnTo>
                  <a:lnTo>
                    <a:pt x="458" y="121"/>
                  </a:lnTo>
                  <a:lnTo>
                    <a:pt x="446" y="121"/>
                  </a:lnTo>
                  <a:lnTo>
                    <a:pt x="434" y="121"/>
                  </a:lnTo>
                  <a:lnTo>
                    <a:pt x="423" y="121"/>
                  </a:lnTo>
                  <a:lnTo>
                    <a:pt x="411" y="121"/>
                  </a:lnTo>
                  <a:lnTo>
                    <a:pt x="400" y="121"/>
                  </a:lnTo>
                  <a:lnTo>
                    <a:pt x="388" y="121"/>
                  </a:lnTo>
                  <a:lnTo>
                    <a:pt x="376" y="121"/>
                  </a:lnTo>
                  <a:lnTo>
                    <a:pt x="364" y="121"/>
                  </a:lnTo>
                  <a:lnTo>
                    <a:pt x="352" y="121"/>
                  </a:lnTo>
                  <a:lnTo>
                    <a:pt x="341" y="121"/>
                  </a:lnTo>
                  <a:lnTo>
                    <a:pt x="329" y="121"/>
                  </a:lnTo>
                  <a:lnTo>
                    <a:pt x="317" y="121"/>
                  </a:lnTo>
                  <a:lnTo>
                    <a:pt x="305" y="121"/>
                  </a:lnTo>
                  <a:lnTo>
                    <a:pt x="294" y="121"/>
                  </a:lnTo>
                  <a:lnTo>
                    <a:pt x="282" y="121"/>
                  </a:lnTo>
                  <a:lnTo>
                    <a:pt x="271" y="121"/>
                  </a:lnTo>
                  <a:lnTo>
                    <a:pt x="259" y="121"/>
                  </a:lnTo>
                  <a:lnTo>
                    <a:pt x="247" y="121"/>
                  </a:lnTo>
                  <a:lnTo>
                    <a:pt x="234" y="121"/>
                  </a:lnTo>
                  <a:lnTo>
                    <a:pt x="222" y="121"/>
                  </a:lnTo>
                  <a:lnTo>
                    <a:pt x="211" y="121"/>
                  </a:lnTo>
                  <a:lnTo>
                    <a:pt x="199" y="121"/>
                  </a:lnTo>
                  <a:lnTo>
                    <a:pt x="188" y="121"/>
                  </a:lnTo>
                  <a:lnTo>
                    <a:pt x="176" y="121"/>
                  </a:lnTo>
                  <a:lnTo>
                    <a:pt x="164" y="121"/>
                  </a:lnTo>
                  <a:lnTo>
                    <a:pt x="153" y="121"/>
                  </a:lnTo>
                  <a:lnTo>
                    <a:pt x="141" y="121"/>
                  </a:lnTo>
                  <a:lnTo>
                    <a:pt x="129" y="121"/>
                  </a:lnTo>
                  <a:lnTo>
                    <a:pt x="117" y="121"/>
                  </a:lnTo>
                  <a:lnTo>
                    <a:pt x="105" y="121"/>
                  </a:lnTo>
                  <a:lnTo>
                    <a:pt x="93" y="121"/>
                  </a:lnTo>
                  <a:lnTo>
                    <a:pt x="82" y="121"/>
                  </a:lnTo>
                  <a:lnTo>
                    <a:pt x="70" y="121"/>
                  </a:lnTo>
                  <a:lnTo>
                    <a:pt x="59" y="121"/>
                  </a:lnTo>
                  <a:lnTo>
                    <a:pt x="47" y="121"/>
                  </a:lnTo>
                  <a:lnTo>
                    <a:pt x="35" y="121"/>
                  </a:lnTo>
                  <a:lnTo>
                    <a:pt x="24" y="121"/>
                  </a:lnTo>
                  <a:lnTo>
                    <a:pt x="12" y="121"/>
                  </a:lnTo>
                  <a:lnTo>
                    <a:pt x="0" y="121"/>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14" name="Freeform 686">
              <a:extLst>
                <a:ext uri="{FF2B5EF4-FFF2-40B4-BE49-F238E27FC236}">
                  <a16:creationId xmlns:a16="http://schemas.microsoft.com/office/drawing/2014/main" id="{407861A0-17C2-3543-A983-9D1BC3AD03E4}"/>
                </a:ext>
              </a:extLst>
            </p:cNvPr>
            <p:cNvSpPr>
              <a:spLocks/>
            </p:cNvSpPr>
            <p:nvPr/>
          </p:nvSpPr>
          <p:spPr bwMode="auto">
            <a:xfrm>
              <a:off x="4359" y="2507"/>
              <a:ext cx="1491" cy="122"/>
            </a:xfrm>
            <a:custGeom>
              <a:avLst/>
              <a:gdLst>
                <a:gd name="T0" fmla="*/ 35 w 1491"/>
                <a:gd name="T1" fmla="*/ 121 h 122"/>
                <a:gd name="T2" fmla="*/ 82 w 1491"/>
                <a:gd name="T3" fmla="*/ 121 h 122"/>
                <a:gd name="T4" fmla="*/ 129 w 1491"/>
                <a:gd name="T5" fmla="*/ 121 h 122"/>
                <a:gd name="T6" fmla="*/ 176 w 1491"/>
                <a:gd name="T7" fmla="*/ 121 h 122"/>
                <a:gd name="T8" fmla="*/ 222 w 1491"/>
                <a:gd name="T9" fmla="*/ 121 h 122"/>
                <a:gd name="T10" fmla="*/ 271 w 1491"/>
                <a:gd name="T11" fmla="*/ 121 h 122"/>
                <a:gd name="T12" fmla="*/ 317 w 1491"/>
                <a:gd name="T13" fmla="*/ 121 h 122"/>
                <a:gd name="T14" fmla="*/ 364 w 1491"/>
                <a:gd name="T15" fmla="*/ 121 h 122"/>
                <a:gd name="T16" fmla="*/ 411 w 1491"/>
                <a:gd name="T17" fmla="*/ 114 h 122"/>
                <a:gd name="T18" fmla="*/ 458 w 1491"/>
                <a:gd name="T19" fmla="*/ 64 h 122"/>
                <a:gd name="T20" fmla="*/ 505 w 1491"/>
                <a:gd name="T21" fmla="*/ 50 h 122"/>
                <a:gd name="T22" fmla="*/ 552 w 1491"/>
                <a:gd name="T23" fmla="*/ 0 h 122"/>
                <a:gd name="T24" fmla="*/ 598 w 1491"/>
                <a:gd name="T25" fmla="*/ 50 h 122"/>
                <a:gd name="T26" fmla="*/ 646 w 1491"/>
                <a:gd name="T27" fmla="*/ 100 h 122"/>
                <a:gd name="T28" fmla="*/ 692 w 1491"/>
                <a:gd name="T29" fmla="*/ 121 h 122"/>
                <a:gd name="T30" fmla="*/ 739 w 1491"/>
                <a:gd name="T31" fmla="*/ 121 h 122"/>
                <a:gd name="T32" fmla="*/ 786 w 1491"/>
                <a:gd name="T33" fmla="*/ 121 h 122"/>
                <a:gd name="T34" fmla="*/ 833 w 1491"/>
                <a:gd name="T35" fmla="*/ 121 h 122"/>
                <a:gd name="T36" fmla="*/ 880 w 1491"/>
                <a:gd name="T37" fmla="*/ 121 h 122"/>
                <a:gd name="T38" fmla="*/ 927 w 1491"/>
                <a:gd name="T39" fmla="*/ 121 h 122"/>
                <a:gd name="T40" fmla="*/ 973 w 1491"/>
                <a:gd name="T41" fmla="*/ 121 h 122"/>
                <a:gd name="T42" fmla="*/ 1021 w 1491"/>
                <a:gd name="T43" fmla="*/ 121 h 122"/>
                <a:gd name="T44" fmla="*/ 1067 w 1491"/>
                <a:gd name="T45" fmla="*/ 121 h 122"/>
                <a:gd name="T46" fmla="*/ 1115 w 1491"/>
                <a:gd name="T47" fmla="*/ 121 h 122"/>
                <a:gd name="T48" fmla="*/ 1162 w 1491"/>
                <a:gd name="T49" fmla="*/ 121 h 122"/>
                <a:gd name="T50" fmla="*/ 1209 w 1491"/>
                <a:gd name="T51" fmla="*/ 121 h 122"/>
                <a:gd name="T52" fmla="*/ 1256 w 1491"/>
                <a:gd name="T53" fmla="*/ 121 h 122"/>
                <a:gd name="T54" fmla="*/ 1302 w 1491"/>
                <a:gd name="T55" fmla="*/ 121 h 122"/>
                <a:gd name="T56" fmla="*/ 1349 w 1491"/>
                <a:gd name="T57" fmla="*/ 121 h 122"/>
                <a:gd name="T58" fmla="*/ 1397 w 1491"/>
                <a:gd name="T59" fmla="*/ 121 h 122"/>
                <a:gd name="T60" fmla="*/ 1443 w 1491"/>
                <a:gd name="T61" fmla="*/ 121 h 122"/>
                <a:gd name="T62" fmla="*/ 1490 w 1491"/>
                <a:gd name="T63" fmla="*/ 121 h 122"/>
                <a:gd name="T64" fmla="*/ 1443 w 1491"/>
                <a:gd name="T65" fmla="*/ 121 h 122"/>
                <a:gd name="T66" fmla="*/ 1397 w 1491"/>
                <a:gd name="T67" fmla="*/ 121 h 122"/>
                <a:gd name="T68" fmla="*/ 1349 w 1491"/>
                <a:gd name="T69" fmla="*/ 121 h 122"/>
                <a:gd name="T70" fmla="*/ 1302 w 1491"/>
                <a:gd name="T71" fmla="*/ 121 h 122"/>
                <a:gd name="T72" fmla="*/ 1256 w 1491"/>
                <a:gd name="T73" fmla="*/ 121 h 122"/>
                <a:gd name="T74" fmla="*/ 1209 w 1491"/>
                <a:gd name="T75" fmla="*/ 121 h 122"/>
                <a:gd name="T76" fmla="*/ 1162 w 1491"/>
                <a:gd name="T77" fmla="*/ 121 h 122"/>
                <a:gd name="T78" fmla="*/ 1115 w 1491"/>
                <a:gd name="T79" fmla="*/ 121 h 122"/>
                <a:gd name="T80" fmla="*/ 1067 w 1491"/>
                <a:gd name="T81" fmla="*/ 121 h 122"/>
                <a:gd name="T82" fmla="*/ 1021 w 1491"/>
                <a:gd name="T83" fmla="*/ 121 h 122"/>
                <a:gd name="T84" fmla="*/ 973 w 1491"/>
                <a:gd name="T85" fmla="*/ 121 h 122"/>
                <a:gd name="T86" fmla="*/ 927 w 1491"/>
                <a:gd name="T87" fmla="*/ 121 h 122"/>
                <a:gd name="T88" fmla="*/ 880 w 1491"/>
                <a:gd name="T89" fmla="*/ 121 h 122"/>
                <a:gd name="T90" fmla="*/ 833 w 1491"/>
                <a:gd name="T91" fmla="*/ 121 h 122"/>
                <a:gd name="T92" fmla="*/ 786 w 1491"/>
                <a:gd name="T93" fmla="*/ 121 h 122"/>
                <a:gd name="T94" fmla="*/ 739 w 1491"/>
                <a:gd name="T95" fmla="*/ 121 h 122"/>
                <a:gd name="T96" fmla="*/ 692 w 1491"/>
                <a:gd name="T97" fmla="*/ 121 h 122"/>
                <a:gd name="T98" fmla="*/ 646 w 1491"/>
                <a:gd name="T99" fmla="*/ 100 h 122"/>
                <a:gd name="T100" fmla="*/ 598 w 1491"/>
                <a:gd name="T101" fmla="*/ 50 h 122"/>
                <a:gd name="T102" fmla="*/ 552 w 1491"/>
                <a:gd name="T103" fmla="*/ 0 h 122"/>
                <a:gd name="T104" fmla="*/ 505 w 1491"/>
                <a:gd name="T105" fmla="*/ 50 h 122"/>
                <a:gd name="T106" fmla="*/ 458 w 1491"/>
                <a:gd name="T107" fmla="*/ 64 h 122"/>
                <a:gd name="T108" fmla="*/ 411 w 1491"/>
                <a:gd name="T109" fmla="*/ 114 h 122"/>
                <a:gd name="T110" fmla="*/ 364 w 1491"/>
                <a:gd name="T111" fmla="*/ 121 h 122"/>
                <a:gd name="T112" fmla="*/ 317 w 1491"/>
                <a:gd name="T113" fmla="*/ 121 h 122"/>
                <a:gd name="T114" fmla="*/ 271 w 1491"/>
                <a:gd name="T115" fmla="*/ 121 h 122"/>
                <a:gd name="T116" fmla="*/ 222 w 1491"/>
                <a:gd name="T117" fmla="*/ 121 h 122"/>
                <a:gd name="T118" fmla="*/ 176 w 1491"/>
                <a:gd name="T119" fmla="*/ 121 h 122"/>
                <a:gd name="T120" fmla="*/ 129 w 1491"/>
                <a:gd name="T121" fmla="*/ 121 h 122"/>
                <a:gd name="T122" fmla="*/ 82 w 1491"/>
                <a:gd name="T123" fmla="*/ 121 h 122"/>
                <a:gd name="T124" fmla="*/ 35 w 1491"/>
                <a:gd name="T125" fmla="*/ 1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1" h="122">
                  <a:moveTo>
                    <a:pt x="0" y="121"/>
                  </a:moveTo>
                  <a:lnTo>
                    <a:pt x="12" y="121"/>
                  </a:lnTo>
                  <a:lnTo>
                    <a:pt x="24" y="121"/>
                  </a:lnTo>
                  <a:lnTo>
                    <a:pt x="35" y="121"/>
                  </a:lnTo>
                  <a:lnTo>
                    <a:pt x="47" y="121"/>
                  </a:lnTo>
                  <a:lnTo>
                    <a:pt x="59" y="121"/>
                  </a:lnTo>
                  <a:lnTo>
                    <a:pt x="70" y="121"/>
                  </a:lnTo>
                  <a:lnTo>
                    <a:pt x="82" y="121"/>
                  </a:lnTo>
                  <a:lnTo>
                    <a:pt x="93" y="121"/>
                  </a:lnTo>
                  <a:lnTo>
                    <a:pt x="105" y="121"/>
                  </a:lnTo>
                  <a:lnTo>
                    <a:pt x="117" y="121"/>
                  </a:lnTo>
                  <a:lnTo>
                    <a:pt x="129" y="121"/>
                  </a:lnTo>
                  <a:lnTo>
                    <a:pt x="141" y="121"/>
                  </a:lnTo>
                  <a:lnTo>
                    <a:pt x="153" y="121"/>
                  </a:lnTo>
                  <a:lnTo>
                    <a:pt x="164" y="121"/>
                  </a:lnTo>
                  <a:lnTo>
                    <a:pt x="176" y="121"/>
                  </a:lnTo>
                  <a:lnTo>
                    <a:pt x="188" y="121"/>
                  </a:lnTo>
                  <a:lnTo>
                    <a:pt x="199" y="121"/>
                  </a:lnTo>
                  <a:lnTo>
                    <a:pt x="211" y="121"/>
                  </a:lnTo>
                  <a:lnTo>
                    <a:pt x="222" y="121"/>
                  </a:lnTo>
                  <a:lnTo>
                    <a:pt x="234" y="121"/>
                  </a:lnTo>
                  <a:lnTo>
                    <a:pt x="247" y="121"/>
                  </a:lnTo>
                  <a:lnTo>
                    <a:pt x="259" y="121"/>
                  </a:lnTo>
                  <a:lnTo>
                    <a:pt x="271" y="121"/>
                  </a:lnTo>
                  <a:lnTo>
                    <a:pt x="282" y="121"/>
                  </a:lnTo>
                  <a:lnTo>
                    <a:pt x="294" y="121"/>
                  </a:lnTo>
                  <a:lnTo>
                    <a:pt x="305" y="121"/>
                  </a:lnTo>
                  <a:lnTo>
                    <a:pt x="317" y="121"/>
                  </a:lnTo>
                  <a:lnTo>
                    <a:pt x="329" y="121"/>
                  </a:lnTo>
                  <a:lnTo>
                    <a:pt x="341" y="121"/>
                  </a:lnTo>
                  <a:lnTo>
                    <a:pt x="352" y="121"/>
                  </a:lnTo>
                  <a:lnTo>
                    <a:pt x="364" y="121"/>
                  </a:lnTo>
                  <a:lnTo>
                    <a:pt x="376" y="100"/>
                  </a:lnTo>
                  <a:lnTo>
                    <a:pt x="388" y="107"/>
                  </a:lnTo>
                  <a:lnTo>
                    <a:pt x="400" y="121"/>
                  </a:lnTo>
                  <a:lnTo>
                    <a:pt x="411" y="114"/>
                  </a:lnTo>
                  <a:lnTo>
                    <a:pt x="423" y="114"/>
                  </a:lnTo>
                  <a:lnTo>
                    <a:pt x="434" y="93"/>
                  </a:lnTo>
                  <a:lnTo>
                    <a:pt x="446" y="93"/>
                  </a:lnTo>
                  <a:lnTo>
                    <a:pt x="458" y="64"/>
                  </a:lnTo>
                  <a:lnTo>
                    <a:pt x="469" y="100"/>
                  </a:lnTo>
                  <a:lnTo>
                    <a:pt x="481" y="93"/>
                  </a:lnTo>
                  <a:lnTo>
                    <a:pt x="493" y="64"/>
                  </a:lnTo>
                  <a:lnTo>
                    <a:pt x="505" y="50"/>
                  </a:lnTo>
                  <a:lnTo>
                    <a:pt x="517" y="64"/>
                  </a:lnTo>
                  <a:lnTo>
                    <a:pt x="529" y="78"/>
                  </a:lnTo>
                  <a:lnTo>
                    <a:pt x="540" y="22"/>
                  </a:lnTo>
                  <a:lnTo>
                    <a:pt x="552" y="0"/>
                  </a:lnTo>
                  <a:lnTo>
                    <a:pt x="563" y="50"/>
                  </a:lnTo>
                  <a:lnTo>
                    <a:pt x="575" y="50"/>
                  </a:lnTo>
                  <a:lnTo>
                    <a:pt x="587" y="43"/>
                  </a:lnTo>
                  <a:lnTo>
                    <a:pt x="598" y="50"/>
                  </a:lnTo>
                  <a:lnTo>
                    <a:pt x="610" y="43"/>
                  </a:lnTo>
                  <a:lnTo>
                    <a:pt x="622" y="78"/>
                  </a:lnTo>
                  <a:lnTo>
                    <a:pt x="634" y="78"/>
                  </a:lnTo>
                  <a:lnTo>
                    <a:pt x="646" y="100"/>
                  </a:lnTo>
                  <a:lnTo>
                    <a:pt x="657" y="107"/>
                  </a:lnTo>
                  <a:lnTo>
                    <a:pt x="669" y="64"/>
                  </a:lnTo>
                  <a:lnTo>
                    <a:pt x="681" y="121"/>
                  </a:lnTo>
                  <a:lnTo>
                    <a:pt x="692" y="121"/>
                  </a:lnTo>
                  <a:lnTo>
                    <a:pt x="704" y="121"/>
                  </a:lnTo>
                  <a:lnTo>
                    <a:pt x="716" y="121"/>
                  </a:lnTo>
                  <a:lnTo>
                    <a:pt x="727" y="121"/>
                  </a:lnTo>
                  <a:lnTo>
                    <a:pt x="739" y="121"/>
                  </a:lnTo>
                  <a:lnTo>
                    <a:pt x="751" y="121"/>
                  </a:lnTo>
                  <a:lnTo>
                    <a:pt x="763" y="121"/>
                  </a:lnTo>
                  <a:lnTo>
                    <a:pt x="775" y="121"/>
                  </a:lnTo>
                  <a:lnTo>
                    <a:pt x="786" y="121"/>
                  </a:lnTo>
                  <a:lnTo>
                    <a:pt x="798" y="121"/>
                  </a:lnTo>
                  <a:lnTo>
                    <a:pt x="809" y="121"/>
                  </a:lnTo>
                  <a:lnTo>
                    <a:pt x="821" y="121"/>
                  </a:lnTo>
                  <a:lnTo>
                    <a:pt x="833" y="121"/>
                  </a:lnTo>
                  <a:lnTo>
                    <a:pt x="844" y="121"/>
                  </a:lnTo>
                  <a:lnTo>
                    <a:pt x="856" y="121"/>
                  </a:lnTo>
                  <a:lnTo>
                    <a:pt x="868" y="121"/>
                  </a:lnTo>
                  <a:lnTo>
                    <a:pt x="880" y="121"/>
                  </a:lnTo>
                  <a:lnTo>
                    <a:pt x="892" y="121"/>
                  </a:lnTo>
                  <a:lnTo>
                    <a:pt x="903" y="121"/>
                  </a:lnTo>
                  <a:lnTo>
                    <a:pt x="915" y="121"/>
                  </a:lnTo>
                  <a:lnTo>
                    <a:pt x="927" y="121"/>
                  </a:lnTo>
                  <a:lnTo>
                    <a:pt x="938" y="121"/>
                  </a:lnTo>
                  <a:lnTo>
                    <a:pt x="950" y="121"/>
                  </a:lnTo>
                  <a:lnTo>
                    <a:pt x="962" y="121"/>
                  </a:lnTo>
                  <a:lnTo>
                    <a:pt x="973" y="121"/>
                  </a:lnTo>
                  <a:lnTo>
                    <a:pt x="985" y="121"/>
                  </a:lnTo>
                  <a:lnTo>
                    <a:pt x="997" y="121"/>
                  </a:lnTo>
                  <a:lnTo>
                    <a:pt x="1009" y="121"/>
                  </a:lnTo>
                  <a:lnTo>
                    <a:pt x="1021" y="121"/>
                  </a:lnTo>
                  <a:lnTo>
                    <a:pt x="1032" y="121"/>
                  </a:lnTo>
                  <a:lnTo>
                    <a:pt x="1044" y="121"/>
                  </a:lnTo>
                  <a:lnTo>
                    <a:pt x="1056" y="121"/>
                  </a:lnTo>
                  <a:lnTo>
                    <a:pt x="1067" y="121"/>
                  </a:lnTo>
                  <a:lnTo>
                    <a:pt x="1079" y="121"/>
                  </a:lnTo>
                  <a:lnTo>
                    <a:pt x="1091" y="121"/>
                  </a:lnTo>
                  <a:lnTo>
                    <a:pt x="1103" y="121"/>
                  </a:lnTo>
                  <a:lnTo>
                    <a:pt x="1115" y="121"/>
                  </a:lnTo>
                  <a:lnTo>
                    <a:pt x="1127" y="121"/>
                  </a:lnTo>
                  <a:lnTo>
                    <a:pt x="1139" y="121"/>
                  </a:lnTo>
                  <a:lnTo>
                    <a:pt x="1150" y="121"/>
                  </a:lnTo>
                  <a:lnTo>
                    <a:pt x="1162" y="121"/>
                  </a:lnTo>
                  <a:lnTo>
                    <a:pt x="1173" y="121"/>
                  </a:lnTo>
                  <a:lnTo>
                    <a:pt x="1185" y="121"/>
                  </a:lnTo>
                  <a:lnTo>
                    <a:pt x="1197" y="121"/>
                  </a:lnTo>
                  <a:lnTo>
                    <a:pt x="1209" y="121"/>
                  </a:lnTo>
                  <a:lnTo>
                    <a:pt x="1220" y="121"/>
                  </a:lnTo>
                  <a:lnTo>
                    <a:pt x="1232" y="121"/>
                  </a:lnTo>
                  <a:lnTo>
                    <a:pt x="1244" y="121"/>
                  </a:lnTo>
                  <a:lnTo>
                    <a:pt x="1256" y="121"/>
                  </a:lnTo>
                  <a:lnTo>
                    <a:pt x="1268" y="121"/>
                  </a:lnTo>
                  <a:lnTo>
                    <a:pt x="1279" y="121"/>
                  </a:lnTo>
                  <a:lnTo>
                    <a:pt x="1291" y="121"/>
                  </a:lnTo>
                  <a:lnTo>
                    <a:pt x="1302" y="121"/>
                  </a:lnTo>
                  <a:lnTo>
                    <a:pt x="1314" y="121"/>
                  </a:lnTo>
                  <a:lnTo>
                    <a:pt x="1326" y="121"/>
                  </a:lnTo>
                  <a:lnTo>
                    <a:pt x="1338" y="121"/>
                  </a:lnTo>
                  <a:lnTo>
                    <a:pt x="1349" y="121"/>
                  </a:lnTo>
                  <a:lnTo>
                    <a:pt x="1361" y="121"/>
                  </a:lnTo>
                  <a:lnTo>
                    <a:pt x="1373" y="121"/>
                  </a:lnTo>
                  <a:lnTo>
                    <a:pt x="1385" y="121"/>
                  </a:lnTo>
                  <a:lnTo>
                    <a:pt x="1397" y="121"/>
                  </a:lnTo>
                  <a:lnTo>
                    <a:pt x="1408" y="121"/>
                  </a:lnTo>
                  <a:lnTo>
                    <a:pt x="1420" y="121"/>
                  </a:lnTo>
                  <a:lnTo>
                    <a:pt x="1431" y="121"/>
                  </a:lnTo>
                  <a:lnTo>
                    <a:pt x="1443" y="121"/>
                  </a:lnTo>
                  <a:lnTo>
                    <a:pt x="1455" y="121"/>
                  </a:lnTo>
                  <a:lnTo>
                    <a:pt x="1466" y="121"/>
                  </a:lnTo>
                  <a:lnTo>
                    <a:pt x="1478" y="121"/>
                  </a:lnTo>
                  <a:lnTo>
                    <a:pt x="1490" y="121"/>
                  </a:lnTo>
                  <a:lnTo>
                    <a:pt x="1478" y="121"/>
                  </a:lnTo>
                  <a:lnTo>
                    <a:pt x="1466" y="121"/>
                  </a:lnTo>
                  <a:lnTo>
                    <a:pt x="1455" y="121"/>
                  </a:lnTo>
                  <a:lnTo>
                    <a:pt x="1443" y="121"/>
                  </a:lnTo>
                  <a:lnTo>
                    <a:pt x="1431" y="121"/>
                  </a:lnTo>
                  <a:lnTo>
                    <a:pt x="1420" y="121"/>
                  </a:lnTo>
                  <a:lnTo>
                    <a:pt x="1408" y="121"/>
                  </a:lnTo>
                  <a:lnTo>
                    <a:pt x="1397" y="121"/>
                  </a:lnTo>
                  <a:lnTo>
                    <a:pt x="1385" y="121"/>
                  </a:lnTo>
                  <a:lnTo>
                    <a:pt x="1373" y="121"/>
                  </a:lnTo>
                  <a:lnTo>
                    <a:pt x="1361" y="121"/>
                  </a:lnTo>
                  <a:lnTo>
                    <a:pt x="1349" y="121"/>
                  </a:lnTo>
                  <a:lnTo>
                    <a:pt x="1338" y="121"/>
                  </a:lnTo>
                  <a:lnTo>
                    <a:pt x="1326" y="121"/>
                  </a:lnTo>
                  <a:lnTo>
                    <a:pt x="1314" y="121"/>
                  </a:lnTo>
                  <a:lnTo>
                    <a:pt x="1302" y="121"/>
                  </a:lnTo>
                  <a:lnTo>
                    <a:pt x="1291" y="121"/>
                  </a:lnTo>
                  <a:lnTo>
                    <a:pt x="1279" y="121"/>
                  </a:lnTo>
                  <a:lnTo>
                    <a:pt x="1268" y="121"/>
                  </a:lnTo>
                  <a:lnTo>
                    <a:pt x="1256" y="121"/>
                  </a:lnTo>
                  <a:lnTo>
                    <a:pt x="1244" y="121"/>
                  </a:lnTo>
                  <a:lnTo>
                    <a:pt x="1232" y="121"/>
                  </a:lnTo>
                  <a:lnTo>
                    <a:pt x="1220" y="121"/>
                  </a:lnTo>
                  <a:lnTo>
                    <a:pt x="1209" y="121"/>
                  </a:lnTo>
                  <a:lnTo>
                    <a:pt x="1197" y="121"/>
                  </a:lnTo>
                  <a:lnTo>
                    <a:pt x="1185" y="121"/>
                  </a:lnTo>
                  <a:lnTo>
                    <a:pt x="1173" y="121"/>
                  </a:lnTo>
                  <a:lnTo>
                    <a:pt x="1162" y="121"/>
                  </a:lnTo>
                  <a:lnTo>
                    <a:pt x="1150" y="121"/>
                  </a:lnTo>
                  <a:lnTo>
                    <a:pt x="1139" y="121"/>
                  </a:lnTo>
                  <a:lnTo>
                    <a:pt x="1127" y="121"/>
                  </a:lnTo>
                  <a:lnTo>
                    <a:pt x="1115" y="121"/>
                  </a:lnTo>
                  <a:lnTo>
                    <a:pt x="1103" y="121"/>
                  </a:lnTo>
                  <a:lnTo>
                    <a:pt x="1091" y="121"/>
                  </a:lnTo>
                  <a:lnTo>
                    <a:pt x="1079" y="121"/>
                  </a:lnTo>
                  <a:lnTo>
                    <a:pt x="1067" y="121"/>
                  </a:lnTo>
                  <a:lnTo>
                    <a:pt x="1056" y="121"/>
                  </a:lnTo>
                  <a:lnTo>
                    <a:pt x="1044" y="121"/>
                  </a:lnTo>
                  <a:lnTo>
                    <a:pt x="1032" y="121"/>
                  </a:lnTo>
                  <a:lnTo>
                    <a:pt x="1021" y="121"/>
                  </a:lnTo>
                  <a:lnTo>
                    <a:pt x="1009" y="121"/>
                  </a:lnTo>
                  <a:lnTo>
                    <a:pt x="997" y="121"/>
                  </a:lnTo>
                  <a:lnTo>
                    <a:pt x="985" y="121"/>
                  </a:lnTo>
                  <a:lnTo>
                    <a:pt x="973" y="121"/>
                  </a:lnTo>
                  <a:lnTo>
                    <a:pt x="962" y="121"/>
                  </a:lnTo>
                  <a:lnTo>
                    <a:pt x="950" y="121"/>
                  </a:lnTo>
                  <a:lnTo>
                    <a:pt x="938" y="121"/>
                  </a:lnTo>
                  <a:lnTo>
                    <a:pt x="927" y="121"/>
                  </a:lnTo>
                  <a:lnTo>
                    <a:pt x="915" y="121"/>
                  </a:lnTo>
                  <a:lnTo>
                    <a:pt x="903" y="121"/>
                  </a:lnTo>
                  <a:lnTo>
                    <a:pt x="892" y="121"/>
                  </a:lnTo>
                  <a:lnTo>
                    <a:pt x="880" y="121"/>
                  </a:lnTo>
                  <a:lnTo>
                    <a:pt x="868" y="121"/>
                  </a:lnTo>
                  <a:lnTo>
                    <a:pt x="856" y="121"/>
                  </a:lnTo>
                  <a:lnTo>
                    <a:pt x="844" y="121"/>
                  </a:lnTo>
                  <a:lnTo>
                    <a:pt x="833" y="121"/>
                  </a:lnTo>
                  <a:lnTo>
                    <a:pt x="821" y="121"/>
                  </a:lnTo>
                  <a:lnTo>
                    <a:pt x="809" y="121"/>
                  </a:lnTo>
                  <a:lnTo>
                    <a:pt x="798" y="121"/>
                  </a:lnTo>
                  <a:lnTo>
                    <a:pt x="786" y="121"/>
                  </a:lnTo>
                  <a:lnTo>
                    <a:pt x="775" y="121"/>
                  </a:lnTo>
                  <a:lnTo>
                    <a:pt x="763" y="121"/>
                  </a:lnTo>
                  <a:lnTo>
                    <a:pt x="751" y="121"/>
                  </a:lnTo>
                  <a:lnTo>
                    <a:pt x="739" y="121"/>
                  </a:lnTo>
                  <a:lnTo>
                    <a:pt x="727" y="121"/>
                  </a:lnTo>
                  <a:lnTo>
                    <a:pt x="716" y="121"/>
                  </a:lnTo>
                  <a:lnTo>
                    <a:pt x="704" y="121"/>
                  </a:lnTo>
                  <a:lnTo>
                    <a:pt x="692" y="121"/>
                  </a:lnTo>
                  <a:lnTo>
                    <a:pt x="681" y="121"/>
                  </a:lnTo>
                  <a:lnTo>
                    <a:pt x="669" y="64"/>
                  </a:lnTo>
                  <a:lnTo>
                    <a:pt x="657" y="107"/>
                  </a:lnTo>
                  <a:lnTo>
                    <a:pt x="646" y="100"/>
                  </a:lnTo>
                  <a:lnTo>
                    <a:pt x="634" y="78"/>
                  </a:lnTo>
                  <a:lnTo>
                    <a:pt x="622" y="78"/>
                  </a:lnTo>
                  <a:lnTo>
                    <a:pt x="610" y="43"/>
                  </a:lnTo>
                  <a:lnTo>
                    <a:pt x="598" y="50"/>
                  </a:lnTo>
                  <a:lnTo>
                    <a:pt x="587" y="43"/>
                  </a:lnTo>
                  <a:lnTo>
                    <a:pt x="575" y="50"/>
                  </a:lnTo>
                  <a:lnTo>
                    <a:pt x="563" y="50"/>
                  </a:lnTo>
                  <a:lnTo>
                    <a:pt x="552" y="0"/>
                  </a:lnTo>
                  <a:lnTo>
                    <a:pt x="540" y="22"/>
                  </a:lnTo>
                  <a:lnTo>
                    <a:pt x="529" y="78"/>
                  </a:lnTo>
                  <a:lnTo>
                    <a:pt x="517" y="64"/>
                  </a:lnTo>
                  <a:lnTo>
                    <a:pt x="505" y="50"/>
                  </a:lnTo>
                  <a:lnTo>
                    <a:pt x="493" y="64"/>
                  </a:lnTo>
                  <a:lnTo>
                    <a:pt x="481" y="93"/>
                  </a:lnTo>
                  <a:lnTo>
                    <a:pt x="469" y="100"/>
                  </a:lnTo>
                  <a:lnTo>
                    <a:pt x="458" y="64"/>
                  </a:lnTo>
                  <a:lnTo>
                    <a:pt x="446" y="93"/>
                  </a:lnTo>
                  <a:lnTo>
                    <a:pt x="434" y="93"/>
                  </a:lnTo>
                  <a:lnTo>
                    <a:pt x="423" y="114"/>
                  </a:lnTo>
                  <a:lnTo>
                    <a:pt x="411" y="114"/>
                  </a:lnTo>
                  <a:lnTo>
                    <a:pt x="400" y="121"/>
                  </a:lnTo>
                  <a:lnTo>
                    <a:pt x="388" y="107"/>
                  </a:lnTo>
                  <a:lnTo>
                    <a:pt x="376" y="100"/>
                  </a:lnTo>
                  <a:lnTo>
                    <a:pt x="364" y="121"/>
                  </a:lnTo>
                  <a:lnTo>
                    <a:pt x="352" y="121"/>
                  </a:lnTo>
                  <a:lnTo>
                    <a:pt x="341" y="121"/>
                  </a:lnTo>
                  <a:lnTo>
                    <a:pt x="329" y="121"/>
                  </a:lnTo>
                  <a:lnTo>
                    <a:pt x="317" y="121"/>
                  </a:lnTo>
                  <a:lnTo>
                    <a:pt x="305" y="121"/>
                  </a:lnTo>
                  <a:lnTo>
                    <a:pt x="294" y="121"/>
                  </a:lnTo>
                  <a:lnTo>
                    <a:pt x="282" y="121"/>
                  </a:lnTo>
                  <a:lnTo>
                    <a:pt x="271" y="121"/>
                  </a:lnTo>
                  <a:lnTo>
                    <a:pt x="259" y="121"/>
                  </a:lnTo>
                  <a:lnTo>
                    <a:pt x="247" y="121"/>
                  </a:lnTo>
                  <a:lnTo>
                    <a:pt x="234" y="121"/>
                  </a:lnTo>
                  <a:lnTo>
                    <a:pt x="222" y="121"/>
                  </a:lnTo>
                  <a:lnTo>
                    <a:pt x="211" y="121"/>
                  </a:lnTo>
                  <a:lnTo>
                    <a:pt x="199" y="121"/>
                  </a:lnTo>
                  <a:lnTo>
                    <a:pt x="188" y="121"/>
                  </a:lnTo>
                  <a:lnTo>
                    <a:pt x="176" y="121"/>
                  </a:lnTo>
                  <a:lnTo>
                    <a:pt x="164" y="121"/>
                  </a:lnTo>
                  <a:lnTo>
                    <a:pt x="153" y="121"/>
                  </a:lnTo>
                  <a:lnTo>
                    <a:pt x="141" y="121"/>
                  </a:lnTo>
                  <a:lnTo>
                    <a:pt x="129" y="121"/>
                  </a:lnTo>
                  <a:lnTo>
                    <a:pt x="117" y="121"/>
                  </a:lnTo>
                  <a:lnTo>
                    <a:pt x="105" y="121"/>
                  </a:lnTo>
                  <a:lnTo>
                    <a:pt x="93" y="121"/>
                  </a:lnTo>
                  <a:lnTo>
                    <a:pt x="82" y="121"/>
                  </a:lnTo>
                  <a:lnTo>
                    <a:pt x="70" y="121"/>
                  </a:lnTo>
                  <a:lnTo>
                    <a:pt x="59" y="121"/>
                  </a:lnTo>
                  <a:lnTo>
                    <a:pt x="47" y="121"/>
                  </a:lnTo>
                  <a:lnTo>
                    <a:pt x="35" y="121"/>
                  </a:lnTo>
                  <a:lnTo>
                    <a:pt x="24" y="121"/>
                  </a:lnTo>
                  <a:lnTo>
                    <a:pt x="12" y="121"/>
                  </a:lnTo>
                  <a:lnTo>
                    <a:pt x="0" y="121"/>
                  </a:lnTo>
                </a:path>
              </a:pathLst>
            </a:custGeom>
            <a:solidFill>
              <a:srgbClr val="00FF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15" name="Freeform 687">
              <a:extLst>
                <a:ext uri="{FF2B5EF4-FFF2-40B4-BE49-F238E27FC236}">
                  <a16:creationId xmlns:a16="http://schemas.microsoft.com/office/drawing/2014/main" id="{53AAA0D2-7FC4-3A43-ABB0-0B7ABF81C008}"/>
                </a:ext>
              </a:extLst>
            </p:cNvPr>
            <p:cNvSpPr>
              <a:spLocks/>
            </p:cNvSpPr>
            <p:nvPr/>
          </p:nvSpPr>
          <p:spPr bwMode="auto">
            <a:xfrm>
              <a:off x="4343" y="1684"/>
              <a:ext cx="1507" cy="945"/>
            </a:xfrm>
            <a:custGeom>
              <a:avLst/>
              <a:gdLst>
                <a:gd name="T0" fmla="*/ 64 w 1507"/>
                <a:gd name="T1" fmla="*/ 493 h 945"/>
                <a:gd name="T2" fmla="*/ 123 w 1507"/>
                <a:gd name="T3" fmla="*/ 99 h 945"/>
                <a:gd name="T4" fmla="*/ 181 w 1507"/>
                <a:gd name="T5" fmla="*/ 77 h 945"/>
                <a:gd name="T6" fmla="*/ 240 w 1507"/>
                <a:gd name="T7" fmla="*/ 374 h 945"/>
                <a:gd name="T8" fmla="*/ 299 w 1507"/>
                <a:gd name="T9" fmla="*/ 838 h 945"/>
                <a:gd name="T10" fmla="*/ 358 w 1507"/>
                <a:gd name="T11" fmla="*/ 944 h 945"/>
                <a:gd name="T12" fmla="*/ 417 w 1507"/>
                <a:gd name="T13" fmla="*/ 944 h 945"/>
                <a:gd name="T14" fmla="*/ 475 w 1507"/>
                <a:gd name="T15" fmla="*/ 888 h 945"/>
                <a:gd name="T16" fmla="*/ 534 w 1507"/>
                <a:gd name="T17" fmla="*/ 888 h 945"/>
                <a:gd name="T18" fmla="*/ 592 w 1507"/>
                <a:gd name="T19" fmla="*/ 874 h 945"/>
                <a:gd name="T20" fmla="*/ 651 w 1507"/>
                <a:gd name="T21" fmla="*/ 902 h 945"/>
                <a:gd name="T22" fmla="*/ 709 w 1507"/>
                <a:gd name="T23" fmla="*/ 944 h 945"/>
                <a:gd name="T24" fmla="*/ 768 w 1507"/>
                <a:gd name="T25" fmla="*/ 944 h 945"/>
                <a:gd name="T26" fmla="*/ 826 w 1507"/>
                <a:gd name="T27" fmla="*/ 944 h 945"/>
                <a:gd name="T28" fmla="*/ 885 w 1507"/>
                <a:gd name="T29" fmla="*/ 944 h 945"/>
                <a:gd name="T30" fmla="*/ 943 w 1507"/>
                <a:gd name="T31" fmla="*/ 944 h 945"/>
                <a:gd name="T32" fmla="*/ 1002 w 1507"/>
                <a:gd name="T33" fmla="*/ 944 h 945"/>
                <a:gd name="T34" fmla="*/ 1060 w 1507"/>
                <a:gd name="T35" fmla="*/ 944 h 945"/>
                <a:gd name="T36" fmla="*/ 1120 w 1507"/>
                <a:gd name="T37" fmla="*/ 944 h 945"/>
                <a:gd name="T38" fmla="*/ 1178 w 1507"/>
                <a:gd name="T39" fmla="*/ 944 h 945"/>
                <a:gd name="T40" fmla="*/ 1236 w 1507"/>
                <a:gd name="T41" fmla="*/ 944 h 945"/>
                <a:gd name="T42" fmla="*/ 1295 w 1507"/>
                <a:gd name="T43" fmla="*/ 944 h 945"/>
                <a:gd name="T44" fmla="*/ 1354 w 1507"/>
                <a:gd name="T45" fmla="*/ 944 h 945"/>
                <a:gd name="T46" fmla="*/ 1413 w 1507"/>
                <a:gd name="T47" fmla="*/ 944 h 945"/>
                <a:gd name="T48" fmla="*/ 1471 w 1507"/>
                <a:gd name="T49" fmla="*/ 944 h 945"/>
                <a:gd name="T50" fmla="*/ 1482 w 1507"/>
                <a:gd name="T51" fmla="*/ 944 h 945"/>
                <a:gd name="T52" fmla="*/ 1424 w 1507"/>
                <a:gd name="T53" fmla="*/ 944 h 945"/>
                <a:gd name="T54" fmla="*/ 1365 w 1507"/>
                <a:gd name="T55" fmla="*/ 944 h 945"/>
                <a:gd name="T56" fmla="*/ 1307 w 1507"/>
                <a:gd name="T57" fmla="*/ 944 h 945"/>
                <a:gd name="T58" fmla="*/ 1248 w 1507"/>
                <a:gd name="T59" fmla="*/ 944 h 945"/>
                <a:gd name="T60" fmla="*/ 1190 w 1507"/>
                <a:gd name="T61" fmla="*/ 944 h 945"/>
                <a:gd name="T62" fmla="*/ 1131 w 1507"/>
                <a:gd name="T63" fmla="*/ 944 h 945"/>
                <a:gd name="T64" fmla="*/ 1072 w 1507"/>
                <a:gd name="T65" fmla="*/ 944 h 945"/>
                <a:gd name="T66" fmla="*/ 1014 w 1507"/>
                <a:gd name="T67" fmla="*/ 944 h 945"/>
                <a:gd name="T68" fmla="*/ 955 w 1507"/>
                <a:gd name="T69" fmla="*/ 944 h 945"/>
                <a:gd name="T70" fmla="*/ 897 w 1507"/>
                <a:gd name="T71" fmla="*/ 944 h 945"/>
                <a:gd name="T72" fmla="*/ 838 w 1507"/>
                <a:gd name="T73" fmla="*/ 944 h 945"/>
                <a:gd name="T74" fmla="*/ 780 w 1507"/>
                <a:gd name="T75" fmla="*/ 944 h 945"/>
                <a:gd name="T76" fmla="*/ 721 w 1507"/>
                <a:gd name="T77" fmla="*/ 944 h 945"/>
                <a:gd name="T78" fmla="*/ 663 w 1507"/>
                <a:gd name="T79" fmla="*/ 923 h 945"/>
                <a:gd name="T80" fmla="*/ 604 w 1507"/>
                <a:gd name="T81" fmla="*/ 867 h 945"/>
                <a:gd name="T82" fmla="*/ 546 w 1507"/>
                <a:gd name="T83" fmla="*/ 902 h 945"/>
                <a:gd name="T84" fmla="*/ 486 w 1507"/>
                <a:gd name="T85" fmla="*/ 923 h 945"/>
                <a:gd name="T86" fmla="*/ 428 w 1507"/>
                <a:gd name="T87" fmla="*/ 937 h 945"/>
                <a:gd name="T88" fmla="*/ 369 w 1507"/>
                <a:gd name="T89" fmla="*/ 944 h 945"/>
                <a:gd name="T90" fmla="*/ 311 w 1507"/>
                <a:gd name="T91" fmla="*/ 944 h 945"/>
                <a:gd name="T92" fmla="*/ 252 w 1507"/>
                <a:gd name="T93" fmla="*/ 944 h 945"/>
                <a:gd name="T94" fmla="*/ 193 w 1507"/>
                <a:gd name="T95" fmla="*/ 944 h 945"/>
                <a:gd name="T96" fmla="*/ 135 w 1507"/>
                <a:gd name="T97" fmla="*/ 944 h 945"/>
                <a:gd name="T98" fmla="*/ 76 w 1507"/>
                <a:gd name="T99" fmla="*/ 944 h 945"/>
                <a:gd name="T100" fmla="*/ 18 w 1507"/>
                <a:gd name="T101" fmla="*/ 944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7" h="945">
                  <a:moveTo>
                    <a:pt x="0" y="13"/>
                  </a:moveTo>
                  <a:lnTo>
                    <a:pt x="30" y="620"/>
                  </a:lnTo>
                  <a:lnTo>
                    <a:pt x="41" y="528"/>
                  </a:lnTo>
                  <a:lnTo>
                    <a:pt x="53" y="472"/>
                  </a:lnTo>
                  <a:lnTo>
                    <a:pt x="64" y="493"/>
                  </a:lnTo>
                  <a:lnTo>
                    <a:pt x="76" y="331"/>
                  </a:lnTo>
                  <a:lnTo>
                    <a:pt x="88" y="381"/>
                  </a:lnTo>
                  <a:lnTo>
                    <a:pt x="100" y="289"/>
                  </a:lnTo>
                  <a:lnTo>
                    <a:pt x="111" y="99"/>
                  </a:lnTo>
                  <a:lnTo>
                    <a:pt x="123" y="99"/>
                  </a:lnTo>
                  <a:lnTo>
                    <a:pt x="135" y="56"/>
                  </a:lnTo>
                  <a:lnTo>
                    <a:pt x="147" y="84"/>
                  </a:lnTo>
                  <a:lnTo>
                    <a:pt x="158" y="204"/>
                  </a:lnTo>
                  <a:lnTo>
                    <a:pt x="170" y="0"/>
                  </a:lnTo>
                  <a:lnTo>
                    <a:pt x="181" y="77"/>
                  </a:lnTo>
                  <a:lnTo>
                    <a:pt x="193" y="77"/>
                  </a:lnTo>
                  <a:lnTo>
                    <a:pt x="205" y="310"/>
                  </a:lnTo>
                  <a:lnTo>
                    <a:pt x="217" y="141"/>
                  </a:lnTo>
                  <a:lnTo>
                    <a:pt x="229" y="338"/>
                  </a:lnTo>
                  <a:lnTo>
                    <a:pt x="240" y="374"/>
                  </a:lnTo>
                  <a:lnTo>
                    <a:pt x="252" y="521"/>
                  </a:lnTo>
                  <a:lnTo>
                    <a:pt x="264" y="507"/>
                  </a:lnTo>
                  <a:lnTo>
                    <a:pt x="276" y="718"/>
                  </a:lnTo>
                  <a:lnTo>
                    <a:pt x="288" y="782"/>
                  </a:lnTo>
                  <a:lnTo>
                    <a:pt x="299" y="838"/>
                  </a:lnTo>
                  <a:lnTo>
                    <a:pt x="311" y="881"/>
                  </a:lnTo>
                  <a:lnTo>
                    <a:pt x="323" y="902"/>
                  </a:lnTo>
                  <a:lnTo>
                    <a:pt x="335" y="930"/>
                  </a:lnTo>
                  <a:lnTo>
                    <a:pt x="347" y="930"/>
                  </a:lnTo>
                  <a:lnTo>
                    <a:pt x="358" y="944"/>
                  </a:lnTo>
                  <a:lnTo>
                    <a:pt x="369" y="944"/>
                  </a:lnTo>
                  <a:lnTo>
                    <a:pt x="381" y="930"/>
                  </a:lnTo>
                  <a:lnTo>
                    <a:pt x="393" y="923"/>
                  </a:lnTo>
                  <a:lnTo>
                    <a:pt x="405" y="930"/>
                  </a:lnTo>
                  <a:lnTo>
                    <a:pt x="417" y="944"/>
                  </a:lnTo>
                  <a:lnTo>
                    <a:pt x="428" y="937"/>
                  </a:lnTo>
                  <a:lnTo>
                    <a:pt x="440" y="937"/>
                  </a:lnTo>
                  <a:lnTo>
                    <a:pt x="452" y="916"/>
                  </a:lnTo>
                  <a:lnTo>
                    <a:pt x="463" y="916"/>
                  </a:lnTo>
                  <a:lnTo>
                    <a:pt x="475" y="888"/>
                  </a:lnTo>
                  <a:lnTo>
                    <a:pt x="486" y="923"/>
                  </a:lnTo>
                  <a:lnTo>
                    <a:pt x="498" y="916"/>
                  </a:lnTo>
                  <a:lnTo>
                    <a:pt x="510" y="888"/>
                  </a:lnTo>
                  <a:lnTo>
                    <a:pt x="522" y="874"/>
                  </a:lnTo>
                  <a:lnTo>
                    <a:pt x="534" y="888"/>
                  </a:lnTo>
                  <a:lnTo>
                    <a:pt x="546" y="902"/>
                  </a:lnTo>
                  <a:lnTo>
                    <a:pt x="557" y="846"/>
                  </a:lnTo>
                  <a:lnTo>
                    <a:pt x="569" y="824"/>
                  </a:lnTo>
                  <a:lnTo>
                    <a:pt x="580" y="874"/>
                  </a:lnTo>
                  <a:lnTo>
                    <a:pt x="592" y="874"/>
                  </a:lnTo>
                  <a:lnTo>
                    <a:pt x="604" y="867"/>
                  </a:lnTo>
                  <a:lnTo>
                    <a:pt x="615" y="874"/>
                  </a:lnTo>
                  <a:lnTo>
                    <a:pt x="627" y="867"/>
                  </a:lnTo>
                  <a:lnTo>
                    <a:pt x="639" y="902"/>
                  </a:lnTo>
                  <a:lnTo>
                    <a:pt x="651" y="902"/>
                  </a:lnTo>
                  <a:lnTo>
                    <a:pt x="663" y="923"/>
                  </a:lnTo>
                  <a:lnTo>
                    <a:pt x="674" y="930"/>
                  </a:lnTo>
                  <a:lnTo>
                    <a:pt x="686" y="888"/>
                  </a:lnTo>
                  <a:lnTo>
                    <a:pt x="697" y="944"/>
                  </a:lnTo>
                  <a:lnTo>
                    <a:pt x="709" y="944"/>
                  </a:lnTo>
                  <a:lnTo>
                    <a:pt x="721" y="944"/>
                  </a:lnTo>
                  <a:lnTo>
                    <a:pt x="733" y="944"/>
                  </a:lnTo>
                  <a:lnTo>
                    <a:pt x="744" y="944"/>
                  </a:lnTo>
                  <a:lnTo>
                    <a:pt x="756" y="944"/>
                  </a:lnTo>
                  <a:lnTo>
                    <a:pt x="768" y="944"/>
                  </a:lnTo>
                  <a:lnTo>
                    <a:pt x="780" y="944"/>
                  </a:lnTo>
                  <a:lnTo>
                    <a:pt x="792" y="944"/>
                  </a:lnTo>
                  <a:lnTo>
                    <a:pt x="803" y="944"/>
                  </a:lnTo>
                  <a:lnTo>
                    <a:pt x="814" y="944"/>
                  </a:lnTo>
                  <a:lnTo>
                    <a:pt x="826" y="944"/>
                  </a:lnTo>
                  <a:lnTo>
                    <a:pt x="838" y="944"/>
                  </a:lnTo>
                  <a:lnTo>
                    <a:pt x="850" y="944"/>
                  </a:lnTo>
                  <a:lnTo>
                    <a:pt x="861" y="944"/>
                  </a:lnTo>
                  <a:lnTo>
                    <a:pt x="873" y="944"/>
                  </a:lnTo>
                  <a:lnTo>
                    <a:pt x="885" y="944"/>
                  </a:lnTo>
                  <a:lnTo>
                    <a:pt x="897" y="944"/>
                  </a:lnTo>
                  <a:lnTo>
                    <a:pt x="908" y="944"/>
                  </a:lnTo>
                  <a:lnTo>
                    <a:pt x="920" y="944"/>
                  </a:lnTo>
                  <a:lnTo>
                    <a:pt x="931" y="944"/>
                  </a:lnTo>
                  <a:lnTo>
                    <a:pt x="943" y="944"/>
                  </a:lnTo>
                  <a:lnTo>
                    <a:pt x="955" y="944"/>
                  </a:lnTo>
                  <a:lnTo>
                    <a:pt x="967" y="944"/>
                  </a:lnTo>
                  <a:lnTo>
                    <a:pt x="979" y="944"/>
                  </a:lnTo>
                  <a:lnTo>
                    <a:pt x="990" y="944"/>
                  </a:lnTo>
                  <a:lnTo>
                    <a:pt x="1002" y="944"/>
                  </a:lnTo>
                  <a:lnTo>
                    <a:pt x="1014" y="944"/>
                  </a:lnTo>
                  <a:lnTo>
                    <a:pt x="1025" y="944"/>
                  </a:lnTo>
                  <a:lnTo>
                    <a:pt x="1037" y="944"/>
                  </a:lnTo>
                  <a:lnTo>
                    <a:pt x="1048" y="944"/>
                  </a:lnTo>
                  <a:lnTo>
                    <a:pt x="1060" y="944"/>
                  </a:lnTo>
                  <a:lnTo>
                    <a:pt x="1072" y="944"/>
                  </a:lnTo>
                  <a:lnTo>
                    <a:pt x="1084" y="944"/>
                  </a:lnTo>
                  <a:lnTo>
                    <a:pt x="1096" y="944"/>
                  </a:lnTo>
                  <a:lnTo>
                    <a:pt x="1108" y="944"/>
                  </a:lnTo>
                  <a:lnTo>
                    <a:pt x="1120" y="944"/>
                  </a:lnTo>
                  <a:lnTo>
                    <a:pt x="1131" y="944"/>
                  </a:lnTo>
                  <a:lnTo>
                    <a:pt x="1143" y="944"/>
                  </a:lnTo>
                  <a:lnTo>
                    <a:pt x="1155" y="944"/>
                  </a:lnTo>
                  <a:lnTo>
                    <a:pt x="1167" y="944"/>
                  </a:lnTo>
                  <a:lnTo>
                    <a:pt x="1178" y="944"/>
                  </a:lnTo>
                  <a:lnTo>
                    <a:pt x="1190" y="944"/>
                  </a:lnTo>
                  <a:lnTo>
                    <a:pt x="1202" y="944"/>
                  </a:lnTo>
                  <a:lnTo>
                    <a:pt x="1214" y="944"/>
                  </a:lnTo>
                  <a:lnTo>
                    <a:pt x="1225" y="944"/>
                  </a:lnTo>
                  <a:lnTo>
                    <a:pt x="1236" y="944"/>
                  </a:lnTo>
                  <a:lnTo>
                    <a:pt x="1248" y="944"/>
                  </a:lnTo>
                  <a:lnTo>
                    <a:pt x="1260" y="944"/>
                  </a:lnTo>
                  <a:lnTo>
                    <a:pt x="1272" y="944"/>
                  </a:lnTo>
                  <a:lnTo>
                    <a:pt x="1284" y="944"/>
                  </a:lnTo>
                  <a:lnTo>
                    <a:pt x="1295" y="944"/>
                  </a:lnTo>
                  <a:lnTo>
                    <a:pt x="1307" y="944"/>
                  </a:lnTo>
                  <a:lnTo>
                    <a:pt x="1319" y="944"/>
                  </a:lnTo>
                  <a:lnTo>
                    <a:pt x="1331" y="944"/>
                  </a:lnTo>
                  <a:lnTo>
                    <a:pt x="1342" y="944"/>
                  </a:lnTo>
                  <a:lnTo>
                    <a:pt x="1354" y="944"/>
                  </a:lnTo>
                  <a:lnTo>
                    <a:pt x="1365" y="944"/>
                  </a:lnTo>
                  <a:lnTo>
                    <a:pt x="1377" y="944"/>
                  </a:lnTo>
                  <a:lnTo>
                    <a:pt x="1389" y="944"/>
                  </a:lnTo>
                  <a:lnTo>
                    <a:pt x="1401" y="944"/>
                  </a:lnTo>
                  <a:lnTo>
                    <a:pt x="1413" y="944"/>
                  </a:lnTo>
                  <a:lnTo>
                    <a:pt x="1424" y="944"/>
                  </a:lnTo>
                  <a:lnTo>
                    <a:pt x="1436" y="944"/>
                  </a:lnTo>
                  <a:lnTo>
                    <a:pt x="1448" y="944"/>
                  </a:lnTo>
                  <a:lnTo>
                    <a:pt x="1459" y="944"/>
                  </a:lnTo>
                  <a:lnTo>
                    <a:pt x="1471" y="944"/>
                  </a:lnTo>
                  <a:lnTo>
                    <a:pt x="1482" y="944"/>
                  </a:lnTo>
                  <a:lnTo>
                    <a:pt x="1494" y="944"/>
                  </a:lnTo>
                  <a:lnTo>
                    <a:pt x="1506" y="944"/>
                  </a:lnTo>
                  <a:lnTo>
                    <a:pt x="1494" y="944"/>
                  </a:lnTo>
                  <a:lnTo>
                    <a:pt x="1482" y="944"/>
                  </a:lnTo>
                  <a:lnTo>
                    <a:pt x="1471" y="944"/>
                  </a:lnTo>
                  <a:lnTo>
                    <a:pt x="1459" y="944"/>
                  </a:lnTo>
                  <a:lnTo>
                    <a:pt x="1448" y="944"/>
                  </a:lnTo>
                  <a:lnTo>
                    <a:pt x="1436" y="944"/>
                  </a:lnTo>
                  <a:lnTo>
                    <a:pt x="1424" y="944"/>
                  </a:lnTo>
                  <a:lnTo>
                    <a:pt x="1413" y="944"/>
                  </a:lnTo>
                  <a:lnTo>
                    <a:pt x="1401" y="944"/>
                  </a:lnTo>
                  <a:lnTo>
                    <a:pt x="1389" y="944"/>
                  </a:lnTo>
                  <a:lnTo>
                    <a:pt x="1377" y="944"/>
                  </a:lnTo>
                  <a:lnTo>
                    <a:pt x="1365" y="944"/>
                  </a:lnTo>
                  <a:lnTo>
                    <a:pt x="1354" y="944"/>
                  </a:lnTo>
                  <a:lnTo>
                    <a:pt x="1342" y="944"/>
                  </a:lnTo>
                  <a:lnTo>
                    <a:pt x="1331" y="944"/>
                  </a:lnTo>
                  <a:lnTo>
                    <a:pt x="1319" y="944"/>
                  </a:lnTo>
                  <a:lnTo>
                    <a:pt x="1307" y="944"/>
                  </a:lnTo>
                  <a:lnTo>
                    <a:pt x="1295" y="944"/>
                  </a:lnTo>
                  <a:lnTo>
                    <a:pt x="1284" y="944"/>
                  </a:lnTo>
                  <a:lnTo>
                    <a:pt x="1272" y="944"/>
                  </a:lnTo>
                  <a:lnTo>
                    <a:pt x="1260" y="944"/>
                  </a:lnTo>
                  <a:lnTo>
                    <a:pt x="1248" y="944"/>
                  </a:lnTo>
                  <a:lnTo>
                    <a:pt x="1236" y="944"/>
                  </a:lnTo>
                  <a:lnTo>
                    <a:pt x="1225" y="944"/>
                  </a:lnTo>
                  <a:lnTo>
                    <a:pt x="1214" y="944"/>
                  </a:lnTo>
                  <a:lnTo>
                    <a:pt x="1202" y="944"/>
                  </a:lnTo>
                  <a:lnTo>
                    <a:pt x="1190" y="944"/>
                  </a:lnTo>
                  <a:lnTo>
                    <a:pt x="1178" y="944"/>
                  </a:lnTo>
                  <a:lnTo>
                    <a:pt x="1167" y="944"/>
                  </a:lnTo>
                  <a:lnTo>
                    <a:pt x="1155" y="944"/>
                  </a:lnTo>
                  <a:lnTo>
                    <a:pt x="1143" y="944"/>
                  </a:lnTo>
                  <a:lnTo>
                    <a:pt x="1131" y="944"/>
                  </a:lnTo>
                  <a:lnTo>
                    <a:pt x="1120" y="944"/>
                  </a:lnTo>
                  <a:lnTo>
                    <a:pt x="1108" y="944"/>
                  </a:lnTo>
                  <a:lnTo>
                    <a:pt x="1096" y="944"/>
                  </a:lnTo>
                  <a:lnTo>
                    <a:pt x="1084" y="944"/>
                  </a:lnTo>
                  <a:lnTo>
                    <a:pt x="1072" y="944"/>
                  </a:lnTo>
                  <a:lnTo>
                    <a:pt x="1060" y="944"/>
                  </a:lnTo>
                  <a:lnTo>
                    <a:pt x="1048" y="944"/>
                  </a:lnTo>
                  <a:lnTo>
                    <a:pt x="1037" y="944"/>
                  </a:lnTo>
                  <a:lnTo>
                    <a:pt x="1025" y="944"/>
                  </a:lnTo>
                  <a:lnTo>
                    <a:pt x="1014" y="944"/>
                  </a:lnTo>
                  <a:lnTo>
                    <a:pt x="1002" y="944"/>
                  </a:lnTo>
                  <a:lnTo>
                    <a:pt x="990" y="944"/>
                  </a:lnTo>
                  <a:lnTo>
                    <a:pt x="979" y="944"/>
                  </a:lnTo>
                  <a:lnTo>
                    <a:pt x="967" y="944"/>
                  </a:lnTo>
                  <a:lnTo>
                    <a:pt x="955" y="944"/>
                  </a:lnTo>
                  <a:lnTo>
                    <a:pt x="943" y="944"/>
                  </a:lnTo>
                  <a:lnTo>
                    <a:pt x="931" y="944"/>
                  </a:lnTo>
                  <a:lnTo>
                    <a:pt x="920" y="944"/>
                  </a:lnTo>
                  <a:lnTo>
                    <a:pt x="908" y="944"/>
                  </a:lnTo>
                  <a:lnTo>
                    <a:pt x="897" y="944"/>
                  </a:lnTo>
                  <a:lnTo>
                    <a:pt x="885" y="944"/>
                  </a:lnTo>
                  <a:lnTo>
                    <a:pt x="873" y="944"/>
                  </a:lnTo>
                  <a:lnTo>
                    <a:pt x="861" y="944"/>
                  </a:lnTo>
                  <a:lnTo>
                    <a:pt x="850" y="944"/>
                  </a:lnTo>
                  <a:lnTo>
                    <a:pt x="838" y="944"/>
                  </a:lnTo>
                  <a:lnTo>
                    <a:pt x="826" y="944"/>
                  </a:lnTo>
                  <a:lnTo>
                    <a:pt x="814" y="944"/>
                  </a:lnTo>
                  <a:lnTo>
                    <a:pt x="803" y="944"/>
                  </a:lnTo>
                  <a:lnTo>
                    <a:pt x="792" y="944"/>
                  </a:lnTo>
                  <a:lnTo>
                    <a:pt x="780" y="944"/>
                  </a:lnTo>
                  <a:lnTo>
                    <a:pt x="768" y="944"/>
                  </a:lnTo>
                  <a:lnTo>
                    <a:pt x="756" y="944"/>
                  </a:lnTo>
                  <a:lnTo>
                    <a:pt x="744" y="944"/>
                  </a:lnTo>
                  <a:lnTo>
                    <a:pt x="733" y="944"/>
                  </a:lnTo>
                  <a:lnTo>
                    <a:pt x="721" y="944"/>
                  </a:lnTo>
                  <a:lnTo>
                    <a:pt x="709" y="944"/>
                  </a:lnTo>
                  <a:lnTo>
                    <a:pt x="697" y="944"/>
                  </a:lnTo>
                  <a:lnTo>
                    <a:pt x="686" y="888"/>
                  </a:lnTo>
                  <a:lnTo>
                    <a:pt x="674" y="930"/>
                  </a:lnTo>
                  <a:lnTo>
                    <a:pt x="663" y="923"/>
                  </a:lnTo>
                  <a:lnTo>
                    <a:pt x="651" y="902"/>
                  </a:lnTo>
                  <a:lnTo>
                    <a:pt x="639" y="902"/>
                  </a:lnTo>
                  <a:lnTo>
                    <a:pt x="627" y="867"/>
                  </a:lnTo>
                  <a:lnTo>
                    <a:pt x="615" y="874"/>
                  </a:lnTo>
                  <a:lnTo>
                    <a:pt x="604" y="867"/>
                  </a:lnTo>
                  <a:lnTo>
                    <a:pt x="592" y="874"/>
                  </a:lnTo>
                  <a:lnTo>
                    <a:pt x="580" y="874"/>
                  </a:lnTo>
                  <a:lnTo>
                    <a:pt x="569" y="824"/>
                  </a:lnTo>
                  <a:lnTo>
                    <a:pt x="557" y="846"/>
                  </a:lnTo>
                  <a:lnTo>
                    <a:pt x="546" y="902"/>
                  </a:lnTo>
                  <a:lnTo>
                    <a:pt x="534" y="888"/>
                  </a:lnTo>
                  <a:lnTo>
                    <a:pt x="522" y="874"/>
                  </a:lnTo>
                  <a:lnTo>
                    <a:pt x="510" y="888"/>
                  </a:lnTo>
                  <a:lnTo>
                    <a:pt x="498" y="916"/>
                  </a:lnTo>
                  <a:lnTo>
                    <a:pt x="486" y="923"/>
                  </a:lnTo>
                  <a:lnTo>
                    <a:pt x="475" y="888"/>
                  </a:lnTo>
                  <a:lnTo>
                    <a:pt x="463" y="916"/>
                  </a:lnTo>
                  <a:lnTo>
                    <a:pt x="452" y="916"/>
                  </a:lnTo>
                  <a:lnTo>
                    <a:pt x="440" y="937"/>
                  </a:lnTo>
                  <a:lnTo>
                    <a:pt x="428" y="937"/>
                  </a:lnTo>
                  <a:lnTo>
                    <a:pt x="417" y="944"/>
                  </a:lnTo>
                  <a:lnTo>
                    <a:pt x="405" y="930"/>
                  </a:lnTo>
                  <a:lnTo>
                    <a:pt x="393" y="923"/>
                  </a:lnTo>
                  <a:lnTo>
                    <a:pt x="381" y="944"/>
                  </a:lnTo>
                  <a:lnTo>
                    <a:pt x="369" y="944"/>
                  </a:lnTo>
                  <a:lnTo>
                    <a:pt x="358" y="944"/>
                  </a:lnTo>
                  <a:lnTo>
                    <a:pt x="347" y="944"/>
                  </a:lnTo>
                  <a:lnTo>
                    <a:pt x="335" y="944"/>
                  </a:lnTo>
                  <a:lnTo>
                    <a:pt x="323" y="944"/>
                  </a:lnTo>
                  <a:lnTo>
                    <a:pt x="311" y="944"/>
                  </a:lnTo>
                  <a:lnTo>
                    <a:pt x="299" y="944"/>
                  </a:lnTo>
                  <a:lnTo>
                    <a:pt x="288" y="944"/>
                  </a:lnTo>
                  <a:lnTo>
                    <a:pt x="276" y="944"/>
                  </a:lnTo>
                  <a:lnTo>
                    <a:pt x="264" y="944"/>
                  </a:lnTo>
                  <a:lnTo>
                    <a:pt x="252" y="944"/>
                  </a:lnTo>
                  <a:lnTo>
                    <a:pt x="240" y="944"/>
                  </a:lnTo>
                  <a:lnTo>
                    <a:pt x="229" y="944"/>
                  </a:lnTo>
                  <a:lnTo>
                    <a:pt x="217" y="944"/>
                  </a:lnTo>
                  <a:lnTo>
                    <a:pt x="205" y="944"/>
                  </a:lnTo>
                  <a:lnTo>
                    <a:pt x="193" y="944"/>
                  </a:lnTo>
                  <a:lnTo>
                    <a:pt x="181" y="944"/>
                  </a:lnTo>
                  <a:lnTo>
                    <a:pt x="170" y="944"/>
                  </a:lnTo>
                  <a:lnTo>
                    <a:pt x="158" y="944"/>
                  </a:lnTo>
                  <a:lnTo>
                    <a:pt x="147" y="944"/>
                  </a:lnTo>
                  <a:lnTo>
                    <a:pt x="135" y="944"/>
                  </a:lnTo>
                  <a:lnTo>
                    <a:pt x="123" y="944"/>
                  </a:lnTo>
                  <a:lnTo>
                    <a:pt x="111" y="944"/>
                  </a:lnTo>
                  <a:lnTo>
                    <a:pt x="100" y="944"/>
                  </a:lnTo>
                  <a:lnTo>
                    <a:pt x="88" y="944"/>
                  </a:lnTo>
                  <a:lnTo>
                    <a:pt x="76" y="944"/>
                  </a:lnTo>
                  <a:lnTo>
                    <a:pt x="64" y="944"/>
                  </a:lnTo>
                  <a:lnTo>
                    <a:pt x="53" y="944"/>
                  </a:lnTo>
                  <a:lnTo>
                    <a:pt x="41" y="944"/>
                  </a:lnTo>
                  <a:lnTo>
                    <a:pt x="30" y="944"/>
                  </a:lnTo>
                  <a:lnTo>
                    <a:pt x="18" y="944"/>
                  </a:lnTo>
                  <a:lnTo>
                    <a:pt x="0" y="13"/>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216" name="Line 688">
              <a:extLst>
                <a:ext uri="{FF2B5EF4-FFF2-40B4-BE49-F238E27FC236}">
                  <a16:creationId xmlns:a16="http://schemas.microsoft.com/office/drawing/2014/main" id="{B1BED675-FDBC-994A-8707-3609BE4815C8}"/>
                </a:ext>
              </a:extLst>
            </p:cNvPr>
            <p:cNvSpPr>
              <a:spLocks noChangeShapeType="1"/>
            </p:cNvSpPr>
            <p:nvPr/>
          </p:nvSpPr>
          <p:spPr bwMode="auto">
            <a:xfrm>
              <a:off x="418" y="3800"/>
              <a:ext cx="1453"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17" name="Line 689">
              <a:extLst>
                <a:ext uri="{FF2B5EF4-FFF2-40B4-BE49-F238E27FC236}">
                  <a16:creationId xmlns:a16="http://schemas.microsoft.com/office/drawing/2014/main" id="{E8BF4030-3187-454A-800A-4A4892A00B76}"/>
                </a:ext>
              </a:extLst>
            </p:cNvPr>
            <p:cNvSpPr>
              <a:spLocks noChangeShapeType="1"/>
            </p:cNvSpPr>
            <p:nvPr/>
          </p:nvSpPr>
          <p:spPr bwMode="auto">
            <a:xfrm flipV="1">
              <a:off x="404" y="3783"/>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18" name="Line 690">
              <a:extLst>
                <a:ext uri="{FF2B5EF4-FFF2-40B4-BE49-F238E27FC236}">
                  <a16:creationId xmlns:a16="http://schemas.microsoft.com/office/drawing/2014/main" id="{52FE127B-6496-C241-9D5B-166C308566F0}"/>
                </a:ext>
              </a:extLst>
            </p:cNvPr>
            <p:cNvSpPr>
              <a:spLocks noChangeShapeType="1"/>
            </p:cNvSpPr>
            <p:nvPr/>
          </p:nvSpPr>
          <p:spPr bwMode="auto">
            <a:xfrm flipV="1">
              <a:off x="516"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19" name="Line 691">
              <a:extLst>
                <a:ext uri="{FF2B5EF4-FFF2-40B4-BE49-F238E27FC236}">
                  <a16:creationId xmlns:a16="http://schemas.microsoft.com/office/drawing/2014/main" id="{20943ADB-BD56-BC4C-B31F-1ADEE4A999C6}"/>
                </a:ext>
              </a:extLst>
            </p:cNvPr>
            <p:cNvSpPr>
              <a:spLocks noChangeShapeType="1"/>
            </p:cNvSpPr>
            <p:nvPr/>
          </p:nvSpPr>
          <p:spPr bwMode="auto">
            <a:xfrm flipV="1">
              <a:off x="583"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0" name="Line 692">
              <a:extLst>
                <a:ext uri="{FF2B5EF4-FFF2-40B4-BE49-F238E27FC236}">
                  <a16:creationId xmlns:a16="http://schemas.microsoft.com/office/drawing/2014/main" id="{7BFD74C1-3058-954A-ADC5-5DDB173026FA}"/>
                </a:ext>
              </a:extLst>
            </p:cNvPr>
            <p:cNvSpPr>
              <a:spLocks noChangeShapeType="1"/>
            </p:cNvSpPr>
            <p:nvPr/>
          </p:nvSpPr>
          <p:spPr bwMode="auto">
            <a:xfrm flipV="1">
              <a:off x="627"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1" name="Line 693">
              <a:extLst>
                <a:ext uri="{FF2B5EF4-FFF2-40B4-BE49-F238E27FC236}">
                  <a16:creationId xmlns:a16="http://schemas.microsoft.com/office/drawing/2014/main" id="{10B2F07E-9280-6D46-9670-E67B35D2DEEE}"/>
                </a:ext>
              </a:extLst>
            </p:cNvPr>
            <p:cNvSpPr>
              <a:spLocks noChangeShapeType="1"/>
            </p:cNvSpPr>
            <p:nvPr/>
          </p:nvSpPr>
          <p:spPr bwMode="auto">
            <a:xfrm flipV="1">
              <a:off x="664"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2" name="Line 694">
              <a:extLst>
                <a:ext uri="{FF2B5EF4-FFF2-40B4-BE49-F238E27FC236}">
                  <a16:creationId xmlns:a16="http://schemas.microsoft.com/office/drawing/2014/main" id="{D5C25DCD-FB7A-EF42-A5F0-C4378F33C26B}"/>
                </a:ext>
              </a:extLst>
            </p:cNvPr>
            <p:cNvSpPr>
              <a:spLocks noChangeShapeType="1"/>
            </p:cNvSpPr>
            <p:nvPr/>
          </p:nvSpPr>
          <p:spPr bwMode="auto">
            <a:xfrm flipV="1">
              <a:off x="695"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3" name="Line 695">
              <a:extLst>
                <a:ext uri="{FF2B5EF4-FFF2-40B4-BE49-F238E27FC236}">
                  <a16:creationId xmlns:a16="http://schemas.microsoft.com/office/drawing/2014/main" id="{3E42408F-E34D-7940-8EE0-67F918CF4030}"/>
                </a:ext>
              </a:extLst>
            </p:cNvPr>
            <p:cNvSpPr>
              <a:spLocks noChangeShapeType="1"/>
            </p:cNvSpPr>
            <p:nvPr/>
          </p:nvSpPr>
          <p:spPr bwMode="auto">
            <a:xfrm flipV="1">
              <a:off x="718"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4" name="Line 696">
              <a:extLst>
                <a:ext uri="{FF2B5EF4-FFF2-40B4-BE49-F238E27FC236}">
                  <a16:creationId xmlns:a16="http://schemas.microsoft.com/office/drawing/2014/main" id="{206E6F4F-9FF5-5645-8385-519B1C966972}"/>
                </a:ext>
              </a:extLst>
            </p:cNvPr>
            <p:cNvSpPr>
              <a:spLocks noChangeShapeType="1"/>
            </p:cNvSpPr>
            <p:nvPr/>
          </p:nvSpPr>
          <p:spPr bwMode="auto">
            <a:xfrm flipV="1">
              <a:off x="739"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5" name="Line 697">
              <a:extLst>
                <a:ext uri="{FF2B5EF4-FFF2-40B4-BE49-F238E27FC236}">
                  <a16:creationId xmlns:a16="http://schemas.microsoft.com/office/drawing/2014/main" id="{6D47306C-2C14-C84A-A7D4-00ED31DEDC42}"/>
                </a:ext>
              </a:extLst>
            </p:cNvPr>
            <p:cNvSpPr>
              <a:spLocks noChangeShapeType="1"/>
            </p:cNvSpPr>
            <p:nvPr/>
          </p:nvSpPr>
          <p:spPr bwMode="auto">
            <a:xfrm flipV="1">
              <a:off x="758"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6" name="Line 698">
              <a:extLst>
                <a:ext uri="{FF2B5EF4-FFF2-40B4-BE49-F238E27FC236}">
                  <a16:creationId xmlns:a16="http://schemas.microsoft.com/office/drawing/2014/main" id="{E117CA07-89F5-E44A-B9FD-4B273ECD883A}"/>
                </a:ext>
              </a:extLst>
            </p:cNvPr>
            <p:cNvSpPr>
              <a:spLocks noChangeShapeType="1"/>
            </p:cNvSpPr>
            <p:nvPr/>
          </p:nvSpPr>
          <p:spPr bwMode="auto">
            <a:xfrm flipV="1">
              <a:off x="775"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7" name="Line 699">
              <a:extLst>
                <a:ext uri="{FF2B5EF4-FFF2-40B4-BE49-F238E27FC236}">
                  <a16:creationId xmlns:a16="http://schemas.microsoft.com/office/drawing/2014/main" id="{27A35F53-986B-E144-A238-FA3312BF1F74}"/>
                </a:ext>
              </a:extLst>
            </p:cNvPr>
            <p:cNvSpPr>
              <a:spLocks noChangeShapeType="1"/>
            </p:cNvSpPr>
            <p:nvPr/>
          </p:nvSpPr>
          <p:spPr bwMode="auto">
            <a:xfrm flipV="1">
              <a:off x="775" y="3783"/>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8" name="Line 700">
              <a:extLst>
                <a:ext uri="{FF2B5EF4-FFF2-40B4-BE49-F238E27FC236}">
                  <a16:creationId xmlns:a16="http://schemas.microsoft.com/office/drawing/2014/main" id="{E9902791-DB19-D44F-BD64-DEE4ECAA9378}"/>
                </a:ext>
              </a:extLst>
            </p:cNvPr>
            <p:cNvSpPr>
              <a:spLocks noChangeShapeType="1"/>
            </p:cNvSpPr>
            <p:nvPr/>
          </p:nvSpPr>
          <p:spPr bwMode="auto">
            <a:xfrm flipV="1">
              <a:off x="887"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29" name="Line 701">
              <a:extLst>
                <a:ext uri="{FF2B5EF4-FFF2-40B4-BE49-F238E27FC236}">
                  <a16:creationId xmlns:a16="http://schemas.microsoft.com/office/drawing/2014/main" id="{EE4CA8BF-7BF0-2742-B8CF-16AEB083425D}"/>
                </a:ext>
              </a:extLst>
            </p:cNvPr>
            <p:cNvSpPr>
              <a:spLocks noChangeShapeType="1"/>
            </p:cNvSpPr>
            <p:nvPr/>
          </p:nvSpPr>
          <p:spPr bwMode="auto">
            <a:xfrm flipV="1">
              <a:off x="957"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0" name="Line 702">
              <a:extLst>
                <a:ext uri="{FF2B5EF4-FFF2-40B4-BE49-F238E27FC236}">
                  <a16:creationId xmlns:a16="http://schemas.microsoft.com/office/drawing/2014/main" id="{7E8482F7-2ADC-5F43-B2FF-16ACCF32A198}"/>
                </a:ext>
              </a:extLst>
            </p:cNvPr>
            <p:cNvSpPr>
              <a:spLocks noChangeShapeType="1"/>
            </p:cNvSpPr>
            <p:nvPr/>
          </p:nvSpPr>
          <p:spPr bwMode="auto">
            <a:xfrm flipV="1">
              <a:off x="998"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1" name="Line 703">
              <a:extLst>
                <a:ext uri="{FF2B5EF4-FFF2-40B4-BE49-F238E27FC236}">
                  <a16:creationId xmlns:a16="http://schemas.microsoft.com/office/drawing/2014/main" id="{5E2BD7D8-8B63-2E4F-924C-3A259F249903}"/>
                </a:ext>
              </a:extLst>
            </p:cNvPr>
            <p:cNvSpPr>
              <a:spLocks noChangeShapeType="1"/>
            </p:cNvSpPr>
            <p:nvPr/>
          </p:nvSpPr>
          <p:spPr bwMode="auto">
            <a:xfrm flipV="1">
              <a:off x="1036"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2" name="Line 704">
              <a:extLst>
                <a:ext uri="{FF2B5EF4-FFF2-40B4-BE49-F238E27FC236}">
                  <a16:creationId xmlns:a16="http://schemas.microsoft.com/office/drawing/2014/main" id="{8A203D5F-507D-AC45-94E3-8CFF1B4ED291}"/>
                </a:ext>
              </a:extLst>
            </p:cNvPr>
            <p:cNvSpPr>
              <a:spLocks noChangeShapeType="1"/>
            </p:cNvSpPr>
            <p:nvPr/>
          </p:nvSpPr>
          <p:spPr bwMode="auto">
            <a:xfrm flipV="1">
              <a:off x="1069"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3" name="Line 705">
              <a:extLst>
                <a:ext uri="{FF2B5EF4-FFF2-40B4-BE49-F238E27FC236}">
                  <a16:creationId xmlns:a16="http://schemas.microsoft.com/office/drawing/2014/main" id="{1911F225-63C0-B047-BCAE-3ACEAB86D811}"/>
                </a:ext>
              </a:extLst>
            </p:cNvPr>
            <p:cNvSpPr>
              <a:spLocks noChangeShapeType="1"/>
            </p:cNvSpPr>
            <p:nvPr/>
          </p:nvSpPr>
          <p:spPr bwMode="auto">
            <a:xfrm flipV="1">
              <a:off x="1090"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4" name="Line 706">
              <a:extLst>
                <a:ext uri="{FF2B5EF4-FFF2-40B4-BE49-F238E27FC236}">
                  <a16:creationId xmlns:a16="http://schemas.microsoft.com/office/drawing/2014/main" id="{B1CE535C-A6E5-F94C-8AB8-BCE8E92DD71F}"/>
                </a:ext>
              </a:extLst>
            </p:cNvPr>
            <p:cNvSpPr>
              <a:spLocks noChangeShapeType="1"/>
            </p:cNvSpPr>
            <p:nvPr/>
          </p:nvSpPr>
          <p:spPr bwMode="auto">
            <a:xfrm flipV="1">
              <a:off x="1110"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5" name="Line 707">
              <a:extLst>
                <a:ext uri="{FF2B5EF4-FFF2-40B4-BE49-F238E27FC236}">
                  <a16:creationId xmlns:a16="http://schemas.microsoft.com/office/drawing/2014/main" id="{C7280AF1-A2F5-574B-AAC4-8D4BF93CF7BE}"/>
                </a:ext>
              </a:extLst>
            </p:cNvPr>
            <p:cNvSpPr>
              <a:spLocks noChangeShapeType="1"/>
            </p:cNvSpPr>
            <p:nvPr/>
          </p:nvSpPr>
          <p:spPr bwMode="auto">
            <a:xfrm flipV="1">
              <a:off x="1131"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6" name="Line 708">
              <a:extLst>
                <a:ext uri="{FF2B5EF4-FFF2-40B4-BE49-F238E27FC236}">
                  <a16:creationId xmlns:a16="http://schemas.microsoft.com/office/drawing/2014/main" id="{4BECF409-B198-1947-9405-796BFB50131A}"/>
                </a:ext>
              </a:extLst>
            </p:cNvPr>
            <p:cNvSpPr>
              <a:spLocks noChangeShapeType="1"/>
            </p:cNvSpPr>
            <p:nvPr/>
          </p:nvSpPr>
          <p:spPr bwMode="auto">
            <a:xfrm flipV="1">
              <a:off x="1148"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7" name="Line 709">
              <a:extLst>
                <a:ext uri="{FF2B5EF4-FFF2-40B4-BE49-F238E27FC236}">
                  <a16:creationId xmlns:a16="http://schemas.microsoft.com/office/drawing/2014/main" id="{08107E2C-A296-DB40-9BFA-9B5C7E479D36}"/>
                </a:ext>
              </a:extLst>
            </p:cNvPr>
            <p:cNvSpPr>
              <a:spLocks noChangeShapeType="1"/>
            </p:cNvSpPr>
            <p:nvPr/>
          </p:nvSpPr>
          <p:spPr bwMode="auto">
            <a:xfrm flipV="1">
              <a:off x="1148" y="3783"/>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8" name="Line 710">
              <a:extLst>
                <a:ext uri="{FF2B5EF4-FFF2-40B4-BE49-F238E27FC236}">
                  <a16:creationId xmlns:a16="http://schemas.microsoft.com/office/drawing/2014/main" id="{5A610DEE-9619-D54A-ABB0-C3E239E66577}"/>
                </a:ext>
              </a:extLst>
            </p:cNvPr>
            <p:cNvSpPr>
              <a:spLocks noChangeShapeType="1"/>
            </p:cNvSpPr>
            <p:nvPr/>
          </p:nvSpPr>
          <p:spPr bwMode="auto">
            <a:xfrm flipV="1">
              <a:off x="1259"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39" name="Line 711">
              <a:extLst>
                <a:ext uri="{FF2B5EF4-FFF2-40B4-BE49-F238E27FC236}">
                  <a16:creationId xmlns:a16="http://schemas.microsoft.com/office/drawing/2014/main" id="{009684B8-32D4-BB45-A06C-27C80674AEA7}"/>
                </a:ext>
              </a:extLst>
            </p:cNvPr>
            <p:cNvSpPr>
              <a:spLocks noChangeShapeType="1"/>
            </p:cNvSpPr>
            <p:nvPr/>
          </p:nvSpPr>
          <p:spPr bwMode="auto">
            <a:xfrm flipV="1">
              <a:off x="1325"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0" name="Line 712">
              <a:extLst>
                <a:ext uri="{FF2B5EF4-FFF2-40B4-BE49-F238E27FC236}">
                  <a16:creationId xmlns:a16="http://schemas.microsoft.com/office/drawing/2014/main" id="{A5E38321-B9C7-8749-BD46-F917ADD904E6}"/>
                </a:ext>
              </a:extLst>
            </p:cNvPr>
            <p:cNvSpPr>
              <a:spLocks noChangeShapeType="1"/>
            </p:cNvSpPr>
            <p:nvPr/>
          </p:nvSpPr>
          <p:spPr bwMode="auto">
            <a:xfrm flipV="1">
              <a:off x="1370"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1" name="Line 713">
              <a:extLst>
                <a:ext uri="{FF2B5EF4-FFF2-40B4-BE49-F238E27FC236}">
                  <a16:creationId xmlns:a16="http://schemas.microsoft.com/office/drawing/2014/main" id="{DF2886B6-C48A-B346-BA1C-D982BA94CF13}"/>
                </a:ext>
              </a:extLst>
            </p:cNvPr>
            <p:cNvSpPr>
              <a:spLocks noChangeShapeType="1"/>
            </p:cNvSpPr>
            <p:nvPr/>
          </p:nvSpPr>
          <p:spPr bwMode="auto">
            <a:xfrm flipV="1">
              <a:off x="1404"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2" name="Line 714">
              <a:extLst>
                <a:ext uri="{FF2B5EF4-FFF2-40B4-BE49-F238E27FC236}">
                  <a16:creationId xmlns:a16="http://schemas.microsoft.com/office/drawing/2014/main" id="{D38BA140-7697-F148-ACAF-DFC78355EAAF}"/>
                </a:ext>
              </a:extLst>
            </p:cNvPr>
            <p:cNvSpPr>
              <a:spLocks noChangeShapeType="1"/>
            </p:cNvSpPr>
            <p:nvPr/>
          </p:nvSpPr>
          <p:spPr bwMode="auto">
            <a:xfrm flipV="1">
              <a:off x="1437"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3" name="Line 715">
              <a:extLst>
                <a:ext uri="{FF2B5EF4-FFF2-40B4-BE49-F238E27FC236}">
                  <a16:creationId xmlns:a16="http://schemas.microsoft.com/office/drawing/2014/main" id="{CAA3F593-AD18-2048-872E-A4D981A375C8}"/>
                </a:ext>
              </a:extLst>
            </p:cNvPr>
            <p:cNvSpPr>
              <a:spLocks noChangeShapeType="1"/>
            </p:cNvSpPr>
            <p:nvPr/>
          </p:nvSpPr>
          <p:spPr bwMode="auto">
            <a:xfrm flipV="1">
              <a:off x="1458"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4" name="Line 716">
              <a:extLst>
                <a:ext uri="{FF2B5EF4-FFF2-40B4-BE49-F238E27FC236}">
                  <a16:creationId xmlns:a16="http://schemas.microsoft.com/office/drawing/2014/main" id="{EF6B78B3-5E14-864C-BEF6-70FC065AFF93}"/>
                </a:ext>
              </a:extLst>
            </p:cNvPr>
            <p:cNvSpPr>
              <a:spLocks noChangeShapeType="1"/>
            </p:cNvSpPr>
            <p:nvPr/>
          </p:nvSpPr>
          <p:spPr bwMode="auto">
            <a:xfrm flipV="1">
              <a:off x="1484"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5" name="Line 717">
              <a:extLst>
                <a:ext uri="{FF2B5EF4-FFF2-40B4-BE49-F238E27FC236}">
                  <a16:creationId xmlns:a16="http://schemas.microsoft.com/office/drawing/2014/main" id="{814935B4-5357-0D4C-ADC5-1D82F0C1EB82}"/>
                </a:ext>
              </a:extLst>
            </p:cNvPr>
            <p:cNvSpPr>
              <a:spLocks noChangeShapeType="1"/>
            </p:cNvSpPr>
            <p:nvPr/>
          </p:nvSpPr>
          <p:spPr bwMode="auto">
            <a:xfrm flipV="1">
              <a:off x="1501"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6" name="Line 718">
              <a:extLst>
                <a:ext uri="{FF2B5EF4-FFF2-40B4-BE49-F238E27FC236}">
                  <a16:creationId xmlns:a16="http://schemas.microsoft.com/office/drawing/2014/main" id="{CFCA8F9F-9DE8-B242-BFAE-8616043D2385}"/>
                </a:ext>
              </a:extLst>
            </p:cNvPr>
            <p:cNvSpPr>
              <a:spLocks noChangeShapeType="1"/>
            </p:cNvSpPr>
            <p:nvPr/>
          </p:nvSpPr>
          <p:spPr bwMode="auto">
            <a:xfrm flipV="1">
              <a:off x="1518"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7" name="Line 719">
              <a:extLst>
                <a:ext uri="{FF2B5EF4-FFF2-40B4-BE49-F238E27FC236}">
                  <a16:creationId xmlns:a16="http://schemas.microsoft.com/office/drawing/2014/main" id="{031AFD3E-659B-2F4C-B695-FDCE05252338}"/>
                </a:ext>
              </a:extLst>
            </p:cNvPr>
            <p:cNvSpPr>
              <a:spLocks noChangeShapeType="1"/>
            </p:cNvSpPr>
            <p:nvPr/>
          </p:nvSpPr>
          <p:spPr bwMode="auto">
            <a:xfrm flipV="1">
              <a:off x="1518" y="3783"/>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8" name="Line 720">
              <a:extLst>
                <a:ext uri="{FF2B5EF4-FFF2-40B4-BE49-F238E27FC236}">
                  <a16:creationId xmlns:a16="http://schemas.microsoft.com/office/drawing/2014/main" id="{46AE938C-CC9E-B64F-844E-8983DF5F19C4}"/>
                </a:ext>
              </a:extLst>
            </p:cNvPr>
            <p:cNvSpPr>
              <a:spLocks noChangeShapeType="1"/>
            </p:cNvSpPr>
            <p:nvPr/>
          </p:nvSpPr>
          <p:spPr bwMode="auto">
            <a:xfrm flipV="1">
              <a:off x="1629"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49" name="Line 721">
              <a:extLst>
                <a:ext uri="{FF2B5EF4-FFF2-40B4-BE49-F238E27FC236}">
                  <a16:creationId xmlns:a16="http://schemas.microsoft.com/office/drawing/2014/main" id="{47C69018-AD9E-8148-B6AD-E1F2166EAB65}"/>
                </a:ext>
              </a:extLst>
            </p:cNvPr>
            <p:cNvSpPr>
              <a:spLocks noChangeShapeType="1"/>
            </p:cNvSpPr>
            <p:nvPr/>
          </p:nvSpPr>
          <p:spPr bwMode="auto">
            <a:xfrm flipV="1">
              <a:off x="1698"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0" name="Line 722">
              <a:extLst>
                <a:ext uri="{FF2B5EF4-FFF2-40B4-BE49-F238E27FC236}">
                  <a16:creationId xmlns:a16="http://schemas.microsoft.com/office/drawing/2014/main" id="{2B40A102-F9C4-9A48-B1EA-1D8AC318D40A}"/>
                </a:ext>
              </a:extLst>
            </p:cNvPr>
            <p:cNvSpPr>
              <a:spLocks noChangeShapeType="1"/>
            </p:cNvSpPr>
            <p:nvPr/>
          </p:nvSpPr>
          <p:spPr bwMode="auto">
            <a:xfrm flipV="1">
              <a:off x="1740"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1" name="Line 723">
              <a:extLst>
                <a:ext uri="{FF2B5EF4-FFF2-40B4-BE49-F238E27FC236}">
                  <a16:creationId xmlns:a16="http://schemas.microsoft.com/office/drawing/2014/main" id="{4D270C2B-3B5E-4443-8973-D44C49A410F5}"/>
                </a:ext>
              </a:extLst>
            </p:cNvPr>
            <p:cNvSpPr>
              <a:spLocks noChangeShapeType="1"/>
            </p:cNvSpPr>
            <p:nvPr/>
          </p:nvSpPr>
          <p:spPr bwMode="auto">
            <a:xfrm flipV="1">
              <a:off x="1779"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2" name="Line 724">
              <a:extLst>
                <a:ext uri="{FF2B5EF4-FFF2-40B4-BE49-F238E27FC236}">
                  <a16:creationId xmlns:a16="http://schemas.microsoft.com/office/drawing/2014/main" id="{DDCAD47A-9045-0D40-85D2-803859A25884}"/>
                </a:ext>
              </a:extLst>
            </p:cNvPr>
            <p:cNvSpPr>
              <a:spLocks noChangeShapeType="1"/>
            </p:cNvSpPr>
            <p:nvPr/>
          </p:nvSpPr>
          <p:spPr bwMode="auto">
            <a:xfrm flipV="1">
              <a:off x="1809"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3" name="Line 725">
              <a:extLst>
                <a:ext uri="{FF2B5EF4-FFF2-40B4-BE49-F238E27FC236}">
                  <a16:creationId xmlns:a16="http://schemas.microsoft.com/office/drawing/2014/main" id="{E19141D6-F36B-2547-B25D-F8227C8A1B0C}"/>
                </a:ext>
              </a:extLst>
            </p:cNvPr>
            <p:cNvSpPr>
              <a:spLocks noChangeShapeType="1"/>
            </p:cNvSpPr>
            <p:nvPr/>
          </p:nvSpPr>
          <p:spPr bwMode="auto">
            <a:xfrm flipV="1">
              <a:off x="1832"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4" name="Line 726">
              <a:extLst>
                <a:ext uri="{FF2B5EF4-FFF2-40B4-BE49-F238E27FC236}">
                  <a16:creationId xmlns:a16="http://schemas.microsoft.com/office/drawing/2014/main" id="{2FFFF89E-FA96-CF43-9A2B-B5160675A2C1}"/>
                </a:ext>
              </a:extLst>
            </p:cNvPr>
            <p:cNvSpPr>
              <a:spLocks noChangeShapeType="1"/>
            </p:cNvSpPr>
            <p:nvPr/>
          </p:nvSpPr>
          <p:spPr bwMode="auto">
            <a:xfrm flipV="1">
              <a:off x="1852"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5" name="Line 727">
              <a:extLst>
                <a:ext uri="{FF2B5EF4-FFF2-40B4-BE49-F238E27FC236}">
                  <a16:creationId xmlns:a16="http://schemas.microsoft.com/office/drawing/2014/main" id="{2C1DCE45-9090-6847-8228-62BB3CD96D21}"/>
                </a:ext>
              </a:extLst>
            </p:cNvPr>
            <p:cNvSpPr>
              <a:spLocks noChangeShapeType="1"/>
            </p:cNvSpPr>
            <p:nvPr/>
          </p:nvSpPr>
          <p:spPr bwMode="auto">
            <a:xfrm flipV="1">
              <a:off x="1873"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6" name="Line 728">
              <a:extLst>
                <a:ext uri="{FF2B5EF4-FFF2-40B4-BE49-F238E27FC236}">
                  <a16:creationId xmlns:a16="http://schemas.microsoft.com/office/drawing/2014/main" id="{F1ADE2E5-5ADD-2A42-9280-5ECAC747ADE3}"/>
                </a:ext>
              </a:extLst>
            </p:cNvPr>
            <p:cNvSpPr>
              <a:spLocks noChangeShapeType="1"/>
            </p:cNvSpPr>
            <p:nvPr/>
          </p:nvSpPr>
          <p:spPr bwMode="auto">
            <a:xfrm flipV="1">
              <a:off x="1890" y="378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7" name="Line 729">
              <a:extLst>
                <a:ext uri="{FF2B5EF4-FFF2-40B4-BE49-F238E27FC236}">
                  <a16:creationId xmlns:a16="http://schemas.microsoft.com/office/drawing/2014/main" id="{09AC246D-127A-AF4A-8703-231E6E0FA1D3}"/>
                </a:ext>
              </a:extLst>
            </p:cNvPr>
            <p:cNvSpPr>
              <a:spLocks noChangeShapeType="1"/>
            </p:cNvSpPr>
            <p:nvPr/>
          </p:nvSpPr>
          <p:spPr bwMode="auto">
            <a:xfrm flipV="1">
              <a:off x="1890" y="3783"/>
              <a:ext cx="0" cy="61"/>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8" name="Line 730">
              <a:extLst>
                <a:ext uri="{FF2B5EF4-FFF2-40B4-BE49-F238E27FC236}">
                  <a16:creationId xmlns:a16="http://schemas.microsoft.com/office/drawing/2014/main" id="{CB0FCABA-8D4D-6F44-8CA9-76CA576D7329}"/>
                </a:ext>
              </a:extLst>
            </p:cNvPr>
            <p:cNvSpPr>
              <a:spLocks noChangeShapeType="1"/>
            </p:cNvSpPr>
            <p:nvPr/>
          </p:nvSpPr>
          <p:spPr bwMode="auto">
            <a:xfrm flipV="1">
              <a:off x="404" y="2805"/>
              <a:ext cx="0" cy="1008"/>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59" name="Line 731">
              <a:extLst>
                <a:ext uri="{FF2B5EF4-FFF2-40B4-BE49-F238E27FC236}">
                  <a16:creationId xmlns:a16="http://schemas.microsoft.com/office/drawing/2014/main" id="{128BC609-24CF-2F4E-AA6C-BCCD176B136A}"/>
                </a:ext>
              </a:extLst>
            </p:cNvPr>
            <p:cNvSpPr>
              <a:spLocks noChangeShapeType="1"/>
            </p:cNvSpPr>
            <p:nvPr/>
          </p:nvSpPr>
          <p:spPr bwMode="auto">
            <a:xfrm>
              <a:off x="371" y="3800"/>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0" name="Line 732">
              <a:extLst>
                <a:ext uri="{FF2B5EF4-FFF2-40B4-BE49-F238E27FC236}">
                  <a16:creationId xmlns:a16="http://schemas.microsoft.com/office/drawing/2014/main" id="{2D9FEE77-9B4B-5549-8D3C-C193C0BA5BA8}"/>
                </a:ext>
              </a:extLst>
            </p:cNvPr>
            <p:cNvSpPr>
              <a:spLocks noChangeShapeType="1"/>
            </p:cNvSpPr>
            <p:nvPr/>
          </p:nvSpPr>
          <p:spPr bwMode="auto">
            <a:xfrm>
              <a:off x="386" y="378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1" name="Line 733">
              <a:extLst>
                <a:ext uri="{FF2B5EF4-FFF2-40B4-BE49-F238E27FC236}">
                  <a16:creationId xmlns:a16="http://schemas.microsoft.com/office/drawing/2014/main" id="{0D91C42B-C14C-3448-AD81-82B11364AB8F}"/>
                </a:ext>
              </a:extLst>
            </p:cNvPr>
            <p:cNvSpPr>
              <a:spLocks noChangeShapeType="1"/>
            </p:cNvSpPr>
            <p:nvPr/>
          </p:nvSpPr>
          <p:spPr bwMode="auto">
            <a:xfrm>
              <a:off x="386" y="377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2" name="Line 734">
              <a:extLst>
                <a:ext uri="{FF2B5EF4-FFF2-40B4-BE49-F238E27FC236}">
                  <a16:creationId xmlns:a16="http://schemas.microsoft.com/office/drawing/2014/main" id="{7AB2E3C3-9AC9-DE4A-9F73-EC697F6741DB}"/>
                </a:ext>
              </a:extLst>
            </p:cNvPr>
            <p:cNvSpPr>
              <a:spLocks noChangeShapeType="1"/>
            </p:cNvSpPr>
            <p:nvPr/>
          </p:nvSpPr>
          <p:spPr bwMode="auto">
            <a:xfrm>
              <a:off x="386" y="375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3" name="Line 735">
              <a:extLst>
                <a:ext uri="{FF2B5EF4-FFF2-40B4-BE49-F238E27FC236}">
                  <a16:creationId xmlns:a16="http://schemas.microsoft.com/office/drawing/2014/main" id="{0B70E0C0-68E8-0D46-B497-ED1482DB384D}"/>
                </a:ext>
              </a:extLst>
            </p:cNvPr>
            <p:cNvSpPr>
              <a:spLocks noChangeShapeType="1"/>
            </p:cNvSpPr>
            <p:nvPr/>
          </p:nvSpPr>
          <p:spPr bwMode="auto">
            <a:xfrm>
              <a:off x="386" y="374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4" name="Line 736">
              <a:extLst>
                <a:ext uri="{FF2B5EF4-FFF2-40B4-BE49-F238E27FC236}">
                  <a16:creationId xmlns:a16="http://schemas.microsoft.com/office/drawing/2014/main" id="{741383ED-659F-2543-9193-EE5EB44A63BB}"/>
                </a:ext>
              </a:extLst>
            </p:cNvPr>
            <p:cNvSpPr>
              <a:spLocks noChangeShapeType="1"/>
            </p:cNvSpPr>
            <p:nvPr/>
          </p:nvSpPr>
          <p:spPr bwMode="auto">
            <a:xfrm>
              <a:off x="371" y="3731"/>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5" name="Line 737">
              <a:extLst>
                <a:ext uri="{FF2B5EF4-FFF2-40B4-BE49-F238E27FC236}">
                  <a16:creationId xmlns:a16="http://schemas.microsoft.com/office/drawing/2014/main" id="{EDC1AB46-B6C5-DD4F-A6D6-03546D81B132}"/>
                </a:ext>
              </a:extLst>
            </p:cNvPr>
            <p:cNvSpPr>
              <a:spLocks noChangeShapeType="1"/>
            </p:cNvSpPr>
            <p:nvPr/>
          </p:nvSpPr>
          <p:spPr bwMode="auto">
            <a:xfrm>
              <a:off x="386" y="371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6" name="Line 738">
              <a:extLst>
                <a:ext uri="{FF2B5EF4-FFF2-40B4-BE49-F238E27FC236}">
                  <a16:creationId xmlns:a16="http://schemas.microsoft.com/office/drawing/2014/main" id="{41D2CACA-5B2E-EA4A-A2BE-D9DCA9A0E080}"/>
                </a:ext>
              </a:extLst>
            </p:cNvPr>
            <p:cNvSpPr>
              <a:spLocks noChangeShapeType="1"/>
            </p:cNvSpPr>
            <p:nvPr/>
          </p:nvSpPr>
          <p:spPr bwMode="auto">
            <a:xfrm>
              <a:off x="386" y="370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7" name="Line 739">
              <a:extLst>
                <a:ext uri="{FF2B5EF4-FFF2-40B4-BE49-F238E27FC236}">
                  <a16:creationId xmlns:a16="http://schemas.microsoft.com/office/drawing/2014/main" id="{167573A6-D082-8540-9394-A00A67C264E8}"/>
                </a:ext>
              </a:extLst>
            </p:cNvPr>
            <p:cNvSpPr>
              <a:spLocks noChangeShapeType="1"/>
            </p:cNvSpPr>
            <p:nvPr/>
          </p:nvSpPr>
          <p:spPr bwMode="auto">
            <a:xfrm>
              <a:off x="386" y="368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8" name="Line 740">
              <a:extLst>
                <a:ext uri="{FF2B5EF4-FFF2-40B4-BE49-F238E27FC236}">
                  <a16:creationId xmlns:a16="http://schemas.microsoft.com/office/drawing/2014/main" id="{8376C77C-14EB-CF48-B005-D44AB8BF6925}"/>
                </a:ext>
              </a:extLst>
            </p:cNvPr>
            <p:cNvSpPr>
              <a:spLocks noChangeShapeType="1"/>
            </p:cNvSpPr>
            <p:nvPr/>
          </p:nvSpPr>
          <p:spPr bwMode="auto">
            <a:xfrm>
              <a:off x="386" y="367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69" name="Line 741">
              <a:extLst>
                <a:ext uri="{FF2B5EF4-FFF2-40B4-BE49-F238E27FC236}">
                  <a16:creationId xmlns:a16="http://schemas.microsoft.com/office/drawing/2014/main" id="{D989D8D9-33AF-CE4F-A028-3ACC484D2718}"/>
                </a:ext>
              </a:extLst>
            </p:cNvPr>
            <p:cNvSpPr>
              <a:spLocks noChangeShapeType="1"/>
            </p:cNvSpPr>
            <p:nvPr/>
          </p:nvSpPr>
          <p:spPr bwMode="auto">
            <a:xfrm>
              <a:off x="371" y="365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0" name="Line 742">
              <a:extLst>
                <a:ext uri="{FF2B5EF4-FFF2-40B4-BE49-F238E27FC236}">
                  <a16:creationId xmlns:a16="http://schemas.microsoft.com/office/drawing/2014/main" id="{A03F0BA9-ADEC-6849-9929-0BE86217B5EC}"/>
                </a:ext>
              </a:extLst>
            </p:cNvPr>
            <p:cNvSpPr>
              <a:spLocks noChangeShapeType="1"/>
            </p:cNvSpPr>
            <p:nvPr/>
          </p:nvSpPr>
          <p:spPr bwMode="auto">
            <a:xfrm>
              <a:off x="386" y="364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1" name="Line 743">
              <a:extLst>
                <a:ext uri="{FF2B5EF4-FFF2-40B4-BE49-F238E27FC236}">
                  <a16:creationId xmlns:a16="http://schemas.microsoft.com/office/drawing/2014/main" id="{7FCE41B1-0064-D847-A645-2951730A7092}"/>
                </a:ext>
              </a:extLst>
            </p:cNvPr>
            <p:cNvSpPr>
              <a:spLocks noChangeShapeType="1"/>
            </p:cNvSpPr>
            <p:nvPr/>
          </p:nvSpPr>
          <p:spPr bwMode="auto">
            <a:xfrm>
              <a:off x="386" y="362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2" name="Line 744">
              <a:extLst>
                <a:ext uri="{FF2B5EF4-FFF2-40B4-BE49-F238E27FC236}">
                  <a16:creationId xmlns:a16="http://schemas.microsoft.com/office/drawing/2014/main" id="{E6DD8762-1E2A-5B47-8059-2F075C059C60}"/>
                </a:ext>
              </a:extLst>
            </p:cNvPr>
            <p:cNvSpPr>
              <a:spLocks noChangeShapeType="1"/>
            </p:cNvSpPr>
            <p:nvPr/>
          </p:nvSpPr>
          <p:spPr bwMode="auto">
            <a:xfrm>
              <a:off x="386" y="361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3" name="Line 745">
              <a:extLst>
                <a:ext uri="{FF2B5EF4-FFF2-40B4-BE49-F238E27FC236}">
                  <a16:creationId xmlns:a16="http://schemas.microsoft.com/office/drawing/2014/main" id="{45E732EA-BE3B-724D-B639-B94B6B5D4691}"/>
                </a:ext>
              </a:extLst>
            </p:cNvPr>
            <p:cNvSpPr>
              <a:spLocks noChangeShapeType="1"/>
            </p:cNvSpPr>
            <p:nvPr/>
          </p:nvSpPr>
          <p:spPr bwMode="auto">
            <a:xfrm>
              <a:off x="386" y="359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4" name="Line 746">
              <a:extLst>
                <a:ext uri="{FF2B5EF4-FFF2-40B4-BE49-F238E27FC236}">
                  <a16:creationId xmlns:a16="http://schemas.microsoft.com/office/drawing/2014/main" id="{4F42CAC2-3555-204F-BDB9-C23C55D16F62}"/>
                </a:ext>
              </a:extLst>
            </p:cNvPr>
            <p:cNvSpPr>
              <a:spLocks noChangeShapeType="1"/>
            </p:cNvSpPr>
            <p:nvPr/>
          </p:nvSpPr>
          <p:spPr bwMode="auto">
            <a:xfrm>
              <a:off x="371" y="358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5" name="Line 747">
              <a:extLst>
                <a:ext uri="{FF2B5EF4-FFF2-40B4-BE49-F238E27FC236}">
                  <a16:creationId xmlns:a16="http://schemas.microsoft.com/office/drawing/2014/main" id="{60AF68F0-62C2-7545-9EA4-BC938AD984BC}"/>
                </a:ext>
              </a:extLst>
            </p:cNvPr>
            <p:cNvSpPr>
              <a:spLocks noChangeShapeType="1"/>
            </p:cNvSpPr>
            <p:nvPr/>
          </p:nvSpPr>
          <p:spPr bwMode="auto">
            <a:xfrm>
              <a:off x="386" y="3575"/>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6" name="Line 748">
              <a:extLst>
                <a:ext uri="{FF2B5EF4-FFF2-40B4-BE49-F238E27FC236}">
                  <a16:creationId xmlns:a16="http://schemas.microsoft.com/office/drawing/2014/main" id="{C3F923FB-29B8-8249-A72B-DD1958BCC46F}"/>
                </a:ext>
              </a:extLst>
            </p:cNvPr>
            <p:cNvSpPr>
              <a:spLocks noChangeShapeType="1"/>
            </p:cNvSpPr>
            <p:nvPr/>
          </p:nvSpPr>
          <p:spPr bwMode="auto">
            <a:xfrm>
              <a:off x="386" y="355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7" name="Line 749">
              <a:extLst>
                <a:ext uri="{FF2B5EF4-FFF2-40B4-BE49-F238E27FC236}">
                  <a16:creationId xmlns:a16="http://schemas.microsoft.com/office/drawing/2014/main" id="{EF7449D4-3653-CE4C-BFC1-5EC8DF7B5C1A}"/>
                </a:ext>
              </a:extLst>
            </p:cNvPr>
            <p:cNvSpPr>
              <a:spLocks noChangeShapeType="1"/>
            </p:cNvSpPr>
            <p:nvPr/>
          </p:nvSpPr>
          <p:spPr bwMode="auto">
            <a:xfrm>
              <a:off x="386" y="354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8" name="Line 750">
              <a:extLst>
                <a:ext uri="{FF2B5EF4-FFF2-40B4-BE49-F238E27FC236}">
                  <a16:creationId xmlns:a16="http://schemas.microsoft.com/office/drawing/2014/main" id="{60946219-9BAC-6840-94F2-26F2320F8A92}"/>
                </a:ext>
              </a:extLst>
            </p:cNvPr>
            <p:cNvSpPr>
              <a:spLocks noChangeShapeType="1"/>
            </p:cNvSpPr>
            <p:nvPr/>
          </p:nvSpPr>
          <p:spPr bwMode="auto">
            <a:xfrm>
              <a:off x="386" y="353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79" name="Line 751">
              <a:extLst>
                <a:ext uri="{FF2B5EF4-FFF2-40B4-BE49-F238E27FC236}">
                  <a16:creationId xmlns:a16="http://schemas.microsoft.com/office/drawing/2014/main" id="{687ED3E0-809D-1148-BAF7-16FBBA8F7603}"/>
                </a:ext>
              </a:extLst>
            </p:cNvPr>
            <p:cNvSpPr>
              <a:spLocks noChangeShapeType="1"/>
            </p:cNvSpPr>
            <p:nvPr/>
          </p:nvSpPr>
          <p:spPr bwMode="auto">
            <a:xfrm>
              <a:off x="371" y="3515"/>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0" name="Line 752">
              <a:extLst>
                <a:ext uri="{FF2B5EF4-FFF2-40B4-BE49-F238E27FC236}">
                  <a16:creationId xmlns:a16="http://schemas.microsoft.com/office/drawing/2014/main" id="{EF82F53C-D51B-2440-AFEA-AE8CEE157A16}"/>
                </a:ext>
              </a:extLst>
            </p:cNvPr>
            <p:cNvSpPr>
              <a:spLocks noChangeShapeType="1"/>
            </p:cNvSpPr>
            <p:nvPr/>
          </p:nvSpPr>
          <p:spPr bwMode="auto">
            <a:xfrm>
              <a:off x="386" y="350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1" name="Line 753">
              <a:extLst>
                <a:ext uri="{FF2B5EF4-FFF2-40B4-BE49-F238E27FC236}">
                  <a16:creationId xmlns:a16="http://schemas.microsoft.com/office/drawing/2014/main" id="{FC94018E-180A-8348-AC9B-116F35B49459}"/>
                </a:ext>
              </a:extLst>
            </p:cNvPr>
            <p:cNvSpPr>
              <a:spLocks noChangeShapeType="1"/>
            </p:cNvSpPr>
            <p:nvPr/>
          </p:nvSpPr>
          <p:spPr bwMode="auto">
            <a:xfrm>
              <a:off x="386" y="348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2" name="Line 754">
              <a:extLst>
                <a:ext uri="{FF2B5EF4-FFF2-40B4-BE49-F238E27FC236}">
                  <a16:creationId xmlns:a16="http://schemas.microsoft.com/office/drawing/2014/main" id="{A8D120ED-4871-4847-BF1F-20A550D3447C}"/>
                </a:ext>
              </a:extLst>
            </p:cNvPr>
            <p:cNvSpPr>
              <a:spLocks noChangeShapeType="1"/>
            </p:cNvSpPr>
            <p:nvPr/>
          </p:nvSpPr>
          <p:spPr bwMode="auto">
            <a:xfrm>
              <a:off x="386" y="347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3" name="Line 755">
              <a:extLst>
                <a:ext uri="{FF2B5EF4-FFF2-40B4-BE49-F238E27FC236}">
                  <a16:creationId xmlns:a16="http://schemas.microsoft.com/office/drawing/2014/main" id="{E271CE37-60F4-474A-B52A-293C19201F70}"/>
                </a:ext>
              </a:extLst>
            </p:cNvPr>
            <p:cNvSpPr>
              <a:spLocks noChangeShapeType="1"/>
            </p:cNvSpPr>
            <p:nvPr/>
          </p:nvSpPr>
          <p:spPr bwMode="auto">
            <a:xfrm>
              <a:off x="386" y="345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4" name="Line 756">
              <a:extLst>
                <a:ext uri="{FF2B5EF4-FFF2-40B4-BE49-F238E27FC236}">
                  <a16:creationId xmlns:a16="http://schemas.microsoft.com/office/drawing/2014/main" id="{ADD522F0-1DE2-854F-9E08-C634CAB05724}"/>
                </a:ext>
              </a:extLst>
            </p:cNvPr>
            <p:cNvSpPr>
              <a:spLocks noChangeShapeType="1"/>
            </p:cNvSpPr>
            <p:nvPr/>
          </p:nvSpPr>
          <p:spPr bwMode="auto">
            <a:xfrm>
              <a:off x="371" y="3445"/>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5" name="Line 757">
              <a:extLst>
                <a:ext uri="{FF2B5EF4-FFF2-40B4-BE49-F238E27FC236}">
                  <a16:creationId xmlns:a16="http://schemas.microsoft.com/office/drawing/2014/main" id="{BC273A2D-876B-8041-A38C-F2E649B00784}"/>
                </a:ext>
              </a:extLst>
            </p:cNvPr>
            <p:cNvSpPr>
              <a:spLocks noChangeShapeType="1"/>
            </p:cNvSpPr>
            <p:nvPr/>
          </p:nvSpPr>
          <p:spPr bwMode="auto">
            <a:xfrm>
              <a:off x="386" y="343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6" name="Line 758">
              <a:extLst>
                <a:ext uri="{FF2B5EF4-FFF2-40B4-BE49-F238E27FC236}">
                  <a16:creationId xmlns:a16="http://schemas.microsoft.com/office/drawing/2014/main" id="{2CEDDCEC-75FB-5746-AD01-31AB7D32A2AA}"/>
                </a:ext>
              </a:extLst>
            </p:cNvPr>
            <p:cNvSpPr>
              <a:spLocks noChangeShapeType="1"/>
            </p:cNvSpPr>
            <p:nvPr/>
          </p:nvSpPr>
          <p:spPr bwMode="auto">
            <a:xfrm>
              <a:off x="386" y="341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7" name="Line 759">
              <a:extLst>
                <a:ext uri="{FF2B5EF4-FFF2-40B4-BE49-F238E27FC236}">
                  <a16:creationId xmlns:a16="http://schemas.microsoft.com/office/drawing/2014/main" id="{278F304D-50E9-0C4A-8448-4B9735393F8D}"/>
                </a:ext>
              </a:extLst>
            </p:cNvPr>
            <p:cNvSpPr>
              <a:spLocks noChangeShapeType="1"/>
            </p:cNvSpPr>
            <p:nvPr/>
          </p:nvSpPr>
          <p:spPr bwMode="auto">
            <a:xfrm>
              <a:off x="386" y="340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8" name="Line 760">
              <a:extLst>
                <a:ext uri="{FF2B5EF4-FFF2-40B4-BE49-F238E27FC236}">
                  <a16:creationId xmlns:a16="http://schemas.microsoft.com/office/drawing/2014/main" id="{FD81FA0C-8DE2-4E44-8207-90972046D767}"/>
                </a:ext>
              </a:extLst>
            </p:cNvPr>
            <p:cNvSpPr>
              <a:spLocks noChangeShapeType="1"/>
            </p:cNvSpPr>
            <p:nvPr/>
          </p:nvSpPr>
          <p:spPr bwMode="auto">
            <a:xfrm>
              <a:off x="386" y="338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89" name="Line 761">
              <a:extLst>
                <a:ext uri="{FF2B5EF4-FFF2-40B4-BE49-F238E27FC236}">
                  <a16:creationId xmlns:a16="http://schemas.microsoft.com/office/drawing/2014/main" id="{C7467A94-FF8E-E24F-B2B4-C198E9C484D6}"/>
                </a:ext>
              </a:extLst>
            </p:cNvPr>
            <p:cNvSpPr>
              <a:spLocks noChangeShapeType="1"/>
            </p:cNvSpPr>
            <p:nvPr/>
          </p:nvSpPr>
          <p:spPr bwMode="auto">
            <a:xfrm>
              <a:off x="371" y="337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0" name="Line 762">
              <a:extLst>
                <a:ext uri="{FF2B5EF4-FFF2-40B4-BE49-F238E27FC236}">
                  <a16:creationId xmlns:a16="http://schemas.microsoft.com/office/drawing/2014/main" id="{79258C72-46DD-DF40-9ED9-33FFB439FC49}"/>
                </a:ext>
              </a:extLst>
            </p:cNvPr>
            <p:cNvSpPr>
              <a:spLocks noChangeShapeType="1"/>
            </p:cNvSpPr>
            <p:nvPr/>
          </p:nvSpPr>
          <p:spPr bwMode="auto">
            <a:xfrm>
              <a:off x="386" y="3360"/>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1" name="Line 763">
              <a:extLst>
                <a:ext uri="{FF2B5EF4-FFF2-40B4-BE49-F238E27FC236}">
                  <a16:creationId xmlns:a16="http://schemas.microsoft.com/office/drawing/2014/main" id="{4A123F3D-298D-2B4C-BC79-12F600E31286}"/>
                </a:ext>
              </a:extLst>
            </p:cNvPr>
            <p:cNvSpPr>
              <a:spLocks noChangeShapeType="1"/>
            </p:cNvSpPr>
            <p:nvPr/>
          </p:nvSpPr>
          <p:spPr bwMode="auto">
            <a:xfrm>
              <a:off x="386" y="334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2" name="Line 764">
              <a:extLst>
                <a:ext uri="{FF2B5EF4-FFF2-40B4-BE49-F238E27FC236}">
                  <a16:creationId xmlns:a16="http://schemas.microsoft.com/office/drawing/2014/main" id="{B48C67C9-BAD8-1E49-99B4-C2864A0197D5}"/>
                </a:ext>
              </a:extLst>
            </p:cNvPr>
            <p:cNvSpPr>
              <a:spLocks noChangeShapeType="1"/>
            </p:cNvSpPr>
            <p:nvPr/>
          </p:nvSpPr>
          <p:spPr bwMode="auto">
            <a:xfrm>
              <a:off x="386" y="333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3" name="Line 765">
              <a:extLst>
                <a:ext uri="{FF2B5EF4-FFF2-40B4-BE49-F238E27FC236}">
                  <a16:creationId xmlns:a16="http://schemas.microsoft.com/office/drawing/2014/main" id="{8CFE0722-E000-104C-94E1-8458BEE177F7}"/>
                </a:ext>
              </a:extLst>
            </p:cNvPr>
            <p:cNvSpPr>
              <a:spLocks noChangeShapeType="1"/>
            </p:cNvSpPr>
            <p:nvPr/>
          </p:nvSpPr>
          <p:spPr bwMode="auto">
            <a:xfrm>
              <a:off x="386" y="331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4" name="Line 766">
              <a:extLst>
                <a:ext uri="{FF2B5EF4-FFF2-40B4-BE49-F238E27FC236}">
                  <a16:creationId xmlns:a16="http://schemas.microsoft.com/office/drawing/2014/main" id="{AD8D526E-B3A6-BB41-8D98-494E000724AD}"/>
                </a:ext>
              </a:extLst>
            </p:cNvPr>
            <p:cNvSpPr>
              <a:spLocks noChangeShapeType="1"/>
            </p:cNvSpPr>
            <p:nvPr/>
          </p:nvSpPr>
          <p:spPr bwMode="auto">
            <a:xfrm>
              <a:off x="371" y="330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5" name="Line 767">
              <a:extLst>
                <a:ext uri="{FF2B5EF4-FFF2-40B4-BE49-F238E27FC236}">
                  <a16:creationId xmlns:a16="http://schemas.microsoft.com/office/drawing/2014/main" id="{A4464FDF-02EE-814B-86C3-3EB0883E6404}"/>
                </a:ext>
              </a:extLst>
            </p:cNvPr>
            <p:cNvSpPr>
              <a:spLocks noChangeShapeType="1"/>
            </p:cNvSpPr>
            <p:nvPr/>
          </p:nvSpPr>
          <p:spPr bwMode="auto">
            <a:xfrm>
              <a:off x="386" y="328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6" name="Line 768">
              <a:extLst>
                <a:ext uri="{FF2B5EF4-FFF2-40B4-BE49-F238E27FC236}">
                  <a16:creationId xmlns:a16="http://schemas.microsoft.com/office/drawing/2014/main" id="{7DF15546-AC5A-444F-A7F4-DBC1A21E57A5}"/>
                </a:ext>
              </a:extLst>
            </p:cNvPr>
            <p:cNvSpPr>
              <a:spLocks noChangeShapeType="1"/>
            </p:cNvSpPr>
            <p:nvPr/>
          </p:nvSpPr>
          <p:spPr bwMode="auto">
            <a:xfrm>
              <a:off x="386" y="327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7" name="Line 769">
              <a:extLst>
                <a:ext uri="{FF2B5EF4-FFF2-40B4-BE49-F238E27FC236}">
                  <a16:creationId xmlns:a16="http://schemas.microsoft.com/office/drawing/2014/main" id="{9E314756-53C5-064E-BF4B-6C28F8298256}"/>
                </a:ext>
              </a:extLst>
            </p:cNvPr>
            <p:cNvSpPr>
              <a:spLocks noChangeShapeType="1"/>
            </p:cNvSpPr>
            <p:nvPr/>
          </p:nvSpPr>
          <p:spPr bwMode="auto">
            <a:xfrm>
              <a:off x="386" y="326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8" name="Line 770">
              <a:extLst>
                <a:ext uri="{FF2B5EF4-FFF2-40B4-BE49-F238E27FC236}">
                  <a16:creationId xmlns:a16="http://schemas.microsoft.com/office/drawing/2014/main" id="{37712913-9FBD-094A-AFFF-7B8634733988}"/>
                </a:ext>
              </a:extLst>
            </p:cNvPr>
            <p:cNvSpPr>
              <a:spLocks noChangeShapeType="1"/>
            </p:cNvSpPr>
            <p:nvPr/>
          </p:nvSpPr>
          <p:spPr bwMode="auto">
            <a:xfrm>
              <a:off x="386" y="324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299" name="Line 771">
              <a:extLst>
                <a:ext uri="{FF2B5EF4-FFF2-40B4-BE49-F238E27FC236}">
                  <a16:creationId xmlns:a16="http://schemas.microsoft.com/office/drawing/2014/main" id="{8C1C4D12-EA6D-5E40-A31A-0DC3508B2CEA}"/>
                </a:ext>
              </a:extLst>
            </p:cNvPr>
            <p:cNvSpPr>
              <a:spLocks noChangeShapeType="1"/>
            </p:cNvSpPr>
            <p:nvPr/>
          </p:nvSpPr>
          <p:spPr bwMode="auto">
            <a:xfrm>
              <a:off x="371" y="3232"/>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0" name="Line 772">
              <a:extLst>
                <a:ext uri="{FF2B5EF4-FFF2-40B4-BE49-F238E27FC236}">
                  <a16:creationId xmlns:a16="http://schemas.microsoft.com/office/drawing/2014/main" id="{1B975D67-8DA0-AF47-AE91-853D418EC56D}"/>
                </a:ext>
              </a:extLst>
            </p:cNvPr>
            <p:cNvSpPr>
              <a:spLocks noChangeShapeType="1"/>
            </p:cNvSpPr>
            <p:nvPr/>
          </p:nvSpPr>
          <p:spPr bwMode="auto">
            <a:xfrm>
              <a:off x="386" y="321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1" name="Line 773">
              <a:extLst>
                <a:ext uri="{FF2B5EF4-FFF2-40B4-BE49-F238E27FC236}">
                  <a16:creationId xmlns:a16="http://schemas.microsoft.com/office/drawing/2014/main" id="{669B65C1-09FB-414A-83CD-E7B81A46587B}"/>
                </a:ext>
              </a:extLst>
            </p:cNvPr>
            <p:cNvSpPr>
              <a:spLocks noChangeShapeType="1"/>
            </p:cNvSpPr>
            <p:nvPr/>
          </p:nvSpPr>
          <p:spPr bwMode="auto">
            <a:xfrm>
              <a:off x="386" y="3204"/>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2" name="Line 774">
              <a:extLst>
                <a:ext uri="{FF2B5EF4-FFF2-40B4-BE49-F238E27FC236}">
                  <a16:creationId xmlns:a16="http://schemas.microsoft.com/office/drawing/2014/main" id="{816EC333-08B8-BB40-A7B6-4A1A6D6178A7}"/>
                </a:ext>
              </a:extLst>
            </p:cNvPr>
            <p:cNvSpPr>
              <a:spLocks noChangeShapeType="1"/>
            </p:cNvSpPr>
            <p:nvPr/>
          </p:nvSpPr>
          <p:spPr bwMode="auto">
            <a:xfrm>
              <a:off x="386" y="3188"/>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3" name="Line 775">
              <a:extLst>
                <a:ext uri="{FF2B5EF4-FFF2-40B4-BE49-F238E27FC236}">
                  <a16:creationId xmlns:a16="http://schemas.microsoft.com/office/drawing/2014/main" id="{A0B7AE92-DDC8-9740-8C4F-54C417BDB242}"/>
                </a:ext>
              </a:extLst>
            </p:cNvPr>
            <p:cNvSpPr>
              <a:spLocks noChangeShapeType="1"/>
            </p:cNvSpPr>
            <p:nvPr/>
          </p:nvSpPr>
          <p:spPr bwMode="auto">
            <a:xfrm>
              <a:off x="386" y="317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4" name="Line 776">
              <a:extLst>
                <a:ext uri="{FF2B5EF4-FFF2-40B4-BE49-F238E27FC236}">
                  <a16:creationId xmlns:a16="http://schemas.microsoft.com/office/drawing/2014/main" id="{0E553773-3CCF-454D-A8F5-AEE893C0E8B8}"/>
                </a:ext>
              </a:extLst>
            </p:cNvPr>
            <p:cNvSpPr>
              <a:spLocks noChangeShapeType="1"/>
            </p:cNvSpPr>
            <p:nvPr/>
          </p:nvSpPr>
          <p:spPr bwMode="auto">
            <a:xfrm>
              <a:off x="371" y="3160"/>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5" name="Line 777">
              <a:extLst>
                <a:ext uri="{FF2B5EF4-FFF2-40B4-BE49-F238E27FC236}">
                  <a16:creationId xmlns:a16="http://schemas.microsoft.com/office/drawing/2014/main" id="{ACA0111F-F91D-5840-AE65-42E885A40633}"/>
                </a:ext>
              </a:extLst>
            </p:cNvPr>
            <p:cNvSpPr>
              <a:spLocks noChangeShapeType="1"/>
            </p:cNvSpPr>
            <p:nvPr/>
          </p:nvSpPr>
          <p:spPr bwMode="auto">
            <a:xfrm>
              <a:off x="386" y="314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6" name="Line 778">
              <a:extLst>
                <a:ext uri="{FF2B5EF4-FFF2-40B4-BE49-F238E27FC236}">
                  <a16:creationId xmlns:a16="http://schemas.microsoft.com/office/drawing/2014/main" id="{14F804A7-E912-C040-A3A3-DDF0949E1F41}"/>
                </a:ext>
              </a:extLst>
            </p:cNvPr>
            <p:cNvSpPr>
              <a:spLocks noChangeShapeType="1"/>
            </p:cNvSpPr>
            <p:nvPr/>
          </p:nvSpPr>
          <p:spPr bwMode="auto">
            <a:xfrm>
              <a:off x="386" y="313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7" name="Line 779">
              <a:extLst>
                <a:ext uri="{FF2B5EF4-FFF2-40B4-BE49-F238E27FC236}">
                  <a16:creationId xmlns:a16="http://schemas.microsoft.com/office/drawing/2014/main" id="{313306A8-C510-8140-A664-54D66A04A6D7}"/>
                </a:ext>
              </a:extLst>
            </p:cNvPr>
            <p:cNvSpPr>
              <a:spLocks noChangeShapeType="1"/>
            </p:cNvSpPr>
            <p:nvPr/>
          </p:nvSpPr>
          <p:spPr bwMode="auto">
            <a:xfrm>
              <a:off x="386" y="311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8" name="Line 780">
              <a:extLst>
                <a:ext uri="{FF2B5EF4-FFF2-40B4-BE49-F238E27FC236}">
                  <a16:creationId xmlns:a16="http://schemas.microsoft.com/office/drawing/2014/main" id="{427E7DC6-3424-B740-BFCA-C0365E9C9CA4}"/>
                </a:ext>
              </a:extLst>
            </p:cNvPr>
            <p:cNvSpPr>
              <a:spLocks noChangeShapeType="1"/>
            </p:cNvSpPr>
            <p:nvPr/>
          </p:nvSpPr>
          <p:spPr bwMode="auto">
            <a:xfrm>
              <a:off x="386" y="310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09" name="Line 781">
              <a:extLst>
                <a:ext uri="{FF2B5EF4-FFF2-40B4-BE49-F238E27FC236}">
                  <a16:creationId xmlns:a16="http://schemas.microsoft.com/office/drawing/2014/main" id="{71209165-5101-6147-B147-3F018E90B91E}"/>
                </a:ext>
              </a:extLst>
            </p:cNvPr>
            <p:cNvSpPr>
              <a:spLocks noChangeShapeType="1"/>
            </p:cNvSpPr>
            <p:nvPr/>
          </p:nvSpPr>
          <p:spPr bwMode="auto">
            <a:xfrm>
              <a:off x="371" y="3088"/>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0" name="Line 782">
              <a:extLst>
                <a:ext uri="{FF2B5EF4-FFF2-40B4-BE49-F238E27FC236}">
                  <a16:creationId xmlns:a16="http://schemas.microsoft.com/office/drawing/2014/main" id="{3920960E-D733-3441-BF03-D5BAEA8C2235}"/>
                </a:ext>
              </a:extLst>
            </p:cNvPr>
            <p:cNvSpPr>
              <a:spLocks noChangeShapeType="1"/>
            </p:cNvSpPr>
            <p:nvPr/>
          </p:nvSpPr>
          <p:spPr bwMode="auto">
            <a:xfrm>
              <a:off x="386" y="3072"/>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1" name="Line 783">
              <a:extLst>
                <a:ext uri="{FF2B5EF4-FFF2-40B4-BE49-F238E27FC236}">
                  <a16:creationId xmlns:a16="http://schemas.microsoft.com/office/drawing/2014/main" id="{109C1FCE-2599-5C49-AA5F-2104B11B46D4}"/>
                </a:ext>
              </a:extLst>
            </p:cNvPr>
            <p:cNvSpPr>
              <a:spLocks noChangeShapeType="1"/>
            </p:cNvSpPr>
            <p:nvPr/>
          </p:nvSpPr>
          <p:spPr bwMode="auto">
            <a:xfrm>
              <a:off x="386" y="306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2" name="Line 784">
              <a:extLst>
                <a:ext uri="{FF2B5EF4-FFF2-40B4-BE49-F238E27FC236}">
                  <a16:creationId xmlns:a16="http://schemas.microsoft.com/office/drawing/2014/main" id="{B2492F74-09E6-6748-A9F8-09D1920BFFFB}"/>
                </a:ext>
              </a:extLst>
            </p:cNvPr>
            <p:cNvSpPr>
              <a:spLocks noChangeShapeType="1"/>
            </p:cNvSpPr>
            <p:nvPr/>
          </p:nvSpPr>
          <p:spPr bwMode="auto">
            <a:xfrm>
              <a:off x="386" y="304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3" name="Line 785">
              <a:extLst>
                <a:ext uri="{FF2B5EF4-FFF2-40B4-BE49-F238E27FC236}">
                  <a16:creationId xmlns:a16="http://schemas.microsoft.com/office/drawing/2014/main" id="{1C6AC69B-0CC5-A145-882D-EB5F492CBB58}"/>
                </a:ext>
              </a:extLst>
            </p:cNvPr>
            <p:cNvSpPr>
              <a:spLocks noChangeShapeType="1"/>
            </p:cNvSpPr>
            <p:nvPr/>
          </p:nvSpPr>
          <p:spPr bwMode="auto">
            <a:xfrm>
              <a:off x="386" y="303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4" name="Line 786">
              <a:extLst>
                <a:ext uri="{FF2B5EF4-FFF2-40B4-BE49-F238E27FC236}">
                  <a16:creationId xmlns:a16="http://schemas.microsoft.com/office/drawing/2014/main" id="{074D6609-7E4E-1C4A-AE72-C1F1008FE91E}"/>
                </a:ext>
              </a:extLst>
            </p:cNvPr>
            <p:cNvSpPr>
              <a:spLocks noChangeShapeType="1"/>
            </p:cNvSpPr>
            <p:nvPr/>
          </p:nvSpPr>
          <p:spPr bwMode="auto">
            <a:xfrm>
              <a:off x="371" y="301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5" name="Line 787">
              <a:extLst>
                <a:ext uri="{FF2B5EF4-FFF2-40B4-BE49-F238E27FC236}">
                  <a16:creationId xmlns:a16="http://schemas.microsoft.com/office/drawing/2014/main" id="{A9BA530C-198E-8E43-95EB-E75B599E1A4A}"/>
                </a:ext>
              </a:extLst>
            </p:cNvPr>
            <p:cNvSpPr>
              <a:spLocks noChangeShapeType="1"/>
            </p:cNvSpPr>
            <p:nvPr/>
          </p:nvSpPr>
          <p:spPr bwMode="auto">
            <a:xfrm>
              <a:off x="386" y="300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6" name="Line 788">
              <a:extLst>
                <a:ext uri="{FF2B5EF4-FFF2-40B4-BE49-F238E27FC236}">
                  <a16:creationId xmlns:a16="http://schemas.microsoft.com/office/drawing/2014/main" id="{384C6CA8-38A3-E44D-BD90-AAD3EE16B9E5}"/>
                </a:ext>
              </a:extLst>
            </p:cNvPr>
            <p:cNvSpPr>
              <a:spLocks noChangeShapeType="1"/>
            </p:cNvSpPr>
            <p:nvPr/>
          </p:nvSpPr>
          <p:spPr bwMode="auto">
            <a:xfrm>
              <a:off x="386" y="299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7" name="Line 789">
              <a:extLst>
                <a:ext uri="{FF2B5EF4-FFF2-40B4-BE49-F238E27FC236}">
                  <a16:creationId xmlns:a16="http://schemas.microsoft.com/office/drawing/2014/main" id="{92723BD8-0750-8D40-A68A-77293AFBF00A}"/>
                </a:ext>
              </a:extLst>
            </p:cNvPr>
            <p:cNvSpPr>
              <a:spLocks noChangeShapeType="1"/>
            </p:cNvSpPr>
            <p:nvPr/>
          </p:nvSpPr>
          <p:spPr bwMode="auto">
            <a:xfrm>
              <a:off x="386" y="297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8" name="Line 790">
              <a:extLst>
                <a:ext uri="{FF2B5EF4-FFF2-40B4-BE49-F238E27FC236}">
                  <a16:creationId xmlns:a16="http://schemas.microsoft.com/office/drawing/2014/main" id="{AA3CDC1E-EDD0-9543-8C5E-2D0D67F93397}"/>
                </a:ext>
              </a:extLst>
            </p:cNvPr>
            <p:cNvSpPr>
              <a:spLocks noChangeShapeType="1"/>
            </p:cNvSpPr>
            <p:nvPr/>
          </p:nvSpPr>
          <p:spPr bwMode="auto">
            <a:xfrm>
              <a:off x="386" y="295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19" name="Line 791">
              <a:extLst>
                <a:ext uri="{FF2B5EF4-FFF2-40B4-BE49-F238E27FC236}">
                  <a16:creationId xmlns:a16="http://schemas.microsoft.com/office/drawing/2014/main" id="{000E5678-9A9B-8546-9AAD-A263C551F1CE}"/>
                </a:ext>
              </a:extLst>
            </p:cNvPr>
            <p:cNvSpPr>
              <a:spLocks noChangeShapeType="1"/>
            </p:cNvSpPr>
            <p:nvPr/>
          </p:nvSpPr>
          <p:spPr bwMode="auto">
            <a:xfrm>
              <a:off x="371" y="294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20" name="Line 792">
              <a:extLst>
                <a:ext uri="{FF2B5EF4-FFF2-40B4-BE49-F238E27FC236}">
                  <a16:creationId xmlns:a16="http://schemas.microsoft.com/office/drawing/2014/main" id="{7C7160D8-39E8-F24B-B0B1-7287FF271667}"/>
                </a:ext>
              </a:extLst>
            </p:cNvPr>
            <p:cNvSpPr>
              <a:spLocks noChangeShapeType="1"/>
            </p:cNvSpPr>
            <p:nvPr/>
          </p:nvSpPr>
          <p:spPr bwMode="auto">
            <a:xfrm>
              <a:off x="386" y="293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21" name="Line 793">
              <a:extLst>
                <a:ext uri="{FF2B5EF4-FFF2-40B4-BE49-F238E27FC236}">
                  <a16:creationId xmlns:a16="http://schemas.microsoft.com/office/drawing/2014/main" id="{97824CB5-1AA0-BF4B-AAEE-8B42265BDED9}"/>
                </a:ext>
              </a:extLst>
            </p:cNvPr>
            <p:cNvSpPr>
              <a:spLocks noChangeShapeType="1"/>
            </p:cNvSpPr>
            <p:nvPr/>
          </p:nvSpPr>
          <p:spPr bwMode="auto">
            <a:xfrm>
              <a:off x="386" y="2917"/>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22" name="Line 794">
              <a:extLst>
                <a:ext uri="{FF2B5EF4-FFF2-40B4-BE49-F238E27FC236}">
                  <a16:creationId xmlns:a16="http://schemas.microsoft.com/office/drawing/2014/main" id="{034D99A0-69C5-6340-9608-C45376BF8F0A}"/>
                </a:ext>
              </a:extLst>
            </p:cNvPr>
            <p:cNvSpPr>
              <a:spLocks noChangeShapeType="1"/>
            </p:cNvSpPr>
            <p:nvPr/>
          </p:nvSpPr>
          <p:spPr bwMode="auto">
            <a:xfrm>
              <a:off x="386" y="290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23" name="Line 795">
              <a:extLst>
                <a:ext uri="{FF2B5EF4-FFF2-40B4-BE49-F238E27FC236}">
                  <a16:creationId xmlns:a16="http://schemas.microsoft.com/office/drawing/2014/main" id="{36D13FB5-6BEA-0149-A749-03C0A0D8B1E7}"/>
                </a:ext>
              </a:extLst>
            </p:cNvPr>
            <p:cNvSpPr>
              <a:spLocks noChangeShapeType="1"/>
            </p:cNvSpPr>
            <p:nvPr/>
          </p:nvSpPr>
          <p:spPr bwMode="auto">
            <a:xfrm>
              <a:off x="386" y="2889"/>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24" name="Line 796">
              <a:extLst>
                <a:ext uri="{FF2B5EF4-FFF2-40B4-BE49-F238E27FC236}">
                  <a16:creationId xmlns:a16="http://schemas.microsoft.com/office/drawing/2014/main" id="{73E6A7BB-FDD9-474A-B72C-330A3F59BB35}"/>
                </a:ext>
              </a:extLst>
            </p:cNvPr>
            <p:cNvSpPr>
              <a:spLocks noChangeShapeType="1"/>
            </p:cNvSpPr>
            <p:nvPr/>
          </p:nvSpPr>
          <p:spPr bwMode="auto">
            <a:xfrm>
              <a:off x="371" y="2875"/>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25" name="Line 797">
              <a:extLst>
                <a:ext uri="{FF2B5EF4-FFF2-40B4-BE49-F238E27FC236}">
                  <a16:creationId xmlns:a16="http://schemas.microsoft.com/office/drawing/2014/main" id="{CD2A4ACD-CCC1-5446-974B-CF8089269453}"/>
                </a:ext>
              </a:extLst>
            </p:cNvPr>
            <p:cNvSpPr>
              <a:spLocks noChangeShapeType="1"/>
            </p:cNvSpPr>
            <p:nvPr/>
          </p:nvSpPr>
          <p:spPr bwMode="auto">
            <a:xfrm>
              <a:off x="386" y="2861"/>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26" name="Line 798">
              <a:extLst>
                <a:ext uri="{FF2B5EF4-FFF2-40B4-BE49-F238E27FC236}">
                  <a16:creationId xmlns:a16="http://schemas.microsoft.com/office/drawing/2014/main" id="{F76A87D9-D339-1A4D-8237-1A8CEEAC250F}"/>
                </a:ext>
              </a:extLst>
            </p:cNvPr>
            <p:cNvSpPr>
              <a:spLocks noChangeShapeType="1"/>
            </p:cNvSpPr>
            <p:nvPr/>
          </p:nvSpPr>
          <p:spPr bwMode="auto">
            <a:xfrm>
              <a:off x="386" y="2846"/>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27" name="Line 799">
              <a:extLst>
                <a:ext uri="{FF2B5EF4-FFF2-40B4-BE49-F238E27FC236}">
                  <a16:creationId xmlns:a16="http://schemas.microsoft.com/office/drawing/2014/main" id="{8C503D51-F6CB-F641-9165-CB2596156542}"/>
                </a:ext>
              </a:extLst>
            </p:cNvPr>
            <p:cNvSpPr>
              <a:spLocks noChangeShapeType="1"/>
            </p:cNvSpPr>
            <p:nvPr/>
          </p:nvSpPr>
          <p:spPr bwMode="auto">
            <a:xfrm>
              <a:off x="386" y="2833"/>
              <a:ext cx="8"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28" name="Freeform 800">
              <a:extLst>
                <a:ext uri="{FF2B5EF4-FFF2-40B4-BE49-F238E27FC236}">
                  <a16:creationId xmlns:a16="http://schemas.microsoft.com/office/drawing/2014/main" id="{D084A736-5EC5-6C4D-A10E-5B9FE00E785E}"/>
                </a:ext>
              </a:extLst>
            </p:cNvPr>
            <p:cNvSpPr>
              <a:spLocks/>
            </p:cNvSpPr>
            <p:nvPr/>
          </p:nvSpPr>
          <p:spPr bwMode="auto">
            <a:xfrm>
              <a:off x="404" y="3687"/>
              <a:ext cx="1477" cy="114"/>
            </a:xfrm>
            <a:custGeom>
              <a:avLst/>
              <a:gdLst>
                <a:gd name="T0" fmla="*/ 35 w 1477"/>
                <a:gd name="T1" fmla="*/ 113 h 114"/>
                <a:gd name="T2" fmla="*/ 82 w 1477"/>
                <a:gd name="T3" fmla="*/ 113 h 114"/>
                <a:gd name="T4" fmla="*/ 128 w 1477"/>
                <a:gd name="T5" fmla="*/ 113 h 114"/>
                <a:gd name="T6" fmla="*/ 174 w 1477"/>
                <a:gd name="T7" fmla="*/ 113 h 114"/>
                <a:gd name="T8" fmla="*/ 220 w 1477"/>
                <a:gd name="T9" fmla="*/ 113 h 114"/>
                <a:gd name="T10" fmla="*/ 268 w 1477"/>
                <a:gd name="T11" fmla="*/ 113 h 114"/>
                <a:gd name="T12" fmla="*/ 314 w 1477"/>
                <a:gd name="T13" fmla="*/ 113 h 114"/>
                <a:gd name="T14" fmla="*/ 361 w 1477"/>
                <a:gd name="T15" fmla="*/ 113 h 114"/>
                <a:gd name="T16" fmla="*/ 407 w 1477"/>
                <a:gd name="T17" fmla="*/ 42 h 114"/>
                <a:gd name="T18" fmla="*/ 454 w 1477"/>
                <a:gd name="T19" fmla="*/ 57 h 114"/>
                <a:gd name="T20" fmla="*/ 500 w 1477"/>
                <a:gd name="T21" fmla="*/ 78 h 114"/>
                <a:gd name="T22" fmla="*/ 546 w 1477"/>
                <a:gd name="T23" fmla="*/ 92 h 114"/>
                <a:gd name="T24" fmla="*/ 593 w 1477"/>
                <a:gd name="T25" fmla="*/ 106 h 114"/>
                <a:gd name="T26" fmla="*/ 640 w 1477"/>
                <a:gd name="T27" fmla="*/ 113 h 114"/>
                <a:gd name="T28" fmla="*/ 686 w 1477"/>
                <a:gd name="T29" fmla="*/ 113 h 114"/>
                <a:gd name="T30" fmla="*/ 732 w 1477"/>
                <a:gd name="T31" fmla="*/ 113 h 114"/>
                <a:gd name="T32" fmla="*/ 778 w 1477"/>
                <a:gd name="T33" fmla="*/ 113 h 114"/>
                <a:gd name="T34" fmla="*/ 825 w 1477"/>
                <a:gd name="T35" fmla="*/ 113 h 114"/>
                <a:gd name="T36" fmla="*/ 872 w 1477"/>
                <a:gd name="T37" fmla="*/ 113 h 114"/>
                <a:gd name="T38" fmla="*/ 918 w 1477"/>
                <a:gd name="T39" fmla="*/ 113 h 114"/>
                <a:gd name="T40" fmla="*/ 964 w 1477"/>
                <a:gd name="T41" fmla="*/ 113 h 114"/>
                <a:gd name="T42" fmla="*/ 1011 w 1477"/>
                <a:gd name="T43" fmla="*/ 113 h 114"/>
                <a:gd name="T44" fmla="*/ 1057 w 1477"/>
                <a:gd name="T45" fmla="*/ 113 h 114"/>
                <a:gd name="T46" fmla="*/ 1104 w 1477"/>
                <a:gd name="T47" fmla="*/ 113 h 114"/>
                <a:gd name="T48" fmla="*/ 1151 w 1477"/>
                <a:gd name="T49" fmla="*/ 113 h 114"/>
                <a:gd name="T50" fmla="*/ 1198 w 1477"/>
                <a:gd name="T51" fmla="*/ 113 h 114"/>
                <a:gd name="T52" fmla="*/ 1244 w 1477"/>
                <a:gd name="T53" fmla="*/ 113 h 114"/>
                <a:gd name="T54" fmla="*/ 1290 w 1477"/>
                <a:gd name="T55" fmla="*/ 113 h 114"/>
                <a:gd name="T56" fmla="*/ 1336 w 1477"/>
                <a:gd name="T57" fmla="*/ 113 h 114"/>
                <a:gd name="T58" fmla="*/ 1383 w 1477"/>
                <a:gd name="T59" fmla="*/ 113 h 114"/>
                <a:gd name="T60" fmla="*/ 1430 w 1477"/>
                <a:gd name="T61" fmla="*/ 113 h 114"/>
                <a:gd name="T62" fmla="*/ 1476 w 1477"/>
                <a:gd name="T63" fmla="*/ 113 h 114"/>
                <a:gd name="T64" fmla="*/ 1430 w 1477"/>
                <a:gd name="T65" fmla="*/ 113 h 114"/>
                <a:gd name="T66" fmla="*/ 1383 w 1477"/>
                <a:gd name="T67" fmla="*/ 113 h 114"/>
                <a:gd name="T68" fmla="*/ 1336 w 1477"/>
                <a:gd name="T69" fmla="*/ 113 h 114"/>
                <a:gd name="T70" fmla="*/ 1290 w 1477"/>
                <a:gd name="T71" fmla="*/ 113 h 114"/>
                <a:gd name="T72" fmla="*/ 1244 w 1477"/>
                <a:gd name="T73" fmla="*/ 113 h 114"/>
                <a:gd name="T74" fmla="*/ 1198 w 1477"/>
                <a:gd name="T75" fmla="*/ 113 h 114"/>
                <a:gd name="T76" fmla="*/ 1151 w 1477"/>
                <a:gd name="T77" fmla="*/ 113 h 114"/>
                <a:gd name="T78" fmla="*/ 1104 w 1477"/>
                <a:gd name="T79" fmla="*/ 113 h 114"/>
                <a:gd name="T80" fmla="*/ 1057 w 1477"/>
                <a:gd name="T81" fmla="*/ 113 h 114"/>
                <a:gd name="T82" fmla="*/ 1011 w 1477"/>
                <a:gd name="T83" fmla="*/ 113 h 114"/>
                <a:gd name="T84" fmla="*/ 964 w 1477"/>
                <a:gd name="T85" fmla="*/ 113 h 114"/>
                <a:gd name="T86" fmla="*/ 918 w 1477"/>
                <a:gd name="T87" fmla="*/ 113 h 114"/>
                <a:gd name="T88" fmla="*/ 872 w 1477"/>
                <a:gd name="T89" fmla="*/ 113 h 114"/>
                <a:gd name="T90" fmla="*/ 825 w 1477"/>
                <a:gd name="T91" fmla="*/ 113 h 114"/>
                <a:gd name="T92" fmla="*/ 778 w 1477"/>
                <a:gd name="T93" fmla="*/ 113 h 114"/>
                <a:gd name="T94" fmla="*/ 732 w 1477"/>
                <a:gd name="T95" fmla="*/ 113 h 114"/>
                <a:gd name="T96" fmla="*/ 686 w 1477"/>
                <a:gd name="T97" fmla="*/ 113 h 114"/>
                <a:gd name="T98" fmla="*/ 640 w 1477"/>
                <a:gd name="T99" fmla="*/ 113 h 114"/>
                <a:gd name="T100" fmla="*/ 593 w 1477"/>
                <a:gd name="T101" fmla="*/ 113 h 114"/>
                <a:gd name="T102" fmla="*/ 546 w 1477"/>
                <a:gd name="T103" fmla="*/ 113 h 114"/>
                <a:gd name="T104" fmla="*/ 500 w 1477"/>
                <a:gd name="T105" fmla="*/ 113 h 114"/>
                <a:gd name="T106" fmla="*/ 454 w 1477"/>
                <a:gd name="T107" fmla="*/ 113 h 114"/>
                <a:gd name="T108" fmla="*/ 407 w 1477"/>
                <a:gd name="T109" fmla="*/ 113 h 114"/>
                <a:gd name="T110" fmla="*/ 361 w 1477"/>
                <a:gd name="T111" fmla="*/ 113 h 114"/>
                <a:gd name="T112" fmla="*/ 314 w 1477"/>
                <a:gd name="T113" fmla="*/ 113 h 114"/>
                <a:gd name="T114" fmla="*/ 268 w 1477"/>
                <a:gd name="T115" fmla="*/ 113 h 114"/>
                <a:gd name="T116" fmla="*/ 220 w 1477"/>
                <a:gd name="T117" fmla="*/ 113 h 114"/>
                <a:gd name="T118" fmla="*/ 174 w 1477"/>
                <a:gd name="T119" fmla="*/ 113 h 114"/>
                <a:gd name="T120" fmla="*/ 128 w 1477"/>
                <a:gd name="T121" fmla="*/ 113 h 114"/>
                <a:gd name="T122" fmla="*/ 82 w 1477"/>
                <a:gd name="T123" fmla="*/ 113 h 114"/>
                <a:gd name="T124" fmla="*/ 35 w 1477"/>
                <a:gd name="T125" fmla="*/ 1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7" h="114">
                  <a:moveTo>
                    <a:pt x="0" y="113"/>
                  </a:moveTo>
                  <a:lnTo>
                    <a:pt x="12" y="113"/>
                  </a:lnTo>
                  <a:lnTo>
                    <a:pt x="23" y="113"/>
                  </a:lnTo>
                  <a:lnTo>
                    <a:pt x="35" y="113"/>
                  </a:lnTo>
                  <a:lnTo>
                    <a:pt x="46" y="113"/>
                  </a:lnTo>
                  <a:lnTo>
                    <a:pt x="58" y="113"/>
                  </a:lnTo>
                  <a:lnTo>
                    <a:pt x="70" y="113"/>
                  </a:lnTo>
                  <a:lnTo>
                    <a:pt x="82" y="113"/>
                  </a:lnTo>
                  <a:lnTo>
                    <a:pt x="93" y="113"/>
                  </a:lnTo>
                  <a:lnTo>
                    <a:pt x="104" y="113"/>
                  </a:lnTo>
                  <a:lnTo>
                    <a:pt x="116" y="113"/>
                  </a:lnTo>
                  <a:lnTo>
                    <a:pt x="128" y="113"/>
                  </a:lnTo>
                  <a:lnTo>
                    <a:pt x="140" y="113"/>
                  </a:lnTo>
                  <a:lnTo>
                    <a:pt x="151" y="113"/>
                  </a:lnTo>
                  <a:lnTo>
                    <a:pt x="162" y="113"/>
                  </a:lnTo>
                  <a:lnTo>
                    <a:pt x="174" y="113"/>
                  </a:lnTo>
                  <a:lnTo>
                    <a:pt x="186" y="113"/>
                  </a:lnTo>
                  <a:lnTo>
                    <a:pt x="198" y="113"/>
                  </a:lnTo>
                  <a:lnTo>
                    <a:pt x="209" y="113"/>
                  </a:lnTo>
                  <a:lnTo>
                    <a:pt x="220" y="113"/>
                  </a:lnTo>
                  <a:lnTo>
                    <a:pt x="232" y="113"/>
                  </a:lnTo>
                  <a:lnTo>
                    <a:pt x="245" y="113"/>
                  </a:lnTo>
                  <a:lnTo>
                    <a:pt x="256" y="113"/>
                  </a:lnTo>
                  <a:lnTo>
                    <a:pt x="268" y="113"/>
                  </a:lnTo>
                  <a:lnTo>
                    <a:pt x="279" y="113"/>
                  </a:lnTo>
                  <a:lnTo>
                    <a:pt x="291" y="113"/>
                  </a:lnTo>
                  <a:lnTo>
                    <a:pt x="303" y="113"/>
                  </a:lnTo>
                  <a:lnTo>
                    <a:pt x="314" y="113"/>
                  </a:lnTo>
                  <a:lnTo>
                    <a:pt x="326" y="113"/>
                  </a:lnTo>
                  <a:lnTo>
                    <a:pt x="338" y="113"/>
                  </a:lnTo>
                  <a:lnTo>
                    <a:pt x="349" y="113"/>
                  </a:lnTo>
                  <a:lnTo>
                    <a:pt x="361" y="113"/>
                  </a:lnTo>
                  <a:lnTo>
                    <a:pt x="372" y="42"/>
                  </a:lnTo>
                  <a:lnTo>
                    <a:pt x="384" y="35"/>
                  </a:lnTo>
                  <a:lnTo>
                    <a:pt x="396" y="0"/>
                  </a:lnTo>
                  <a:lnTo>
                    <a:pt x="407" y="42"/>
                  </a:lnTo>
                  <a:lnTo>
                    <a:pt x="419" y="28"/>
                  </a:lnTo>
                  <a:lnTo>
                    <a:pt x="430" y="14"/>
                  </a:lnTo>
                  <a:lnTo>
                    <a:pt x="442" y="14"/>
                  </a:lnTo>
                  <a:lnTo>
                    <a:pt x="454" y="57"/>
                  </a:lnTo>
                  <a:lnTo>
                    <a:pt x="465" y="64"/>
                  </a:lnTo>
                  <a:lnTo>
                    <a:pt x="477" y="70"/>
                  </a:lnTo>
                  <a:lnTo>
                    <a:pt x="488" y="92"/>
                  </a:lnTo>
                  <a:lnTo>
                    <a:pt x="500" y="78"/>
                  </a:lnTo>
                  <a:lnTo>
                    <a:pt x="512" y="99"/>
                  </a:lnTo>
                  <a:lnTo>
                    <a:pt x="524" y="92"/>
                  </a:lnTo>
                  <a:lnTo>
                    <a:pt x="535" y="99"/>
                  </a:lnTo>
                  <a:lnTo>
                    <a:pt x="546" y="92"/>
                  </a:lnTo>
                  <a:lnTo>
                    <a:pt x="558" y="113"/>
                  </a:lnTo>
                  <a:lnTo>
                    <a:pt x="570" y="113"/>
                  </a:lnTo>
                  <a:lnTo>
                    <a:pt x="582" y="106"/>
                  </a:lnTo>
                  <a:lnTo>
                    <a:pt x="593" y="106"/>
                  </a:lnTo>
                  <a:lnTo>
                    <a:pt x="604" y="106"/>
                  </a:lnTo>
                  <a:lnTo>
                    <a:pt x="616" y="113"/>
                  </a:lnTo>
                  <a:lnTo>
                    <a:pt x="628" y="113"/>
                  </a:lnTo>
                  <a:lnTo>
                    <a:pt x="640" y="113"/>
                  </a:lnTo>
                  <a:lnTo>
                    <a:pt x="651" y="113"/>
                  </a:lnTo>
                  <a:lnTo>
                    <a:pt x="662" y="113"/>
                  </a:lnTo>
                  <a:lnTo>
                    <a:pt x="674" y="113"/>
                  </a:lnTo>
                  <a:lnTo>
                    <a:pt x="686" y="113"/>
                  </a:lnTo>
                  <a:lnTo>
                    <a:pt x="698" y="113"/>
                  </a:lnTo>
                  <a:lnTo>
                    <a:pt x="709" y="113"/>
                  </a:lnTo>
                  <a:lnTo>
                    <a:pt x="720" y="113"/>
                  </a:lnTo>
                  <a:lnTo>
                    <a:pt x="732" y="113"/>
                  </a:lnTo>
                  <a:lnTo>
                    <a:pt x="744" y="113"/>
                  </a:lnTo>
                  <a:lnTo>
                    <a:pt x="756" y="113"/>
                  </a:lnTo>
                  <a:lnTo>
                    <a:pt x="767" y="113"/>
                  </a:lnTo>
                  <a:lnTo>
                    <a:pt x="778" y="113"/>
                  </a:lnTo>
                  <a:lnTo>
                    <a:pt x="790" y="113"/>
                  </a:lnTo>
                  <a:lnTo>
                    <a:pt x="802" y="113"/>
                  </a:lnTo>
                  <a:lnTo>
                    <a:pt x="814" y="113"/>
                  </a:lnTo>
                  <a:lnTo>
                    <a:pt x="825" y="113"/>
                  </a:lnTo>
                  <a:lnTo>
                    <a:pt x="836" y="113"/>
                  </a:lnTo>
                  <a:lnTo>
                    <a:pt x="848" y="113"/>
                  </a:lnTo>
                  <a:lnTo>
                    <a:pt x="860" y="113"/>
                  </a:lnTo>
                  <a:lnTo>
                    <a:pt x="872" y="113"/>
                  </a:lnTo>
                  <a:lnTo>
                    <a:pt x="883" y="113"/>
                  </a:lnTo>
                  <a:lnTo>
                    <a:pt x="894" y="113"/>
                  </a:lnTo>
                  <a:lnTo>
                    <a:pt x="906" y="113"/>
                  </a:lnTo>
                  <a:lnTo>
                    <a:pt x="918" y="113"/>
                  </a:lnTo>
                  <a:lnTo>
                    <a:pt x="930" y="113"/>
                  </a:lnTo>
                  <a:lnTo>
                    <a:pt x="941" y="113"/>
                  </a:lnTo>
                  <a:lnTo>
                    <a:pt x="953" y="113"/>
                  </a:lnTo>
                  <a:lnTo>
                    <a:pt x="964" y="113"/>
                  </a:lnTo>
                  <a:lnTo>
                    <a:pt x="976" y="113"/>
                  </a:lnTo>
                  <a:lnTo>
                    <a:pt x="988" y="113"/>
                  </a:lnTo>
                  <a:lnTo>
                    <a:pt x="999" y="113"/>
                  </a:lnTo>
                  <a:lnTo>
                    <a:pt x="1011" y="113"/>
                  </a:lnTo>
                  <a:lnTo>
                    <a:pt x="1022" y="113"/>
                  </a:lnTo>
                  <a:lnTo>
                    <a:pt x="1034" y="113"/>
                  </a:lnTo>
                  <a:lnTo>
                    <a:pt x="1046" y="113"/>
                  </a:lnTo>
                  <a:lnTo>
                    <a:pt x="1057" y="113"/>
                  </a:lnTo>
                  <a:lnTo>
                    <a:pt x="1069" y="113"/>
                  </a:lnTo>
                  <a:lnTo>
                    <a:pt x="1081" y="113"/>
                  </a:lnTo>
                  <a:lnTo>
                    <a:pt x="1093" y="113"/>
                  </a:lnTo>
                  <a:lnTo>
                    <a:pt x="1104" y="113"/>
                  </a:lnTo>
                  <a:lnTo>
                    <a:pt x="1116" y="113"/>
                  </a:lnTo>
                  <a:lnTo>
                    <a:pt x="1128" y="113"/>
                  </a:lnTo>
                  <a:lnTo>
                    <a:pt x="1140" y="113"/>
                  </a:lnTo>
                  <a:lnTo>
                    <a:pt x="1151" y="113"/>
                  </a:lnTo>
                  <a:lnTo>
                    <a:pt x="1162" y="113"/>
                  </a:lnTo>
                  <a:lnTo>
                    <a:pt x="1174" y="113"/>
                  </a:lnTo>
                  <a:lnTo>
                    <a:pt x="1186" y="113"/>
                  </a:lnTo>
                  <a:lnTo>
                    <a:pt x="1198" y="113"/>
                  </a:lnTo>
                  <a:lnTo>
                    <a:pt x="1209" y="113"/>
                  </a:lnTo>
                  <a:lnTo>
                    <a:pt x="1220" y="113"/>
                  </a:lnTo>
                  <a:lnTo>
                    <a:pt x="1232" y="113"/>
                  </a:lnTo>
                  <a:lnTo>
                    <a:pt x="1244" y="113"/>
                  </a:lnTo>
                  <a:lnTo>
                    <a:pt x="1256" y="113"/>
                  </a:lnTo>
                  <a:lnTo>
                    <a:pt x="1267" y="113"/>
                  </a:lnTo>
                  <a:lnTo>
                    <a:pt x="1278" y="113"/>
                  </a:lnTo>
                  <a:lnTo>
                    <a:pt x="1290" y="113"/>
                  </a:lnTo>
                  <a:lnTo>
                    <a:pt x="1302" y="113"/>
                  </a:lnTo>
                  <a:lnTo>
                    <a:pt x="1314" y="113"/>
                  </a:lnTo>
                  <a:lnTo>
                    <a:pt x="1325" y="113"/>
                  </a:lnTo>
                  <a:lnTo>
                    <a:pt x="1336" y="113"/>
                  </a:lnTo>
                  <a:lnTo>
                    <a:pt x="1348" y="113"/>
                  </a:lnTo>
                  <a:lnTo>
                    <a:pt x="1360" y="113"/>
                  </a:lnTo>
                  <a:lnTo>
                    <a:pt x="1372" y="113"/>
                  </a:lnTo>
                  <a:lnTo>
                    <a:pt x="1383" y="113"/>
                  </a:lnTo>
                  <a:lnTo>
                    <a:pt x="1394" y="113"/>
                  </a:lnTo>
                  <a:lnTo>
                    <a:pt x="1406" y="113"/>
                  </a:lnTo>
                  <a:lnTo>
                    <a:pt x="1418" y="113"/>
                  </a:lnTo>
                  <a:lnTo>
                    <a:pt x="1430" y="113"/>
                  </a:lnTo>
                  <a:lnTo>
                    <a:pt x="1441" y="113"/>
                  </a:lnTo>
                  <a:lnTo>
                    <a:pt x="1453" y="113"/>
                  </a:lnTo>
                  <a:lnTo>
                    <a:pt x="1464" y="113"/>
                  </a:lnTo>
                  <a:lnTo>
                    <a:pt x="1476" y="113"/>
                  </a:lnTo>
                  <a:lnTo>
                    <a:pt x="1464" y="113"/>
                  </a:lnTo>
                  <a:lnTo>
                    <a:pt x="1453" y="113"/>
                  </a:lnTo>
                  <a:lnTo>
                    <a:pt x="1441" y="113"/>
                  </a:lnTo>
                  <a:lnTo>
                    <a:pt x="1430" y="113"/>
                  </a:lnTo>
                  <a:lnTo>
                    <a:pt x="1418" y="113"/>
                  </a:lnTo>
                  <a:lnTo>
                    <a:pt x="1406" y="113"/>
                  </a:lnTo>
                  <a:lnTo>
                    <a:pt x="1394" y="113"/>
                  </a:lnTo>
                  <a:lnTo>
                    <a:pt x="1383" y="113"/>
                  </a:lnTo>
                  <a:lnTo>
                    <a:pt x="1372" y="113"/>
                  </a:lnTo>
                  <a:lnTo>
                    <a:pt x="1360" y="113"/>
                  </a:lnTo>
                  <a:lnTo>
                    <a:pt x="1348" y="113"/>
                  </a:lnTo>
                  <a:lnTo>
                    <a:pt x="1336" y="113"/>
                  </a:lnTo>
                  <a:lnTo>
                    <a:pt x="1325" y="113"/>
                  </a:lnTo>
                  <a:lnTo>
                    <a:pt x="1314" y="113"/>
                  </a:lnTo>
                  <a:lnTo>
                    <a:pt x="1302" y="113"/>
                  </a:lnTo>
                  <a:lnTo>
                    <a:pt x="1290" y="113"/>
                  </a:lnTo>
                  <a:lnTo>
                    <a:pt x="1278" y="113"/>
                  </a:lnTo>
                  <a:lnTo>
                    <a:pt x="1267" y="113"/>
                  </a:lnTo>
                  <a:lnTo>
                    <a:pt x="1256" y="113"/>
                  </a:lnTo>
                  <a:lnTo>
                    <a:pt x="1244" y="113"/>
                  </a:lnTo>
                  <a:lnTo>
                    <a:pt x="1232" y="113"/>
                  </a:lnTo>
                  <a:lnTo>
                    <a:pt x="1220" y="113"/>
                  </a:lnTo>
                  <a:lnTo>
                    <a:pt x="1209" y="113"/>
                  </a:lnTo>
                  <a:lnTo>
                    <a:pt x="1198" y="113"/>
                  </a:lnTo>
                  <a:lnTo>
                    <a:pt x="1186" y="113"/>
                  </a:lnTo>
                  <a:lnTo>
                    <a:pt x="1174" y="113"/>
                  </a:lnTo>
                  <a:lnTo>
                    <a:pt x="1162" y="113"/>
                  </a:lnTo>
                  <a:lnTo>
                    <a:pt x="1151" y="113"/>
                  </a:lnTo>
                  <a:lnTo>
                    <a:pt x="1140" y="113"/>
                  </a:lnTo>
                  <a:lnTo>
                    <a:pt x="1128" y="113"/>
                  </a:lnTo>
                  <a:lnTo>
                    <a:pt x="1116" y="113"/>
                  </a:lnTo>
                  <a:lnTo>
                    <a:pt x="1104" y="113"/>
                  </a:lnTo>
                  <a:lnTo>
                    <a:pt x="1093" y="113"/>
                  </a:lnTo>
                  <a:lnTo>
                    <a:pt x="1081" y="113"/>
                  </a:lnTo>
                  <a:lnTo>
                    <a:pt x="1069" y="113"/>
                  </a:lnTo>
                  <a:lnTo>
                    <a:pt x="1057" y="113"/>
                  </a:lnTo>
                  <a:lnTo>
                    <a:pt x="1046" y="113"/>
                  </a:lnTo>
                  <a:lnTo>
                    <a:pt x="1034" y="113"/>
                  </a:lnTo>
                  <a:lnTo>
                    <a:pt x="1022" y="113"/>
                  </a:lnTo>
                  <a:lnTo>
                    <a:pt x="1011" y="113"/>
                  </a:lnTo>
                  <a:lnTo>
                    <a:pt x="999" y="113"/>
                  </a:lnTo>
                  <a:lnTo>
                    <a:pt x="988" y="113"/>
                  </a:lnTo>
                  <a:lnTo>
                    <a:pt x="976" y="113"/>
                  </a:lnTo>
                  <a:lnTo>
                    <a:pt x="964" y="113"/>
                  </a:lnTo>
                  <a:lnTo>
                    <a:pt x="953" y="113"/>
                  </a:lnTo>
                  <a:lnTo>
                    <a:pt x="941" y="113"/>
                  </a:lnTo>
                  <a:lnTo>
                    <a:pt x="930" y="113"/>
                  </a:lnTo>
                  <a:lnTo>
                    <a:pt x="918" y="113"/>
                  </a:lnTo>
                  <a:lnTo>
                    <a:pt x="906" y="113"/>
                  </a:lnTo>
                  <a:lnTo>
                    <a:pt x="894" y="113"/>
                  </a:lnTo>
                  <a:lnTo>
                    <a:pt x="883" y="113"/>
                  </a:lnTo>
                  <a:lnTo>
                    <a:pt x="872" y="113"/>
                  </a:lnTo>
                  <a:lnTo>
                    <a:pt x="860" y="113"/>
                  </a:lnTo>
                  <a:lnTo>
                    <a:pt x="848" y="113"/>
                  </a:lnTo>
                  <a:lnTo>
                    <a:pt x="836" y="113"/>
                  </a:lnTo>
                  <a:lnTo>
                    <a:pt x="825" y="113"/>
                  </a:lnTo>
                  <a:lnTo>
                    <a:pt x="814" y="113"/>
                  </a:lnTo>
                  <a:lnTo>
                    <a:pt x="802" y="113"/>
                  </a:lnTo>
                  <a:lnTo>
                    <a:pt x="790" y="113"/>
                  </a:lnTo>
                  <a:lnTo>
                    <a:pt x="778" y="113"/>
                  </a:lnTo>
                  <a:lnTo>
                    <a:pt x="767" y="113"/>
                  </a:lnTo>
                  <a:lnTo>
                    <a:pt x="756" y="113"/>
                  </a:lnTo>
                  <a:lnTo>
                    <a:pt x="744" y="113"/>
                  </a:lnTo>
                  <a:lnTo>
                    <a:pt x="732" y="113"/>
                  </a:lnTo>
                  <a:lnTo>
                    <a:pt x="720" y="113"/>
                  </a:lnTo>
                  <a:lnTo>
                    <a:pt x="709" y="113"/>
                  </a:lnTo>
                  <a:lnTo>
                    <a:pt x="698" y="113"/>
                  </a:lnTo>
                  <a:lnTo>
                    <a:pt x="686" y="113"/>
                  </a:lnTo>
                  <a:lnTo>
                    <a:pt x="674" y="113"/>
                  </a:lnTo>
                  <a:lnTo>
                    <a:pt x="662" y="113"/>
                  </a:lnTo>
                  <a:lnTo>
                    <a:pt x="651" y="113"/>
                  </a:lnTo>
                  <a:lnTo>
                    <a:pt x="640" y="113"/>
                  </a:lnTo>
                  <a:lnTo>
                    <a:pt x="628" y="113"/>
                  </a:lnTo>
                  <a:lnTo>
                    <a:pt x="616" y="113"/>
                  </a:lnTo>
                  <a:lnTo>
                    <a:pt x="604" y="113"/>
                  </a:lnTo>
                  <a:lnTo>
                    <a:pt x="593" y="113"/>
                  </a:lnTo>
                  <a:lnTo>
                    <a:pt x="582" y="113"/>
                  </a:lnTo>
                  <a:lnTo>
                    <a:pt x="570" y="113"/>
                  </a:lnTo>
                  <a:lnTo>
                    <a:pt x="558" y="113"/>
                  </a:lnTo>
                  <a:lnTo>
                    <a:pt x="546" y="113"/>
                  </a:lnTo>
                  <a:lnTo>
                    <a:pt x="535" y="113"/>
                  </a:lnTo>
                  <a:lnTo>
                    <a:pt x="524" y="113"/>
                  </a:lnTo>
                  <a:lnTo>
                    <a:pt x="512" y="113"/>
                  </a:lnTo>
                  <a:lnTo>
                    <a:pt x="500" y="113"/>
                  </a:lnTo>
                  <a:lnTo>
                    <a:pt x="488" y="113"/>
                  </a:lnTo>
                  <a:lnTo>
                    <a:pt x="477" y="113"/>
                  </a:lnTo>
                  <a:lnTo>
                    <a:pt x="465" y="113"/>
                  </a:lnTo>
                  <a:lnTo>
                    <a:pt x="454" y="113"/>
                  </a:lnTo>
                  <a:lnTo>
                    <a:pt x="442" y="113"/>
                  </a:lnTo>
                  <a:lnTo>
                    <a:pt x="430" y="113"/>
                  </a:lnTo>
                  <a:lnTo>
                    <a:pt x="419" y="113"/>
                  </a:lnTo>
                  <a:lnTo>
                    <a:pt x="407" y="113"/>
                  </a:lnTo>
                  <a:lnTo>
                    <a:pt x="396" y="113"/>
                  </a:lnTo>
                  <a:lnTo>
                    <a:pt x="384" y="113"/>
                  </a:lnTo>
                  <a:lnTo>
                    <a:pt x="372" y="113"/>
                  </a:lnTo>
                  <a:lnTo>
                    <a:pt x="361" y="113"/>
                  </a:lnTo>
                  <a:lnTo>
                    <a:pt x="349" y="113"/>
                  </a:lnTo>
                  <a:lnTo>
                    <a:pt x="338" y="113"/>
                  </a:lnTo>
                  <a:lnTo>
                    <a:pt x="326" y="113"/>
                  </a:lnTo>
                  <a:lnTo>
                    <a:pt x="314" y="113"/>
                  </a:lnTo>
                  <a:lnTo>
                    <a:pt x="303" y="113"/>
                  </a:lnTo>
                  <a:lnTo>
                    <a:pt x="291" y="113"/>
                  </a:lnTo>
                  <a:lnTo>
                    <a:pt x="279" y="113"/>
                  </a:lnTo>
                  <a:lnTo>
                    <a:pt x="268" y="113"/>
                  </a:lnTo>
                  <a:lnTo>
                    <a:pt x="256" y="113"/>
                  </a:lnTo>
                  <a:lnTo>
                    <a:pt x="245" y="113"/>
                  </a:lnTo>
                  <a:lnTo>
                    <a:pt x="232" y="113"/>
                  </a:lnTo>
                  <a:lnTo>
                    <a:pt x="220" y="113"/>
                  </a:lnTo>
                  <a:lnTo>
                    <a:pt x="209" y="113"/>
                  </a:lnTo>
                  <a:lnTo>
                    <a:pt x="198" y="113"/>
                  </a:lnTo>
                  <a:lnTo>
                    <a:pt x="186" y="113"/>
                  </a:lnTo>
                  <a:lnTo>
                    <a:pt x="174" y="113"/>
                  </a:lnTo>
                  <a:lnTo>
                    <a:pt x="162" y="113"/>
                  </a:lnTo>
                  <a:lnTo>
                    <a:pt x="151" y="113"/>
                  </a:lnTo>
                  <a:lnTo>
                    <a:pt x="140" y="113"/>
                  </a:lnTo>
                  <a:lnTo>
                    <a:pt x="128" y="113"/>
                  </a:lnTo>
                  <a:lnTo>
                    <a:pt x="116" y="113"/>
                  </a:lnTo>
                  <a:lnTo>
                    <a:pt x="104" y="113"/>
                  </a:lnTo>
                  <a:lnTo>
                    <a:pt x="93" y="113"/>
                  </a:lnTo>
                  <a:lnTo>
                    <a:pt x="82" y="113"/>
                  </a:lnTo>
                  <a:lnTo>
                    <a:pt x="70" y="113"/>
                  </a:lnTo>
                  <a:lnTo>
                    <a:pt x="58" y="113"/>
                  </a:lnTo>
                  <a:lnTo>
                    <a:pt x="46" y="113"/>
                  </a:lnTo>
                  <a:lnTo>
                    <a:pt x="35" y="113"/>
                  </a:lnTo>
                  <a:lnTo>
                    <a:pt x="23" y="113"/>
                  </a:lnTo>
                  <a:lnTo>
                    <a:pt x="12" y="113"/>
                  </a:lnTo>
                  <a:lnTo>
                    <a:pt x="0" y="113"/>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29" name="Freeform 801">
              <a:extLst>
                <a:ext uri="{FF2B5EF4-FFF2-40B4-BE49-F238E27FC236}">
                  <a16:creationId xmlns:a16="http://schemas.microsoft.com/office/drawing/2014/main" id="{B2716856-8629-4541-873B-F4FAFF542206}"/>
                </a:ext>
              </a:extLst>
            </p:cNvPr>
            <p:cNvSpPr>
              <a:spLocks/>
            </p:cNvSpPr>
            <p:nvPr/>
          </p:nvSpPr>
          <p:spPr bwMode="auto">
            <a:xfrm>
              <a:off x="404" y="3687"/>
              <a:ext cx="1477" cy="114"/>
            </a:xfrm>
            <a:custGeom>
              <a:avLst/>
              <a:gdLst>
                <a:gd name="T0" fmla="*/ 35 w 1477"/>
                <a:gd name="T1" fmla="*/ 113 h 114"/>
                <a:gd name="T2" fmla="*/ 82 w 1477"/>
                <a:gd name="T3" fmla="*/ 113 h 114"/>
                <a:gd name="T4" fmla="*/ 128 w 1477"/>
                <a:gd name="T5" fmla="*/ 113 h 114"/>
                <a:gd name="T6" fmla="*/ 174 w 1477"/>
                <a:gd name="T7" fmla="*/ 113 h 114"/>
                <a:gd name="T8" fmla="*/ 220 w 1477"/>
                <a:gd name="T9" fmla="*/ 113 h 114"/>
                <a:gd name="T10" fmla="*/ 268 w 1477"/>
                <a:gd name="T11" fmla="*/ 113 h 114"/>
                <a:gd name="T12" fmla="*/ 314 w 1477"/>
                <a:gd name="T13" fmla="*/ 113 h 114"/>
                <a:gd name="T14" fmla="*/ 361 w 1477"/>
                <a:gd name="T15" fmla="*/ 113 h 114"/>
                <a:gd name="T16" fmla="*/ 407 w 1477"/>
                <a:gd name="T17" fmla="*/ 42 h 114"/>
                <a:gd name="T18" fmla="*/ 454 w 1477"/>
                <a:gd name="T19" fmla="*/ 57 h 114"/>
                <a:gd name="T20" fmla="*/ 500 w 1477"/>
                <a:gd name="T21" fmla="*/ 78 h 114"/>
                <a:gd name="T22" fmla="*/ 546 w 1477"/>
                <a:gd name="T23" fmla="*/ 92 h 114"/>
                <a:gd name="T24" fmla="*/ 593 w 1477"/>
                <a:gd name="T25" fmla="*/ 106 h 114"/>
                <a:gd name="T26" fmla="*/ 640 w 1477"/>
                <a:gd name="T27" fmla="*/ 113 h 114"/>
                <a:gd name="T28" fmla="*/ 686 w 1477"/>
                <a:gd name="T29" fmla="*/ 113 h 114"/>
                <a:gd name="T30" fmla="*/ 732 w 1477"/>
                <a:gd name="T31" fmla="*/ 113 h 114"/>
                <a:gd name="T32" fmla="*/ 778 w 1477"/>
                <a:gd name="T33" fmla="*/ 113 h 114"/>
                <a:gd name="T34" fmla="*/ 825 w 1477"/>
                <a:gd name="T35" fmla="*/ 113 h 114"/>
                <a:gd name="T36" fmla="*/ 872 w 1477"/>
                <a:gd name="T37" fmla="*/ 113 h 114"/>
                <a:gd name="T38" fmla="*/ 918 w 1477"/>
                <a:gd name="T39" fmla="*/ 113 h 114"/>
                <a:gd name="T40" fmla="*/ 964 w 1477"/>
                <a:gd name="T41" fmla="*/ 113 h 114"/>
                <a:gd name="T42" fmla="*/ 1011 w 1477"/>
                <a:gd name="T43" fmla="*/ 113 h 114"/>
                <a:gd name="T44" fmla="*/ 1057 w 1477"/>
                <a:gd name="T45" fmla="*/ 113 h 114"/>
                <a:gd name="T46" fmla="*/ 1104 w 1477"/>
                <a:gd name="T47" fmla="*/ 113 h 114"/>
                <a:gd name="T48" fmla="*/ 1151 w 1477"/>
                <a:gd name="T49" fmla="*/ 113 h 114"/>
                <a:gd name="T50" fmla="*/ 1198 w 1477"/>
                <a:gd name="T51" fmla="*/ 113 h 114"/>
                <a:gd name="T52" fmla="*/ 1244 w 1477"/>
                <a:gd name="T53" fmla="*/ 113 h 114"/>
                <a:gd name="T54" fmla="*/ 1290 w 1477"/>
                <a:gd name="T55" fmla="*/ 113 h 114"/>
                <a:gd name="T56" fmla="*/ 1336 w 1477"/>
                <a:gd name="T57" fmla="*/ 113 h 114"/>
                <a:gd name="T58" fmla="*/ 1383 w 1477"/>
                <a:gd name="T59" fmla="*/ 113 h 114"/>
                <a:gd name="T60" fmla="*/ 1430 w 1477"/>
                <a:gd name="T61" fmla="*/ 113 h 114"/>
                <a:gd name="T62" fmla="*/ 1476 w 1477"/>
                <a:gd name="T63" fmla="*/ 113 h 114"/>
                <a:gd name="T64" fmla="*/ 1430 w 1477"/>
                <a:gd name="T65" fmla="*/ 113 h 114"/>
                <a:gd name="T66" fmla="*/ 1383 w 1477"/>
                <a:gd name="T67" fmla="*/ 113 h 114"/>
                <a:gd name="T68" fmla="*/ 1336 w 1477"/>
                <a:gd name="T69" fmla="*/ 113 h 114"/>
                <a:gd name="T70" fmla="*/ 1290 w 1477"/>
                <a:gd name="T71" fmla="*/ 113 h 114"/>
                <a:gd name="T72" fmla="*/ 1244 w 1477"/>
                <a:gd name="T73" fmla="*/ 113 h 114"/>
                <a:gd name="T74" fmla="*/ 1198 w 1477"/>
                <a:gd name="T75" fmla="*/ 113 h 114"/>
                <a:gd name="T76" fmla="*/ 1151 w 1477"/>
                <a:gd name="T77" fmla="*/ 113 h 114"/>
                <a:gd name="T78" fmla="*/ 1104 w 1477"/>
                <a:gd name="T79" fmla="*/ 113 h 114"/>
                <a:gd name="T80" fmla="*/ 1057 w 1477"/>
                <a:gd name="T81" fmla="*/ 113 h 114"/>
                <a:gd name="T82" fmla="*/ 1011 w 1477"/>
                <a:gd name="T83" fmla="*/ 113 h 114"/>
                <a:gd name="T84" fmla="*/ 964 w 1477"/>
                <a:gd name="T85" fmla="*/ 113 h 114"/>
                <a:gd name="T86" fmla="*/ 918 w 1477"/>
                <a:gd name="T87" fmla="*/ 113 h 114"/>
                <a:gd name="T88" fmla="*/ 872 w 1477"/>
                <a:gd name="T89" fmla="*/ 113 h 114"/>
                <a:gd name="T90" fmla="*/ 825 w 1477"/>
                <a:gd name="T91" fmla="*/ 113 h 114"/>
                <a:gd name="T92" fmla="*/ 778 w 1477"/>
                <a:gd name="T93" fmla="*/ 113 h 114"/>
                <a:gd name="T94" fmla="*/ 732 w 1477"/>
                <a:gd name="T95" fmla="*/ 113 h 114"/>
                <a:gd name="T96" fmla="*/ 686 w 1477"/>
                <a:gd name="T97" fmla="*/ 113 h 114"/>
                <a:gd name="T98" fmla="*/ 640 w 1477"/>
                <a:gd name="T99" fmla="*/ 113 h 114"/>
                <a:gd name="T100" fmla="*/ 593 w 1477"/>
                <a:gd name="T101" fmla="*/ 106 h 114"/>
                <a:gd name="T102" fmla="*/ 546 w 1477"/>
                <a:gd name="T103" fmla="*/ 92 h 114"/>
                <a:gd name="T104" fmla="*/ 500 w 1477"/>
                <a:gd name="T105" fmla="*/ 78 h 114"/>
                <a:gd name="T106" fmla="*/ 454 w 1477"/>
                <a:gd name="T107" fmla="*/ 57 h 114"/>
                <a:gd name="T108" fmla="*/ 407 w 1477"/>
                <a:gd name="T109" fmla="*/ 42 h 114"/>
                <a:gd name="T110" fmla="*/ 361 w 1477"/>
                <a:gd name="T111" fmla="*/ 113 h 114"/>
                <a:gd name="T112" fmla="*/ 314 w 1477"/>
                <a:gd name="T113" fmla="*/ 113 h 114"/>
                <a:gd name="T114" fmla="*/ 268 w 1477"/>
                <a:gd name="T115" fmla="*/ 113 h 114"/>
                <a:gd name="T116" fmla="*/ 220 w 1477"/>
                <a:gd name="T117" fmla="*/ 113 h 114"/>
                <a:gd name="T118" fmla="*/ 174 w 1477"/>
                <a:gd name="T119" fmla="*/ 113 h 114"/>
                <a:gd name="T120" fmla="*/ 128 w 1477"/>
                <a:gd name="T121" fmla="*/ 113 h 114"/>
                <a:gd name="T122" fmla="*/ 82 w 1477"/>
                <a:gd name="T123" fmla="*/ 113 h 114"/>
                <a:gd name="T124" fmla="*/ 35 w 1477"/>
                <a:gd name="T125" fmla="*/ 113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7" h="114">
                  <a:moveTo>
                    <a:pt x="0" y="113"/>
                  </a:moveTo>
                  <a:lnTo>
                    <a:pt x="12" y="113"/>
                  </a:lnTo>
                  <a:lnTo>
                    <a:pt x="23" y="113"/>
                  </a:lnTo>
                  <a:lnTo>
                    <a:pt x="35" y="113"/>
                  </a:lnTo>
                  <a:lnTo>
                    <a:pt x="46" y="113"/>
                  </a:lnTo>
                  <a:lnTo>
                    <a:pt x="58" y="113"/>
                  </a:lnTo>
                  <a:lnTo>
                    <a:pt x="70" y="113"/>
                  </a:lnTo>
                  <a:lnTo>
                    <a:pt x="82" y="113"/>
                  </a:lnTo>
                  <a:lnTo>
                    <a:pt x="93" y="113"/>
                  </a:lnTo>
                  <a:lnTo>
                    <a:pt x="104" y="113"/>
                  </a:lnTo>
                  <a:lnTo>
                    <a:pt x="116" y="113"/>
                  </a:lnTo>
                  <a:lnTo>
                    <a:pt x="128" y="113"/>
                  </a:lnTo>
                  <a:lnTo>
                    <a:pt x="140" y="113"/>
                  </a:lnTo>
                  <a:lnTo>
                    <a:pt x="151" y="113"/>
                  </a:lnTo>
                  <a:lnTo>
                    <a:pt x="162" y="113"/>
                  </a:lnTo>
                  <a:lnTo>
                    <a:pt x="174" y="113"/>
                  </a:lnTo>
                  <a:lnTo>
                    <a:pt x="186" y="113"/>
                  </a:lnTo>
                  <a:lnTo>
                    <a:pt x="198" y="113"/>
                  </a:lnTo>
                  <a:lnTo>
                    <a:pt x="209" y="113"/>
                  </a:lnTo>
                  <a:lnTo>
                    <a:pt x="220" y="113"/>
                  </a:lnTo>
                  <a:lnTo>
                    <a:pt x="232" y="113"/>
                  </a:lnTo>
                  <a:lnTo>
                    <a:pt x="245" y="113"/>
                  </a:lnTo>
                  <a:lnTo>
                    <a:pt x="256" y="113"/>
                  </a:lnTo>
                  <a:lnTo>
                    <a:pt x="268" y="113"/>
                  </a:lnTo>
                  <a:lnTo>
                    <a:pt x="279" y="113"/>
                  </a:lnTo>
                  <a:lnTo>
                    <a:pt x="291" y="113"/>
                  </a:lnTo>
                  <a:lnTo>
                    <a:pt x="303" y="113"/>
                  </a:lnTo>
                  <a:lnTo>
                    <a:pt x="314" y="113"/>
                  </a:lnTo>
                  <a:lnTo>
                    <a:pt x="326" y="113"/>
                  </a:lnTo>
                  <a:lnTo>
                    <a:pt x="338" y="113"/>
                  </a:lnTo>
                  <a:lnTo>
                    <a:pt x="349" y="113"/>
                  </a:lnTo>
                  <a:lnTo>
                    <a:pt x="361" y="113"/>
                  </a:lnTo>
                  <a:lnTo>
                    <a:pt x="372" y="42"/>
                  </a:lnTo>
                  <a:lnTo>
                    <a:pt x="384" y="35"/>
                  </a:lnTo>
                  <a:lnTo>
                    <a:pt x="396" y="0"/>
                  </a:lnTo>
                  <a:lnTo>
                    <a:pt x="407" y="42"/>
                  </a:lnTo>
                  <a:lnTo>
                    <a:pt x="419" y="28"/>
                  </a:lnTo>
                  <a:lnTo>
                    <a:pt x="430" y="14"/>
                  </a:lnTo>
                  <a:lnTo>
                    <a:pt x="442" y="14"/>
                  </a:lnTo>
                  <a:lnTo>
                    <a:pt x="454" y="57"/>
                  </a:lnTo>
                  <a:lnTo>
                    <a:pt x="465" y="64"/>
                  </a:lnTo>
                  <a:lnTo>
                    <a:pt x="477" y="70"/>
                  </a:lnTo>
                  <a:lnTo>
                    <a:pt x="488" y="92"/>
                  </a:lnTo>
                  <a:lnTo>
                    <a:pt x="500" y="78"/>
                  </a:lnTo>
                  <a:lnTo>
                    <a:pt x="512" y="99"/>
                  </a:lnTo>
                  <a:lnTo>
                    <a:pt x="524" y="92"/>
                  </a:lnTo>
                  <a:lnTo>
                    <a:pt x="535" y="99"/>
                  </a:lnTo>
                  <a:lnTo>
                    <a:pt x="546" y="92"/>
                  </a:lnTo>
                  <a:lnTo>
                    <a:pt x="558" y="113"/>
                  </a:lnTo>
                  <a:lnTo>
                    <a:pt x="570" y="113"/>
                  </a:lnTo>
                  <a:lnTo>
                    <a:pt x="582" y="106"/>
                  </a:lnTo>
                  <a:lnTo>
                    <a:pt x="593" y="106"/>
                  </a:lnTo>
                  <a:lnTo>
                    <a:pt x="604" y="106"/>
                  </a:lnTo>
                  <a:lnTo>
                    <a:pt x="616" y="113"/>
                  </a:lnTo>
                  <a:lnTo>
                    <a:pt x="628" y="113"/>
                  </a:lnTo>
                  <a:lnTo>
                    <a:pt x="640" y="113"/>
                  </a:lnTo>
                  <a:lnTo>
                    <a:pt x="651" y="113"/>
                  </a:lnTo>
                  <a:lnTo>
                    <a:pt x="662" y="113"/>
                  </a:lnTo>
                  <a:lnTo>
                    <a:pt x="674" y="113"/>
                  </a:lnTo>
                  <a:lnTo>
                    <a:pt x="686" y="113"/>
                  </a:lnTo>
                  <a:lnTo>
                    <a:pt x="698" y="113"/>
                  </a:lnTo>
                  <a:lnTo>
                    <a:pt x="709" y="113"/>
                  </a:lnTo>
                  <a:lnTo>
                    <a:pt x="720" y="113"/>
                  </a:lnTo>
                  <a:lnTo>
                    <a:pt x="732" y="113"/>
                  </a:lnTo>
                  <a:lnTo>
                    <a:pt x="744" y="113"/>
                  </a:lnTo>
                  <a:lnTo>
                    <a:pt x="756" y="113"/>
                  </a:lnTo>
                  <a:lnTo>
                    <a:pt x="767" y="113"/>
                  </a:lnTo>
                  <a:lnTo>
                    <a:pt x="778" y="113"/>
                  </a:lnTo>
                  <a:lnTo>
                    <a:pt x="790" y="113"/>
                  </a:lnTo>
                  <a:lnTo>
                    <a:pt x="802" y="113"/>
                  </a:lnTo>
                  <a:lnTo>
                    <a:pt x="814" y="113"/>
                  </a:lnTo>
                  <a:lnTo>
                    <a:pt x="825" y="113"/>
                  </a:lnTo>
                  <a:lnTo>
                    <a:pt x="836" y="113"/>
                  </a:lnTo>
                  <a:lnTo>
                    <a:pt x="848" y="113"/>
                  </a:lnTo>
                  <a:lnTo>
                    <a:pt x="860" y="113"/>
                  </a:lnTo>
                  <a:lnTo>
                    <a:pt x="872" y="113"/>
                  </a:lnTo>
                  <a:lnTo>
                    <a:pt x="883" y="113"/>
                  </a:lnTo>
                  <a:lnTo>
                    <a:pt x="894" y="113"/>
                  </a:lnTo>
                  <a:lnTo>
                    <a:pt x="906" y="113"/>
                  </a:lnTo>
                  <a:lnTo>
                    <a:pt x="918" y="113"/>
                  </a:lnTo>
                  <a:lnTo>
                    <a:pt x="930" y="113"/>
                  </a:lnTo>
                  <a:lnTo>
                    <a:pt x="941" y="113"/>
                  </a:lnTo>
                  <a:lnTo>
                    <a:pt x="953" y="113"/>
                  </a:lnTo>
                  <a:lnTo>
                    <a:pt x="964" y="113"/>
                  </a:lnTo>
                  <a:lnTo>
                    <a:pt x="976" y="113"/>
                  </a:lnTo>
                  <a:lnTo>
                    <a:pt x="988" y="113"/>
                  </a:lnTo>
                  <a:lnTo>
                    <a:pt x="999" y="113"/>
                  </a:lnTo>
                  <a:lnTo>
                    <a:pt x="1011" y="113"/>
                  </a:lnTo>
                  <a:lnTo>
                    <a:pt x="1022" y="113"/>
                  </a:lnTo>
                  <a:lnTo>
                    <a:pt x="1034" y="113"/>
                  </a:lnTo>
                  <a:lnTo>
                    <a:pt x="1046" y="113"/>
                  </a:lnTo>
                  <a:lnTo>
                    <a:pt x="1057" y="113"/>
                  </a:lnTo>
                  <a:lnTo>
                    <a:pt x="1069" y="113"/>
                  </a:lnTo>
                  <a:lnTo>
                    <a:pt x="1081" y="113"/>
                  </a:lnTo>
                  <a:lnTo>
                    <a:pt x="1093" y="113"/>
                  </a:lnTo>
                  <a:lnTo>
                    <a:pt x="1104" y="113"/>
                  </a:lnTo>
                  <a:lnTo>
                    <a:pt x="1116" y="113"/>
                  </a:lnTo>
                  <a:lnTo>
                    <a:pt x="1128" y="113"/>
                  </a:lnTo>
                  <a:lnTo>
                    <a:pt x="1140" y="113"/>
                  </a:lnTo>
                  <a:lnTo>
                    <a:pt x="1151" y="113"/>
                  </a:lnTo>
                  <a:lnTo>
                    <a:pt x="1162" y="113"/>
                  </a:lnTo>
                  <a:lnTo>
                    <a:pt x="1174" y="113"/>
                  </a:lnTo>
                  <a:lnTo>
                    <a:pt x="1186" y="113"/>
                  </a:lnTo>
                  <a:lnTo>
                    <a:pt x="1198" y="113"/>
                  </a:lnTo>
                  <a:lnTo>
                    <a:pt x="1209" y="113"/>
                  </a:lnTo>
                  <a:lnTo>
                    <a:pt x="1220" y="113"/>
                  </a:lnTo>
                  <a:lnTo>
                    <a:pt x="1232" y="113"/>
                  </a:lnTo>
                  <a:lnTo>
                    <a:pt x="1244" y="113"/>
                  </a:lnTo>
                  <a:lnTo>
                    <a:pt x="1256" y="113"/>
                  </a:lnTo>
                  <a:lnTo>
                    <a:pt x="1267" y="113"/>
                  </a:lnTo>
                  <a:lnTo>
                    <a:pt x="1278" y="113"/>
                  </a:lnTo>
                  <a:lnTo>
                    <a:pt x="1290" y="113"/>
                  </a:lnTo>
                  <a:lnTo>
                    <a:pt x="1302" y="113"/>
                  </a:lnTo>
                  <a:lnTo>
                    <a:pt x="1314" y="113"/>
                  </a:lnTo>
                  <a:lnTo>
                    <a:pt x="1325" y="113"/>
                  </a:lnTo>
                  <a:lnTo>
                    <a:pt x="1336" y="113"/>
                  </a:lnTo>
                  <a:lnTo>
                    <a:pt x="1348" y="113"/>
                  </a:lnTo>
                  <a:lnTo>
                    <a:pt x="1360" y="113"/>
                  </a:lnTo>
                  <a:lnTo>
                    <a:pt x="1372" y="113"/>
                  </a:lnTo>
                  <a:lnTo>
                    <a:pt x="1383" y="113"/>
                  </a:lnTo>
                  <a:lnTo>
                    <a:pt x="1394" y="113"/>
                  </a:lnTo>
                  <a:lnTo>
                    <a:pt x="1406" y="113"/>
                  </a:lnTo>
                  <a:lnTo>
                    <a:pt x="1418" y="113"/>
                  </a:lnTo>
                  <a:lnTo>
                    <a:pt x="1430" y="113"/>
                  </a:lnTo>
                  <a:lnTo>
                    <a:pt x="1441" y="113"/>
                  </a:lnTo>
                  <a:lnTo>
                    <a:pt x="1453" y="113"/>
                  </a:lnTo>
                  <a:lnTo>
                    <a:pt x="1464" y="113"/>
                  </a:lnTo>
                  <a:lnTo>
                    <a:pt x="1476" y="113"/>
                  </a:lnTo>
                  <a:lnTo>
                    <a:pt x="1464" y="113"/>
                  </a:lnTo>
                  <a:lnTo>
                    <a:pt x="1453" y="113"/>
                  </a:lnTo>
                  <a:lnTo>
                    <a:pt x="1441" y="113"/>
                  </a:lnTo>
                  <a:lnTo>
                    <a:pt x="1430" y="113"/>
                  </a:lnTo>
                  <a:lnTo>
                    <a:pt x="1418" y="113"/>
                  </a:lnTo>
                  <a:lnTo>
                    <a:pt x="1406" y="113"/>
                  </a:lnTo>
                  <a:lnTo>
                    <a:pt x="1394" y="113"/>
                  </a:lnTo>
                  <a:lnTo>
                    <a:pt x="1383" y="113"/>
                  </a:lnTo>
                  <a:lnTo>
                    <a:pt x="1372" y="113"/>
                  </a:lnTo>
                  <a:lnTo>
                    <a:pt x="1360" y="113"/>
                  </a:lnTo>
                  <a:lnTo>
                    <a:pt x="1348" y="113"/>
                  </a:lnTo>
                  <a:lnTo>
                    <a:pt x="1336" y="113"/>
                  </a:lnTo>
                  <a:lnTo>
                    <a:pt x="1325" y="113"/>
                  </a:lnTo>
                  <a:lnTo>
                    <a:pt x="1314" y="113"/>
                  </a:lnTo>
                  <a:lnTo>
                    <a:pt x="1302" y="113"/>
                  </a:lnTo>
                  <a:lnTo>
                    <a:pt x="1290" y="113"/>
                  </a:lnTo>
                  <a:lnTo>
                    <a:pt x="1278" y="113"/>
                  </a:lnTo>
                  <a:lnTo>
                    <a:pt x="1267" y="113"/>
                  </a:lnTo>
                  <a:lnTo>
                    <a:pt x="1256" y="113"/>
                  </a:lnTo>
                  <a:lnTo>
                    <a:pt x="1244" y="113"/>
                  </a:lnTo>
                  <a:lnTo>
                    <a:pt x="1232" y="113"/>
                  </a:lnTo>
                  <a:lnTo>
                    <a:pt x="1220" y="113"/>
                  </a:lnTo>
                  <a:lnTo>
                    <a:pt x="1209" y="113"/>
                  </a:lnTo>
                  <a:lnTo>
                    <a:pt x="1198" y="113"/>
                  </a:lnTo>
                  <a:lnTo>
                    <a:pt x="1186" y="113"/>
                  </a:lnTo>
                  <a:lnTo>
                    <a:pt x="1174" y="113"/>
                  </a:lnTo>
                  <a:lnTo>
                    <a:pt x="1162" y="113"/>
                  </a:lnTo>
                  <a:lnTo>
                    <a:pt x="1151" y="113"/>
                  </a:lnTo>
                  <a:lnTo>
                    <a:pt x="1140" y="113"/>
                  </a:lnTo>
                  <a:lnTo>
                    <a:pt x="1128" y="113"/>
                  </a:lnTo>
                  <a:lnTo>
                    <a:pt x="1116" y="113"/>
                  </a:lnTo>
                  <a:lnTo>
                    <a:pt x="1104" y="113"/>
                  </a:lnTo>
                  <a:lnTo>
                    <a:pt x="1093" y="113"/>
                  </a:lnTo>
                  <a:lnTo>
                    <a:pt x="1081" y="113"/>
                  </a:lnTo>
                  <a:lnTo>
                    <a:pt x="1069" y="113"/>
                  </a:lnTo>
                  <a:lnTo>
                    <a:pt x="1057" y="113"/>
                  </a:lnTo>
                  <a:lnTo>
                    <a:pt x="1046" y="113"/>
                  </a:lnTo>
                  <a:lnTo>
                    <a:pt x="1034" y="113"/>
                  </a:lnTo>
                  <a:lnTo>
                    <a:pt x="1022" y="113"/>
                  </a:lnTo>
                  <a:lnTo>
                    <a:pt x="1011" y="113"/>
                  </a:lnTo>
                  <a:lnTo>
                    <a:pt x="999" y="113"/>
                  </a:lnTo>
                  <a:lnTo>
                    <a:pt x="988" y="113"/>
                  </a:lnTo>
                  <a:lnTo>
                    <a:pt x="976" y="113"/>
                  </a:lnTo>
                  <a:lnTo>
                    <a:pt x="964" y="113"/>
                  </a:lnTo>
                  <a:lnTo>
                    <a:pt x="953" y="113"/>
                  </a:lnTo>
                  <a:lnTo>
                    <a:pt x="941" y="113"/>
                  </a:lnTo>
                  <a:lnTo>
                    <a:pt x="930" y="113"/>
                  </a:lnTo>
                  <a:lnTo>
                    <a:pt x="918" y="113"/>
                  </a:lnTo>
                  <a:lnTo>
                    <a:pt x="906" y="113"/>
                  </a:lnTo>
                  <a:lnTo>
                    <a:pt x="894" y="113"/>
                  </a:lnTo>
                  <a:lnTo>
                    <a:pt x="883" y="113"/>
                  </a:lnTo>
                  <a:lnTo>
                    <a:pt x="872" y="113"/>
                  </a:lnTo>
                  <a:lnTo>
                    <a:pt x="860" y="113"/>
                  </a:lnTo>
                  <a:lnTo>
                    <a:pt x="848" y="113"/>
                  </a:lnTo>
                  <a:lnTo>
                    <a:pt x="836" y="113"/>
                  </a:lnTo>
                  <a:lnTo>
                    <a:pt x="825" y="113"/>
                  </a:lnTo>
                  <a:lnTo>
                    <a:pt x="814" y="113"/>
                  </a:lnTo>
                  <a:lnTo>
                    <a:pt x="802" y="113"/>
                  </a:lnTo>
                  <a:lnTo>
                    <a:pt x="790" y="113"/>
                  </a:lnTo>
                  <a:lnTo>
                    <a:pt x="778" y="113"/>
                  </a:lnTo>
                  <a:lnTo>
                    <a:pt x="767" y="113"/>
                  </a:lnTo>
                  <a:lnTo>
                    <a:pt x="756" y="113"/>
                  </a:lnTo>
                  <a:lnTo>
                    <a:pt x="744" y="113"/>
                  </a:lnTo>
                  <a:lnTo>
                    <a:pt x="732" y="113"/>
                  </a:lnTo>
                  <a:lnTo>
                    <a:pt x="720" y="113"/>
                  </a:lnTo>
                  <a:lnTo>
                    <a:pt x="709" y="113"/>
                  </a:lnTo>
                  <a:lnTo>
                    <a:pt x="698" y="113"/>
                  </a:lnTo>
                  <a:lnTo>
                    <a:pt x="686" y="113"/>
                  </a:lnTo>
                  <a:lnTo>
                    <a:pt x="674" y="113"/>
                  </a:lnTo>
                  <a:lnTo>
                    <a:pt x="662" y="113"/>
                  </a:lnTo>
                  <a:lnTo>
                    <a:pt x="651" y="113"/>
                  </a:lnTo>
                  <a:lnTo>
                    <a:pt x="640" y="113"/>
                  </a:lnTo>
                  <a:lnTo>
                    <a:pt x="628" y="113"/>
                  </a:lnTo>
                  <a:lnTo>
                    <a:pt x="616" y="113"/>
                  </a:lnTo>
                  <a:lnTo>
                    <a:pt x="604" y="106"/>
                  </a:lnTo>
                  <a:lnTo>
                    <a:pt x="593" y="106"/>
                  </a:lnTo>
                  <a:lnTo>
                    <a:pt x="582" y="106"/>
                  </a:lnTo>
                  <a:lnTo>
                    <a:pt x="570" y="113"/>
                  </a:lnTo>
                  <a:lnTo>
                    <a:pt x="558" y="113"/>
                  </a:lnTo>
                  <a:lnTo>
                    <a:pt x="546" y="92"/>
                  </a:lnTo>
                  <a:lnTo>
                    <a:pt x="535" y="99"/>
                  </a:lnTo>
                  <a:lnTo>
                    <a:pt x="524" y="92"/>
                  </a:lnTo>
                  <a:lnTo>
                    <a:pt x="512" y="99"/>
                  </a:lnTo>
                  <a:lnTo>
                    <a:pt x="500" y="78"/>
                  </a:lnTo>
                  <a:lnTo>
                    <a:pt x="488" y="92"/>
                  </a:lnTo>
                  <a:lnTo>
                    <a:pt x="477" y="70"/>
                  </a:lnTo>
                  <a:lnTo>
                    <a:pt x="465" y="64"/>
                  </a:lnTo>
                  <a:lnTo>
                    <a:pt x="454" y="57"/>
                  </a:lnTo>
                  <a:lnTo>
                    <a:pt x="442" y="14"/>
                  </a:lnTo>
                  <a:lnTo>
                    <a:pt x="430" y="14"/>
                  </a:lnTo>
                  <a:lnTo>
                    <a:pt x="419" y="28"/>
                  </a:lnTo>
                  <a:lnTo>
                    <a:pt x="407" y="42"/>
                  </a:lnTo>
                  <a:lnTo>
                    <a:pt x="396" y="0"/>
                  </a:lnTo>
                  <a:lnTo>
                    <a:pt x="384" y="35"/>
                  </a:lnTo>
                  <a:lnTo>
                    <a:pt x="372" y="42"/>
                  </a:lnTo>
                  <a:lnTo>
                    <a:pt x="361" y="113"/>
                  </a:lnTo>
                  <a:lnTo>
                    <a:pt x="349" y="113"/>
                  </a:lnTo>
                  <a:lnTo>
                    <a:pt x="338" y="113"/>
                  </a:lnTo>
                  <a:lnTo>
                    <a:pt x="326" y="113"/>
                  </a:lnTo>
                  <a:lnTo>
                    <a:pt x="314" y="113"/>
                  </a:lnTo>
                  <a:lnTo>
                    <a:pt x="303" y="113"/>
                  </a:lnTo>
                  <a:lnTo>
                    <a:pt x="291" y="113"/>
                  </a:lnTo>
                  <a:lnTo>
                    <a:pt x="279" y="113"/>
                  </a:lnTo>
                  <a:lnTo>
                    <a:pt x="268" y="113"/>
                  </a:lnTo>
                  <a:lnTo>
                    <a:pt x="256" y="113"/>
                  </a:lnTo>
                  <a:lnTo>
                    <a:pt x="245" y="113"/>
                  </a:lnTo>
                  <a:lnTo>
                    <a:pt x="232" y="113"/>
                  </a:lnTo>
                  <a:lnTo>
                    <a:pt x="220" y="113"/>
                  </a:lnTo>
                  <a:lnTo>
                    <a:pt x="209" y="113"/>
                  </a:lnTo>
                  <a:lnTo>
                    <a:pt x="198" y="113"/>
                  </a:lnTo>
                  <a:lnTo>
                    <a:pt x="186" y="113"/>
                  </a:lnTo>
                  <a:lnTo>
                    <a:pt x="174" y="113"/>
                  </a:lnTo>
                  <a:lnTo>
                    <a:pt x="162" y="113"/>
                  </a:lnTo>
                  <a:lnTo>
                    <a:pt x="151" y="113"/>
                  </a:lnTo>
                  <a:lnTo>
                    <a:pt x="140" y="113"/>
                  </a:lnTo>
                  <a:lnTo>
                    <a:pt x="128" y="113"/>
                  </a:lnTo>
                  <a:lnTo>
                    <a:pt x="116" y="113"/>
                  </a:lnTo>
                  <a:lnTo>
                    <a:pt x="104" y="113"/>
                  </a:lnTo>
                  <a:lnTo>
                    <a:pt x="93" y="113"/>
                  </a:lnTo>
                  <a:lnTo>
                    <a:pt x="82" y="113"/>
                  </a:lnTo>
                  <a:lnTo>
                    <a:pt x="70" y="113"/>
                  </a:lnTo>
                  <a:lnTo>
                    <a:pt x="58" y="113"/>
                  </a:lnTo>
                  <a:lnTo>
                    <a:pt x="46" y="113"/>
                  </a:lnTo>
                  <a:lnTo>
                    <a:pt x="35" y="113"/>
                  </a:lnTo>
                  <a:lnTo>
                    <a:pt x="23" y="113"/>
                  </a:lnTo>
                  <a:lnTo>
                    <a:pt x="12" y="113"/>
                  </a:lnTo>
                  <a:lnTo>
                    <a:pt x="0" y="113"/>
                  </a:lnTo>
                </a:path>
              </a:pathLst>
            </a:custGeom>
            <a:solidFill>
              <a:srgbClr val="00FF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30" name="Freeform 802">
              <a:extLst>
                <a:ext uri="{FF2B5EF4-FFF2-40B4-BE49-F238E27FC236}">
                  <a16:creationId xmlns:a16="http://schemas.microsoft.com/office/drawing/2014/main" id="{2C0653FE-3ACF-E842-B5B8-C323CA5046B4}"/>
                </a:ext>
              </a:extLst>
            </p:cNvPr>
            <p:cNvSpPr>
              <a:spLocks/>
            </p:cNvSpPr>
            <p:nvPr/>
          </p:nvSpPr>
          <p:spPr bwMode="auto">
            <a:xfrm>
              <a:off x="388" y="2818"/>
              <a:ext cx="1493" cy="983"/>
            </a:xfrm>
            <a:custGeom>
              <a:avLst/>
              <a:gdLst>
                <a:gd name="T0" fmla="*/ 47 w 1493"/>
                <a:gd name="T1" fmla="*/ 357 h 983"/>
                <a:gd name="T2" fmla="*/ 105 w 1493"/>
                <a:gd name="T3" fmla="*/ 336 h 983"/>
                <a:gd name="T4" fmla="*/ 164 w 1493"/>
                <a:gd name="T5" fmla="*/ 150 h 983"/>
                <a:gd name="T6" fmla="*/ 223 w 1493"/>
                <a:gd name="T7" fmla="*/ 556 h 983"/>
                <a:gd name="T8" fmla="*/ 282 w 1493"/>
                <a:gd name="T9" fmla="*/ 869 h 983"/>
                <a:gd name="T10" fmla="*/ 341 w 1493"/>
                <a:gd name="T11" fmla="*/ 904 h 983"/>
                <a:gd name="T12" fmla="*/ 400 w 1493"/>
                <a:gd name="T13" fmla="*/ 869 h 983"/>
                <a:gd name="T14" fmla="*/ 459 w 1493"/>
                <a:gd name="T15" fmla="*/ 925 h 983"/>
                <a:gd name="T16" fmla="*/ 517 w 1493"/>
                <a:gd name="T17" fmla="*/ 968 h 983"/>
                <a:gd name="T18" fmla="*/ 576 w 1493"/>
                <a:gd name="T19" fmla="*/ 982 h 983"/>
                <a:gd name="T20" fmla="*/ 635 w 1493"/>
                <a:gd name="T21" fmla="*/ 982 h 983"/>
                <a:gd name="T22" fmla="*/ 693 w 1493"/>
                <a:gd name="T23" fmla="*/ 982 h 983"/>
                <a:gd name="T24" fmla="*/ 752 w 1493"/>
                <a:gd name="T25" fmla="*/ 982 h 983"/>
                <a:gd name="T26" fmla="*/ 811 w 1493"/>
                <a:gd name="T27" fmla="*/ 982 h 983"/>
                <a:gd name="T28" fmla="*/ 869 w 1493"/>
                <a:gd name="T29" fmla="*/ 982 h 983"/>
                <a:gd name="T30" fmla="*/ 928 w 1493"/>
                <a:gd name="T31" fmla="*/ 982 h 983"/>
                <a:gd name="T32" fmla="*/ 987 w 1493"/>
                <a:gd name="T33" fmla="*/ 982 h 983"/>
                <a:gd name="T34" fmla="*/ 1045 w 1493"/>
                <a:gd name="T35" fmla="*/ 982 h 983"/>
                <a:gd name="T36" fmla="*/ 1105 w 1493"/>
                <a:gd name="T37" fmla="*/ 982 h 983"/>
                <a:gd name="T38" fmla="*/ 1163 w 1493"/>
                <a:gd name="T39" fmla="*/ 982 h 983"/>
                <a:gd name="T40" fmla="*/ 1222 w 1493"/>
                <a:gd name="T41" fmla="*/ 982 h 983"/>
                <a:gd name="T42" fmla="*/ 1280 w 1493"/>
                <a:gd name="T43" fmla="*/ 982 h 983"/>
                <a:gd name="T44" fmla="*/ 1340 w 1493"/>
                <a:gd name="T45" fmla="*/ 982 h 983"/>
                <a:gd name="T46" fmla="*/ 1398 w 1493"/>
                <a:gd name="T47" fmla="*/ 982 h 983"/>
                <a:gd name="T48" fmla="*/ 1457 w 1493"/>
                <a:gd name="T49" fmla="*/ 982 h 983"/>
                <a:gd name="T50" fmla="*/ 1468 w 1493"/>
                <a:gd name="T51" fmla="*/ 982 h 983"/>
                <a:gd name="T52" fmla="*/ 1410 w 1493"/>
                <a:gd name="T53" fmla="*/ 982 h 983"/>
                <a:gd name="T54" fmla="*/ 1351 w 1493"/>
                <a:gd name="T55" fmla="*/ 982 h 983"/>
                <a:gd name="T56" fmla="*/ 1292 w 1493"/>
                <a:gd name="T57" fmla="*/ 982 h 983"/>
                <a:gd name="T58" fmla="*/ 1234 w 1493"/>
                <a:gd name="T59" fmla="*/ 982 h 983"/>
                <a:gd name="T60" fmla="*/ 1175 w 1493"/>
                <a:gd name="T61" fmla="*/ 982 h 983"/>
                <a:gd name="T62" fmla="*/ 1116 w 1493"/>
                <a:gd name="T63" fmla="*/ 982 h 983"/>
                <a:gd name="T64" fmla="*/ 1057 w 1493"/>
                <a:gd name="T65" fmla="*/ 982 h 983"/>
                <a:gd name="T66" fmla="*/ 998 w 1493"/>
                <a:gd name="T67" fmla="*/ 982 h 983"/>
                <a:gd name="T68" fmla="*/ 940 w 1493"/>
                <a:gd name="T69" fmla="*/ 982 h 983"/>
                <a:gd name="T70" fmla="*/ 881 w 1493"/>
                <a:gd name="T71" fmla="*/ 982 h 983"/>
                <a:gd name="T72" fmla="*/ 822 w 1493"/>
                <a:gd name="T73" fmla="*/ 982 h 983"/>
                <a:gd name="T74" fmla="*/ 764 w 1493"/>
                <a:gd name="T75" fmla="*/ 982 h 983"/>
                <a:gd name="T76" fmla="*/ 705 w 1493"/>
                <a:gd name="T77" fmla="*/ 982 h 983"/>
                <a:gd name="T78" fmla="*/ 647 w 1493"/>
                <a:gd name="T79" fmla="*/ 982 h 983"/>
                <a:gd name="T80" fmla="*/ 588 w 1493"/>
                <a:gd name="T81" fmla="*/ 975 h 983"/>
                <a:gd name="T82" fmla="*/ 529 w 1493"/>
                <a:gd name="T83" fmla="*/ 961 h 983"/>
                <a:gd name="T84" fmla="*/ 470 w 1493"/>
                <a:gd name="T85" fmla="*/ 932 h 983"/>
                <a:gd name="T86" fmla="*/ 411 w 1493"/>
                <a:gd name="T87" fmla="*/ 911 h 983"/>
                <a:gd name="T88" fmla="*/ 353 w 1493"/>
                <a:gd name="T89" fmla="*/ 982 h 983"/>
                <a:gd name="T90" fmla="*/ 294 w 1493"/>
                <a:gd name="T91" fmla="*/ 982 h 983"/>
                <a:gd name="T92" fmla="*/ 235 w 1493"/>
                <a:gd name="T93" fmla="*/ 982 h 983"/>
                <a:gd name="T94" fmla="*/ 176 w 1493"/>
                <a:gd name="T95" fmla="*/ 982 h 983"/>
                <a:gd name="T96" fmla="*/ 117 w 1493"/>
                <a:gd name="T97" fmla="*/ 982 h 983"/>
                <a:gd name="T98" fmla="*/ 59 w 1493"/>
                <a:gd name="T99" fmla="*/ 982 h 983"/>
                <a:gd name="T100" fmla="*/ 0 w 1493"/>
                <a:gd name="T101" fmla="*/ 982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3" h="983">
                  <a:moveTo>
                    <a:pt x="35" y="0"/>
                  </a:moveTo>
                  <a:lnTo>
                    <a:pt x="12" y="570"/>
                  </a:lnTo>
                  <a:lnTo>
                    <a:pt x="24" y="612"/>
                  </a:lnTo>
                  <a:lnTo>
                    <a:pt x="35" y="527"/>
                  </a:lnTo>
                  <a:lnTo>
                    <a:pt x="47" y="357"/>
                  </a:lnTo>
                  <a:lnTo>
                    <a:pt x="59" y="435"/>
                  </a:lnTo>
                  <a:lnTo>
                    <a:pt x="71" y="456"/>
                  </a:lnTo>
                  <a:lnTo>
                    <a:pt x="82" y="321"/>
                  </a:lnTo>
                  <a:lnTo>
                    <a:pt x="94" y="264"/>
                  </a:lnTo>
                  <a:lnTo>
                    <a:pt x="105" y="336"/>
                  </a:lnTo>
                  <a:lnTo>
                    <a:pt x="117" y="22"/>
                  </a:lnTo>
                  <a:lnTo>
                    <a:pt x="129" y="8"/>
                  </a:lnTo>
                  <a:lnTo>
                    <a:pt x="141" y="129"/>
                  </a:lnTo>
                  <a:lnTo>
                    <a:pt x="153" y="22"/>
                  </a:lnTo>
                  <a:lnTo>
                    <a:pt x="164" y="150"/>
                  </a:lnTo>
                  <a:lnTo>
                    <a:pt x="176" y="37"/>
                  </a:lnTo>
                  <a:lnTo>
                    <a:pt x="188" y="143"/>
                  </a:lnTo>
                  <a:lnTo>
                    <a:pt x="200" y="257"/>
                  </a:lnTo>
                  <a:lnTo>
                    <a:pt x="212" y="321"/>
                  </a:lnTo>
                  <a:lnTo>
                    <a:pt x="223" y="556"/>
                  </a:lnTo>
                  <a:lnTo>
                    <a:pt x="235" y="442"/>
                  </a:lnTo>
                  <a:lnTo>
                    <a:pt x="247" y="626"/>
                  </a:lnTo>
                  <a:lnTo>
                    <a:pt x="259" y="776"/>
                  </a:lnTo>
                  <a:lnTo>
                    <a:pt x="271" y="811"/>
                  </a:lnTo>
                  <a:lnTo>
                    <a:pt x="282" y="869"/>
                  </a:lnTo>
                  <a:lnTo>
                    <a:pt x="294" y="869"/>
                  </a:lnTo>
                  <a:lnTo>
                    <a:pt x="306" y="946"/>
                  </a:lnTo>
                  <a:lnTo>
                    <a:pt x="318" y="946"/>
                  </a:lnTo>
                  <a:lnTo>
                    <a:pt x="330" y="897"/>
                  </a:lnTo>
                  <a:lnTo>
                    <a:pt x="341" y="904"/>
                  </a:lnTo>
                  <a:lnTo>
                    <a:pt x="353" y="904"/>
                  </a:lnTo>
                  <a:lnTo>
                    <a:pt x="364" y="911"/>
                  </a:lnTo>
                  <a:lnTo>
                    <a:pt x="376" y="911"/>
                  </a:lnTo>
                  <a:lnTo>
                    <a:pt x="388" y="904"/>
                  </a:lnTo>
                  <a:lnTo>
                    <a:pt x="400" y="869"/>
                  </a:lnTo>
                  <a:lnTo>
                    <a:pt x="411" y="911"/>
                  </a:lnTo>
                  <a:lnTo>
                    <a:pt x="423" y="897"/>
                  </a:lnTo>
                  <a:lnTo>
                    <a:pt x="435" y="883"/>
                  </a:lnTo>
                  <a:lnTo>
                    <a:pt x="447" y="883"/>
                  </a:lnTo>
                  <a:lnTo>
                    <a:pt x="459" y="925"/>
                  </a:lnTo>
                  <a:lnTo>
                    <a:pt x="470" y="932"/>
                  </a:lnTo>
                  <a:lnTo>
                    <a:pt x="482" y="939"/>
                  </a:lnTo>
                  <a:lnTo>
                    <a:pt x="494" y="961"/>
                  </a:lnTo>
                  <a:lnTo>
                    <a:pt x="505" y="946"/>
                  </a:lnTo>
                  <a:lnTo>
                    <a:pt x="517" y="968"/>
                  </a:lnTo>
                  <a:lnTo>
                    <a:pt x="529" y="961"/>
                  </a:lnTo>
                  <a:lnTo>
                    <a:pt x="540" y="968"/>
                  </a:lnTo>
                  <a:lnTo>
                    <a:pt x="552" y="961"/>
                  </a:lnTo>
                  <a:lnTo>
                    <a:pt x="564" y="982"/>
                  </a:lnTo>
                  <a:lnTo>
                    <a:pt x="576" y="982"/>
                  </a:lnTo>
                  <a:lnTo>
                    <a:pt x="588" y="975"/>
                  </a:lnTo>
                  <a:lnTo>
                    <a:pt x="599" y="975"/>
                  </a:lnTo>
                  <a:lnTo>
                    <a:pt x="611" y="975"/>
                  </a:lnTo>
                  <a:lnTo>
                    <a:pt x="623" y="982"/>
                  </a:lnTo>
                  <a:lnTo>
                    <a:pt x="635" y="982"/>
                  </a:lnTo>
                  <a:lnTo>
                    <a:pt x="647" y="982"/>
                  </a:lnTo>
                  <a:lnTo>
                    <a:pt x="658" y="982"/>
                  </a:lnTo>
                  <a:lnTo>
                    <a:pt x="670" y="982"/>
                  </a:lnTo>
                  <a:lnTo>
                    <a:pt x="681" y="982"/>
                  </a:lnTo>
                  <a:lnTo>
                    <a:pt x="693" y="982"/>
                  </a:lnTo>
                  <a:lnTo>
                    <a:pt x="705" y="982"/>
                  </a:lnTo>
                  <a:lnTo>
                    <a:pt x="717" y="982"/>
                  </a:lnTo>
                  <a:lnTo>
                    <a:pt x="728" y="982"/>
                  </a:lnTo>
                  <a:lnTo>
                    <a:pt x="740" y="982"/>
                  </a:lnTo>
                  <a:lnTo>
                    <a:pt x="752" y="982"/>
                  </a:lnTo>
                  <a:lnTo>
                    <a:pt x="764" y="982"/>
                  </a:lnTo>
                  <a:lnTo>
                    <a:pt x="776" y="982"/>
                  </a:lnTo>
                  <a:lnTo>
                    <a:pt x="787" y="982"/>
                  </a:lnTo>
                  <a:lnTo>
                    <a:pt x="799" y="982"/>
                  </a:lnTo>
                  <a:lnTo>
                    <a:pt x="811" y="982"/>
                  </a:lnTo>
                  <a:lnTo>
                    <a:pt x="822" y="982"/>
                  </a:lnTo>
                  <a:lnTo>
                    <a:pt x="834" y="982"/>
                  </a:lnTo>
                  <a:lnTo>
                    <a:pt x="845" y="982"/>
                  </a:lnTo>
                  <a:lnTo>
                    <a:pt x="857" y="982"/>
                  </a:lnTo>
                  <a:lnTo>
                    <a:pt x="869" y="982"/>
                  </a:lnTo>
                  <a:lnTo>
                    <a:pt x="881" y="982"/>
                  </a:lnTo>
                  <a:lnTo>
                    <a:pt x="893" y="982"/>
                  </a:lnTo>
                  <a:lnTo>
                    <a:pt x="904" y="982"/>
                  </a:lnTo>
                  <a:lnTo>
                    <a:pt x="916" y="982"/>
                  </a:lnTo>
                  <a:lnTo>
                    <a:pt x="928" y="982"/>
                  </a:lnTo>
                  <a:lnTo>
                    <a:pt x="940" y="982"/>
                  </a:lnTo>
                  <a:lnTo>
                    <a:pt x="952" y="982"/>
                  </a:lnTo>
                  <a:lnTo>
                    <a:pt x="963" y="982"/>
                  </a:lnTo>
                  <a:lnTo>
                    <a:pt x="975" y="982"/>
                  </a:lnTo>
                  <a:lnTo>
                    <a:pt x="987" y="982"/>
                  </a:lnTo>
                  <a:lnTo>
                    <a:pt x="998" y="982"/>
                  </a:lnTo>
                  <a:lnTo>
                    <a:pt x="1010" y="982"/>
                  </a:lnTo>
                  <a:lnTo>
                    <a:pt x="1022" y="982"/>
                  </a:lnTo>
                  <a:lnTo>
                    <a:pt x="1033" y="982"/>
                  </a:lnTo>
                  <a:lnTo>
                    <a:pt x="1045" y="982"/>
                  </a:lnTo>
                  <a:lnTo>
                    <a:pt x="1057" y="982"/>
                  </a:lnTo>
                  <a:lnTo>
                    <a:pt x="1069" y="982"/>
                  </a:lnTo>
                  <a:lnTo>
                    <a:pt x="1081" y="982"/>
                  </a:lnTo>
                  <a:lnTo>
                    <a:pt x="1093" y="982"/>
                  </a:lnTo>
                  <a:lnTo>
                    <a:pt x="1105" y="982"/>
                  </a:lnTo>
                  <a:lnTo>
                    <a:pt x="1116" y="982"/>
                  </a:lnTo>
                  <a:lnTo>
                    <a:pt x="1128" y="982"/>
                  </a:lnTo>
                  <a:lnTo>
                    <a:pt x="1140" y="982"/>
                  </a:lnTo>
                  <a:lnTo>
                    <a:pt x="1152" y="982"/>
                  </a:lnTo>
                  <a:lnTo>
                    <a:pt x="1163" y="982"/>
                  </a:lnTo>
                  <a:lnTo>
                    <a:pt x="1175" y="982"/>
                  </a:lnTo>
                  <a:lnTo>
                    <a:pt x="1187" y="982"/>
                  </a:lnTo>
                  <a:lnTo>
                    <a:pt x="1199" y="982"/>
                  </a:lnTo>
                  <a:lnTo>
                    <a:pt x="1211" y="982"/>
                  </a:lnTo>
                  <a:lnTo>
                    <a:pt x="1222" y="982"/>
                  </a:lnTo>
                  <a:lnTo>
                    <a:pt x="1234" y="982"/>
                  </a:lnTo>
                  <a:lnTo>
                    <a:pt x="1246" y="982"/>
                  </a:lnTo>
                  <a:lnTo>
                    <a:pt x="1257" y="982"/>
                  </a:lnTo>
                  <a:lnTo>
                    <a:pt x="1269" y="982"/>
                  </a:lnTo>
                  <a:lnTo>
                    <a:pt x="1280" y="982"/>
                  </a:lnTo>
                  <a:lnTo>
                    <a:pt x="1292" y="982"/>
                  </a:lnTo>
                  <a:lnTo>
                    <a:pt x="1304" y="982"/>
                  </a:lnTo>
                  <a:lnTo>
                    <a:pt x="1316" y="982"/>
                  </a:lnTo>
                  <a:lnTo>
                    <a:pt x="1328" y="982"/>
                  </a:lnTo>
                  <a:lnTo>
                    <a:pt x="1340" y="982"/>
                  </a:lnTo>
                  <a:lnTo>
                    <a:pt x="1351" y="982"/>
                  </a:lnTo>
                  <a:lnTo>
                    <a:pt x="1363" y="982"/>
                  </a:lnTo>
                  <a:lnTo>
                    <a:pt x="1375" y="982"/>
                  </a:lnTo>
                  <a:lnTo>
                    <a:pt x="1387" y="982"/>
                  </a:lnTo>
                  <a:lnTo>
                    <a:pt x="1398" y="982"/>
                  </a:lnTo>
                  <a:lnTo>
                    <a:pt x="1410" y="982"/>
                  </a:lnTo>
                  <a:lnTo>
                    <a:pt x="1421" y="982"/>
                  </a:lnTo>
                  <a:lnTo>
                    <a:pt x="1433" y="982"/>
                  </a:lnTo>
                  <a:lnTo>
                    <a:pt x="1445" y="982"/>
                  </a:lnTo>
                  <a:lnTo>
                    <a:pt x="1457" y="982"/>
                  </a:lnTo>
                  <a:lnTo>
                    <a:pt x="1468" y="982"/>
                  </a:lnTo>
                  <a:lnTo>
                    <a:pt x="1480" y="982"/>
                  </a:lnTo>
                  <a:lnTo>
                    <a:pt x="1492" y="982"/>
                  </a:lnTo>
                  <a:lnTo>
                    <a:pt x="1480" y="982"/>
                  </a:lnTo>
                  <a:lnTo>
                    <a:pt x="1468" y="982"/>
                  </a:lnTo>
                  <a:lnTo>
                    <a:pt x="1457" y="982"/>
                  </a:lnTo>
                  <a:lnTo>
                    <a:pt x="1445" y="982"/>
                  </a:lnTo>
                  <a:lnTo>
                    <a:pt x="1433" y="982"/>
                  </a:lnTo>
                  <a:lnTo>
                    <a:pt x="1421" y="982"/>
                  </a:lnTo>
                  <a:lnTo>
                    <a:pt x="1410" y="982"/>
                  </a:lnTo>
                  <a:lnTo>
                    <a:pt x="1398" y="982"/>
                  </a:lnTo>
                  <a:lnTo>
                    <a:pt x="1387" y="982"/>
                  </a:lnTo>
                  <a:lnTo>
                    <a:pt x="1375" y="982"/>
                  </a:lnTo>
                  <a:lnTo>
                    <a:pt x="1363" y="982"/>
                  </a:lnTo>
                  <a:lnTo>
                    <a:pt x="1351" y="982"/>
                  </a:lnTo>
                  <a:lnTo>
                    <a:pt x="1340" y="982"/>
                  </a:lnTo>
                  <a:lnTo>
                    <a:pt x="1328" y="982"/>
                  </a:lnTo>
                  <a:lnTo>
                    <a:pt x="1316" y="982"/>
                  </a:lnTo>
                  <a:lnTo>
                    <a:pt x="1304" y="982"/>
                  </a:lnTo>
                  <a:lnTo>
                    <a:pt x="1292" y="982"/>
                  </a:lnTo>
                  <a:lnTo>
                    <a:pt x="1280" y="982"/>
                  </a:lnTo>
                  <a:lnTo>
                    <a:pt x="1269" y="982"/>
                  </a:lnTo>
                  <a:lnTo>
                    <a:pt x="1257" y="982"/>
                  </a:lnTo>
                  <a:lnTo>
                    <a:pt x="1246" y="982"/>
                  </a:lnTo>
                  <a:lnTo>
                    <a:pt x="1234" y="982"/>
                  </a:lnTo>
                  <a:lnTo>
                    <a:pt x="1222" y="982"/>
                  </a:lnTo>
                  <a:lnTo>
                    <a:pt x="1211" y="982"/>
                  </a:lnTo>
                  <a:lnTo>
                    <a:pt x="1199" y="982"/>
                  </a:lnTo>
                  <a:lnTo>
                    <a:pt x="1187" y="982"/>
                  </a:lnTo>
                  <a:lnTo>
                    <a:pt x="1175" y="982"/>
                  </a:lnTo>
                  <a:lnTo>
                    <a:pt x="1163" y="982"/>
                  </a:lnTo>
                  <a:lnTo>
                    <a:pt x="1152" y="982"/>
                  </a:lnTo>
                  <a:lnTo>
                    <a:pt x="1140" y="982"/>
                  </a:lnTo>
                  <a:lnTo>
                    <a:pt x="1128" y="982"/>
                  </a:lnTo>
                  <a:lnTo>
                    <a:pt x="1116" y="982"/>
                  </a:lnTo>
                  <a:lnTo>
                    <a:pt x="1105" y="982"/>
                  </a:lnTo>
                  <a:lnTo>
                    <a:pt x="1093" y="982"/>
                  </a:lnTo>
                  <a:lnTo>
                    <a:pt x="1081" y="982"/>
                  </a:lnTo>
                  <a:lnTo>
                    <a:pt x="1069" y="982"/>
                  </a:lnTo>
                  <a:lnTo>
                    <a:pt x="1057" y="982"/>
                  </a:lnTo>
                  <a:lnTo>
                    <a:pt x="1045" y="982"/>
                  </a:lnTo>
                  <a:lnTo>
                    <a:pt x="1033" y="982"/>
                  </a:lnTo>
                  <a:lnTo>
                    <a:pt x="1022" y="982"/>
                  </a:lnTo>
                  <a:lnTo>
                    <a:pt x="1010" y="982"/>
                  </a:lnTo>
                  <a:lnTo>
                    <a:pt x="998" y="982"/>
                  </a:lnTo>
                  <a:lnTo>
                    <a:pt x="987" y="982"/>
                  </a:lnTo>
                  <a:lnTo>
                    <a:pt x="975" y="982"/>
                  </a:lnTo>
                  <a:lnTo>
                    <a:pt x="963" y="982"/>
                  </a:lnTo>
                  <a:lnTo>
                    <a:pt x="952" y="982"/>
                  </a:lnTo>
                  <a:lnTo>
                    <a:pt x="940" y="982"/>
                  </a:lnTo>
                  <a:lnTo>
                    <a:pt x="928" y="982"/>
                  </a:lnTo>
                  <a:lnTo>
                    <a:pt x="916" y="982"/>
                  </a:lnTo>
                  <a:lnTo>
                    <a:pt x="904" y="982"/>
                  </a:lnTo>
                  <a:lnTo>
                    <a:pt x="893" y="982"/>
                  </a:lnTo>
                  <a:lnTo>
                    <a:pt x="881" y="982"/>
                  </a:lnTo>
                  <a:lnTo>
                    <a:pt x="869" y="982"/>
                  </a:lnTo>
                  <a:lnTo>
                    <a:pt x="857" y="982"/>
                  </a:lnTo>
                  <a:lnTo>
                    <a:pt x="845" y="982"/>
                  </a:lnTo>
                  <a:lnTo>
                    <a:pt x="834" y="982"/>
                  </a:lnTo>
                  <a:lnTo>
                    <a:pt x="822" y="982"/>
                  </a:lnTo>
                  <a:lnTo>
                    <a:pt x="811" y="982"/>
                  </a:lnTo>
                  <a:lnTo>
                    <a:pt x="799" y="982"/>
                  </a:lnTo>
                  <a:lnTo>
                    <a:pt x="787" y="982"/>
                  </a:lnTo>
                  <a:lnTo>
                    <a:pt x="776" y="982"/>
                  </a:lnTo>
                  <a:lnTo>
                    <a:pt x="764" y="982"/>
                  </a:lnTo>
                  <a:lnTo>
                    <a:pt x="752" y="982"/>
                  </a:lnTo>
                  <a:lnTo>
                    <a:pt x="740" y="982"/>
                  </a:lnTo>
                  <a:lnTo>
                    <a:pt x="728" y="982"/>
                  </a:lnTo>
                  <a:lnTo>
                    <a:pt x="717" y="982"/>
                  </a:lnTo>
                  <a:lnTo>
                    <a:pt x="705" y="982"/>
                  </a:lnTo>
                  <a:lnTo>
                    <a:pt x="693" y="982"/>
                  </a:lnTo>
                  <a:lnTo>
                    <a:pt x="681" y="982"/>
                  </a:lnTo>
                  <a:lnTo>
                    <a:pt x="670" y="982"/>
                  </a:lnTo>
                  <a:lnTo>
                    <a:pt x="658" y="982"/>
                  </a:lnTo>
                  <a:lnTo>
                    <a:pt x="647" y="982"/>
                  </a:lnTo>
                  <a:lnTo>
                    <a:pt x="635" y="982"/>
                  </a:lnTo>
                  <a:lnTo>
                    <a:pt x="623" y="982"/>
                  </a:lnTo>
                  <a:lnTo>
                    <a:pt x="611" y="975"/>
                  </a:lnTo>
                  <a:lnTo>
                    <a:pt x="599" y="975"/>
                  </a:lnTo>
                  <a:lnTo>
                    <a:pt x="588" y="975"/>
                  </a:lnTo>
                  <a:lnTo>
                    <a:pt x="576" y="982"/>
                  </a:lnTo>
                  <a:lnTo>
                    <a:pt x="564" y="982"/>
                  </a:lnTo>
                  <a:lnTo>
                    <a:pt x="552" y="961"/>
                  </a:lnTo>
                  <a:lnTo>
                    <a:pt x="540" y="968"/>
                  </a:lnTo>
                  <a:lnTo>
                    <a:pt x="529" y="961"/>
                  </a:lnTo>
                  <a:lnTo>
                    <a:pt x="517" y="968"/>
                  </a:lnTo>
                  <a:lnTo>
                    <a:pt x="505" y="946"/>
                  </a:lnTo>
                  <a:lnTo>
                    <a:pt x="494" y="961"/>
                  </a:lnTo>
                  <a:lnTo>
                    <a:pt x="482" y="939"/>
                  </a:lnTo>
                  <a:lnTo>
                    <a:pt x="470" y="932"/>
                  </a:lnTo>
                  <a:lnTo>
                    <a:pt x="459" y="925"/>
                  </a:lnTo>
                  <a:lnTo>
                    <a:pt x="447" y="883"/>
                  </a:lnTo>
                  <a:lnTo>
                    <a:pt x="435" y="883"/>
                  </a:lnTo>
                  <a:lnTo>
                    <a:pt x="423" y="897"/>
                  </a:lnTo>
                  <a:lnTo>
                    <a:pt x="411" y="911"/>
                  </a:lnTo>
                  <a:lnTo>
                    <a:pt x="400" y="869"/>
                  </a:lnTo>
                  <a:lnTo>
                    <a:pt x="388" y="904"/>
                  </a:lnTo>
                  <a:lnTo>
                    <a:pt x="376" y="911"/>
                  </a:lnTo>
                  <a:lnTo>
                    <a:pt x="364" y="982"/>
                  </a:lnTo>
                  <a:lnTo>
                    <a:pt x="353" y="982"/>
                  </a:lnTo>
                  <a:lnTo>
                    <a:pt x="341" y="982"/>
                  </a:lnTo>
                  <a:lnTo>
                    <a:pt x="330" y="982"/>
                  </a:lnTo>
                  <a:lnTo>
                    <a:pt x="318" y="982"/>
                  </a:lnTo>
                  <a:lnTo>
                    <a:pt x="306" y="982"/>
                  </a:lnTo>
                  <a:lnTo>
                    <a:pt x="294" y="982"/>
                  </a:lnTo>
                  <a:lnTo>
                    <a:pt x="282" y="982"/>
                  </a:lnTo>
                  <a:lnTo>
                    <a:pt x="271" y="982"/>
                  </a:lnTo>
                  <a:lnTo>
                    <a:pt x="259" y="982"/>
                  </a:lnTo>
                  <a:lnTo>
                    <a:pt x="247" y="982"/>
                  </a:lnTo>
                  <a:lnTo>
                    <a:pt x="235" y="982"/>
                  </a:lnTo>
                  <a:lnTo>
                    <a:pt x="223" y="982"/>
                  </a:lnTo>
                  <a:lnTo>
                    <a:pt x="212" y="982"/>
                  </a:lnTo>
                  <a:lnTo>
                    <a:pt x="200" y="982"/>
                  </a:lnTo>
                  <a:lnTo>
                    <a:pt x="188" y="982"/>
                  </a:lnTo>
                  <a:lnTo>
                    <a:pt x="176" y="982"/>
                  </a:lnTo>
                  <a:lnTo>
                    <a:pt x="164" y="982"/>
                  </a:lnTo>
                  <a:lnTo>
                    <a:pt x="153" y="982"/>
                  </a:lnTo>
                  <a:lnTo>
                    <a:pt x="141" y="982"/>
                  </a:lnTo>
                  <a:lnTo>
                    <a:pt x="129" y="982"/>
                  </a:lnTo>
                  <a:lnTo>
                    <a:pt x="117" y="982"/>
                  </a:lnTo>
                  <a:lnTo>
                    <a:pt x="105" y="982"/>
                  </a:lnTo>
                  <a:lnTo>
                    <a:pt x="94" y="982"/>
                  </a:lnTo>
                  <a:lnTo>
                    <a:pt x="82" y="982"/>
                  </a:lnTo>
                  <a:lnTo>
                    <a:pt x="71" y="982"/>
                  </a:lnTo>
                  <a:lnTo>
                    <a:pt x="59" y="982"/>
                  </a:lnTo>
                  <a:lnTo>
                    <a:pt x="47" y="982"/>
                  </a:lnTo>
                  <a:lnTo>
                    <a:pt x="35" y="982"/>
                  </a:lnTo>
                  <a:lnTo>
                    <a:pt x="24" y="982"/>
                  </a:lnTo>
                  <a:lnTo>
                    <a:pt x="12" y="982"/>
                  </a:lnTo>
                  <a:lnTo>
                    <a:pt x="0" y="982"/>
                  </a:lnTo>
                  <a:lnTo>
                    <a:pt x="35" y="0"/>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331" name="Line 803">
              <a:extLst>
                <a:ext uri="{FF2B5EF4-FFF2-40B4-BE49-F238E27FC236}">
                  <a16:creationId xmlns:a16="http://schemas.microsoft.com/office/drawing/2014/main" id="{BF10AD21-86DC-8A4F-BEA6-DFBDDAEF58C9}"/>
                </a:ext>
              </a:extLst>
            </p:cNvPr>
            <p:cNvSpPr>
              <a:spLocks noChangeShapeType="1"/>
            </p:cNvSpPr>
            <p:nvPr/>
          </p:nvSpPr>
          <p:spPr bwMode="auto">
            <a:xfrm>
              <a:off x="2440" y="3791"/>
              <a:ext cx="1473"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32" name="Line 804">
              <a:extLst>
                <a:ext uri="{FF2B5EF4-FFF2-40B4-BE49-F238E27FC236}">
                  <a16:creationId xmlns:a16="http://schemas.microsoft.com/office/drawing/2014/main" id="{B932BA4D-29BC-1948-A29B-C5F494C791EA}"/>
                </a:ext>
              </a:extLst>
            </p:cNvPr>
            <p:cNvSpPr>
              <a:spLocks noChangeShapeType="1"/>
            </p:cNvSpPr>
            <p:nvPr/>
          </p:nvSpPr>
          <p:spPr bwMode="auto">
            <a:xfrm flipV="1">
              <a:off x="2430" y="3772"/>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33" name="Line 805">
              <a:extLst>
                <a:ext uri="{FF2B5EF4-FFF2-40B4-BE49-F238E27FC236}">
                  <a16:creationId xmlns:a16="http://schemas.microsoft.com/office/drawing/2014/main" id="{F8222063-27E7-1B40-A2F6-40A3BB4E50A9}"/>
                </a:ext>
              </a:extLst>
            </p:cNvPr>
            <p:cNvSpPr>
              <a:spLocks noChangeShapeType="1"/>
            </p:cNvSpPr>
            <p:nvPr/>
          </p:nvSpPr>
          <p:spPr bwMode="auto">
            <a:xfrm flipV="1">
              <a:off x="2544"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34" name="Line 806">
              <a:extLst>
                <a:ext uri="{FF2B5EF4-FFF2-40B4-BE49-F238E27FC236}">
                  <a16:creationId xmlns:a16="http://schemas.microsoft.com/office/drawing/2014/main" id="{31AA2970-18C7-444E-80E5-7C4DFCFFC15D}"/>
                </a:ext>
              </a:extLst>
            </p:cNvPr>
            <p:cNvSpPr>
              <a:spLocks noChangeShapeType="1"/>
            </p:cNvSpPr>
            <p:nvPr/>
          </p:nvSpPr>
          <p:spPr bwMode="auto">
            <a:xfrm flipV="1">
              <a:off x="2611"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35" name="Line 807">
              <a:extLst>
                <a:ext uri="{FF2B5EF4-FFF2-40B4-BE49-F238E27FC236}">
                  <a16:creationId xmlns:a16="http://schemas.microsoft.com/office/drawing/2014/main" id="{7995CF34-D38C-E34D-B09B-6AC6C503A2B3}"/>
                </a:ext>
              </a:extLst>
            </p:cNvPr>
            <p:cNvSpPr>
              <a:spLocks noChangeShapeType="1"/>
            </p:cNvSpPr>
            <p:nvPr/>
          </p:nvSpPr>
          <p:spPr bwMode="auto">
            <a:xfrm flipV="1">
              <a:off x="2655"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36" name="Line 808">
              <a:extLst>
                <a:ext uri="{FF2B5EF4-FFF2-40B4-BE49-F238E27FC236}">
                  <a16:creationId xmlns:a16="http://schemas.microsoft.com/office/drawing/2014/main" id="{F549BE66-1B91-F840-A9A7-D3364CFBF068}"/>
                </a:ext>
              </a:extLst>
            </p:cNvPr>
            <p:cNvSpPr>
              <a:spLocks noChangeShapeType="1"/>
            </p:cNvSpPr>
            <p:nvPr/>
          </p:nvSpPr>
          <p:spPr bwMode="auto">
            <a:xfrm flipV="1">
              <a:off x="2693"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37" name="Line 809">
              <a:extLst>
                <a:ext uri="{FF2B5EF4-FFF2-40B4-BE49-F238E27FC236}">
                  <a16:creationId xmlns:a16="http://schemas.microsoft.com/office/drawing/2014/main" id="{1CBCDC36-6139-1340-93FC-4036988BDC20}"/>
                </a:ext>
              </a:extLst>
            </p:cNvPr>
            <p:cNvSpPr>
              <a:spLocks noChangeShapeType="1"/>
            </p:cNvSpPr>
            <p:nvPr/>
          </p:nvSpPr>
          <p:spPr bwMode="auto">
            <a:xfrm flipV="1">
              <a:off x="2724"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38" name="Line 810">
              <a:extLst>
                <a:ext uri="{FF2B5EF4-FFF2-40B4-BE49-F238E27FC236}">
                  <a16:creationId xmlns:a16="http://schemas.microsoft.com/office/drawing/2014/main" id="{F79D8EE9-BF2F-084C-947E-D9CC81C6476A}"/>
                </a:ext>
              </a:extLst>
            </p:cNvPr>
            <p:cNvSpPr>
              <a:spLocks noChangeShapeType="1"/>
            </p:cNvSpPr>
            <p:nvPr/>
          </p:nvSpPr>
          <p:spPr bwMode="auto">
            <a:xfrm flipV="1">
              <a:off x="2750"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39" name="Line 811">
              <a:extLst>
                <a:ext uri="{FF2B5EF4-FFF2-40B4-BE49-F238E27FC236}">
                  <a16:creationId xmlns:a16="http://schemas.microsoft.com/office/drawing/2014/main" id="{0F238AA5-6876-A144-A1DD-A032E0E92DD2}"/>
                </a:ext>
              </a:extLst>
            </p:cNvPr>
            <p:cNvSpPr>
              <a:spLocks noChangeShapeType="1"/>
            </p:cNvSpPr>
            <p:nvPr/>
          </p:nvSpPr>
          <p:spPr bwMode="auto">
            <a:xfrm flipV="1">
              <a:off x="2770"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0" name="Line 812">
              <a:extLst>
                <a:ext uri="{FF2B5EF4-FFF2-40B4-BE49-F238E27FC236}">
                  <a16:creationId xmlns:a16="http://schemas.microsoft.com/office/drawing/2014/main" id="{B630B68F-0F97-174C-B58A-468A956EC9BE}"/>
                </a:ext>
              </a:extLst>
            </p:cNvPr>
            <p:cNvSpPr>
              <a:spLocks noChangeShapeType="1"/>
            </p:cNvSpPr>
            <p:nvPr/>
          </p:nvSpPr>
          <p:spPr bwMode="auto">
            <a:xfrm flipV="1">
              <a:off x="2788"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1" name="Line 813">
              <a:extLst>
                <a:ext uri="{FF2B5EF4-FFF2-40B4-BE49-F238E27FC236}">
                  <a16:creationId xmlns:a16="http://schemas.microsoft.com/office/drawing/2014/main" id="{309A28E1-F9E0-6948-BAAB-969755ECE224}"/>
                </a:ext>
              </a:extLst>
            </p:cNvPr>
            <p:cNvSpPr>
              <a:spLocks noChangeShapeType="1"/>
            </p:cNvSpPr>
            <p:nvPr/>
          </p:nvSpPr>
          <p:spPr bwMode="auto">
            <a:xfrm flipV="1">
              <a:off x="2807"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2" name="Line 814">
              <a:extLst>
                <a:ext uri="{FF2B5EF4-FFF2-40B4-BE49-F238E27FC236}">
                  <a16:creationId xmlns:a16="http://schemas.microsoft.com/office/drawing/2014/main" id="{280B3848-99DB-194D-BC39-BE7CE77A6421}"/>
                </a:ext>
              </a:extLst>
            </p:cNvPr>
            <p:cNvSpPr>
              <a:spLocks noChangeShapeType="1"/>
            </p:cNvSpPr>
            <p:nvPr/>
          </p:nvSpPr>
          <p:spPr bwMode="auto">
            <a:xfrm flipV="1">
              <a:off x="2807" y="3772"/>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3" name="Line 815">
              <a:extLst>
                <a:ext uri="{FF2B5EF4-FFF2-40B4-BE49-F238E27FC236}">
                  <a16:creationId xmlns:a16="http://schemas.microsoft.com/office/drawing/2014/main" id="{EE04134C-866B-C443-A289-CCAD2AEF872A}"/>
                </a:ext>
              </a:extLst>
            </p:cNvPr>
            <p:cNvSpPr>
              <a:spLocks noChangeShapeType="1"/>
            </p:cNvSpPr>
            <p:nvPr/>
          </p:nvSpPr>
          <p:spPr bwMode="auto">
            <a:xfrm flipV="1">
              <a:off x="2919"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4" name="Line 816">
              <a:extLst>
                <a:ext uri="{FF2B5EF4-FFF2-40B4-BE49-F238E27FC236}">
                  <a16:creationId xmlns:a16="http://schemas.microsoft.com/office/drawing/2014/main" id="{71CD2B6D-BFB9-1F42-B9A1-38DE0FE53347}"/>
                </a:ext>
              </a:extLst>
            </p:cNvPr>
            <p:cNvSpPr>
              <a:spLocks noChangeShapeType="1"/>
            </p:cNvSpPr>
            <p:nvPr/>
          </p:nvSpPr>
          <p:spPr bwMode="auto">
            <a:xfrm flipV="1">
              <a:off x="2987"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5" name="Line 817">
              <a:extLst>
                <a:ext uri="{FF2B5EF4-FFF2-40B4-BE49-F238E27FC236}">
                  <a16:creationId xmlns:a16="http://schemas.microsoft.com/office/drawing/2014/main" id="{51101563-6114-794B-AA69-D31A0D3FD530}"/>
                </a:ext>
              </a:extLst>
            </p:cNvPr>
            <p:cNvSpPr>
              <a:spLocks noChangeShapeType="1"/>
            </p:cNvSpPr>
            <p:nvPr/>
          </p:nvSpPr>
          <p:spPr bwMode="auto">
            <a:xfrm flipV="1">
              <a:off x="3031"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6" name="Line 818">
              <a:extLst>
                <a:ext uri="{FF2B5EF4-FFF2-40B4-BE49-F238E27FC236}">
                  <a16:creationId xmlns:a16="http://schemas.microsoft.com/office/drawing/2014/main" id="{C582B153-DECC-7C4F-BB62-AE91553E4DB9}"/>
                </a:ext>
              </a:extLst>
            </p:cNvPr>
            <p:cNvSpPr>
              <a:spLocks noChangeShapeType="1"/>
            </p:cNvSpPr>
            <p:nvPr/>
          </p:nvSpPr>
          <p:spPr bwMode="auto">
            <a:xfrm flipV="1">
              <a:off x="3068"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7" name="Line 819">
              <a:extLst>
                <a:ext uri="{FF2B5EF4-FFF2-40B4-BE49-F238E27FC236}">
                  <a16:creationId xmlns:a16="http://schemas.microsoft.com/office/drawing/2014/main" id="{FF4BF0BB-C11F-224F-A8CD-9C22CDFB67F6}"/>
                </a:ext>
              </a:extLst>
            </p:cNvPr>
            <p:cNvSpPr>
              <a:spLocks noChangeShapeType="1"/>
            </p:cNvSpPr>
            <p:nvPr/>
          </p:nvSpPr>
          <p:spPr bwMode="auto">
            <a:xfrm flipV="1">
              <a:off x="3101"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8" name="Line 820">
              <a:extLst>
                <a:ext uri="{FF2B5EF4-FFF2-40B4-BE49-F238E27FC236}">
                  <a16:creationId xmlns:a16="http://schemas.microsoft.com/office/drawing/2014/main" id="{45DED041-14A6-BD42-98BC-9AA39302864D}"/>
                </a:ext>
              </a:extLst>
            </p:cNvPr>
            <p:cNvSpPr>
              <a:spLocks noChangeShapeType="1"/>
            </p:cNvSpPr>
            <p:nvPr/>
          </p:nvSpPr>
          <p:spPr bwMode="auto">
            <a:xfrm flipV="1">
              <a:off x="3122"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49" name="Line 821">
              <a:extLst>
                <a:ext uri="{FF2B5EF4-FFF2-40B4-BE49-F238E27FC236}">
                  <a16:creationId xmlns:a16="http://schemas.microsoft.com/office/drawing/2014/main" id="{731F42DA-6DB8-BA40-88D9-7F8B7F0DBADD}"/>
                </a:ext>
              </a:extLst>
            </p:cNvPr>
            <p:cNvSpPr>
              <a:spLocks noChangeShapeType="1"/>
            </p:cNvSpPr>
            <p:nvPr/>
          </p:nvSpPr>
          <p:spPr bwMode="auto">
            <a:xfrm flipV="1">
              <a:off x="3144"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0" name="Line 822">
              <a:extLst>
                <a:ext uri="{FF2B5EF4-FFF2-40B4-BE49-F238E27FC236}">
                  <a16:creationId xmlns:a16="http://schemas.microsoft.com/office/drawing/2014/main" id="{404BFB03-A4D8-A34E-8570-C7FD7C408F79}"/>
                </a:ext>
              </a:extLst>
            </p:cNvPr>
            <p:cNvSpPr>
              <a:spLocks noChangeShapeType="1"/>
            </p:cNvSpPr>
            <p:nvPr/>
          </p:nvSpPr>
          <p:spPr bwMode="auto">
            <a:xfrm flipV="1">
              <a:off x="3165"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1" name="Line 823">
              <a:extLst>
                <a:ext uri="{FF2B5EF4-FFF2-40B4-BE49-F238E27FC236}">
                  <a16:creationId xmlns:a16="http://schemas.microsoft.com/office/drawing/2014/main" id="{7DC75D6D-2786-A540-BF3A-3AF2983EEF0A}"/>
                </a:ext>
              </a:extLst>
            </p:cNvPr>
            <p:cNvSpPr>
              <a:spLocks noChangeShapeType="1"/>
            </p:cNvSpPr>
            <p:nvPr/>
          </p:nvSpPr>
          <p:spPr bwMode="auto">
            <a:xfrm flipV="1">
              <a:off x="3183"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2" name="Line 824">
              <a:extLst>
                <a:ext uri="{FF2B5EF4-FFF2-40B4-BE49-F238E27FC236}">
                  <a16:creationId xmlns:a16="http://schemas.microsoft.com/office/drawing/2014/main" id="{47864091-D32E-8047-B540-7FDF680FB8CD}"/>
                </a:ext>
              </a:extLst>
            </p:cNvPr>
            <p:cNvSpPr>
              <a:spLocks noChangeShapeType="1"/>
            </p:cNvSpPr>
            <p:nvPr/>
          </p:nvSpPr>
          <p:spPr bwMode="auto">
            <a:xfrm flipV="1">
              <a:off x="3183" y="3772"/>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3" name="Line 825">
              <a:extLst>
                <a:ext uri="{FF2B5EF4-FFF2-40B4-BE49-F238E27FC236}">
                  <a16:creationId xmlns:a16="http://schemas.microsoft.com/office/drawing/2014/main" id="{B09F3A17-A70F-F943-9DE8-83A447A0B29C}"/>
                </a:ext>
              </a:extLst>
            </p:cNvPr>
            <p:cNvSpPr>
              <a:spLocks noChangeShapeType="1"/>
            </p:cNvSpPr>
            <p:nvPr/>
          </p:nvSpPr>
          <p:spPr bwMode="auto">
            <a:xfrm flipV="1">
              <a:off x="3294"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4" name="Line 826">
              <a:extLst>
                <a:ext uri="{FF2B5EF4-FFF2-40B4-BE49-F238E27FC236}">
                  <a16:creationId xmlns:a16="http://schemas.microsoft.com/office/drawing/2014/main" id="{F2903614-DF11-154A-996F-ABCCA64F1F5B}"/>
                </a:ext>
              </a:extLst>
            </p:cNvPr>
            <p:cNvSpPr>
              <a:spLocks noChangeShapeType="1"/>
            </p:cNvSpPr>
            <p:nvPr/>
          </p:nvSpPr>
          <p:spPr bwMode="auto">
            <a:xfrm flipV="1">
              <a:off x="3362"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5" name="Line 827">
              <a:extLst>
                <a:ext uri="{FF2B5EF4-FFF2-40B4-BE49-F238E27FC236}">
                  <a16:creationId xmlns:a16="http://schemas.microsoft.com/office/drawing/2014/main" id="{46342631-36AB-6240-BC99-AE8F0745E939}"/>
                </a:ext>
              </a:extLst>
            </p:cNvPr>
            <p:cNvSpPr>
              <a:spLocks noChangeShapeType="1"/>
            </p:cNvSpPr>
            <p:nvPr/>
          </p:nvSpPr>
          <p:spPr bwMode="auto">
            <a:xfrm flipV="1">
              <a:off x="3405"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6" name="Line 828">
              <a:extLst>
                <a:ext uri="{FF2B5EF4-FFF2-40B4-BE49-F238E27FC236}">
                  <a16:creationId xmlns:a16="http://schemas.microsoft.com/office/drawing/2014/main" id="{08D014B7-190E-964F-A02E-91E1AFC39422}"/>
                </a:ext>
              </a:extLst>
            </p:cNvPr>
            <p:cNvSpPr>
              <a:spLocks noChangeShapeType="1"/>
            </p:cNvSpPr>
            <p:nvPr/>
          </p:nvSpPr>
          <p:spPr bwMode="auto">
            <a:xfrm flipV="1">
              <a:off x="3445"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7" name="Line 829">
              <a:extLst>
                <a:ext uri="{FF2B5EF4-FFF2-40B4-BE49-F238E27FC236}">
                  <a16:creationId xmlns:a16="http://schemas.microsoft.com/office/drawing/2014/main" id="{F7235471-C746-0749-8F60-752A93BE0295}"/>
                </a:ext>
              </a:extLst>
            </p:cNvPr>
            <p:cNvSpPr>
              <a:spLocks noChangeShapeType="1"/>
            </p:cNvSpPr>
            <p:nvPr/>
          </p:nvSpPr>
          <p:spPr bwMode="auto">
            <a:xfrm flipV="1">
              <a:off x="3473"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8" name="Line 830">
              <a:extLst>
                <a:ext uri="{FF2B5EF4-FFF2-40B4-BE49-F238E27FC236}">
                  <a16:creationId xmlns:a16="http://schemas.microsoft.com/office/drawing/2014/main" id="{4DA59C9A-FFED-3547-B4EB-A4C722A67B63}"/>
                </a:ext>
              </a:extLst>
            </p:cNvPr>
            <p:cNvSpPr>
              <a:spLocks noChangeShapeType="1"/>
            </p:cNvSpPr>
            <p:nvPr/>
          </p:nvSpPr>
          <p:spPr bwMode="auto">
            <a:xfrm flipV="1">
              <a:off x="3497"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59" name="Line 831">
              <a:extLst>
                <a:ext uri="{FF2B5EF4-FFF2-40B4-BE49-F238E27FC236}">
                  <a16:creationId xmlns:a16="http://schemas.microsoft.com/office/drawing/2014/main" id="{BEFB3AD7-F034-9B4E-BED7-9EC29122E094}"/>
                </a:ext>
              </a:extLst>
            </p:cNvPr>
            <p:cNvSpPr>
              <a:spLocks noChangeShapeType="1"/>
            </p:cNvSpPr>
            <p:nvPr/>
          </p:nvSpPr>
          <p:spPr bwMode="auto">
            <a:xfrm flipV="1">
              <a:off x="3520"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0" name="Line 832">
              <a:extLst>
                <a:ext uri="{FF2B5EF4-FFF2-40B4-BE49-F238E27FC236}">
                  <a16:creationId xmlns:a16="http://schemas.microsoft.com/office/drawing/2014/main" id="{F9A62CC1-A646-8241-BFDA-E538E62EC8E5}"/>
                </a:ext>
              </a:extLst>
            </p:cNvPr>
            <p:cNvSpPr>
              <a:spLocks noChangeShapeType="1"/>
            </p:cNvSpPr>
            <p:nvPr/>
          </p:nvSpPr>
          <p:spPr bwMode="auto">
            <a:xfrm flipV="1">
              <a:off x="3540"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1" name="Line 833">
              <a:extLst>
                <a:ext uri="{FF2B5EF4-FFF2-40B4-BE49-F238E27FC236}">
                  <a16:creationId xmlns:a16="http://schemas.microsoft.com/office/drawing/2014/main" id="{055ACD55-510B-384D-B7A5-17DE87681958}"/>
                </a:ext>
              </a:extLst>
            </p:cNvPr>
            <p:cNvSpPr>
              <a:spLocks noChangeShapeType="1"/>
            </p:cNvSpPr>
            <p:nvPr/>
          </p:nvSpPr>
          <p:spPr bwMode="auto">
            <a:xfrm flipV="1">
              <a:off x="3556"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2" name="Line 834">
              <a:extLst>
                <a:ext uri="{FF2B5EF4-FFF2-40B4-BE49-F238E27FC236}">
                  <a16:creationId xmlns:a16="http://schemas.microsoft.com/office/drawing/2014/main" id="{F4EC0D75-4792-034F-8866-5E1A4A0C8377}"/>
                </a:ext>
              </a:extLst>
            </p:cNvPr>
            <p:cNvSpPr>
              <a:spLocks noChangeShapeType="1"/>
            </p:cNvSpPr>
            <p:nvPr/>
          </p:nvSpPr>
          <p:spPr bwMode="auto">
            <a:xfrm flipV="1">
              <a:off x="3556" y="3772"/>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3" name="Line 835">
              <a:extLst>
                <a:ext uri="{FF2B5EF4-FFF2-40B4-BE49-F238E27FC236}">
                  <a16:creationId xmlns:a16="http://schemas.microsoft.com/office/drawing/2014/main" id="{CBB54108-692A-F744-9723-CB702E63C3AE}"/>
                </a:ext>
              </a:extLst>
            </p:cNvPr>
            <p:cNvSpPr>
              <a:spLocks noChangeShapeType="1"/>
            </p:cNvSpPr>
            <p:nvPr/>
          </p:nvSpPr>
          <p:spPr bwMode="auto">
            <a:xfrm flipV="1">
              <a:off x="3669"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4" name="Line 836">
              <a:extLst>
                <a:ext uri="{FF2B5EF4-FFF2-40B4-BE49-F238E27FC236}">
                  <a16:creationId xmlns:a16="http://schemas.microsoft.com/office/drawing/2014/main" id="{CA9AFE1F-0A29-6E4F-8DFE-1730CD333446}"/>
                </a:ext>
              </a:extLst>
            </p:cNvPr>
            <p:cNvSpPr>
              <a:spLocks noChangeShapeType="1"/>
            </p:cNvSpPr>
            <p:nvPr/>
          </p:nvSpPr>
          <p:spPr bwMode="auto">
            <a:xfrm flipV="1">
              <a:off x="3736"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5" name="Line 837">
              <a:extLst>
                <a:ext uri="{FF2B5EF4-FFF2-40B4-BE49-F238E27FC236}">
                  <a16:creationId xmlns:a16="http://schemas.microsoft.com/office/drawing/2014/main" id="{3F772528-B1F3-3040-B595-A1157862C4A8}"/>
                </a:ext>
              </a:extLst>
            </p:cNvPr>
            <p:cNvSpPr>
              <a:spLocks noChangeShapeType="1"/>
            </p:cNvSpPr>
            <p:nvPr/>
          </p:nvSpPr>
          <p:spPr bwMode="auto">
            <a:xfrm flipV="1">
              <a:off x="3782"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6" name="Line 838">
              <a:extLst>
                <a:ext uri="{FF2B5EF4-FFF2-40B4-BE49-F238E27FC236}">
                  <a16:creationId xmlns:a16="http://schemas.microsoft.com/office/drawing/2014/main" id="{6558C00C-E633-A94A-ABE8-BCA809B1D53D}"/>
                </a:ext>
              </a:extLst>
            </p:cNvPr>
            <p:cNvSpPr>
              <a:spLocks noChangeShapeType="1"/>
            </p:cNvSpPr>
            <p:nvPr/>
          </p:nvSpPr>
          <p:spPr bwMode="auto">
            <a:xfrm flipV="1">
              <a:off x="3819"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7" name="Line 839">
              <a:extLst>
                <a:ext uri="{FF2B5EF4-FFF2-40B4-BE49-F238E27FC236}">
                  <a16:creationId xmlns:a16="http://schemas.microsoft.com/office/drawing/2014/main" id="{33D88D6C-F214-0C48-98CD-7F005BCC6692}"/>
                </a:ext>
              </a:extLst>
            </p:cNvPr>
            <p:cNvSpPr>
              <a:spLocks noChangeShapeType="1"/>
            </p:cNvSpPr>
            <p:nvPr/>
          </p:nvSpPr>
          <p:spPr bwMode="auto">
            <a:xfrm flipV="1">
              <a:off x="3850"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8" name="Line 840">
              <a:extLst>
                <a:ext uri="{FF2B5EF4-FFF2-40B4-BE49-F238E27FC236}">
                  <a16:creationId xmlns:a16="http://schemas.microsoft.com/office/drawing/2014/main" id="{FFE02322-D8D2-7C47-BB28-FE33ECAB2970}"/>
                </a:ext>
              </a:extLst>
            </p:cNvPr>
            <p:cNvSpPr>
              <a:spLocks noChangeShapeType="1"/>
            </p:cNvSpPr>
            <p:nvPr/>
          </p:nvSpPr>
          <p:spPr bwMode="auto">
            <a:xfrm flipV="1">
              <a:off x="3873"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69" name="Line 841">
              <a:extLst>
                <a:ext uri="{FF2B5EF4-FFF2-40B4-BE49-F238E27FC236}">
                  <a16:creationId xmlns:a16="http://schemas.microsoft.com/office/drawing/2014/main" id="{27EF0A97-B5EE-6144-AA28-11045F4B7FC9}"/>
                </a:ext>
              </a:extLst>
            </p:cNvPr>
            <p:cNvSpPr>
              <a:spLocks noChangeShapeType="1"/>
            </p:cNvSpPr>
            <p:nvPr/>
          </p:nvSpPr>
          <p:spPr bwMode="auto">
            <a:xfrm flipV="1">
              <a:off x="3894"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0" name="Line 842">
              <a:extLst>
                <a:ext uri="{FF2B5EF4-FFF2-40B4-BE49-F238E27FC236}">
                  <a16:creationId xmlns:a16="http://schemas.microsoft.com/office/drawing/2014/main" id="{9D089E3B-088F-1E45-B0ED-15E4AA106AC5}"/>
                </a:ext>
              </a:extLst>
            </p:cNvPr>
            <p:cNvSpPr>
              <a:spLocks noChangeShapeType="1"/>
            </p:cNvSpPr>
            <p:nvPr/>
          </p:nvSpPr>
          <p:spPr bwMode="auto">
            <a:xfrm flipV="1">
              <a:off x="3914"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1" name="Line 843">
              <a:extLst>
                <a:ext uri="{FF2B5EF4-FFF2-40B4-BE49-F238E27FC236}">
                  <a16:creationId xmlns:a16="http://schemas.microsoft.com/office/drawing/2014/main" id="{D6232EC9-0697-8843-B521-F2734CA91541}"/>
                </a:ext>
              </a:extLst>
            </p:cNvPr>
            <p:cNvSpPr>
              <a:spLocks noChangeShapeType="1"/>
            </p:cNvSpPr>
            <p:nvPr/>
          </p:nvSpPr>
          <p:spPr bwMode="auto">
            <a:xfrm flipV="1">
              <a:off x="3932" y="3773"/>
              <a:ext cx="0" cy="45"/>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2" name="Line 844">
              <a:extLst>
                <a:ext uri="{FF2B5EF4-FFF2-40B4-BE49-F238E27FC236}">
                  <a16:creationId xmlns:a16="http://schemas.microsoft.com/office/drawing/2014/main" id="{8B1F1509-44A8-8F46-8399-7F8DC8A288D0}"/>
                </a:ext>
              </a:extLst>
            </p:cNvPr>
            <p:cNvSpPr>
              <a:spLocks noChangeShapeType="1"/>
            </p:cNvSpPr>
            <p:nvPr/>
          </p:nvSpPr>
          <p:spPr bwMode="auto">
            <a:xfrm flipV="1">
              <a:off x="3932" y="3772"/>
              <a:ext cx="0" cy="6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3" name="Line 845">
              <a:extLst>
                <a:ext uri="{FF2B5EF4-FFF2-40B4-BE49-F238E27FC236}">
                  <a16:creationId xmlns:a16="http://schemas.microsoft.com/office/drawing/2014/main" id="{55FB9ABB-4582-9240-8400-F3F504AAF0E6}"/>
                </a:ext>
              </a:extLst>
            </p:cNvPr>
            <p:cNvSpPr>
              <a:spLocks noChangeShapeType="1"/>
            </p:cNvSpPr>
            <p:nvPr/>
          </p:nvSpPr>
          <p:spPr bwMode="auto">
            <a:xfrm flipV="1">
              <a:off x="2430" y="2817"/>
              <a:ext cx="0" cy="986"/>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4" name="Line 846">
              <a:extLst>
                <a:ext uri="{FF2B5EF4-FFF2-40B4-BE49-F238E27FC236}">
                  <a16:creationId xmlns:a16="http://schemas.microsoft.com/office/drawing/2014/main" id="{AFE0EF60-3695-4742-91FA-76E1BDA7ACE8}"/>
                </a:ext>
              </a:extLst>
            </p:cNvPr>
            <p:cNvSpPr>
              <a:spLocks noChangeShapeType="1"/>
            </p:cNvSpPr>
            <p:nvPr/>
          </p:nvSpPr>
          <p:spPr bwMode="auto">
            <a:xfrm>
              <a:off x="2396" y="3791"/>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5" name="Line 847">
              <a:extLst>
                <a:ext uri="{FF2B5EF4-FFF2-40B4-BE49-F238E27FC236}">
                  <a16:creationId xmlns:a16="http://schemas.microsoft.com/office/drawing/2014/main" id="{3FC49A4C-2155-1644-8003-998C8B789B7A}"/>
                </a:ext>
              </a:extLst>
            </p:cNvPr>
            <p:cNvSpPr>
              <a:spLocks noChangeShapeType="1"/>
            </p:cNvSpPr>
            <p:nvPr/>
          </p:nvSpPr>
          <p:spPr bwMode="auto">
            <a:xfrm>
              <a:off x="2412" y="377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6" name="Line 848">
              <a:extLst>
                <a:ext uri="{FF2B5EF4-FFF2-40B4-BE49-F238E27FC236}">
                  <a16:creationId xmlns:a16="http://schemas.microsoft.com/office/drawing/2014/main" id="{23EAC247-CAB4-BB4F-86F3-942D66893A2B}"/>
                </a:ext>
              </a:extLst>
            </p:cNvPr>
            <p:cNvSpPr>
              <a:spLocks noChangeShapeType="1"/>
            </p:cNvSpPr>
            <p:nvPr/>
          </p:nvSpPr>
          <p:spPr bwMode="auto">
            <a:xfrm>
              <a:off x="2412" y="376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7" name="Line 849">
              <a:extLst>
                <a:ext uri="{FF2B5EF4-FFF2-40B4-BE49-F238E27FC236}">
                  <a16:creationId xmlns:a16="http://schemas.microsoft.com/office/drawing/2014/main" id="{4337EA79-7D52-4945-8B6F-5E2104B6C80D}"/>
                </a:ext>
              </a:extLst>
            </p:cNvPr>
            <p:cNvSpPr>
              <a:spLocks noChangeShapeType="1"/>
            </p:cNvSpPr>
            <p:nvPr/>
          </p:nvSpPr>
          <p:spPr bwMode="auto">
            <a:xfrm>
              <a:off x="2412" y="375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8" name="Line 850">
              <a:extLst>
                <a:ext uri="{FF2B5EF4-FFF2-40B4-BE49-F238E27FC236}">
                  <a16:creationId xmlns:a16="http://schemas.microsoft.com/office/drawing/2014/main" id="{0E70622A-70D0-2E45-B4F0-341EEEEA07D4}"/>
                </a:ext>
              </a:extLst>
            </p:cNvPr>
            <p:cNvSpPr>
              <a:spLocks noChangeShapeType="1"/>
            </p:cNvSpPr>
            <p:nvPr/>
          </p:nvSpPr>
          <p:spPr bwMode="auto">
            <a:xfrm>
              <a:off x="2412" y="374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79" name="Line 851">
              <a:extLst>
                <a:ext uri="{FF2B5EF4-FFF2-40B4-BE49-F238E27FC236}">
                  <a16:creationId xmlns:a16="http://schemas.microsoft.com/office/drawing/2014/main" id="{16EEDCC9-7DC8-BA42-A4C9-EC9860326E13}"/>
                </a:ext>
              </a:extLst>
            </p:cNvPr>
            <p:cNvSpPr>
              <a:spLocks noChangeShapeType="1"/>
            </p:cNvSpPr>
            <p:nvPr/>
          </p:nvSpPr>
          <p:spPr bwMode="auto">
            <a:xfrm>
              <a:off x="2396" y="3731"/>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0" name="Line 852">
              <a:extLst>
                <a:ext uri="{FF2B5EF4-FFF2-40B4-BE49-F238E27FC236}">
                  <a16:creationId xmlns:a16="http://schemas.microsoft.com/office/drawing/2014/main" id="{9F14CB9C-C850-444C-AD3E-DF8B40F7424C}"/>
                </a:ext>
              </a:extLst>
            </p:cNvPr>
            <p:cNvSpPr>
              <a:spLocks noChangeShapeType="1"/>
            </p:cNvSpPr>
            <p:nvPr/>
          </p:nvSpPr>
          <p:spPr bwMode="auto">
            <a:xfrm>
              <a:off x="2412" y="371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1" name="Line 853">
              <a:extLst>
                <a:ext uri="{FF2B5EF4-FFF2-40B4-BE49-F238E27FC236}">
                  <a16:creationId xmlns:a16="http://schemas.microsoft.com/office/drawing/2014/main" id="{E76ACFFF-F8F5-C143-AF8D-C755F0DD42A8}"/>
                </a:ext>
              </a:extLst>
            </p:cNvPr>
            <p:cNvSpPr>
              <a:spLocks noChangeShapeType="1"/>
            </p:cNvSpPr>
            <p:nvPr/>
          </p:nvSpPr>
          <p:spPr bwMode="auto">
            <a:xfrm>
              <a:off x="2412" y="370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2" name="Line 854">
              <a:extLst>
                <a:ext uri="{FF2B5EF4-FFF2-40B4-BE49-F238E27FC236}">
                  <a16:creationId xmlns:a16="http://schemas.microsoft.com/office/drawing/2014/main" id="{613E1235-269E-E84D-9311-B1D85CFF3D60}"/>
                </a:ext>
              </a:extLst>
            </p:cNvPr>
            <p:cNvSpPr>
              <a:spLocks noChangeShapeType="1"/>
            </p:cNvSpPr>
            <p:nvPr/>
          </p:nvSpPr>
          <p:spPr bwMode="auto">
            <a:xfrm>
              <a:off x="2412" y="369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3" name="Line 855">
              <a:extLst>
                <a:ext uri="{FF2B5EF4-FFF2-40B4-BE49-F238E27FC236}">
                  <a16:creationId xmlns:a16="http://schemas.microsoft.com/office/drawing/2014/main" id="{2CDC5327-FF2D-2A40-9B78-1F1D7D6D9A86}"/>
                </a:ext>
              </a:extLst>
            </p:cNvPr>
            <p:cNvSpPr>
              <a:spLocks noChangeShapeType="1"/>
            </p:cNvSpPr>
            <p:nvPr/>
          </p:nvSpPr>
          <p:spPr bwMode="auto">
            <a:xfrm>
              <a:off x="2412" y="368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4" name="Line 856">
              <a:extLst>
                <a:ext uri="{FF2B5EF4-FFF2-40B4-BE49-F238E27FC236}">
                  <a16:creationId xmlns:a16="http://schemas.microsoft.com/office/drawing/2014/main" id="{BA3922D3-8C7C-DE49-A0AE-952907993F88}"/>
                </a:ext>
              </a:extLst>
            </p:cNvPr>
            <p:cNvSpPr>
              <a:spLocks noChangeShapeType="1"/>
            </p:cNvSpPr>
            <p:nvPr/>
          </p:nvSpPr>
          <p:spPr bwMode="auto">
            <a:xfrm>
              <a:off x="2396" y="3668"/>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5" name="Line 857">
              <a:extLst>
                <a:ext uri="{FF2B5EF4-FFF2-40B4-BE49-F238E27FC236}">
                  <a16:creationId xmlns:a16="http://schemas.microsoft.com/office/drawing/2014/main" id="{169AE26B-6AB7-504C-AD10-C1BAF19D2553}"/>
                </a:ext>
              </a:extLst>
            </p:cNvPr>
            <p:cNvSpPr>
              <a:spLocks noChangeShapeType="1"/>
            </p:cNvSpPr>
            <p:nvPr/>
          </p:nvSpPr>
          <p:spPr bwMode="auto">
            <a:xfrm>
              <a:off x="2412" y="365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6" name="Line 858">
              <a:extLst>
                <a:ext uri="{FF2B5EF4-FFF2-40B4-BE49-F238E27FC236}">
                  <a16:creationId xmlns:a16="http://schemas.microsoft.com/office/drawing/2014/main" id="{5E766546-085C-8449-8730-C5B46BB4D4C5}"/>
                </a:ext>
              </a:extLst>
            </p:cNvPr>
            <p:cNvSpPr>
              <a:spLocks noChangeShapeType="1"/>
            </p:cNvSpPr>
            <p:nvPr/>
          </p:nvSpPr>
          <p:spPr bwMode="auto">
            <a:xfrm>
              <a:off x="2412" y="364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7" name="Line 859">
              <a:extLst>
                <a:ext uri="{FF2B5EF4-FFF2-40B4-BE49-F238E27FC236}">
                  <a16:creationId xmlns:a16="http://schemas.microsoft.com/office/drawing/2014/main" id="{4A037392-1D73-9F4E-A3AC-8F7E5DC8BBFF}"/>
                </a:ext>
              </a:extLst>
            </p:cNvPr>
            <p:cNvSpPr>
              <a:spLocks noChangeShapeType="1"/>
            </p:cNvSpPr>
            <p:nvPr/>
          </p:nvSpPr>
          <p:spPr bwMode="auto">
            <a:xfrm>
              <a:off x="2412" y="363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8" name="Line 860">
              <a:extLst>
                <a:ext uri="{FF2B5EF4-FFF2-40B4-BE49-F238E27FC236}">
                  <a16:creationId xmlns:a16="http://schemas.microsoft.com/office/drawing/2014/main" id="{18EC5F9A-2F16-8949-8F08-4E5320065029}"/>
                </a:ext>
              </a:extLst>
            </p:cNvPr>
            <p:cNvSpPr>
              <a:spLocks noChangeShapeType="1"/>
            </p:cNvSpPr>
            <p:nvPr/>
          </p:nvSpPr>
          <p:spPr bwMode="auto">
            <a:xfrm>
              <a:off x="2412" y="361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89" name="Line 861">
              <a:extLst>
                <a:ext uri="{FF2B5EF4-FFF2-40B4-BE49-F238E27FC236}">
                  <a16:creationId xmlns:a16="http://schemas.microsoft.com/office/drawing/2014/main" id="{EAB79F0A-7C8E-174F-BF53-C1EC5E5B26E1}"/>
                </a:ext>
              </a:extLst>
            </p:cNvPr>
            <p:cNvSpPr>
              <a:spLocks noChangeShapeType="1"/>
            </p:cNvSpPr>
            <p:nvPr/>
          </p:nvSpPr>
          <p:spPr bwMode="auto">
            <a:xfrm>
              <a:off x="2396" y="3605"/>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0" name="Line 862">
              <a:extLst>
                <a:ext uri="{FF2B5EF4-FFF2-40B4-BE49-F238E27FC236}">
                  <a16:creationId xmlns:a16="http://schemas.microsoft.com/office/drawing/2014/main" id="{F4C5B3A6-8FBE-D54F-B341-4FC0DB9F7E84}"/>
                </a:ext>
              </a:extLst>
            </p:cNvPr>
            <p:cNvSpPr>
              <a:spLocks noChangeShapeType="1"/>
            </p:cNvSpPr>
            <p:nvPr/>
          </p:nvSpPr>
          <p:spPr bwMode="auto">
            <a:xfrm>
              <a:off x="2412" y="359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1" name="Line 863">
              <a:extLst>
                <a:ext uri="{FF2B5EF4-FFF2-40B4-BE49-F238E27FC236}">
                  <a16:creationId xmlns:a16="http://schemas.microsoft.com/office/drawing/2014/main" id="{C46086E6-65C6-ED40-916D-72101A311274}"/>
                </a:ext>
              </a:extLst>
            </p:cNvPr>
            <p:cNvSpPr>
              <a:spLocks noChangeShapeType="1"/>
            </p:cNvSpPr>
            <p:nvPr/>
          </p:nvSpPr>
          <p:spPr bwMode="auto">
            <a:xfrm>
              <a:off x="2412" y="358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2" name="Line 864">
              <a:extLst>
                <a:ext uri="{FF2B5EF4-FFF2-40B4-BE49-F238E27FC236}">
                  <a16:creationId xmlns:a16="http://schemas.microsoft.com/office/drawing/2014/main" id="{2B70D306-CC42-084D-BEF5-805DA834092E}"/>
                </a:ext>
              </a:extLst>
            </p:cNvPr>
            <p:cNvSpPr>
              <a:spLocks noChangeShapeType="1"/>
            </p:cNvSpPr>
            <p:nvPr/>
          </p:nvSpPr>
          <p:spPr bwMode="auto">
            <a:xfrm>
              <a:off x="2412" y="356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3" name="Line 865">
              <a:extLst>
                <a:ext uri="{FF2B5EF4-FFF2-40B4-BE49-F238E27FC236}">
                  <a16:creationId xmlns:a16="http://schemas.microsoft.com/office/drawing/2014/main" id="{3B2DFA2A-E45F-D748-BF38-4E5D5545C28F}"/>
                </a:ext>
              </a:extLst>
            </p:cNvPr>
            <p:cNvSpPr>
              <a:spLocks noChangeShapeType="1"/>
            </p:cNvSpPr>
            <p:nvPr/>
          </p:nvSpPr>
          <p:spPr bwMode="auto">
            <a:xfrm>
              <a:off x="2412" y="355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4" name="Line 866">
              <a:extLst>
                <a:ext uri="{FF2B5EF4-FFF2-40B4-BE49-F238E27FC236}">
                  <a16:creationId xmlns:a16="http://schemas.microsoft.com/office/drawing/2014/main" id="{9808A34E-289D-5147-B6A3-A968E49E53BB}"/>
                </a:ext>
              </a:extLst>
            </p:cNvPr>
            <p:cNvSpPr>
              <a:spLocks noChangeShapeType="1"/>
            </p:cNvSpPr>
            <p:nvPr/>
          </p:nvSpPr>
          <p:spPr bwMode="auto">
            <a:xfrm>
              <a:off x="2396" y="3543"/>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5" name="Line 867">
              <a:extLst>
                <a:ext uri="{FF2B5EF4-FFF2-40B4-BE49-F238E27FC236}">
                  <a16:creationId xmlns:a16="http://schemas.microsoft.com/office/drawing/2014/main" id="{8518BEA5-C455-6E45-9E47-774DF7A2E01B}"/>
                </a:ext>
              </a:extLst>
            </p:cNvPr>
            <p:cNvSpPr>
              <a:spLocks noChangeShapeType="1"/>
            </p:cNvSpPr>
            <p:nvPr/>
          </p:nvSpPr>
          <p:spPr bwMode="auto">
            <a:xfrm>
              <a:off x="2412" y="353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6" name="Line 868">
              <a:extLst>
                <a:ext uri="{FF2B5EF4-FFF2-40B4-BE49-F238E27FC236}">
                  <a16:creationId xmlns:a16="http://schemas.microsoft.com/office/drawing/2014/main" id="{AC5D1D25-2888-E341-940A-EF6A7B561589}"/>
                </a:ext>
              </a:extLst>
            </p:cNvPr>
            <p:cNvSpPr>
              <a:spLocks noChangeShapeType="1"/>
            </p:cNvSpPr>
            <p:nvPr/>
          </p:nvSpPr>
          <p:spPr bwMode="auto">
            <a:xfrm>
              <a:off x="2412" y="351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7" name="Line 869">
              <a:extLst>
                <a:ext uri="{FF2B5EF4-FFF2-40B4-BE49-F238E27FC236}">
                  <a16:creationId xmlns:a16="http://schemas.microsoft.com/office/drawing/2014/main" id="{59629745-9431-3148-852A-D66173D4E0C0}"/>
                </a:ext>
              </a:extLst>
            </p:cNvPr>
            <p:cNvSpPr>
              <a:spLocks noChangeShapeType="1"/>
            </p:cNvSpPr>
            <p:nvPr/>
          </p:nvSpPr>
          <p:spPr bwMode="auto">
            <a:xfrm>
              <a:off x="2412" y="350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8" name="Line 870">
              <a:extLst>
                <a:ext uri="{FF2B5EF4-FFF2-40B4-BE49-F238E27FC236}">
                  <a16:creationId xmlns:a16="http://schemas.microsoft.com/office/drawing/2014/main" id="{E719B96F-9B32-0847-A10A-DBD859386932}"/>
                </a:ext>
              </a:extLst>
            </p:cNvPr>
            <p:cNvSpPr>
              <a:spLocks noChangeShapeType="1"/>
            </p:cNvSpPr>
            <p:nvPr/>
          </p:nvSpPr>
          <p:spPr bwMode="auto">
            <a:xfrm>
              <a:off x="2412" y="349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399" name="Line 871">
              <a:extLst>
                <a:ext uri="{FF2B5EF4-FFF2-40B4-BE49-F238E27FC236}">
                  <a16:creationId xmlns:a16="http://schemas.microsoft.com/office/drawing/2014/main" id="{101D352D-4166-E04C-8C73-BDFB18B31FA7}"/>
                </a:ext>
              </a:extLst>
            </p:cNvPr>
            <p:cNvSpPr>
              <a:spLocks noChangeShapeType="1"/>
            </p:cNvSpPr>
            <p:nvPr/>
          </p:nvSpPr>
          <p:spPr bwMode="auto">
            <a:xfrm>
              <a:off x="2396" y="3480"/>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0" name="Line 872">
              <a:extLst>
                <a:ext uri="{FF2B5EF4-FFF2-40B4-BE49-F238E27FC236}">
                  <a16:creationId xmlns:a16="http://schemas.microsoft.com/office/drawing/2014/main" id="{4984AD57-C2D9-B74E-87E4-2AA703C040D3}"/>
                </a:ext>
              </a:extLst>
            </p:cNvPr>
            <p:cNvSpPr>
              <a:spLocks noChangeShapeType="1"/>
            </p:cNvSpPr>
            <p:nvPr/>
          </p:nvSpPr>
          <p:spPr bwMode="auto">
            <a:xfrm>
              <a:off x="2412" y="346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1" name="Line 873">
              <a:extLst>
                <a:ext uri="{FF2B5EF4-FFF2-40B4-BE49-F238E27FC236}">
                  <a16:creationId xmlns:a16="http://schemas.microsoft.com/office/drawing/2014/main" id="{29422139-A415-BA44-BF0D-C51779B037CF}"/>
                </a:ext>
              </a:extLst>
            </p:cNvPr>
            <p:cNvSpPr>
              <a:spLocks noChangeShapeType="1"/>
            </p:cNvSpPr>
            <p:nvPr/>
          </p:nvSpPr>
          <p:spPr bwMode="auto">
            <a:xfrm>
              <a:off x="2412" y="345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2" name="Line 874">
              <a:extLst>
                <a:ext uri="{FF2B5EF4-FFF2-40B4-BE49-F238E27FC236}">
                  <a16:creationId xmlns:a16="http://schemas.microsoft.com/office/drawing/2014/main" id="{8A1CECCB-FD20-D04B-8137-089D846E1C4D}"/>
                </a:ext>
              </a:extLst>
            </p:cNvPr>
            <p:cNvSpPr>
              <a:spLocks noChangeShapeType="1"/>
            </p:cNvSpPr>
            <p:nvPr/>
          </p:nvSpPr>
          <p:spPr bwMode="auto">
            <a:xfrm>
              <a:off x="2412" y="344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3" name="Line 875">
              <a:extLst>
                <a:ext uri="{FF2B5EF4-FFF2-40B4-BE49-F238E27FC236}">
                  <a16:creationId xmlns:a16="http://schemas.microsoft.com/office/drawing/2014/main" id="{CEA21E1F-61E8-AA48-8204-7FC5DEE75386}"/>
                </a:ext>
              </a:extLst>
            </p:cNvPr>
            <p:cNvSpPr>
              <a:spLocks noChangeShapeType="1"/>
            </p:cNvSpPr>
            <p:nvPr/>
          </p:nvSpPr>
          <p:spPr bwMode="auto">
            <a:xfrm>
              <a:off x="2412" y="343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4" name="Line 876">
              <a:extLst>
                <a:ext uri="{FF2B5EF4-FFF2-40B4-BE49-F238E27FC236}">
                  <a16:creationId xmlns:a16="http://schemas.microsoft.com/office/drawing/2014/main" id="{0039D01E-04F5-8C43-BB2F-E8AC808872FF}"/>
                </a:ext>
              </a:extLst>
            </p:cNvPr>
            <p:cNvSpPr>
              <a:spLocks noChangeShapeType="1"/>
            </p:cNvSpPr>
            <p:nvPr/>
          </p:nvSpPr>
          <p:spPr bwMode="auto">
            <a:xfrm>
              <a:off x="2396" y="3417"/>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5" name="Line 877">
              <a:extLst>
                <a:ext uri="{FF2B5EF4-FFF2-40B4-BE49-F238E27FC236}">
                  <a16:creationId xmlns:a16="http://schemas.microsoft.com/office/drawing/2014/main" id="{CA026B60-0378-6B4D-BE8D-A4BEDEA4D4AB}"/>
                </a:ext>
              </a:extLst>
            </p:cNvPr>
            <p:cNvSpPr>
              <a:spLocks noChangeShapeType="1"/>
            </p:cNvSpPr>
            <p:nvPr/>
          </p:nvSpPr>
          <p:spPr bwMode="auto">
            <a:xfrm>
              <a:off x="2412" y="340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6" name="Line 878">
              <a:extLst>
                <a:ext uri="{FF2B5EF4-FFF2-40B4-BE49-F238E27FC236}">
                  <a16:creationId xmlns:a16="http://schemas.microsoft.com/office/drawing/2014/main" id="{DF72B3D1-AA02-FC46-B89D-6394525B5A20}"/>
                </a:ext>
              </a:extLst>
            </p:cNvPr>
            <p:cNvSpPr>
              <a:spLocks noChangeShapeType="1"/>
            </p:cNvSpPr>
            <p:nvPr/>
          </p:nvSpPr>
          <p:spPr bwMode="auto">
            <a:xfrm>
              <a:off x="2412" y="339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7" name="Line 879">
              <a:extLst>
                <a:ext uri="{FF2B5EF4-FFF2-40B4-BE49-F238E27FC236}">
                  <a16:creationId xmlns:a16="http://schemas.microsoft.com/office/drawing/2014/main" id="{9DB02229-BB2D-E240-898E-0E970EF52009}"/>
                </a:ext>
              </a:extLst>
            </p:cNvPr>
            <p:cNvSpPr>
              <a:spLocks noChangeShapeType="1"/>
            </p:cNvSpPr>
            <p:nvPr/>
          </p:nvSpPr>
          <p:spPr bwMode="auto">
            <a:xfrm>
              <a:off x="2412" y="338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8" name="Line 880">
              <a:extLst>
                <a:ext uri="{FF2B5EF4-FFF2-40B4-BE49-F238E27FC236}">
                  <a16:creationId xmlns:a16="http://schemas.microsoft.com/office/drawing/2014/main" id="{91154FF8-D750-524B-81A7-8BDAABABABF9}"/>
                </a:ext>
              </a:extLst>
            </p:cNvPr>
            <p:cNvSpPr>
              <a:spLocks noChangeShapeType="1"/>
            </p:cNvSpPr>
            <p:nvPr/>
          </p:nvSpPr>
          <p:spPr bwMode="auto">
            <a:xfrm>
              <a:off x="2412" y="336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09" name="Line 881">
              <a:extLst>
                <a:ext uri="{FF2B5EF4-FFF2-40B4-BE49-F238E27FC236}">
                  <a16:creationId xmlns:a16="http://schemas.microsoft.com/office/drawing/2014/main" id="{40870034-780F-4A4C-BECA-EC6A167A0EBE}"/>
                </a:ext>
              </a:extLst>
            </p:cNvPr>
            <p:cNvSpPr>
              <a:spLocks noChangeShapeType="1"/>
            </p:cNvSpPr>
            <p:nvPr/>
          </p:nvSpPr>
          <p:spPr bwMode="auto">
            <a:xfrm>
              <a:off x="2396" y="3355"/>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0" name="Line 882">
              <a:extLst>
                <a:ext uri="{FF2B5EF4-FFF2-40B4-BE49-F238E27FC236}">
                  <a16:creationId xmlns:a16="http://schemas.microsoft.com/office/drawing/2014/main" id="{1F684AAB-06EF-A149-859D-3246CEF31444}"/>
                </a:ext>
              </a:extLst>
            </p:cNvPr>
            <p:cNvSpPr>
              <a:spLocks noChangeShapeType="1"/>
            </p:cNvSpPr>
            <p:nvPr/>
          </p:nvSpPr>
          <p:spPr bwMode="auto">
            <a:xfrm>
              <a:off x="2412" y="334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1" name="Line 883">
              <a:extLst>
                <a:ext uri="{FF2B5EF4-FFF2-40B4-BE49-F238E27FC236}">
                  <a16:creationId xmlns:a16="http://schemas.microsoft.com/office/drawing/2014/main" id="{0562DC8B-C7B1-024C-9475-20D34FE45F76}"/>
                </a:ext>
              </a:extLst>
            </p:cNvPr>
            <p:cNvSpPr>
              <a:spLocks noChangeShapeType="1"/>
            </p:cNvSpPr>
            <p:nvPr/>
          </p:nvSpPr>
          <p:spPr bwMode="auto">
            <a:xfrm>
              <a:off x="2412" y="333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2" name="Line 884">
              <a:extLst>
                <a:ext uri="{FF2B5EF4-FFF2-40B4-BE49-F238E27FC236}">
                  <a16:creationId xmlns:a16="http://schemas.microsoft.com/office/drawing/2014/main" id="{13E059E5-B6AB-F640-B389-C0A73ABD0139}"/>
                </a:ext>
              </a:extLst>
            </p:cNvPr>
            <p:cNvSpPr>
              <a:spLocks noChangeShapeType="1"/>
            </p:cNvSpPr>
            <p:nvPr/>
          </p:nvSpPr>
          <p:spPr bwMode="auto">
            <a:xfrm>
              <a:off x="2412" y="331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3" name="Line 885">
              <a:extLst>
                <a:ext uri="{FF2B5EF4-FFF2-40B4-BE49-F238E27FC236}">
                  <a16:creationId xmlns:a16="http://schemas.microsoft.com/office/drawing/2014/main" id="{63B123AF-3D7D-4D44-8B6D-F4B9806C08F0}"/>
                </a:ext>
              </a:extLst>
            </p:cNvPr>
            <p:cNvSpPr>
              <a:spLocks noChangeShapeType="1"/>
            </p:cNvSpPr>
            <p:nvPr/>
          </p:nvSpPr>
          <p:spPr bwMode="auto">
            <a:xfrm>
              <a:off x="2412" y="330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4" name="Line 886">
              <a:extLst>
                <a:ext uri="{FF2B5EF4-FFF2-40B4-BE49-F238E27FC236}">
                  <a16:creationId xmlns:a16="http://schemas.microsoft.com/office/drawing/2014/main" id="{83E45126-FFFB-1C42-8DFF-353FC6AF469F}"/>
                </a:ext>
              </a:extLst>
            </p:cNvPr>
            <p:cNvSpPr>
              <a:spLocks noChangeShapeType="1"/>
            </p:cNvSpPr>
            <p:nvPr/>
          </p:nvSpPr>
          <p:spPr bwMode="auto">
            <a:xfrm>
              <a:off x="2396" y="329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5" name="Line 887">
              <a:extLst>
                <a:ext uri="{FF2B5EF4-FFF2-40B4-BE49-F238E27FC236}">
                  <a16:creationId xmlns:a16="http://schemas.microsoft.com/office/drawing/2014/main" id="{0A3D4658-16EE-6F41-98B6-FB6E6D30DFDC}"/>
                </a:ext>
              </a:extLst>
            </p:cNvPr>
            <p:cNvSpPr>
              <a:spLocks noChangeShapeType="1"/>
            </p:cNvSpPr>
            <p:nvPr/>
          </p:nvSpPr>
          <p:spPr bwMode="auto">
            <a:xfrm>
              <a:off x="2412" y="328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6" name="Line 888">
              <a:extLst>
                <a:ext uri="{FF2B5EF4-FFF2-40B4-BE49-F238E27FC236}">
                  <a16:creationId xmlns:a16="http://schemas.microsoft.com/office/drawing/2014/main" id="{59602101-393E-7F49-81FD-ADDDF8F0E979}"/>
                </a:ext>
              </a:extLst>
            </p:cNvPr>
            <p:cNvSpPr>
              <a:spLocks noChangeShapeType="1"/>
            </p:cNvSpPr>
            <p:nvPr/>
          </p:nvSpPr>
          <p:spPr bwMode="auto">
            <a:xfrm>
              <a:off x="2412" y="327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7" name="Line 889">
              <a:extLst>
                <a:ext uri="{FF2B5EF4-FFF2-40B4-BE49-F238E27FC236}">
                  <a16:creationId xmlns:a16="http://schemas.microsoft.com/office/drawing/2014/main" id="{47E1AD64-9B9A-8746-9873-8D713567FF4F}"/>
                </a:ext>
              </a:extLst>
            </p:cNvPr>
            <p:cNvSpPr>
              <a:spLocks noChangeShapeType="1"/>
            </p:cNvSpPr>
            <p:nvPr/>
          </p:nvSpPr>
          <p:spPr bwMode="auto">
            <a:xfrm>
              <a:off x="2412" y="325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8" name="Line 890">
              <a:extLst>
                <a:ext uri="{FF2B5EF4-FFF2-40B4-BE49-F238E27FC236}">
                  <a16:creationId xmlns:a16="http://schemas.microsoft.com/office/drawing/2014/main" id="{DB691BA3-035E-F54C-82C0-ECAE4B672EC3}"/>
                </a:ext>
              </a:extLst>
            </p:cNvPr>
            <p:cNvSpPr>
              <a:spLocks noChangeShapeType="1"/>
            </p:cNvSpPr>
            <p:nvPr/>
          </p:nvSpPr>
          <p:spPr bwMode="auto">
            <a:xfrm>
              <a:off x="2412" y="324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19" name="Line 891">
              <a:extLst>
                <a:ext uri="{FF2B5EF4-FFF2-40B4-BE49-F238E27FC236}">
                  <a16:creationId xmlns:a16="http://schemas.microsoft.com/office/drawing/2014/main" id="{9797CEAB-04E8-6141-A1BB-03382A230B8A}"/>
                </a:ext>
              </a:extLst>
            </p:cNvPr>
            <p:cNvSpPr>
              <a:spLocks noChangeShapeType="1"/>
            </p:cNvSpPr>
            <p:nvPr/>
          </p:nvSpPr>
          <p:spPr bwMode="auto">
            <a:xfrm>
              <a:off x="2396" y="3232"/>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0" name="Line 892">
              <a:extLst>
                <a:ext uri="{FF2B5EF4-FFF2-40B4-BE49-F238E27FC236}">
                  <a16:creationId xmlns:a16="http://schemas.microsoft.com/office/drawing/2014/main" id="{4D45BCD5-0AE4-4143-88C2-103D1CE28E57}"/>
                </a:ext>
              </a:extLst>
            </p:cNvPr>
            <p:cNvSpPr>
              <a:spLocks noChangeShapeType="1"/>
            </p:cNvSpPr>
            <p:nvPr/>
          </p:nvSpPr>
          <p:spPr bwMode="auto">
            <a:xfrm>
              <a:off x="2412" y="322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1" name="Line 893">
              <a:extLst>
                <a:ext uri="{FF2B5EF4-FFF2-40B4-BE49-F238E27FC236}">
                  <a16:creationId xmlns:a16="http://schemas.microsoft.com/office/drawing/2014/main" id="{9FAED762-9260-844E-B2E1-673232D7BEB4}"/>
                </a:ext>
              </a:extLst>
            </p:cNvPr>
            <p:cNvSpPr>
              <a:spLocks noChangeShapeType="1"/>
            </p:cNvSpPr>
            <p:nvPr/>
          </p:nvSpPr>
          <p:spPr bwMode="auto">
            <a:xfrm>
              <a:off x="2412" y="320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2" name="Line 894">
              <a:extLst>
                <a:ext uri="{FF2B5EF4-FFF2-40B4-BE49-F238E27FC236}">
                  <a16:creationId xmlns:a16="http://schemas.microsoft.com/office/drawing/2014/main" id="{DF192FB3-0DCE-3B42-A4E9-94B3BE983A54}"/>
                </a:ext>
              </a:extLst>
            </p:cNvPr>
            <p:cNvSpPr>
              <a:spLocks noChangeShapeType="1"/>
            </p:cNvSpPr>
            <p:nvPr/>
          </p:nvSpPr>
          <p:spPr bwMode="auto">
            <a:xfrm>
              <a:off x="2412" y="319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3" name="Line 895">
              <a:extLst>
                <a:ext uri="{FF2B5EF4-FFF2-40B4-BE49-F238E27FC236}">
                  <a16:creationId xmlns:a16="http://schemas.microsoft.com/office/drawing/2014/main" id="{39C4CE82-79EA-0D4F-BA23-4644DBC10FA9}"/>
                </a:ext>
              </a:extLst>
            </p:cNvPr>
            <p:cNvSpPr>
              <a:spLocks noChangeShapeType="1"/>
            </p:cNvSpPr>
            <p:nvPr/>
          </p:nvSpPr>
          <p:spPr bwMode="auto">
            <a:xfrm>
              <a:off x="2412" y="318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4" name="Line 896">
              <a:extLst>
                <a:ext uri="{FF2B5EF4-FFF2-40B4-BE49-F238E27FC236}">
                  <a16:creationId xmlns:a16="http://schemas.microsoft.com/office/drawing/2014/main" id="{C9E0E339-3452-764C-98F5-BEE78A6860F3}"/>
                </a:ext>
              </a:extLst>
            </p:cNvPr>
            <p:cNvSpPr>
              <a:spLocks noChangeShapeType="1"/>
            </p:cNvSpPr>
            <p:nvPr/>
          </p:nvSpPr>
          <p:spPr bwMode="auto">
            <a:xfrm>
              <a:off x="2396" y="316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5" name="Line 897">
              <a:extLst>
                <a:ext uri="{FF2B5EF4-FFF2-40B4-BE49-F238E27FC236}">
                  <a16:creationId xmlns:a16="http://schemas.microsoft.com/office/drawing/2014/main" id="{96548AE0-0E32-B64B-8A50-1105D6BBD609}"/>
                </a:ext>
              </a:extLst>
            </p:cNvPr>
            <p:cNvSpPr>
              <a:spLocks noChangeShapeType="1"/>
            </p:cNvSpPr>
            <p:nvPr/>
          </p:nvSpPr>
          <p:spPr bwMode="auto">
            <a:xfrm>
              <a:off x="2412" y="315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6" name="Line 898">
              <a:extLst>
                <a:ext uri="{FF2B5EF4-FFF2-40B4-BE49-F238E27FC236}">
                  <a16:creationId xmlns:a16="http://schemas.microsoft.com/office/drawing/2014/main" id="{37079A4D-63FE-9843-91B0-8C02594F6454}"/>
                </a:ext>
              </a:extLst>
            </p:cNvPr>
            <p:cNvSpPr>
              <a:spLocks noChangeShapeType="1"/>
            </p:cNvSpPr>
            <p:nvPr/>
          </p:nvSpPr>
          <p:spPr bwMode="auto">
            <a:xfrm>
              <a:off x="2412" y="314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7" name="Line 899">
              <a:extLst>
                <a:ext uri="{FF2B5EF4-FFF2-40B4-BE49-F238E27FC236}">
                  <a16:creationId xmlns:a16="http://schemas.microsoft.com/office/drawing/2014/main" id="{6DD6B048-78A0-1746-A0A2-6BD1D2B0B217}"/>
                </a:ext>
              </a:extLst>
            </p:cNvPr>
            <p:cNvSpPr>
              <a:spLocks noChangeShapeType="1"/>
            </p:cNvSpPr>
            <p:nvPr/>
          </p:nvSpPr>
          <p:spPr bwMode="auto">
            <a:xfrm>
              <a:off x="2412" y="313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8" name="Line 900">
              <a:extLst>
                <a:ext uri="{FF2B5EF4-FFF2-40B4-BE49-F238E27FC236}">
                  <a16:creationId xmlns:a16="http://schemas.microsoft.com/office/drawing/2014/main" id="{37B7BACA-45BC-AF45-9340-6D145EE2A70E}"/>
                </a:ext>
              </a:extLst>
            </p:cNvPr>
            <p:cNvSpPr>
              <a:spLocks noChangeShapeType="1"/>
            </p:cNvSpPr>
            <p:nvPr/>
          </p:nvSpPr>
          <p:spPr bwMode="auto">
            <a:xfrm>
              <a:off x="2412" y="311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29" name="Line 901">
              <a:extLst>
                <a:ext uri="{FF2B5EF4-FFF2-40B4-BE49-F238E27FC236}">
                  <a16:creationId xmlns:a16="http://schemas.microsoft.com/office/drawing/2014/main" id="{42BF6D89-7287-9C49-B3C0-EA1CE24100A8}"/>
                </a:ext>
              </a:extLst>
            </p:cNvPr>
            <p:cNvSpPr>
              <a:spLocks noChangeShapeType="1"/>
            </p:cNvSpPr>
            <p:nvPr/>
          </p:nvSpPr>
          <p:spPr bwMode="auto">
            <a:xfrm>
              <a:off x="2396" y="3106"/>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0" name="Line 902">
              <a:extLst>
                <a:ext uri="{FF2B5EF4-FFF2-40B4-BE49-F238E27FC236}">
                  <a16:creationId xmlns:a16="http://schemas.microsoft.com/office/drawing/2014/main" id="{C33ED37F-618B-DF41-B5E6-EC35E0AD1893}"/>
                </a:ext>
              </a:extLst>
            </p:cNvPr>
            <p:cNvSpPr>
              <a:spLocks noChangeShapeType="1"/>
            </p:cNvSpPr>
            <p:nvPr/>
          </p:nvSpPr>
          <p:spPr bwMode="auto">
            <a:xfrm>
              <a:off x="2412" y="309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1" name="Line 903">
              <a:extLst>
                <a:ext uri="{FF2B5EF4-FFF2-40B4-BE49-F238E27FC236}">
                  <a16:creationId xmlns:a16="http://schemas.microsoft.com/office/drawing/2014/main" id="{2D7CB59D-BA2D-8C4B-BAE9-0B7F42DB6A90}"/>
                </a:ext>
              </a:extLst>
            </p:cNvPr>
            <p:cNvSpPr>
              <a:spLocks noChangeShapeType="1"/>
            </p:cNvSpPr>
            <p:nvPr/>
          </p:nvSpPr>
          <p:spPr bwMode="auto">
            <a:xfrm>
              <a:off x="2412" y="308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2" name="Line 904">
              <a:extLst>
                <a:ext uri="{FF2B5EF4-FFF2-40B4-BE49-F238E27FC236}">
                  <a16:creationId xmlns:a16="http://schemas.microsoft.com/office/drawing/2014/main" id="{E820F1B8-2F52-9E49-A20A-13FDD0D2F640}"/>
                </a:ext>
              </a:extLst>
            </p:cNvPr>
            <p:cNvSpPr>
              <a:spLocks noChangeShapeType="1"/>
            </p:cNvSpPr>
            <p:nvPr/>
          </p:nvSpPr>
          <p:spPr bwMode="auto">
            <a:xfrm>
              <a:off x="2412" y="306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3" name="Line 905">
              <a:extLst>
                <a:ext uri="{FF2B5EF4-FFF2-40B4-BE49-F238E27FC236}">
                  <a16:creationId xmlns:a16="http://schemas.microsoft.com/office/drawing/2014/main" id="{95619040-0F43-5443-A1DD-57E8B39EDA3B}"/>
                </a:ext>
              </a:extLst>
            </p:cNvPr>
            <p:cNvSpPr>
              <a:spLocks noChangeShapeType="1"/>
            </p:cNvSpPr>
            <p:nvPr/>
          </p:nvSpPr>
          <p:spPr bwMode="auto">
            <a:xfrm>
              <a:off x="2412" y="305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4" name="Line 906">
              <a:extLst>
                <a:ext uri="{FF2B5EF4-FFF2-40B4-BE49-F238E27FC236}">
                  <a16:creationId xmlns:a16="http://schemas.microsoft.com/office/drawing/2014/main" id="{18227AD7-4DF7-0F4D-8FCF-8A450C371914}"/>
                </a:ext>
              </a:extLst>
            </p:cNvPr>
            <p:cNvSpPr>
              <a:spLocks noChangeShapeType="1"/>
            </p:cNvSpPr>
            <p:nvPr/>
          </p:nvSpPr>
          <p:spPr bwMode="auto">
            <a:xfrm>
              <a:off x="2396" y="304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5" name="Line 907">
              <a:extLst>
                <a:ext uri="{FF2B5EF4-FFF2-40B4-BE49-F238E27FC236}">
                  <a16:creationId xmlns:a16="http://schemas.microsoft.com/office/drawing/2014/main" id="{5D2E1A8A-B4FB-204C-8E6F-EB2AD74BB6F0}"/>
                </a:ext>
              </a:extLst>
            </p:cNvPr>
            <p:cNvSpPr>
              <a:spLocks noChangeShapeType="1"/>
            </p:cNvSpPr>
            <p:nvPr/>
          </p:nvSpPr>
          <p:spPr bwMode="auto">
            <a:xfrm>
              <a:off x="2412" y="303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6" name="Line 908">
              <a:extLst>
                <a:ext uri="{FF2B5EF4-FFF2-40B4-BE49-F238E27FC236}">
                  <a16:creationId xmlns:a16="http://schemas.microsoft.com/office/drawing/2014/main" id="{C003EFC8-6E02-8B49-BDEA-4E174F0B0021}"/>
                </a:ext>
              </a:extLst>
            </p:cNvPr>
            <p:cNvSpPr>
              <a:spLocks noChangeShapeType="1"/>
            </p:cNvSpPr>
            <p:nvPr/>
          </p:nvSpPr>
          <p:spPr bwMode="auto">
            <a:xfrm>
              <a:off x="2412" y="301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7" name="Line 909">
              <a:extLst>
                <a:ext uri="{FF2B5EF4-FFF2-40B4-BE49-F238E27FC236}">
                  <a16:creationId xmlns:a16="http://schemas.microsoft.com/office/drawing/2014/main" id="{3472B6F9-C309-6E45-97A7-037045D2C27C}"/>
                </a:ext>
              </a:extLst>
            </p:cNvPr>
            <p:cNvSpPr>
              <a:spLocks noChangeShapeType="1"/>
            </p:cNvSpPr>
            <p:nvPr/>
          </p:nvSpPr>
          <p:spPr bwMode="auto">
            <a:xfrm>
              <a:off x="2412" y="300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8" name="Line 910">
              <a:extLst>
                <a:ext uri="{FF2B5EF4-FFF2-40B4-BE49-F238E27FC236}">
                  <a16:creationId xmlns:a16="http://schemas.microsoft.com/office/drawing/2014/main" id="{215F27B9-444B-7341-A372-5D74851BFBAE}"/>
                </a:ext>
              </a:extLst>
            </p:cNvPr>
            <p:cNvSpPr>
              <a:spLocks noChangeShapeType="1"/>
            </p:cNvSpPr>
            <p:nvPr/>
          </p:nvSpPr>
          <p:spPr bwMode="auto">
            <a:xfrm>
              <a:off x="2412" y="299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39" name="Line 911">
              <a:extLst>
                <a:ext uri="{FF2B5EF4-FFF2-40B4-BE49-F238E27FC236}">
                  <a16:creationId xmlns:a16="http://schemas.microsoft.com/office/drawing/2014/main" id="{A9261DDE-7A4C-994E-A7CE-10B3C9367719}"/>
                </a:ext>
              </a:extLst>
            </p:cNvPr>
            <p:cNvSpPr>
              <a:spLocks noChangeShapeType="1"/>
            </p:cNvSpPr>
            <p:nvPr/>
          </p:nvSpPr>
          <p:spPr bwMode="auto">
            <a:xfrm>
              <a:off x="2396" y="2984"/>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0" name="Line 912">
              <a:extLst>
                <a:ext uri="{FF2B5EF4-FFF2-40B4-BE49-F238E27FC236}">
                  <a16:creationId xmlns:a16="http://schemas.microsoft.com/office/drawing/2014/main" id="{BA389612-7A39-5146-B514-46379E748B55}"/>
                </a:ext>
              </a:extLst>
            </p:cNvPr>
            <p:cNvSpPr>
              <a:spLocks noChangeShapeType="1"/>
            </p:cNvSpPr>
            <p:nvPr/>
          </p:nvSpPr>
          <p:spPr bwMode="auto">
            <a:xfrm>
              <a:off x="2412" y="296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1" name="Line 913">
              <a:extLst>
                <a:ext uri="{FF2B5EF4-FFF2-40B4-BE49-F238E27FC236}">
                  <a16:creationId xmlns:a16="http://schemas.microsoft.com/office/drawing/2014/main" id="{77644F98-A2D5-1445-A1B8-975D8E4238D9}"/>
                </a:ext>
              </a:extLst>
            </p:cNvPr>
            <p:cNvSpPr>
              <a:spLocks noChangeShapeType="1"/>
            </p:cNvSpPr>
            <p:nvPr/>
          </p:nvSpPr>
          <p:spPr bwMode="auto">
            <a:xfrm>
              <a:off x="2412" y="295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2" name="Line 914">
              <a:extLst>
                <a:ext uri="{FF2B5EF4-FFF2-40B4-BE49-F238E27FC236}">
                  <a16:creationId xmlns:a16="http://schemas.microsoft.com/office/drawing/2014/main" id="{A7721E3D-B226-004B-B6E8-2A7FE78705C3}"/>
                </a:ext>
              </a:extLst>
            </p:cNvPr>
            <p:cNvSpPr>
              <a:spLocks noChangeShapeType="1"/>
            </p:cNvSpPr>
            <p:nvPr/>
          </p:nvSpPr>
          <p:spPr bwMode="auto">
            <a:xfrm>
              <a:off x="2412" y="294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3" name="Line 915">
              <a:extLst>
                <a:ext uri="{FF2B5EF4-FFF2-40B4-BE49-F238E27FC236}">
                  <a16:creationId xmlns:a16="http://schemas.microsoft.com/office/drawing/2014/main" id="{85C8A9EB-16AB-9947-9A88-3EEE0165AFFA}"/>
                </a:ext>
              </a:extLst>
            </p:cNvPr>
            <p:cNvSpPr>
              <a:spLocks noChangeShapeType="1"/>
            </p:cNvSpPr>
            <p:nvPr/>
          </p:nvSpPr>
          <p:spPr bwMode="auto">
            <a:xfrm>
              <a:off x="2412" y="293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4" name="Line 916">
              <a:extLst>
                <a:ext uri="{FF2B5EF4-FFF2-40B4-BE49-F238E27FC236}">
                  <a16:creationId xmlns:a16="http://schemas.microsoft.com/office/drawing/2014/main" id="{B43C131F-6409-034B-9258-6BD0CC003CAF}"/>
                </a:ext>
              </a:extLst>
            </p:cNvPr>
            <p:cNvSpPr>
              <a:spLocks noChangeShapeType="1"/>
            </p:cNvSpPr>
            <p:nvPr/>
          </p:nvSpPr>
          <p:spPr bwMode="auto">
            <a:xfrm>
              <a:off x="2396" y="2917"/>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5" name="Line 917">
              <a:extLst>
                <a:ext uri="{FF2B5EF4-FFF2-40B4-BE49-F238E27FC236}">
                  <a16:creationId xmlns:a16="http://schemas.microsoft.com/office/drawing/2014/main" id="{3FFB12E3-BCD6-324C-9370-BA43860588F1}"/>
                </a:ext>
              </a:extLst>
            </p:cNvPr>
            <p:cNvSpPr>
              <a:spLocks noChangeShapeType="1"/>
            </p:cNvSpPr>
            <p:nvPr/>
          </p:nvSpPr>
          <p:spPr bwMode="auto">
            <a:xfrm>
              <a:off x="2412" y="290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6" name="Line 918">
              <a:extLst>
                <a:ext uri="{FF2B5EF4-FFF2-40B4-BE49-F238E27FC236}">
                  <a16:creationId xmlns:a16="http://schemas.microsoft.com/office/drawing/2014/main" id="{30390326-47F8-EA4A-BF6E-B08CF6DD0C36}"/>
                </a:ext>
              </a:extLst>
            </p:cNvPr>
            <p:cNvSpPr>
              <a:spLocks noChangeShapeType="1"/>
            </p:cNvSpPr>
            <p:nvPr/>
          </p:nvSpPr>
          <p:spPr bwMode="auto">
            <a:xfrm>
              <a:off x="2412" y="289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7" name="Line 919">
              <a:extLst>
                <a:ext uri="{FF2B5EF4-FFF2-40B4-BE49-F238E27FC236}">
                  <a16:creationId xmlns:a16="http://schemas.microsoft.com/office/drawing/2014/main" id="{2153AC6B-DD47-414E-B3D6-0ECAB332A910}"/>
                </a:ext>
              </a:extLst>
            </p:cNvPr>
            <p:cNvSpPr>
              <a:spLocks noChangeShapeType="1"/>
            </p:cNvSpPr>
            <p:nvPr/>
          </p:nvSpPr>
          <p:spPr bwMode="auto">
            <a:xfrm>
              <a:off x="2412" y="288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8" name="Line 920">
              <a:extLst>
                <a:ext uri="{FF2B5EF4-FFF2-40B4-BE49-F238E27FC236}">
                  <a16:creationId xmlns:a16="http://schemas.microsoft.com/office/drawing/2014/main" id="{7B320665-974A-B24C-8D8F-4DBE66B67FB6}"/>
                </a:ext>
              </a:extLst>
            </p:cNvPr>
            <p:cNvSpPr>
              <a:spLocks noChangeShapeType="1"/>
            </p:cNvSpPr>
            <p:nvPr/>
          </p:nvSpPr>
          <p:spPr bwMode="auto">
            <a:xfrm>
              <a:off x="2412" y="286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49" name="Line 921">
              <a:extLst>
                <a:ext uri="{FF2B5EF4-FFF2-40B4-BE49-F238E27FC236}">
                  <a16:creationId xmlns:a16="http://schemas.microsoft.com/office/drawing/2014/main" id="{1C0EF13C-F5A1-3149-8E9B-8F9335CB3858}"/>
                </a:ext>
              </a:extLst>
            </p:cNvPr>
            <p:cNvSpPr>
              <a:spLocks noChangeShapeType="1"/>
            </p:cNvSpPr>
            <p:nvPr/>
          </p:nvSpPr>
          <p:spPr bwMode="auto">
            <a:xfrm>
              <a:off x="2396" y="2859"/>
              <a:ext cx="15"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0" name="Line 922">
              <a:extLst>
                <a:ext uri="{FF2B5EF4-FFF2-40B4-BE49-F238E27FC236}">
                  <a16:creationId xmlns:a16="http://schemas.microsoft.com/office/drawing/2014/main" id="{67F7F8E7-0AD4-B94D-8D9F-29E4B71B3618}"/>
                </a:ext>
              </a:extLst>
            </p:cNvPr>
            <p:cNvSpPr>
              <a:spLocks noChangeShapeType="1"/>
            </p:cNvSpPr>
            <p:nvPr/>
          </p:nvSpPr>
          <p:spPr bwMode="auto">
            <a:xfrm>
              <a:off x="2412" y="284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1" name="Freeform 923">
              <a:extLst>
                <a:ext uri="{FF2B5EF4-FFF2-40B4-BE49-F238E27FC236}">
                  <a16:creationId xmlns:a16="http://schemas.microsoft.com/office/drawing/2014/main" id="{F89AFB46-CE41-C84D-BE4E-8096CF173804}"/>
                </a:ext>
              </a:extLst>
            </p:cNvPr>
            <p:cNvSpPr>
              <a:spLocks/>
            </p:cNvSpPr>
            <p:nvPr/>
          </p:nvSpPr>
          <p:spPr bwMode="auto">
            <a:xfrm>
              <a:off x="2430" y="3753"/>
              <a:ext cx="1492" cy="39"/>
            </a:xfrm>
            <a:custGeom>
              <a:avLst/>
              <a:gdLst>
                <a:gd name="T0" fmla="*/ 35 w 1492"/>
                <a:gd name="T1" fmla="*/ 38 h 39"/>
                <a:gd name="T2" fmla="*/ 82 w 1492"/>
                <a:gd name="T3" fmla="*/ 38 h 39"/>
                <a:gd name="T4" fmla="*/ 129 w 1492"/>
                <a:gd name="T5" fmla="*/ 38 h 39"/>
                <a:gd name="T6" fmla="*/ 176 w 1492"/>
                <a:gd name="T7" fmla="*/ 38 h 39"/>
                <a:gd name="T8" fmla="*/ 223 w 1492"/>
                <a:gd name="T9" fmla="*/ 38 h 39"/>
                <a:gd name="T10" fmla="*/ 271 w 1492"/>
                <a:gd name="T11" fmla="*/ 38 h 39"/>
                <a:gd name="T12" fmla="*/ 317 w 1492"/>
                <a:gd name="T13" fmla="*/ 38 h 39"/>
                <a:gd name="T14" fmla="*/ 364 w 1492"/>
                <a:gd name="T15" fmla="*/ 38 h 39"/>
                <a:gd name="T16" fmla="*/ 411 w 1492"/>
                <a:gd name="T17" fmla="*/ 38 h 39"/>
                <a:gd name="T18" fmla="*/ 458 w 1492"/>
                <a:gd name="T19" fmla="*/ 38 h 39"/>
                <a:gd name="T20" fmla="*/ 505 w 1492"/>
                <a:gd name="T21" fmla="*/ 38 h 39"/>
                <a:gd name="T22" fmla="*/ 552 w 1492"/>
                <a:gd name="T23" fmla="*/ 38 h 39"/>
                <a:gd name="T24" fmla="*/ 599 w 1492"/>
                <a:gd name="T25" fmla="*/ 38 h 39"/>
                <a:gd name="T26" fmla="*/ 646 w 1492"/>
                <a:gd name="T27" fmla="*/ 38 h 39"/>
                <a:gd name="T28" fmla="*/ 693 w 1492"/>
                <a:gd name="T29" fmla="*/ 38 h 39"/>
                <a:gd name="T30" fmla="*/ 740 w 1492"/>
                <a:gd name="T31" fmla="*/ 38 h 39"/>
                <a:gd name="T32" fmla="*/ 786 w 1492"/>
                <a:gd name="T33" fmla="*/ 38 h 39"/>
                <a:gd name="T34" fmla="*/ 834 w 1492"/>
                <a:gd name="T35" fmla="*/ 38 h 39"/>
                <a:gd name="T36" fmla="*/ 881 w 1492"/>
                <a:gd name="T37" fmla="*/ 38 h 39"/>
                <a:gd name="T38" fmla="*/ 927 w 1492"/>
                <a:gd name="T39" fmla="*/ 38 h 39"/>
                <a:gd name="T40" fmla="*/ 974 w 1492"/>
                <a:gd name="T41" fmla="*/ 38 h 39"/>
                <a:gd name="T42" fmla="*/ 1021 w 1492"/>
                <a:gd name="T43" fmla="*/ 38 h 39"/>
                <a:gd name="T44" fmla="*/ 1068 w 1492"/>
                <a:gd name="T45" fmla="*/ 38 h 39"/>
                <a:gd name="T46" fmla="*/ 1116 w 1492"/>
                <a:gd name="T47" fmla="*/ 38 h 39"/>
                <a:gd name="T48" fmla="*/ 1162 w 1492"/>
                <a:gd name="T49" fmla="*/ 38 h 39"/>
                <a:gd name="T50" fmla="*/ 1210 w 1492"/>
                <a:gd name="T51" fmla="*/ 38 h 39"/>
                <a:gd name="T52" fmla="*/ 1257 w 1492"/>
                <a:gd name="T53" fmla="*/ 38 h 39"/>
                <a:gd name="T54" fmla="*/ 1303 w 1492"/>
                <a:gd name="T55" fmla="*/ 38 h 39"/>
                <a:gd name="T56" fmla="*/ 1350 w 1492"/>
                <a:gd name="T57" fmla="*/ 38 h 39"/>
                <a:gd name="T58" fmla="*/ 1398 w 1492"/>
                <a:gd name="T59" fmla="*/ 38 h 39"/>
                <a:gd name="T60" fmla="*/ 1444 w 1492"/>
                <a:gd name="T61" fmla="*/ 38 h 39"/>
                <a:gd name="T62" fmla="*/ 1491 w 1492"/>
                <a:gd name="T63" fmla="*/ 38 h 39"/>
                <a:gd name="T64" fmla="*/ 1444 w 1492"/>
                <a:gd name="T65" fmla="*/ 38 h 39"/>
                <a:gd name="T66" fmla="*/ 1398 w 1492"/>
                <a:gd name="T67" fmla="*/ 38 h 39"/>
                <a:gd name="T68" fmla="*/ 1350 w 1492"/>
                <a:gd name="T69" fmla="*/ 38 h 39"/>
                <a:gd name="T70" fmla="*/ 1303 w 1492"/>
                <a:gd name="T71" fmla="*/ 38 h 39"/>
                <a:gd name="T72" fmla="*/ 1257 w 1492"/>
                <a:gd name="T73" fmla="*/ 38 h 39"/>
                <a:gd name="T74" fmla="*/ 1210 w 1492"/>
                <a:gd name="T75" fmla="*/ 38 h 39"/>
                <a:gd name="T76" fmla="*/ 1162 w 1492"/>
                <a:gd name="T77" fmla="*/ 38 h 39"/>
                <a:gd name="T78" fmla="*/ 1116 w 1492"/>
                <a:gd name="T79" fmla="*/ 38 h 39"/>
                <a:gd name="T80" fmla="*/ 1068 w 1492"/>
                <a:gd name="T81" fmla="*/ 38 h 39"/>
                <a:gd name="T82" fmla="*/ 1021 w 1492"/>
                <a:gd name="T83" fmla="*/ 38 h 39"/>
                <a:gd name="T84" fmla="*/ 974 w 1492"/>
                <a:gd name="T85" fmla="*/ 38 h 39"/>
                <a:gd name="T86" fmla="*/ 927 w 1492"/>
                <a:gd name="T87" fmla="*/ 38 h 39"/>
                <a:gd name="T88" fmla="*/ 881 w 1492"/>
                <a:gd name="T89" fmla="*/ 38 h 39"/>
                <a:gd name="T90" fmla="*/ 834 w 1492"/>
                <a:gd name="T91" fmla="*/ 38 h 39"/>
                <a:gd name="T92" fmla="*/ 786 w 1492"/>
                <a:gd name="T93" fmla="*/ 38 h 39"/>
                <a:gd name="T94" fmla="*/ 740 w 1492"/>
                <a:gd name="T95" fmla="*/ 38 h 39"/>
                <a:gd name="T96" fmla="*/ 693 w 1492"/>
                <a:gd name="T97" fmla="*/ 38 h 39"/>
                <a:gd name="T98" fmla="*/ 646 w 1492"/>
                <a:gd name="T99" fmla="*/ 38 h 39"/>
                <a:gd name="T100" fmla="*/ 599 w 1492"/>
                <a:gd name="T101" fmla="*/ 38 h 39"/>
                <a:gd name="T102" fmla="*/ 552 w 1492"/>
                <a:gd name="T103" fmla="*/ 38 h 39"/>
                <a:gd name="T104" fmla="*/ 505 w 1492"/>
                <a:gd name="T105" fmla="*/ 38 h 39"/>
                <a:gd name="T106" fmla="*/ 458 w 1492"/>
                <a:gd name="T107" fmla="*/ 38 h 39"/>
                <a:gd name="T108" fmla="*/ 411 w 1492"/>
                <a:gd name="T109" fmla="*/ 38 h 39"/>
                <a:gd name="T110" fmla="*/ 364 w 1492"/>
                <a:gd name="T111" fmla="*/ 38 h 39"/>
                <a:gd name="T112" fmla="*/ 317 w 1492"/>
                <a:gd name="T113" fmla="*/ 38 h 39"/>
                <a:gd name="T114" fmla="*/ 271 w 1492"/>
                <a:gd name="T115" fmla="*/ 38 h 39"/>
                <a:gd name="T116" fmla="*/ 223 w 1492"/>
                <a:gd name="T117" fmla="*/ 38 h 39"/>
                <a:gd name="T118" fmla="*/ 176 w 1492"/>
                <a:gd name="T119" fmla="*/ 38 h 39"/>
                <a:gd name="T120" fmla="*/ 129 w 1492"/>
                <a:gd name="T121" fmla="*/ 38 h 39"/>
                <a:gd name="T122" fmla="*/ 82 w 1492"/>
                <a:gd name="T123" fmla="*/ 38 h 39"/>
                <a:gd name="T124" fmla="*/ 35 w 1492"/>
                <a:gd name="T125"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2" h="39">
                  <a:moveTo>
                    <a:pt x="0" y="38"/>
                  </a:moveTo>
                  <a:lnTo>
                    <a:pt x="12" y="38"/>
                  </a:lnTo>
                  <a:lnTo>
                    <a:pt x="24" y="38"/>
                  </a:lnTo>
                  <a:lnTo>
                    <a:pt x="35" y="38"/>
                  </a:lnTo>
                  <a:lnTo>
                    <a:pt x="47" y="38"/>
                  </a:lnTo>
                  <a:lnTo>
                    <a:pt x="59" y="38"/>
                  </a:lnTo>
                  <a:lnTo>
                    <a:pt x="70" y="38"/>
                  </a:lnTo>
                  <a:lnTo>
                    <a:pt x="82" y="38"/>
                  </a:lnTo>
                  <a:lnTo>
                    <a:pt x="93" y="38"/>
                  </a:lnTo>
                  <a:lnTo>
                    <a:pt x="105" y="38"/>
                  </a:lnTo>
                  <a:lnTo>
                    <a:pt x="117" y="38"/>
                  </a:lnTo>
                  <a:lnTo>
                    <a:pt x="129" y="38"/>
                  </a:lnTo>
                  <a:lnTo>
                    <a:pt x="141" y="38"/>
                  </a:lnTo>
                  <a:lnTo>
                    <a:pt x="153" y="38"/>
                  </a:lnTo>
                  <a:lnTo>
                    <a:pt x="164" y="38"/>
                  </a:lnTo>
                  <a:lnTo>
                    <a:pt x="176" y="38"/>
                  </a:lnTo>
                  <a:lnTo>
                    <a:pt x="188" y="38"/>
                  </a:lnTo>
                  <a:lnTo>
                    <a:pt x="200" y="38"/>
                  </a:lnTo>
                  <a:lnTo>
                    <a:pt x="211" y="38"/>
                  </a:lnTo>
                  <a:lnTo>
                    <a:pt x="223" y="38"/>
                  </a:lnTo>
                  <a:lnTo>
                    <a:pt x="234" y="38"/>
                  </a:lnTo>
                  <a:lnTo>
                    <a:pt x="247" y="38"/>
                  </a:lnTo>
                  <a:lnTo>
                    <a:pt x="259" y="38"/>
                  </a:lnTo>
                  <a:lnTo>
                    <a:pt x="271" y="38"/>
                  </a:lnTo>
                  <a:lnTo>
                    <a:pt x="282" y="38"/>
                  </a:lnTo>
                  <a:lnTo>
                    <a:pt x="294" y="38"/>
                  </a:lnTo>
                  <a:lnTo>
                    <a:pt x="306" y="38"/>
                  </a:lnTo>
                  <a:lnTo>
                    <a:pt x="317" y="38"/>
                  </a:lnTo>
                  <a:lnTo>
                    <a:pt x="329" y="38"/>
                  </a:lnTo>
                  <a:lnTo>
                    <a:pt x="341" y="38"/>
                  </a:lnTo>
                  <a:lnTo>
                    <a:pt x="352" y="38"/>
                  </a:lnTo>
                  <a:lnTo>
                    <a:pt x="364" y="38"/>
                  </a:lnTo>
                  <a:lnTo>
                    <a:pt x="376" y="25"/>
                  </a:lnTo>
                  <a:lnTo>
                    <a:pt x="388" y="0"/>
                  </a:lnTo>
                  <a:lnTo>
                    <a:pt x="400" y="38"/>
                  </a:lnTo>
                  <a:lnTo>
                    <a:pt x="411" y="38"/>
                  </a:lnTo>
                  <a:lnTo>
                    <a:pt x="423" y="38"/>
                  </a:lnTo>
                  <a:lnTo>
                    <a:pt x="435" y="38"/>
                  </a:lnTo>
                  <a:lnTo>
                    <a:pt x="447" y="38"/>
                  </a:lnTo>
                  <a:lnTo>
                    <a:pt x="458" y="38"/>
                  </a:lnTo>
                  <a:lnTo>
                    <a:pt x="470" y="38"/>
                  </a:lnTo>
                  <a:lnTo>
                    <a:pt x="481" y="32"/>
                  </a:lnTo>
                  <a:lnTo>
                    <a:pt x="493" y="38"/>
                  </a:lnTo>
                  <a:lnTo>
                    <a:pt x="505" y="38"/>
                  </a:lnTo>
                  <a:lnTo>
                    <a:pt x="517" y="38"/>
                  </a:lnTo>
                  <a:lnTo>
                    <a:pt x="529" y="38"/>
                  </a:lnTo>
                  <a:lnTo>
                    <a:pt x="540" y="38"/>
                  </a:lnTo>
                  <a:lnTo>
                    <a:pt x="552" y="38"/>
                  </a:lnTo>
                  <a:lnTo>
                    <a:pt x="564" y="38"/>
                  </a:lnTo>
                  <a:lnTo>
                    <a:pt x="576" y="38"/>
                  </a:lnTo>
                  <a:lnTo>
                    <a:pt x="587" y="38"/>
                  </a:lnTo>
                  <a:lnTo>
                    <a:pt x="599" y="38"/>
                  </a:lnTo>
                  <a:lnTo>
                    <a:pt x="610" y="38"/>
                  </a:lnTo>
                  <a:lnTo>
                    <a:pt x="622" y="38"/>
                  </a:lnTo>
                  <a:lnTo>
                    <a:pt x="634" y="38"/>
                  </a:lnTo>
                  <a:lnTo>
                    <a:pt x="646" y="38"/>
                  </a:lnTo>
                  <a:lnTo>
                    <a:pt x="657" y="38"/>
                  </a:lnTo>
                  <a:lnTo>
                    <a:pt x="669" y="38"/>
                  </a:lnTo>
                  <a:lnTo>
                    <a:pt x="681" y="38"/>
                  </a:lnTo>
                  <a:lnTo>
                    <a:pt x="693" y="38"/>
                  </a:lnTo>
                  <a:lnTo>
                    <a:pt x="705" y="38"/>
                  </a:lnTo>
                  <a:lnTo>
                    <a:pt x="717" y="38"/>
                  </a:lnTo>
                  <a:lnTo>
                    <a:pt x="728" y="38"/>
                  </a:lnTo>
                  <a:lnTo>
                    <a:pt x="740" y="38"/>
                  </a:lnTo>
                  <a:lnTo>
                    <a:pt x="751" y="38"/>
                  </a:lnTo>
                  <a:lnTo>
                    <a:pt x="763" y="38"/>
                  </a:lnTo>
                  <a:lnTo>
                    <a:pt x="775" y="38"/>
                  </a:lnTo>
                  <a:lnTo>
                    <a:pt x="786" y="38"/>
                  </a:lnTo>
                  <a:lnTo>
                    <a:pt x="798" y="38"/>
                  </a:lnTo>
                  <a:lnTo>
                    <a:pt x="810" y="38"/>
                  </a:lnTo>
                  <a:lnTo>
                    <a:pt x="822" y="38"/>
                  </a:lnTo>
                  <a:lnTo>
                    <a:pt x="834" y="38"/>
                  </a:lnTo>
                  <a:lnTo>
                    <a:pt x="845" y="38"/>
                  </a:lnTo>
                  <a:lnTo>
                    <a:pt x="857" y="38"/>
                  </a:lnTo>
                  <a:lnTo>
                    <a:pt x="869" y="38"/>
                  </a:lnTo>
                  <a:lnTo>
                    <a:pt x="881" y="38"/>
                  </a:lnTo>
                  <a:lnTo>
                    <a:pt x="892" y="38"/>
                  </a:lnTo>
                  <a:lnTo>
                    <a:pt x="904" y="38"/>
                  </a:lnTo>
                  <a:lnTo>
                    <a:pt x="915" y="38"/>
                  </a:lnTo>
                  <a:lnTo>
                    <a:pt x="927" y="38"/>
                  </a:lnTo>
                  <a:lnTo>
                    <a:pt x="939" y="38"/>
                  </a:lnTo>
                  <a:lnTo>
                    <a:pt x="951" y="38"/>
                  </a:lnTo>
                  <a:lnTo>
                    <a:pt x="963" y="38"/>
                  </a:lnTo>
                  <a:lnTo>
                    <a:pt x="974" y="38"/>
                  </a:lnTo>
                  <a:lnTo>
                    <a:pt x="986" y="38"/>
                  </a:lnTo>
                  <a:lnTo>
                    <a:pt x="998" y="38"/>
                  </a:lnTo>
                  <a:lnTo>
                    <a:pt x="1010" y="38"/>
                  </a:lnTo>
                  <a:lnTo>
                    <a:pt x="1021" y="38"/>
                  </a:lnTo>
                  <a:lnTo>
                    <a:pt x="1033" y="38"/>
                  </a:lnTo>
                  <a:lnTo>
                    <a:pt x="1044" y="38"/>
                  </a:lnTo>
                  <a:lnTo>
                    <a:pt x="1056" y="38"/>
                  </a:lnTo>
                  <a:lnTo>
                    <a:pt x="1068" y="38"/>
                  </a:lnTo>
                  <a:lnTo>
                    <a:pt x="1080" y="38"/>
                  </a:lnTo>
                  <a:lnTo>
                    <a:pt x="1092" y="38"/>
                  </a:lnTo>
                  <a:lnTo>
                    <a:pt x="1104" y="38"/>
                  </a:lnTo>
                  <a:lnTo>
                    <a:pt x="1116" y="38"/>
                  </a:lnTo>
                  <a:lnTo>
                    <a:pt x="1128" y="38"/>
                  </a:lnTo>
                  <a:lnTo>
                    <a:pt x="1139" y="38"/>
                  </a:lnTo>
                  <a:lnTo>
                    <a:pt x="1151" y="38"/>
                  </a:lnTo>
                  <a:lnTo>
                    <a:pt x="1162" y="38"/>
                  </a:lnTo>
                  <a:lnTo>
                    <a:pt x="1174" y="38"/>
                  </a:lnTo>
                  <a:lnTo>
                    <a:pt x="1186" y="38"/>
                  </a:lnTo>
                  <a:lnTo>
                    <a:pt x="1198" y="38"/>
                  </a:lnTo>
                  <a:lnTo>
                    <a:pt x="1210" y="38"/>
                  </a:lnTo>
                  <a:lnTo>
                    <a:pt x="1221" y="38"/>
                  </a:lnTo>
                  <a:lnTo>
                    <a:pt x="1233" y="38"/>
                  </a:lnTo>
                  <a:lnTo>
                    <a:pt x="1245" y="38"/>
                  </a:lnTo>
                  <a:lnTo>
                    <a:pt x="1257" y="38"/>
                  </a:lnTo>
                  <a:lnTo>
                    <a:pt x="1268" y="38"/>
                  </a:lnTo>
                  <a:lnTo>
                    <a:pt x="1280" y="38"/>
                  </a:lnTo>
                  <a:lnTo>
                    <a:pt x="1291" y="38"/>
                  </a:lnTo>
                  <a:lnTo>
                    <a:pt x="1303" y="38"/>
                  </a:lnTo>
                  <a:lnTo>
                    <a:pt x="1315" y="38"/>
                  </a:lnTo>
                  <a:lnTo>
                    <a:pt x="1327" y="38"/>
                  </a:lnTo>
                  <a:lnTo>
                    <a:pt x="1339" y="38"/>
                  </a:lnTo>
                  <a:lnTo>
                    <a:pt x="1350" y="38"/>
                  </a:lnTo>
                  <a:lnTo>
                    <a:pt x="1362" y="38"/>
                  </a:lnTo>
                  <a:lnTo>
                    <a:pt x="1374" y="38"/>
                  </a:lnTo>
                  <a:lnTo>
                    <a:pt x="1386" y="38"/>
                  </a:lnTo>
                  <a:lnTo>
                    <a:pt x="1398" y="38"/>
                  </a:lnTo>
                  <a:lnTo>
                    <a:pt x="1409" y="38"/>
                  </a:lnTo>
                  <a:lnTo>
                    <a:pt x="1421" y="38"/>
                  </a:lnTo>
                  <a:lnTo>
                    <a:pt x="1432" y="38"/>
                  </a:lnTo>
                  <a:lnTo>
                    <a:pt x="1444" y="38"/>
                  </a:lnTo>
                  <a:lnTo>
                    <a:pt x="1456" y="38"/>
                  </a:lnTo>
                  <a:lnTo>
                    <a:pt x="1467" y="38"/>
                  </a:lnTo>
                  <a:lnTo>
                    <a:pt x="1479" y="38"/>
                  </a:lnTo>
                  <a:lnTo>
                    <a:pt x="1491" y="38"/>
                  </a:lnTo>
                  <a:lnTo>
                    <a:pt x="1479" y="38"/>
                  </a:lnTo>
                  <a:lnTo>
                    <a:pt x="1467" y="38"/>
                  </a:lnTo>
                  <a:lnTo>
                    <a:pt x="1456" y="38"/>
                  </a:lnTo>
                  <a:lnTo>
                    <a:pt x="1444" y="38"/>
                  </a:lnTo>
                  <a:lnTo>
                    <a:pt x="1432" y="38"/>
                  </a:lnTo>
                  <a:lnTo>
                    <a:pt x="1421" y="38"/>
                  </a:lnTo>
                  <a:lnTo>
                    <a:pt x="1409" y="38"/>
                  </a:lnTo>
                  <a:lnTo>
                    <a:pt x="1398" y="38"/>
                  </a:lnTo>
                  <a:lnTo>
                    <a:pt x="1386" y="38"/>
                  </a:lnTo>
                  <a:lnTo>
                    <a:pt x="1374" y="38"/>
                  </a:lnTo>
                  <a:lnTo>
                    <a:pt x="1362" y="38"/>
                  </a:lnTo>
                  <a:lnTo>
                    <a:pt x="1350" y="38"/>
                  </a:lnTo>
                  <a:lnTo>
                    <a:pt x="1339" y="38"/>
                  </a:lnTo>
                  <a:lnTo>
                    <a:pt x="1327" y="38"/>
                  </a:lnTo>
                  <a:lnTo>
                    <a:pt x="1315" y="38"/>
                  </a:lnTo>
                  <a:lnTo>
                    <a:pt x="1303" y="38"/>
                  </a:lnTo>
                  <a:lnTo>
                    <a:pt x="1291" y="38"/>
                  </a:lnTo>
                  <a:lnTo>
                    <a:pt x="1280" y="38"/>
                  </a:lnTo>
                  <a:lnTo>
                    <a:pt x="1268" y="38"/>
                  </a:lnTo>
                  <a:lnTo>
                    <a:pt x="1257" y="38"/>
                  </a:lnTo>
                  <a:lnTo>
                    <a:pt x="1245" y="38"/>
                  </a:lnTo>
                  <a:lnTo>
                    <a:pt x="1233" y="38"/>
                  </a:lnTo>
                  <a:lnTo>
                    <a:pt x="1221" y="38"/>
                  </a:lnTo>
                  <a:lnTo>
                    <a:pt x="1210" y="38"/>
                  </a:lnTo>
                  <a:lnTo>
                    <a:pt x="1198" y="38"/>
                  </a:lnTo>
                  <a:lnTo>
                    <a:pt x="1186" y="38"/>
                  </a:lnTo>
                  <a:lnTo>
                    <a:pt x="1174" y="38"/>
                  </a:lnTo>
                  <a:lnTo>
                    <a:pt x="1162" y="38"/>
                  </a:lnTo>
                  <a:lnTo>
                    <a:pt x="1151" y="38"/>
                  </a:lnTo>
                  <a:lnTo>
                    <a:pt x="1139" y="38"/>
                  </a:lnTo>
                  <a:lnTo>
                    <a:pt x="1128" y="38"/>
                  </a:lnTo>
                  <a:lnTo>
                    <a:pt x="1116" y="38"/>
                  </a:lnTo>
                  <a:lnTo>
                    <a:pt x="1104" y="38"/>
                  </a:lnTo>
                  <a:lnTo>
                    <a:pt x="1092" y="38"/>
                  </a:lnTo>
                  <a:lnTo>
                    <a:pt x="1080" y="38"/>
                  </a:lnTo>
                  <a:lnTo>
                    <a:pt x="1068" y="38"/>
                  </a:lnTo>
                  <a:lnTo>
                    <a:pt x="1056" y="38"/>
                  </a:lnTo>
                  <a:lnTo>
                    <a:pt x="1044" y="38"/>
                  </a:lnTo>
                  <a:lnTo>
                    <a:pt x="1033" y="38"/>
                  </a:lnTo>
                  <a:lnTo>
                    <a:pt x="1021" y="38"/>
                  </a:lnTo>
                  <a:lnTo>
                    <a:pt x="1010" y="38"/>
                  </a:lnTo>
                  <a:lnTo>
                    <a:pt x="998" y="38"/>
                  </a:lnTo>
                  <a:lnTo>
                    <a:pt x="986" y="38"/>
                  </a:lnTo>
                  <a:lnTo>
                    <a:pt x="974" y="38"/>
                  </a:lnTo>
                  <a:lnTo>
                    <a:pt x="963" y="38"/>
                  </a:lnTo>
                  <a:lnTo>
                    <a:pt x="951" y="38"/>
                  </a:lnTo>
                  <a:lnTo>
                    <a:pt x="939" y="38"/>
                  </a:lnTo>
                  <a:lnTo>
                    <a:pt x="927" y="38"/>
                  </a:lnTo>
                  <a:lnTo>
                    <a:pt x="915" y="38"/>
                  </a:lnTo>
                  <a:lnTo>
                    <a:pt x="904" y="38"/>
                  </a:lnTo>
                  <a:lnTo>
                    <a:pt x="892" y="38"/>
                  </a:lnTo>
                  <a:lnTo>
                    <a:pt x="881" y="38"/>
                  </a:lnTo>
                  <a:lnTo>
                    <a:pt x="869" y="38"/>
                  </a:lnTo>
                  <a:lnTo>
                    <a:pt x="857" y="38"/>
                  </a:lnTo>
                  <a:lnTo>
                    <a:pt x="845" y="38"/>
                  </a:lnTo>
                  <a:lnTo>
                    <a:pt x="834" y="38"/>
                  </a:lnTo>
                  <a:lnTo>
                    <a:pt x="822" y="38"/>
                  </a:lnTo>
                  <a:lnTo>
                    <a:pt x="810" y="38"/>
                  </a:lnTo>
                  <a:lnTo>
                    <a:pt x="798" y="38"/>
                  </a:lnTo>
                  <a:lnTo>
                    <a:pt x="786" y="38"/>
                  </a:lnTo>
                  <a:lnTo>
                    <a:pt x="775" y="38"/>
                  </a:lnTo>
                  <a:lnTo>
                    <a:pt x="763" y="38"/>
                  </a:lnTo>
                  <a:lnTo>
                    <a:pt x="751" y="38"/>
                  </a:lnTo>
                  <a:lnTo>
                    <a:pt x="740" y="38"/>
                  </a:lnTo>
                  <a:lnTo>
                    <a:pt x="728" y="38"/>
                  </a:lnTo>
                  <a:lnTo>
                    <a:pt x="717" y="38"/>
                  </a:lnTo>
                  <a:lnTo>
                    <a:pt x="705" y="38"/>
                  </a:lnTo>
                  <a:lnTo>
                    <a:pt x="693" y="38"/>
                  </a:lnTo>
                  <a:lnTo>
                    <a:pt x="681" y="38"/>
                  </a:lnTo>
                  <a:lnTo>
                    <a:pt x="669" y="38"/>
                  </a:lnTo>
                  <a:lnTo>
                    <a:pt x="657" y="38"/>
                  </a:lnTo>
                  <a:lnTo>
                    <a:pt x="646" y="38"/>
                  </a:lnTo>
                  <a:lnTo>
                    <a:pt x="634" y="38"/>
                  </a:lnTo>
                  <a:lnTo>
                    <a:pt x="622" y="38"/>
                  </a:lnTo>
                  <a:lnTo>
                    <a:pt x="610" y="38"/>
                  </a:lnTo>
                  <a:lnTo>
                    <a:pt x="599" y="38"/>
                  </a:lnTo>
                  <a:lnTo>
                    <a:pt x="587" y="38"/>
                  </a:lnTo>
                  <a:lnTo>
                    <a:pt x="576" y="38"/>
                  </a:lnTo>
                  <a:lnTo>
                    <a:pt x="564" y="38"/>
                  </a:lnTo>
                  <a:lnTo>
                    <a:pt x="552" y="38"/>
                  </a:lnTo>
                  <a:lnTo>
                    <a:pt x="540" y="38"/>
                  </a:lnTo>
                  <a:lnTo>
                    <a:pt x="529" y="38"/>
                  </a:lnTo>
                  <a:lnTo>
                    <a:pt x="517" y="38"/>
                  </a:lnTo>
                  <a:lnTo>
                    <a:pt x="505" y="38"/>
                  </a:lnTo>
                  <a:lnTo>
                    <a:pt x="493" y="38"/>
                  </a:lnTo>
                  <a:lnTo>
                    <a:pt x="481" y="38"/>
                  </a:lnTo>
                  <a:lnTo>
                    <a:pt x="470" y="38"/>
                  </a:lnTo>
                  <a:lnTo>
                    <a:pt x="458" y="38"/>
                  </a:lnTo>
                  <a:lnTo>
                    <a:pt x="447" y="38"/>
                  </a:lnTo>
                  <a:lnTo>
                    <a:pt x="435" y="38"/>
                  </a:lnTo>
                  <a:lnTo>
                    <a:pt x="423" y="38"/>
                  </a:lnTo>
                  <a:lnTo>
                    <a:pt x="411" y="38"/>
                  </a:lnTo>
                  <a:lnTo>
                    <a:pt x="400" y="38"/>
                  </a:lnTo>
                  <a:lnTo>
                    <a:pt x="388" y="38"/>
                  </a:lnTo>
                  <a:lnTo>
                    <a:pt x="376" y="38"/>
                  </a:lnTo>
                  <a:lnTo>
                    <a:pt x="364" y="38"/>
                  </a:lnTo>
                  <a:lnTo>
                    <a:pt x="352" y="38"/>
                  </a:lnTo>
                  <a:lnTo>
                    <a:pt x="341" y="38"/>
                  </a:lnTo>
                  <a:lnTo>
                    <a:pt x="329" y="38"/>
                  </a:lnTo>
                  <a:lnTo>
                    <a:pt x="317" y="38"/>
                  </a:lnTo>
                  <a:lnTo>
                    <a:pt x="306" y="38"/>
                  </a:lnTo>
                  <a:lnTo>
                    <a:pt x="294" y="38"/>
                  </a:lnTo>
                  <a:lnTo>
                    <a:pt x="282" y="38"/>
                  </a:lnTo>
                  <a:lnTo>
                    <a:pt x="271" y="38"/>
                  </a:lnTo>
                  <a:lnTo>
                    <a:pt x="259" y="38"/>
                  </a:lnTo>
                  <a:lnTo>
                    <a:pt x="247" y="38"/>
                  </a:lnTo>
                  <a:lnTo>
                    <a:pt x="234" y="38"/>
                  </a:lnTo>
                  <a:lnTo>
                    <a:pt x="223" y="38"/>
                  </a:lnTo>
                  <a:lnTo>
                    <a:pt x="211" y="38"/>
                  </a:lnTo>
                  <a:lnTo>
                    <a:pt x="200" y="38"/>
                  </a:lnTo>
                  <a:lnTo>
                    <a:pt x="188" y="38"/>
                  </a:lnTo>
                  <a:lnTo>
                    <a:pt x="176" y="38"/>
                  </a:lnTo>
                  <a:lnTo>
                    <a:pt x="164" y="38"/>
                  </a:lnTo>
                  <a:lnTo>
                    <a:pt x="153" y="38"/>
                  </a:lnTo>
                  <a:lnTo>
                    <a:pt x="141" y="38"/>
                  </a:lnTo>
                  <a:lnTo>
                    <a:pt x="129" y="38"/>
                  </a:lnTo>
                  <a:lnTo>
                    <a:pt x="117" y="38"/>
                  </a:lnTo>
                  <a:lnTo>
                    <a:pt x="105" y="38"/>
                  </a:lnTo>
                  <a:lnTo>
                    <a:pt x="93" y="38"/>
                  </a:lnTo>
                  <a:lnTo>
                    <a:pt x="82" y="38"/>
                  </a:lnTo>
                  <a:lnTo>
                    <a:pt x="70" y="38"/>
                  </a:lnTo>
                  <a:lnTo>
                    <a:pt x="59" y="38"/>
                  </a:lnTo>
                  <a:lnTo>
                    <a:pt x="47" y="38"/>
                  </a:lnTo>
                  <a:lnTo>
                    <a:pt x="35" y="38"/>
                  </a:lnTo>
                  <a:lnTo>
                    <a:pt x="24" y="38"/>
                  </a:lnTo>
                  <a:lnTo>
                    <a:pt x="12" y="38"/>
                  </a:lnTo>
                  <a:lnTo>
                    <a:pt x="0" y="38"/>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52" name="Freeform 924">
              <a:extLst>
                <a:ext uri="{FF2B5EF4-FFF2-40B4-BE49-F238E27FC236}">
                  <a16:creationId xmlns:a16="http://schemas.microsoft.com/office/drawing/2014/main" id="{A049EBA3-30BD-C94E-8B3A-B693E54200FA}"/>
                </a:ext>
              </a:extLst>
            </p:cNvPr>
            <p:cNvSpPr>
              <a:spLocks/>
            </p:cNvSpPr>
            <p:nvPr/>
          </p:nvSpPr>
          <p:spPr bwMode="auto">
            <a:xfrm>
              <a:off x="2430" y="3753"/>
              <a:ext cx="1492" cy="39"/>
            </a:xfrm>
            <a:custGeom>
              <a:avLst/>
              <a:gdLst>
                <a:gd name="T0" fmla="*/ 35 w 1492"/>
                <a:gd name="T1" fmla="*/ 38 h 39"/>
                <a:gd name="T2" fmla="*/ 82 w 1492"/>
                <a:gd name="T3" fmla="*/ 38 h 39"/>
                <a:gd name="T4" fmla="*/ 129 w 1492"/>
                <a:gd name="T5" fmla="*/ 38 h 39"/>
                <a:gd name="T6" fmla="*/ 176 w 1492"/>
                <a:gd name="T7" fmla="*/ 38 h 39"/>
                <a:gd name="T8" fmla="*/ 223 w 1492"/>
                <a:gd name="T9" fmla="*/ 38 h 39"/>
                <a:gd name="T10" fmla="*/ 271 w 1492"/>
                <a:gd name="T11" fmla="*/ 38 h 39"/>
                <a:gd name="T12" fmla="*/ 317 w 1492"/>
                <a:gd name="T13" fmla="*/ 38 h 39"/>
                <a:gd name="T14" fmla="*/ 364 w 1492"/>
                <a:gd name="T15" fmla="*/ 38 h 39"/>
                <a:gd name="T16" fmla="*/ 411 w 1492"/>
                <a:gd name="T17" fmla="*/ 38 h 39"/>
                <a:gd name="T18" fmla="*/ 458 w 1492"/>
                <a:gd name="T19" fmla="*/ 38 h 39"/>
                <a:gd name="T20" fmla="*/ 505 w 1492"/>
                <a:gd name="T21" fmla="*/ 38 h 39"/>
                <a:gd name="T22" fmla="*/ 552 w 1492"/>
                <a:gd name="T23" fmla="*/ 38 h 39"/>
                <a:gd name="T24" fmla="*/ 599 w 1492"/>
                <a:gd name="T25" fmla="*/ 38 h 39"/>
                <a:gd name="T26" fmla="*/ 646 w 1492"/>
                <a:gd name="T27" fmla="*/ 38 h 39"/>
                <a:gd name="T28" fmla="*/ 693 w 1492"/>
                <a:gd name="T29" fmla="*/ 38 h 39"/>
                <a:gd name="T30" fmla="*/ 740 w 1492"/>
                <a:gd name="T31" fmla="*/ 38 h 39"/>
                <a:gd name="T32" fmla="*/ 786 w 1492"/>
                <a:gd name="T33" fmla="*/ 38 h 39"/>
                <a:gd name="T34" fmla="*/ 834 w 1492"/>
                <a:gd name="T35" fmla="*/ 38 h 39"/>
                <a:gd name="T36" fmla="*/ 881 w 1492"/>
                <a:gd name="T37" fmla="*/ 38 h 39"/>
                <a:gd name="T38" fmla="*/ 927 w 1492"/>
                <a:gd name="T39" fmla="*/ 38 h 39"/>
                <a:gd name="T40" fmla="*/ 974 w 1492"/>
                <a:gd name="T41" fmla="*/ 38 h 39"/>
                <a:gd name="T42" fmla="*/ 1021 w 1492"/>
                <a:gd name="T43" fmla="*/ 38 h 39"/>
                <a:gd name="T44" fmla="*/ 1068 w 1492"/>
                <a:gd name="T45" fmla="*/ 38 h 39"/>
                <a:gd name="T46" fmla="*/ 1116 w 1492"/>
                <a:gd name="T47" fmla="*/ 38 h 39"/>
                <a:gd name="T48" fmla="*/ 1162 w 1492"/>
                <a:gd name="T49" fmla="*/ 38 h 39"/>
                <a:gd name="T50" fmla="*/ 1210 w 1492"/>
                <a:gd name="T51" fmla="*/ 38 h 39"/>
                <a:gd name="T52" fmla="*/ 1257 w 1492"/>
                <a:gd name="T53" fmla="*/ 38 h 39"/>
                <a:gd name="T54" fmla="*/ 1303 w 1492"/>
                <a:gd name="T55" fmla="*/ 38 h 39"/>
                <a:gd name="T56" fmla="*/ 1350 w 1492"/>
                <a:gd name="T57" fmla="*/ 38 h 39"/>
                <a:gd name="T58" fmla="*/ 1398 w 1492"/>
                <a:gd name="T59" fmla="*/ 38 h 39"/>
                <a:gd name="T60" fmla="*/ 1444 w 1492"/>
                <a:gd name="T61" fmla="*/ 38 h 39"/>
                <a:gd name="T62" fmla="*/ 1491 w 1492"/>
                <a:gd name="T63" fmla="*/ 38 h 39"/>
                <a:gd name="T64" fmla="*/ 1444 w 1492"/>
                <a:gd name="T65" fmla="*/ 38 h 39"/>
                <a:gd name="T66" fmla="*/ 1398 w 1492"/>
                <a:gd name="T67" fmla="*/ 38 h 39"/>
                <a:gd name="T68" fmla="*/ 1350 w 1492"/>
                <a:gd name="T69" fmla="*/ 38 h 39"/>
                <a:gd name="T70" fmla="*/ 1303 w 1492"/>
                <a:gd name="T71" fmla="*/ 38 h 39"/>
                <a:gd name="T72" fmla="*/ 1257 w 1492"/>
                <a:gd name="T73" fmla="*/ 38 h 39"/>
                <a:gd name="T74" fmla="*/ 1210 w 1492"/>
                <a:gd name="T75" fmla="*/ 38 h 39"/>
                <a:gd name="T76" fmla="*/ 1162 w 1492"/>
                <a:gd name="T77" fmla="*/ 38 h 39"/>
                <a:gd name="T78" fmla="*/ 1116 w 1492"/>
                <a:gd name="T79" fmla="*/ 38 h 39"/>
                <a:gd name="T80" fmla="*/ 1068 w 1492"/>
                <a:gd name="T81" fmla="*/ 38 h 39"/>
                <a:gd name="T82" fmla="*/ 1021 w 1492"/>
                <a:gd name="T83" fmla="*/ 38 h 39"/>
                <a:gd name="T84" fmla="*/ 974 w 1492"/>
                <a:gd name="T85" fmla="*/ 38 h 39"/>
                <a:gd name="T86" fmla="*/ 927 w 1492"/>
                <a:gd name="T87" fmla="*/ 38 h 39"/>
                <a:gd name="T88" fmla="*/ 881 w 1492"/>
                <a:gd name="T89" fmla="*/ 38 h 39"/>
                <a:gd name="T90" fmla="*/ 834 w 1492"/>
                <a:gd name="T91" fmla="*/ 38 h 39"/>
                <a:gd name="T92" fmla="*/ 786 w 1492"/>
                <a:gd name="T93" fmla="*/ 38 h 39"/>
                <a:gd name="T94" fmla="*/ 740 w 1492"/>
                <a:gd name="T95" fmla="*/ 38 h 39"/>
                <a:gd name="T96" fmla="*/ 693 w 1492"/>
                <a:gd name="T97" fmla="*/ 38 h 39"/>
                <a:gd name="T98" fmla="*/ 646 w 1492"/>
                <a:gd name="T99" fmla="*/ 38 h 39"/>
                <a:gd name="T100" fmla="*/ 599 w 1492"/>
                <a:gd name="T101" fmla="*/ 38 h 39"/>
                <a:gd name="T102" fmla="*/ 552 w 1492"/>
                <a:gd name="T103" fmla="*/ 38 h 39"/>
                <a:gd name="T104" fmla="*/ 505 w 1492"/>
                <a:gd name="T105" fmla="*/ 38 h 39"/>
                <a:gd name="T106" fmla="*/ 458 w 1492"/>
                <a:gd name="T107" fmla="*/ 38 h 39"/>
                <a:gd name="T108" fmla="*/ 411 w 1492"/>
                <a:gd name="T109" fmla="*/ 38 h 39"/>
                <a:gd name="T110" fmla="*/ 364 w 1492"/>
                <a:gd name="T111" fmla="*/ 38 h 39"/>
                <a:gd name="T112" fmla="*/ 317 w 1492"/>
                <a:gd name="T113" fmla="*/ 38 h 39"/>
                <a:gd name="T114" fmla="*/ 271 w 1492"/>
                <a:gd name="T115" fmla="*/ 38 h 39"/>
                <a:gd name="T116" fmla="*/ 223 w 1492"/>
                <a:gd name="T117" fmla="*/ 38 h 39"/>
                <a:gd name="T118" fmla="*/ 176 w 1492"/>
                <a:gd name="T119" fmla="*/ 38 h 39"/>
                <a:gd name="T120" fmla="*/ 129 w 1492"/>
                <a:gd name="T121" fmla="*/ 38 h 39"/>
                <a:gd name="T122" fmla="*/ 82 w 1492"/>
                <a:gd name="T123" fmla="*/ 38 h 39"/>
                <a:gd name="T124" fmla="*/ 35 w 1492"/>
                <a:gd name="T125" fmla="*/ 3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92" h="39">
                  <a:moveTo>
                    <a:pt x="0" y="38"/>
                  </a:moveTo>
                  <a:lnTo>
                    <a:pt x="12" y="38"/>
                  </a:lnTo>
                  <a:lnTo>
                    <a:pt x="24" y="38"/>
                  </a:lnTo>
                  <a:lnTo>
                    <a:pt x="35" y="38"/>
                  </a:lnTo>
                  <a:lnTo>
                    <a:pt x="47" y="38"/>
                  </a:lnTo>
                  <a:lnTo>
                    <a:pt x="59" y="38"/>
                  </a:lnTo>
                  <a:lnTo>
                    <a:pt x="70" y="38"/>
                  </a:lnTo>
                  <a:lnTo>
                    <a:pt x="82" y="38"/>
                  </a:lnTo>
                  <a:lnTo>
                    <a:pt x="93" y="38"/>
                  </a:lnTo>
                  <a:lnTo>
                    <a:pt x="105" y="38"/>
                  </a:lnTo>
                  <a:lnTo>
                    <a:pt x="117" y="38"/>
                  </a:lnTo>
                  <a:lnTo>
                    <a:pt x="129" y="38"/>
                  </a:lnTo>
                  <a:lnTo>
                    <a:pt x="141" y="38"/>
                  </a:lnTo>
                  <a:lnTo>
                    <a:pt x="153" y="38"/>
                  </a:lnTo>
                  <a:lnTo>
                    <a:pt x="164" y="38"/>
                  </a:lnTo>
                  <a:lnTo>
                    <a:pt x="176" y="38"/>
                  </a:lnTo>
                  <a:lnTo>
                    <a:pt x="188" y="38"/>
                  </a:lnTo>
                  <a:lnTo>
                    <a:pt x="200" y="38"/>
                  </a:lnTo>
                  <a:lnTo>
                    <a:pt x="211" y="38"/>
                  </a:lnTo>
                  <a:lnTo>
                    <a:pt x="223" y="38"/>
                  </a:lnTo>
                  <a:lnTo>
                    <a:pt x="234" y="38"/>
                  </a:lnTo>
                  <a:lnTo>
                    <a:pt x="247" y="38"/>
                  </a:lnTo>
                  <a:lnTo>
                    <a:pt x="259" y="38"/>
                  </a:lnTo>
                  <a:lnTo>
                    <a:pt x="271" y="38"/>
                  </a:lnTo>
                  <a:lnTo>
                    <a:pt x="282" y="38"/>
                  </a:lnTo>
                  <a:lnTo>
                    <a:pt x="294" y="38"/>
                  </a:lnTo>
                  <a:lnTo>
                    <a:pt x="306" y="38"/>
                  </a:lnTo>
                  <a:lnTo>
                    <a:pt x="317" y="38"/>
                  </a:lnTo>
                  <a:lnTo>
                    <a:pt x="329" y="38"/>
                  </a:lnTo>
                  <a:lnTo>
                    <a:pt x="341" y="38"/>
                  </a:lnTo>
                  <a:lnTo>
                    <a:pt x="352" y="38"/>
                  </a:lnTo>
                  <a:lnTo>
                    <a:pt x="364" y="38"/>
                  </a:lnTo>
                  <a:lnTo>
                    <a:pt x="376" y="25"/>
                  </a:lnTo>
                  <a:lnTo>
                    <a:pt x="388" y="0"/>
                  </a:lnTo>
                  <a:lnTo>
                    <a:pt x="400" y="38"/>
                  </a:lnTo>
                  <a:lnTo>
                    <a:pt x="411" y="38"/>
                  </a:lnTo>
                  <a:lnTo>
                    <a:pt x="423" y="38"/>
                  </a:lnTo>
                  <a:lnTo>
                    <a:pt x="435" y="38"/>
                  </a:lnTo>
                  <a:lnTo>
                    <a:pt x="447" y="38"/>
                  </a:lnTo>
                  <a:lnTo>
                    <a:pt x="458" y="38"/>
                  </a:lnTo>
                  <a:lnTo>
                    <a:pt x="470" y="38"/>
                  </a:lnTo>
                  <a:lnTo>
                    <a:pt x="481" y="32"/>
                  </a:lnTo>
                  <a:lnTo>
                    <a:pt x="493" y="38"/>
                  </a:lnTo>
                  <a:lnTo>
                    <a:pt x="505" y="38"/>
                  </a:lnTo>
                  <a:lnTo>
                    <a:pt x="517" y="38"/>
                  </a:lnTo>
                  <a:lnTo>
                    <a:pt x="529" y="38"/>
                  </a:lnTo>
                  <a:lnTo>
                    <a:pt x="540" y="38"/>
                  </a:lnTo>
                  <a:lnTo>
                    <a:pt x="552" y="38"/>
                  </a:lnTo>
                  <a:lnTo>
                    <a:pt x="564" y="38"/>
                  </a:lnTo>
                  <a:lnTo>
                    <a:pt x="576" y="38"/>
                  </a:lnTo>
                  <a:lnTo>
                    <a:pt x="587" y="38"/>
                  </a:lnTo>
                  <a:lnTo>
                    <a:pt x="599" y="38"/>
                  </a:lnTo>
                  <a:lnTo>
                    <a:pt x="610" y="38"/>
                  </a:lnTo>
                  <a:lnTo>
                    <a:pt x="622" y="38"/>
                  </a:lnTo>
                  <a:lnTo>
                    <a:pt x="634" y="38"/>
                  </a:lnTo>
                  <a:lnTo>
                    <a:pt x="646" y="38"/>
                  </a:lnTo>
                  <a:lnTo>
                    <a:pt x="657" y="38"/>
                  </a:lnTo>
                  <a:lnTo>
                    <a:pt x="669" y="38"/>
                  </a:lnTo>
                  <a:lnTo>
                    <a:pt x="681" y="38"/>
                  </a:lnTo>
                  <a:lnTo>
                    <a:pt x="693" y="38"/>
                  </a:lnTo>
                  <a:lnTo>
                    <a:pt x="705" y="38"/>
                  </a:lnTo>
                  <a:lnTo>
                    <a:pt x="717" y="38"/>
                  </a:lnTo>
                  <a:lnTo>
                    <a:pt x="728" y="38"/>
                  </a:lnTo>
                  <a:lnTo>
                    <a:pt x="740" y="38"/>
                  </a:lnTo>
                  <a:lnTo>
                    <a:pt x="751" y="38"/>
                  </a:lnTo>
                  <a:lnTo>
                    <a:pt x="763" y="38"/>
                  </a:lnTo>
                  <a:lnTo>
                    <a:pt x="775" y="38"/>
                  </a:lnTo>
                  <a:lnTo>
                    <a:pt x="786" y="38"/>
                  </a:lnTo>
                  <a:lnTo>
                    <a:pt x="798" y="38"/>
                  </a:lnTo>
                  <a:lnTo>
                    <a:pt x="810" y="38"/>
                  </a:lnTo>
                  <a:lnTo>
                    <a:pt x="822" y="38"/>
                  </a:lnTo>
                  <a:lnTo>
                    <a:pt x="834" y="38"/>
                  </a:lnTo>
                  <a:lnTo>
                    <a:pt x="845" y="38"/>
                  </a:lnTo>
                  <a:lnTo>
                    <a:pt x="857" y="38"/>
                  </a:lnTo>
                  <a:lnTo>
                    <a:pt x="869" y="38"/>
                  </a:lnTo>
                  <a:lnTo>
                    <a:pt x="881" y="38"/>
                  </a:lnTo>
                  <a:lnTo>
                    <a:pt x="892" y="38"/>
                  </a:lnTo>
                  <a:lnTo>
                    <a:pt x="904" y="38"/>
                  </a:lnTo>
                  <a:lnTo>
                    <a:pt x="915" y="38"/>
                  </a:lnTo>
                  <a:lnTo>
                    <a:pt x="927" y="38"/>
                  </a:lnTo>
                  <a:lnTo>
                    <a:pt x="939" y="38"/>
                  </a:lnTo>
                  <a:lnTo>
                    <a:pt x="951" y="38"/>
                  </a:lnTo>
                  <a:lnTo>
                    <a:pt x="963" y="38"/>
                  </a:lnTo>
                  <a:lnTo>
                    <a:pt x="974" y="38"/>
                  </a:lnTo>
                  <a:lnTo>
                    <a:pt x="986" y="38"/>
                  </a:lnTo>
                  <a:lnTo>
                    <a:pt x="998" y="38"/>
                  </a:lnTo>
                  <a:lnTo>
                    <a:pt x="1010" y="38"/>
                  </a:lnTo>
                  <a:lnTo>
                    <a:pt x="1021" y="38"/>
                  </a:lnTo>
                  <a:lnTo>
                    <a:pt x="1033" y="38"/>
                  </a:lnTo>
                  <a:lnTo>
                    <a:pt x="1044" y="38"/>
                  </a:lnTo>
                  <a:lnTo>
                    <a:pt x="1056" y="38"/>
                  </a:lnTo>
                  <a:lnTo>
                    <a:pt x="1068" y="38"/>
                  </a:lnTo>
                  <a:lnTo>
                    <a:pt x="1080" y="38"/>
                  </a:lnTo>
                  <a:lnTo>
                    <a:pt x="1092" y="38"/>
                  </a:lnTo>
                  <a:lnTo>
                    <a:pt x="1104" y="38"/>
                  </a:lnTo>
                  <a:lnTo>
                    <a:pt x="1116" y="38"/>
                  </a:lnTo>
                  <a:lnTo>
                    <a:pt x="1128" y="38"/>
                  </a:lnTo>
                  <a:lnTo>
                    <a:pt x="1139" y="38"/>
                  </a:lnTo>
                  <a:lnTo>
                    <a:pt x="1151" y="38"/>
                  </a:lnTo>
                  <a:lnTo>
                    <a:pt x="1162" y="38"/>
                  </a:lnTo>
                  <a:lnTo>
                    <a:pt x="1174" y="38"/>
                  </a:lnTo>
                  <a:lnTo>
                    <a:pt x="1186" y="38"/>
                  </a:lnTo>
                  <a:lnTo>
                    <a:pt x="1198" y="38"/>
                  </a:lnTo>
                  <a:lnTo>
                    <a:pt x="1210" y="38"/>
                  </a:lnTo>
                  <a:lnTo>
                    <a:pt x="1221" y="38"/>
                  </a:lnTo>
                  <a:lnTo>
                    <a:pt x="1233" y="38"/>
                  </a:lnTo>
                  <a:lnTo>
                    <a:pt x="1245" y="38"/>
                  </a:lnTo>
                  <a:lnTo>
                    <a:pt x="1257" y="38"/>
                  </a:lnTo>
                  <a:lnTo>
                    <a:pt x="1268" y="38"/>
                  </a:lnTo>
                  <a:lnTo>
                    <a:pt x="1280" y="38"/>
                  </a:lnTo>
                  <a:lnTo>
                    <a:pt x="1291" y="38"/>
                  </a:lnTo>
                  <a:lnTo>
                    <a:pt x="1303" y="38"/>
                  </a:lnTo>
                  <a:lnTo>
                    <a:pt x="1315" y="38"/>
                  </a:lnTo>
                  <a:lnTo>
                    <a:pt x="1327" y="38"/>
                  </a:lnTo>
                  <a:lnTo>
                    <a:pt x="1339" y="38"/>
                  </a:lnTo>
                  <a:lnTo>
                    <a:pt x="1350" y="38"/>
                  </a:lnTo>
                  <a:lnTo>
                    <a:pt x="1362" y="38"/>
                  </a:lnTo>
                  <a:lnTo>
                    <a:pt x="1374" y="38"/>
                  </a:lnTo>
                  <a:lnTo>
                    <a:pt x="1386" y="38"/>
                  </a:lnTo>
                  <a:lnTo>
                    <a:pt x="1398" y="38"/>
                  </a:lnTo>
                  <a:lnTo>
                    <a:pt x="1409" y="38"/>
                  </a:lnTo>
                  <a:lnTo>
                    <a:pt x="1421" y="38"/>
                  </a:lnTo>
                  <a:lnTo>
                    <a:pt x="1432" y="38"/>
                  </a:lnTo>
                  <a:lnTo>
                    <a:pt x="1444" y="38"/>
                  </a:lnTo>
                  <a:lnTo>
                    <a:pt x="1456" y="38"/>
                  </a:lnTo>
                  <a:lnTo>
                    <a:pt x="1467" y="38"/>
                  </a:lnTo>
                  <a:lnTo>
                    <a:pt x="1479" y="38"/>
                  </a:lnTo>
                  <a:lnTo>
                    <a:pt x="1491" y="38"/>
                  </a:lnTo>
                  <a:lnTo>
                    <a:pt x="1479" y="38"/>
                  </a:lnTo>
                  <a:lnTo>
                    <a:pt x="1467" y="38"/>
                  </a:lnTo>
                  <a:lnTo>
                    <a:pt x="1456" y="38"/>
                  </a:lnTo>
                  <a:lnTo>
                    <a:pt x="1444" y="38"/>
                  </a:lnTo>
                  <a:lnTo>
                    <a:pt x="1432" y="38"/>
                  </a:lnTo>
                  <a:lnTo>
                    <a:pt x="1421" y="38"/>
                  </a:lnTo>
                  <a:lnTo>
                    <a:pt x="1409" y="38"/>
                  </a:lnTo>
                  <a:lnTo>
                    <a:pt x="1398" y="38"/>
                  </a:lnTo>
                  <a:lnTo>
                    <a:pt x="1386" y="38"/>
                  </a:lnTo>
                  <a:lnTo>
                    <a:pt x="1374" y="38"/>
                  </a:lnTo>
                  <a:lnTo>
                    <a:pt x="1362" y="38"/>
                  </a:lnTo>
                  <a:lnTo>
                    <a:pt x="1350" y="38"/>
                  </a:lnTo>
                  <a:lnTo>
                    <a:pt x="1339" y="38"/>
                  </a:lnTo>
                  <a:lnTo>
                    <a:pt x="1327" y="38"/>
                  </a:lnTo>
                  <a:lnTo>
                    <a:pt x="1315" y="38"/>
                  </a:lnTo>
                  <a:lnTo>
                    <a:pt x="1303" y="38"/>
                  </a:lnTo>
                  <a:lnTo>
                    <a:pt x="1291" y="38"/>
                  </a:lnTo>
                  <a:lnTo>
                    <a:pt x="1280" y="38"/>
                  </a:lnTo>
                  <a:lnTo>
                    <a:pt x="1268" y="38"/>
                  </a:lnTo>
                  <a:lnTo>
                    <a:pt x="1257" y="38"/>
                  </a:lnTo>
                  <a:lnTo>
                    <a:pt x="1245" y="38"/>
                  </a:lnTo>
                  <a:lnTo>
                    <a:pt x="1233" y="38"/>
                  </a:lnTo>
                  <a:lnTo>
                    <a:pt x="1221" y="38"/>
                  </a:lnTo>
                  <a:lnTo>
                    <a:pt x="1210" y="38"/>
                  </a:lnTo>
                  <a:lnTo>
                    <a:pt x="1198" y="38"/>
                  </a:lnTo>
                  <a:lnTo>
                    <a:pt x="1186" y="38"/>
                  </a:lnTo>
                  <a:lnTo>
                    <a:pt x="1174" y="38"/>
                  </a:lnTo>
                  <a:lnTo>
                    <a:pt x="1162" y="38"/>
                  </a:lnTo>
                  <a:lnTo>
                    <a:pt x="1151" y="38"/>
                  </a:lnTo>
                  <a:lnTo>
                    <a:pt x="1139" y="38"/>
                  </a:lnTo>
                  <a:lnTo>
                    <a:pt x="1128" y="38"/>
                  </a:lnTo>
                  <a:lnTo>
                    <a:pt x="1116" y="38"/>
                  </a:lnTo>
                  <a:lnTo>
                    <a:pt x="1104" y="38"/>
                  </a:lnTo>
                  <a:lnTo>
                    <a:pt x="1092" y="38"/>
                  </a:lnTo>
                  <a:lnTo>
                    <a:pt x="1080" y="38"/>
                  </a:lnTo>
                  <a:lnTo>
                    <a:pt x="1068" y="38"/>
                  </a:lnTo>
                  <a:lnTo>
                    <a:pt x="1056" y="38"/>
                  </a:lnTo>
                  <a:lnTo>
                    <a:pt x="1044" y="38"/>
                  </a:lnTo>
                  <a:lnTo>
                    <a:pt x="1033" y="38"/>
                  </a:lnTo>
                  <a:lnTo>
                    <a:pt x="1021" y="38"/>
                  </a:lnTo>
                  <a:lnTo>
                    <a:pt x="1010" y="38"/>
                  </a:lnTo>
                  <a:lnTo>
                    <a:pt x="998" y="38"/>
                  </a:lnTo>
                  <a:lnTo>
                    <a:pt x="986" y="38"/>
                  </a:lnTo>
                  <a:lnTo>
                    <a:pt x="974" y="38"/>
                  </a:lnTo>
                  <a:lnTo>
                    <a:pt x="963" y="38"/>
                  </a:lnTo>
                  <a:lnTo>
                    <a:pt x="951" y="38"/>
                  </a:lnTo>
                  <a:lnTo>
                    <a:pt x="939" y="38"/>
                  </a:lnTo>
                  <a:lnTo>
                    <a:pt x="927" y="38"/>
                  </a:lnTo>
                  <a:lnTo>
                    <a:pt x="915" y="38"/>
                  </a:lnTo>
                  <a:lnTo>
                    <a:pt x="904" y="38"/>
                  </a:lnTo>
                  <a:lnTo>
                    <a:pt x="892" y="38"/>
                  </a:lnTo>
                  <a:lnTo>
                    <a:pt x="881" y="38"/>
                  </a:lnTo>
                  <a:lnTo>
                    <a:pt x="869" y="38"/>
                  </a:lnTo>
                  <a:lnTo>
                    <a:pt x="857" y="38"/>
                  </a:lnTo>
                  <a:lnTo>
                    <a:pt x="845" y="38"/>
                  </a:lnTo>
                  <a:lnTo>
                    <a:pt x="834" y="38"/>
                  </a:lnTo>
                  <a:lnTo>
                    <a:pt x="822" y="38"/>
                  </a:lnTo>
                  <a:lnTo>
                    <a:pt x="810" y="38"/>
                  </a:lnTo>
                  <a:lnTo>
                    <a:pt x="798" y="38"/>
                  </a:lnTo>
                  <a:lnTo>
                    <a:pt x="786" y="38"/>
                  </a:lnTo>
                  <a:lnTo>
                    <a:pt x="775" y="38"/>
                  </a:lnTo>
                  <a:lnTo>
                    <a:pt x="763" y="38"/>
                  </a:lnTo>
                  <a:lnTo>
                    <a:pt x="751" y="38"/>
                  </a:lnTo>
                  <a:lnTo>
                    <a:pt x="740" y="38"/>
                  </a:lnTo>
                  <a:lnTo>
                    <a:pt x="728" y="38"/>
                  </a:lnTo>
                  <a:lnTo>
                    <a:pt x="717" y="38"/>
                  </a:lnTo>
                  <a:lnTo>
                    <a:pt x="705" y="38"/>
                  </a:lnTo>
                  <a:lnTo>
                    <a:pt x="693" y="38"/>
                  </a:lnTo>
                  <a:lnTo>
                    <a:pt x="681" y="38"/>
                  </a:lnTo>
                  <a:lnTo>
                    <a:pt x="669" y="38"/>
                  </a:lnTo>
                  <a:lnTo>
                    <a:pt x="657" y="38"/>
                  </a:lnTo>
                  <a:lnTo>
                    <a:pt x="646" y="38"/>
                  </a:lnTo>
                  <a:lnTo>
                    <a:pt x="634" y="38"/>
                  </a:lnTo>
                  <a:lnTo>
                    <a:pt x="622" y="38"/>
                  </a:lnTo>
                  <a:lnTo>
                    <a:pt x="610" y="38"/>
                  </a:lnTo>
                  <a:lnTo>
                    <a:pt x="599" y="38"/>
                  </a:lnTo>
                  <a:lnTo>
                    <a:pt x="587" y="38"/>
                  </a:lnTo>
                  <a:lnTo>
                    <a:pt x="576" y="38"/>
                  </a:lnTo>
                  <a:lnTo>
                    <a:pt x="564" y="38"/>
                  </a:lnTo>
                  <a:lnTo>
                    <a:pt x="552" y="38"/>
                  </a:lnTo>
                  <a:lnTo>
                    <a:pt x="540" y="38"/>
                  </a:lnTo>
                  <a:lnTo>
                    <a:pt x="529" y="38"/>
                  </a:lnTo>
                  <a:lnTo>
                    <a:pt x="517" y="38"/>
                  </a:lnTo>
                  <a:lnTo>
                    <a:pt x="505" y="38"/>
                  </a:lnTo>
                  <a:lnTo>
                    <a:pt x="493" y="38"/>
                  </a:lnTo>
                  <a:lnTo>
                    <a:pt x="481" y="32"/>
                  </a:lnTo>
                  <a:lnTo>
                    <a:pt x="470" y="38"/>
                  </a:lnTo>
                  <a:lnTo>
                    <a:pt x="458" y="38"/>
                  </a:lnTo>
                  <a:lnTo>
                    <a:pt x="447" y="38"/>
                  </a:lnTo>
                  <a:lnTo>
                    <a:pt x="435" y="38"/>
                  </a:lnTo>
                  <a:lnTo>
                    <a:pt x="423" y="38"/>
                  </a:lnTo>
                  <a:lnTo>
                    <a:pt x="411" y="38"/>
                  </a:lnTo>
                  <a:lnTo>
                    <a:pt x="400" y="38"/>
                  </a:lnTo>
                  <a:lnTo>
                    <a:pt x="388" y="0"/>
                  </a:lnTo>
                  <a:lnTo>
                    <a:pt x="376" y="25"/>
                  </a:lnTo>
                  <a:lnTo>
                    <a:pt x="364" y="38"/>
                  </a:lnTo>
                  <a:lnTo>
                    <a:pt x="352" y="38"/>
                  </a:lnTo>
                  <a:lnTo>
                    <a:pt x="341" y="38"/>
                  </a:lnTo>
                  <a:lnTo>
                    <a:pt x="329" y="38"/>
                  </a:lnTo>
                  <a:lnTo>
                    <a:pt x="317" y="38"/>
                  </a:lnTo>
                  <a:lnTo>
                    <a:pt x="306" y="38"/>
                  </a:lnTo>
                  <a:lnTo>
                    <a:pt x="294" y="38"/>
                  </a:lnTo>
                  <a:lnTo>
                    <a:pt x="282" y="38"/>
                  </a:lnTo>
                  <a:lnTo>
                    <a:pt x="271" y="38"/>
                  </a:lnTo>
                  <a:lnTo>
                    <a:pt x="259" y="38"/>
                  </a:lnTo>
                  <a:lnTo>
                    <a:pt x="247" y="38"/>
                  </a:lnTo>
                  <a:lnTo>
                    <a:pt x="234" y="38"/>
                  </a:lnTo>
                  <a:lnTo>
                    <a:pt x="223" y="38"/>
                  </a:lnTo>
                  <a:lnTo>
                    <a:pt x="211" y="38"/>
                  </a:lnTo>
                  <a:lnTo>
                    <a:pt x="200" y="38"/>
                  </a:lnTo>
                  <a:lnTo>
                    <a:pt x="188" y="38"/>
                  </a:lnTo>
                  <a:lnTo>
                    <a:pt x="176" y="38"/>
                  </a:lnTo>
                  <a:lnTo>
                    <a:pt x="164" y="38"/>
                  </a:lnTo>
                  <a:lnTo>
                    <a:pt x="153" y="38"/>
                  </a:lnTo>
                  <a:lnTo>
                    <a:pt x="141" y="38"/>
                  </a:lnTo>
                  <a:lnTo>
                    <a:pt x="129" y="38"/>
                  </a:lnTo>
                  <a:lnTo>
                    <a:pt x="117" y="38"/>
                  </a:lnTo>
                  <a:lnTo>
                    <a:pt x="105" y="38"/>
                  </a:lnTo>
                  <a:lnTo>
                    <a:pt x="93" y="38"/>
                  </a:lnTo>
                  <a:lnTo>
                    <a:pt x="82" y="38"/>
                  </a:lnTo>
                  <a:lnTo>
                    <a:pt x="70" y="38"/>
                  </a:lnTo>
                  <a:lnTo>
                    <a:pt x="59" y="38"/>
                  </a:lnTo>
                  <a:lnTo>
                    <a:pt x="47" y="38"/>
                  </a:lnTo>
                  <a:lnTo>
                    <a:pt x="35" y="38"/>
                  </a:lnTo>
                  <a:lnTo>
                    <a:pt x="24" y="38"/>
                  </a:lnTo>
                  <a:lnTo>
                    <a:pt x="12" y="38"/>
                  </a:lnTo>
                  <a:lnTo>
                    <a:pt x="0" y="38"/>
                  </a:lnTo>
                </a:path>
              </a:pathLst>
            </a:custGeom>
            <a:solidFill>
              <a:srgbClr val="00FF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53" name="Freeform 925">
              <a:extLst>
                <a:ext uri="{FF2B5EF4-FFF2-40B4-BE49-F238E27FC236}">
                  <a16:creationId xmlns:a16="http://schemas.microsoft.com/office/drawing/2014/main" id="{A187A109-61CE-974C-AEDC-F70D875334F0}"/>
                </a:ext>
              </a:extLst>
            </p:cNvPr>
            <p:cNvSpPr>
              <a:spLocks/>
            </p:cNvSpPr>
            <p:nvPr/>
          </p:nvSpPr>
          <p:spPr bwMode="auto">
            <a:xfrm>
              <a:off x="2413" y="2837"/>
              <a:ext cx="1509" cy="955"/>
            </a:xfrm>
            <a:custGeom>
              <a:avLst/>
              <a:gdLst>
                <a:gd name="T0" fmla="*/ 65 w 1509"/>
                <a:gd name="T1" fmla="*/ 574 h 955"/>
                <a:gd name="T2" fmla="*/ 123 w 1509"/>
                <a:gd name="T3" fmla="*/ 193 h 955"/>
                <a:gd name="T4" fmla="*/ 182 w 1509"/>
                <a:gd name="T5" fmla="*/ 224 h 955"/>
                <a:gd name="T6" fmla="*/ 240 w 1509"/>
                <a:gd name="T7" fmla="*/ 424 h 955"/>
                <a:gd name="T8" fmla="*/ 300 w 1509"/>
                <a:gd name="T9" fmla="*/ 823 h 955"/>
                <a:gd name="T10" fmla="*/ 359 w 1509"/>
                <a:gd name="T11" fmla="*/ 935 h 955"/>
                <a:gd name="T12" fmla="*/ 417 w 1509"/>
                <a:gd name="T13" fmla="*/ 954 h 955"/>
                <a:gd name="T14" fmla="*/ 476 w 1509"/>
                <a:gd name="T15" fmla="*/ 954 h 955"/>
                <a:gd name="T16" fmla="*/ 535 w 1509"/>
                <a:gd name="T17" fmla="*/ 954 h 955"/>
                <a:gd name="T18" fmla="*/ 593 w 1509"/>
                <a:gd name="T19" fmla="*/ 954 h 955"/>
                <a:gd name="T20" fmla="*/ 652 w 1509"/>
                <a:gd name="T21" fmla="*/ 954 h 955"/>
                <a:gd name="T22" fmla="*/ 710 w 1509"/>
                <a:gd name="T23" fmla="*/ 954 h 955"/>
                <a:gd name="T24" fmla="*/ 769 w 1509"/>
                <a:gd name="T25" fmla="*/ 954 h 955"/>
                <a:gd name="T26" fmla="*/ 827 w 1509"/>
                <a:gd name="T27" fmla="*/ 954 h 955"/>
                <a:gd name="T28" fmla="*/ 886 w 1509"/>
                <a:gd name="T29" fmla="*/ 954 h 955"/>
                <a:gd name="T30" fmla="*/ 945 w 1509"/>
                <a:gd name="T31" fmla="*/ 954 h 955"/>
                <a:gd name="T32" fmla="*/ 1003 w 1509"/>
                <a:gd name="T33" fmla="*/ 954 h 955"/>
                <a:gd name="T34" fmla="*/ 1062 w 1509"/>
                <a:gd name="T35" fmla="*/ 954 h 955"/>
                <a:gd name="T36" fmla="*/ 1121 w 1509"/>
                <a:gd name="T37" fmla="*/ 954 h 955"/>
                <a:gd name="T38" fmla="*/ 1180 w 1509"/>
                <a:gd name="T39" fmla="*/ 954 h 955"/>
                <a:gd name="T40" fmla="*/ 1238 w 1509"/>
                <a:gd name="T41" fmla="*/ 954 h 955"/>
                <a:gd name="T42" fmla="*/ 1297 w 1509"/>
                <a:gd name="T43" fmla="*/ 954 h 955"/>
                <a:gd name="T44" fmla="*/ 1356 w 1509"/>
                <a:gd name="T45" fmla="*/ 954 h 955"/>
                <a:gd name="T46" fmla="*/ 1415 w 1509"/>
                <a:gd name="T47" fmla="*/ 954 h 955"/>
                <a:gd name="T48" fmla="*/ 1473 w 1509"/>
                <a:gd name="T49" fmla="*/ 954 h 955"/>
                <a:gd name="T50" fmla="*/ 1484 w 1509"/>
                <a:gd name="T51" fmla="*/ 954 h 955"/>
                <a:gd name="T52" fmla="*/ 1426 w 1509"/>
                <a:gd name="T53" fmla="*/ 954 h 955"/>
                <a:gd name="T54" fmla="*/ 1367 w 1509"/>
                <a:gd name="T55" fmla="*/ 954 h 955"/>
                <a:gd name="T56" fmla="*/ 1309 w 1509"/>
                <a:gd name="T57" fmla="*/ 954 h 955"/>
                <a:gd name="T58" fmla="*/ 1250 w 1509"/>
                <a:gd name="T59" fmla="*/ 954 h 955"/>
                <a:gd name="T60" fmla="*/ 1191 w 1509"/>
                <a:gd name="T61" fmla="*/ 954 h 955"/>
                <a:gd name="T62" fmla="*/ 1133 w 1509"/>
                <a:gd name="T63" fmla="*/ 954 h 955"/>
                <a:gd name="T64" fmla="*/ 1074 w 1509"/>
                <a:gd name="T65" fmla="*/ 954 h 955"/>
                <a:gd name="T66" fmla="*/ 1015 w 1509"/>
                <a:gd name="T67" fmla="*/ 954 h 955"/>
                <a:gd name="T68" fmla="*/ 956 w 1509"/>
                <a:gd name="T69" fmla="*/ 954 h 955"/>
                <a:gd name="T70" fmla="*/ 898 w 1509"/>
                <a:gd name="T71" fmla="*/ 954 h 955"/>
                <a:gd name="T72" fmla="*/ 839 w 1509"/>
                <a:gd name="T73" fmla="*/ 954 h 955"/>
                <a:gd name="T74" fmla="*/ 781 w 1509"/>
                <a:gd name="T75" fmla="*/ 954 h 955"/>
                <a:gd name="T76" fmla="*/ 722 w 1509"/>
                <a:gd name="T77" fmla="*/ 954 h 955"/>
                <a:gd name="T78" fmla="*/ 664 w 1509"/>
                <a:gd name="T79" fmla="*/ 954 h 955"/>
                <a:gd name="T80" fmla="*/ 605 w 1509"/>
                <a:gd name="T81" fmla="*/ 954 h 955"/>
                <a:gd name="T82" fmla="*/ 546 w 1509"/>
                <a:gd name="T83" fmla="*/ 954 h 955"/>
                <a:gd name="T84" fmla="*/ 487 w 1509"/>
                <a:gd name="T85" fmla="*/ 954 h 955"/>
                <a:gd name="T86" fmla="*/ 429 w 1509"/>
                <a:gd name="T87" fmla="*/ 954 h 955"/>
                <a:gd name="T88" fmla="*/ 370 w 1509"/>
                <a:gd name="T89" fmla="*/ 954 h 955"/>
                <a:gd name="T90" fmla="*/ 311 w 1509"/>
                <a:gd name="T91" fmla="*/ 954 h 955"/>
                <a:gd name="T92" fmla="*/ 252 w 1509"/>
                <a:gd name="T93" fmla="*/ 954 h 955"/>
                <a:gd name="T94" fmla="*/ 194 w 1509"/>
                <a:gd name="T95" fmla="*/ 954 h 955"/>
                <a:gd name="T96" fmla="*/ 135 w 1509"/>
                <a:gd name="T97" fmla="*/ 954 h 955"/>
                <a:gd name="T98" fmla="*/ 76 w 1509"/>
                <a:gd name="T99" fmla="*/ 954 h 955"/>
                <a:gd name="T100" fmla="*/ 18 w 1509"/>
                <a:gd name="T101" fmla="*/ 95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9" h="955">
                  <a:moveTo>
                    <a:pt x="0" y="13"/>
                  </a:moveTo>
                  <a:lnTo>
                    <a:pt x="30" y="561"/>
                  </a:lnTo>
                  <a:lnTo>
                    <a:pt x="42" y="449"/>
                  </a:lnTo>
                  <a:lnTo>
                    <a:pt x="53" y="437"/>
                  </a:lnTo>
                  <a:lnTo>
                    <a:pt x="65" y="574"/>
                  </a:lnTo>
                  <a:lnTo>
                    <a:pt x="76" y="461"/>
                  </a:lnTo>
                  <a:lnTo>
                    <a:pt x="88" y="412"/>
                  </a:lnTo>
                  <a:lnTo>
                    <a:pt x="100" y="437"/>
                  </a:lnTo>
                  <a:lnTo>
                    <a:pt x="111" y="337"/>
                  </a:lnTo>
                  <a:lnTo>
                    <a:pt x="123" y="193"/>
                  </a:lnTo>
                  <a:lnTo>
                    <a:pt x="135" y="193"/>
                  </a:lnTo>
                  <a:lnTo>
                    <a:pt x="147" y="143"/>
                  </a:lnTo>
                  <a:lnTo>
                    <a:pt x="159" y="0"/>
                  </a:lnTo>
                  <a:lnTo>
                    <a:pt x="171" y="62"/>
                  </a:lnTo>
                  <a:lnTo>
                    <a:pt x="182" y="224"/>
                  </a:lnTo>
                  <a:lnTo>
                    <a:pt x="194" y="137"/>
                  </a:lnTo>
                  <a:lnTo>
                    <a:pt x="205" y="243"/>
                  </a:lnTo>
                  <a:lnTo>
                    <a:pt x="217" y="362"/>
                  </a:lnTo>
                  <a:lnTo>
                    <a:pt x="229" y="356"/>
                  </a:lnTo>
                  <a:lnTo>
                    <a:pt x="240" y="424"/>
                  </a:lnTo>
                  <a:lnTo>
                    <a:pt x="252" y="598"/>
                  </a:lnTo>
                  <a:lnTo>
                    <a:pt x="265" y="729"/>
                  </a:lnTo>
                  <a:lnTo>
                    <a:pt x="277" y="773"/>
                  </a:lnTo>
                  <a:lnTo>
                    <a:pt x="288" y="811"/>
                  </a:lnTo>
                  <a:lnTo>
                    <a:pt x="300" y="823"/>
                  </a:lnTo>
                  <a:lnTo>
                    <a:pt x="311" y="842"/>
                  </a:lnTo>
                  <a:lnTo>
                    <a:pt x="323" y="848"/>
                  </a:lnTo>
                  <a:lnTo>
                    <a:pt x="335" y="885"/>
                  </a:lnTo>
                  <a:lnTo>
                    <a:pt x="347" y="892"/>
                  </a:lnTo>
                  <a:lnTo>
                    <a:pt x="359" y="935"/>
                  </a:lnTo>
                  <a:lnTo>
                    <a:pt x="370" y="929"/>
                  </a:lnTo>
                  <a:lnTo>
                    <a:pt x="382" y="910"/>
                  </a:lnTo>
                  <a:lnTo>
                    <a:pt x="394" y="942"/>
                  </a:lnTo>
                  <a:lnTo>
                    <a:pt x="406" y="917"/>
                  </a:lnTo>
                  <a:lnTo>
                    <a:pt x="417" y="954"/>
                  </a:lnTo>
                  <a:lnTo>
                    <a:pt x="429" y="954"/>
                  </a:lnTo>
                  <a:lnTo>
                    <a:pt x="440" y="954"/>
                  </a:lnTo>
                  <a:lnTo>
                    <a:pt x="452" y="954"/>
                  </a:lnTo>
                  <a:lnTo>
                    <a:pt x="464" y="954"/>
                  </a:lnTo>
                  <a:lnTo>
                    <a:pt x="476" y="954"/>
                  </a:lnTo>
                  <a:lnTo>
                    <a:pt x="487" y="954"/>
                  </a:lnTo>
                  <a:lnTo>
                    <a:pt x="499" y="948"/>
                  </a:lnTo>
                  <a:lnTo>
                    <a:pt x="511" y="954"/>
                  </a:lnTo>
                  <a:lnTo>
                    <a:pt x="523" y="954"/>
                  </a:lnTo>
                  <a:lnTo>
                    <a:pt x="535" y="954"/>
                  </a:lnTo>
                  <a:lnTo>
                    <a:pt x="546" y="954"/>
                  </a:lnTo>
                  <a:lnTo>
                    <a:pt x="558" y="954"/>
                  </a:lnTo>
                  <a:lnTo>
                    <a:pt x="569" y="954"/>
                  </a:lnTo>
                  <a:lnTo>
                    <a:pt x="581" y="954"/>
                  </a:lnTo>
                  <a:lnTo>
                    <a:pt x="593" y="954"/>
                  </a:lnTo>
                  <a:lnTo>
                    <a:pt x="605" y="954"/>
                  </a:lnTo>
                  <a:lnTo>
                    <a:pt x="616" y="954"/>
                  </a:lnTo>
                  <a:lnTo>
                    <a:pt x="628" y="954"/>
                  </a:lnTo>
                  <a:lnTo>
                    <a:pt x="640" y="954"/>
                  </a:lnTo>
                  <a:lnTo>
                    <a:pt x="652" y="954"/>
                  </a:lnTo>
                  <a:lnTo>
                    <a:pt x="664" y="954"/>
                  </a:lnTo>
                  <a:lnTo>
                    <a:pt x="675" y="954"/>
                  </a:lnTo>
                  <a:lnTo>
                    <a:pt x="687" y="954"/>
                  </a:lnTo>
                  <a:lnTo>
                    <a:pt x="698" y="954"/>
                  </a:lnTo>
                  <a:lnTo>
                    <a:pt x="710" y="954"/>
                  </a:lnTo>
                  <a:lnTo>
                    <a:pt x="722" y="954"/>
                  </a:lnTo>
                  <a:lnTo>
                    <a:pt x="734" y="954"/>
                  </a:lnTo>
                  <a:lnTo>
                    <a:pt x="745" y="954"/>
                  </a:lnTo>
                  <a:lnTo>
                    <a:pt x="757" y="954"/>
                  </a:lnTo>
                  <a:lnTo>
                    <a:pt x="769" y="954"/>
                  </a:lnTo>
                  <a:lnTo>
                    <a:pt x="781" y="954"/>
                  </a:lnTo>
                  <a:lnTo>
                    <a:pt x="793" y="954"/>
                  </a:lnTo>
                  <a:lnTo>
                    <a:pt x="804" y="954"/>
                  </a:lnTo>
                  <a:lnTo>
                    <a:pt x="816" y="954"/>
                  </a:lnTo>
                  <a:lnTo>
                    <a:pt x="827" y="954"/>
                  </a:lnTo>
                  <a:lnTo>
                    <a:pt x="839" y="954"/>
                  </a:lnTo>
                  <a:lnTo>
                    <a:pt x="851" y="954"/>
                  </a:lnTo>
                  <a:lnTo>
                    <a:pt x="862" y="954"/>
                  </a:lnTo>
                  <a:lnTo>
                    <a:pt x="874" y="954"/>
                  </a:lnTo>
                  <a:lnTo>
                    <a:pt x="886" y="954"/>
                  </a:lnTo>
                  <a:lnTo>
                    <a:pt x="898" y="954"/>
                  </a:lnTo>
                  <a:lnTo>
                    <a:pt x="910" y="954"/>
                  </a:lnTo>
                  <a:lnTo>
                    <a:pt x="921" y="954"/>
                  </a:lnTo>
                  <a:lnTo>
                    <a:pt x="933" y="954"/>
                  </a:lnTo>
                  <a:lnTo>
                    <a:pt x="945" y="954"/>
                  </a:lnTo>
                  <a:lnTo>
                    <a:pt x="956" y="954"/>
                  </a:lnTo>
                  <a:lnTo>
                    <a:pt x="968" y="954"/>
                  </a:lnTo>
                  <a:lnTo>
                    <a:pt x="980" y="954"/>
                  </a:lnTo>
                  <a:lnTo>
                    <a:pt x="991" y="954"/>
                  </a:lnTo>
                  <a:lnTo>
                    <a:pt x="1003" y="954"/>
                  </a:lnTo>
                  <a:lnTo>
                    <a:pt x="1015" y="954"/>
                  </a:lnTo>
                  <a:lnTo>
                    <a:pt x="1027" y="954"/>
                  </a:lnTo>
                  <a:lnTo>
                    <a:pt x="1039" y="954"/>
                  </a:lnTo>
                  <a:lnTo>
                    <a:pt x="1050" y="954"/>
                  </a:lnTo>
                  <a:lnTo>
                    <a:pt x="1062" y="954"/>
                  </a:lnTo>
                  <a:lnTo>
                    <a:pt x="1074" y="954"/>
                  </a:lnTo>
                  <a:lnTo>
                    <a:pt x="1085" y="954"/>
                  </a:lnTo>
                  <a:lnTo>
                    <a:pt x="1097" y="954"/>
                  </a:lnTo>
                  <a:lnTo>
                    <a:pt x="1109" y="954"/>
                  </a:lnTo>
                  <a:lnTo>
                    <a:pt x="1121" y="954"/>
                  </a:lnTo>
                  <a:lnTo>
                    <a:pt x="1133" y="954"/>
                  </a:lnTo>
                  <a:lnTo>
                    <a:pt x="1145" y="954"/>
                  </a:lnTo>
                  <a:lnTo>
                    <a:pt x="1157" y="954"/>
                  </a:lnTo>
                  <a:lnTo>
                    <a:pt x="1168" y="954"/>
                  </a:lnTo>
                  <a:lnTo>
                    <a:pt x="1180" y="954"/>
                  </a:lnTo>
                  <a:lnTo>
                    <a:pt x="1191" y="954"/>
                  </a:lnTo>
                  <a:lnTo>
                    <a:pt x="1203" y="954"/>
                  </a:lnTo>
                  <a:lnTo>
                    <a:pt x="1215" y="954"/>
                  </a:lnTo>
                  <a:lnTo>
                    <a:pt x="1227" y="954"/>
                  </a:lnTo>
                  <a:lnTo>
                    <a:pt x="1238" y="954"/>
                  </a:lnTo>
                  <a:lnTo>
                    <a:pt x="1250" y="954"/>
                  </a:lnTo>
                  <a:lnTo>
                    <a:pt x="1262" y="954"/>
                  </a:lnTo>
                  <a:lnTo>
                    <a:pt x="1274" y="954"/>
                  </a:lnTo>
                  <a:lnTo>
                    <a:pt x="1286" y="954"/>
                  </a:lnTo>
                  <a:lnTo>
                    <a:pt x="1297" y="954"/>
                  </a:lnTo>
                  <a:lnTo>
                    <a:pt x="1309" y="954"/>
                  </a:lnTo>
                  <a:lnTo>
                    <a:pt x="1320" y="954"/>
                  </a:lnTo>
                  <a:lnTo>
                    <a:pt x="1332" y="954"/>
                  </a:lnTo>
                  <a:lnTo>
                    <a:pt x="1344" y="954"/>
                  </a:lnTo>
                  <a:lnTo>
                    <a:pt x="1356" y="954"/>
                  </a:lnTo>
                  <a:lnTo>
                    <a:pt x="1367" y="954"/>
                  </a:lnTo>
                  <a:lnTo>
                    <a:pt x="1379" y="954"/>
                  </a:lnTo>
                  <a:lnTo>
                    <a:pt x="1391" y="954"/>
                  </a:lnTo>
                  <a:lnTo>
                    <a:pt x="1403" y="954"/>
                  </a:lnTo>
                  <a:lnTo>
                    <a:pt x="1415" y="954"/>
                  </a:lnTo>
                  <a:lnTo>
                    <a:pt x="1426" y="954"/>
                  </a:lnTo>
                  <a:lnTo>
                    <a:pt x="1438" y="954"/>
                  </a:lnTo>
                  <a:lnTo>
                    <a:pt x="1449" y="954"/>
                  </a:lnTo>
                  <a:lnTo>
                    <a:pt x="1461" y="954"/>
                  </a:lnTo>
                  <a:lnTo>
                    <a:pt x="1473" y="954"/>
                  </a:lnTo>
                  <a:lnTo>
                    <a:pt x="1484" y="954"/>
                  </a:lnTo>
                  <a:lnTo>
                    <a:pt x="1496" y="954"/>
                  </a:lnTo>
                  <a:lnTo>
                    <a:pt x="1508" y="954"/>
                  </a:lnTo>
                  <a:lnTo>
                    <a:pt x="1496" y="954"/>
                  </a:lnTo>
                  <a:lnTo>
                    <a:pt x="1484" y="954"/>
                  </a:lnTo>
                  <a:lnTo>
                    <a:pt x="1473" y="954"/>
                  </a:lnTo>
                  <a:lnTo>
                    <a:pt x="1461" y="954"/>
                  </a:lnTo>
                  <a:lnTo>
                    <a:pt x="1449" y="954"/>
                  </a:lnTo>
                  <a:lnTo>
                    <a:pt x="1438" y="954"/>
                  </a:lnTo>
                  <a:lnTo>
                    <a:pt x="1426" y="954"/>
                  </a:lnTo>
                  <a:lnTo>
                    <a:pt x="1415" y="954"/>
                  </a:lnTo>
                  <a:lnTo>
                    <a:pt x="1403" y="954"/>
                  </a:lnTo>
                  <a:lnTo>
                    <a:pt x="1391" y="954"/>
                  </a:lnTo>
                  <a:lnTo>
                    <a:pt x="1379" y="954"/>
                  </a:lnTo>
                  <a:lnTo>
                    <a:pt x="1367" y="954"/>
                  </a:lnTo>
                  <a:lnTo>
                    <a:pt x="1356" y="954"/>
                  </a:lnTo>
                  <a:lnTo>
                    <a:pt x="1344" y="954"/>
                  </a:lnTo>
                  <a:lnTo>
                    <a:pt x="1332" y="954"/>
                  </a:lnTo>
                  <a:lnTo>
                    <a:pt x="1320" y="954"/>
                  </a:lnTo>
                  <a:lnTo>
                    <a:pt x="1309" y="954"/>
                  </a:lnTo>
                  <a:lnTo>
                    <a:pt x="1297" y="954"/>
                  </a:lnTo>
                  <a:lnTo>
                    <a:pt x="1286" y="954"/>
                  </a:lnTo>
                  <a:lnTo>
                    <a:pt x="1274" y="954"/>
                  </a:lnTo>
                  <a:lnTo>
                    <a:pt x="1262" y="954"/>
                  </a:lnTo>
                  <a:lnTo>
                    <a:pt x="1250" y="954"/>
                  </a:lnTo>
                  <a:lnTo>
                    <a:pt x="1238" y="954"/>
                  </a:lnTo>
                  <a:lnTo>
                    <a:pt x="1227" y="954"/>
                  </a:lnTo>
                  <a:lnTo>
                    <a:pt x="1215" y="954"/>
                  </a:lnTo>
                  <a:lnTo>
                    <a:pt x="1203" y="954"/>
                  </a:lnTo>
                  <a:lnTo>
                    <a:pt x="1191" y="954"/>
                  </a:lnTo>
                  <a:lnTo>
                    <a:pt x="1180" y="954"/>
                  </a:lnTo>
                  <a:lnTo>
                    <a:pt x="1168" y="954"/>
                  </a:lnTo>
                  <a:lnTo>
                    <a:pt x="1157" y="954"/>
                  </a:lnTo>
                  <a:lnTo>
                    <a:pt x="1145" y="954"/>
                  </a:lnTo>
                  <a:lnTo>
                    <a:pt x="1133" y="954"/>
                  </a:lnTo>
                  <a:lnTo>
                    <a:pt x="1121" y="954"/>
                  </a:lnTo>
                  <a:lnTo>
                    <a:pt x="1109" y="954"/>
                  </a:lnTo>
                  <a:lnTo>
                    <a:pt x="1097" y="954"/>
                  </a:lnTo>
                  <a:lnTo>
                    <a:pt x="1085" y="954"/>
                  </a:lnTo>
                  <a:lnTo>
                    <a:pt x="1074" y="954"/>
                  </a:lnTo>
                  <a:lnTo>
                    <a:pt x="1062" y="954"/>
                  </a:lnTo>
                  <a:lnTo>
                    <a:pt x="1050" y="954"/>
                  </a:lnTo>
                  <a:lnTo>
                    <a:pt x="1039" y="954"/>
                  </a:lnTo>
                  <a:lnTo>
                    <a:pt x="1027" y="954"/>
                  </a:lnTo>
                  <a:lnTo>
                    <a:pt x="1015" y="954"/>
                  </a:lnTo>
                  <a:lnTo>
                    <a:pt x="1003" y="954"/>
                  </a:lnTo>
                  <a:lnTo>
                    <a:pt x="991" y="954"/>
                  </a:lnTo>
                  <a:lnTo>
                    <a:pt x="980" y="954"/>
                  </a:lnTo>
                  <a:lnTo>
                    <a:pt x="968" y="954"/>
                  </a:lnTo>
                  <a:lnTo>
                    <a:pt x="956" y="954"/>
                  </a:lnTo>
                  <a:lnTo>
                    <a:pt x="945" y="954"/>
                  </a:lnTo>
                  <a:lnTo>
                    <a:pt x="933" y="954"/>
                  </a:lnTo>
                  <a:lnTo>
                    <a:pt x="921" y="954"/>
                  </a:lnTo>
                  <a:lnTo>
                    <a:pt x="910" y="954"/>
                  </a:lnTo>
                  <a:lnTo>
                    <a:pt x="898" y="954"/>
                  </a:lnTo>
                  <a:lnTo>
                    <a:pt x="886" y="954"/>
                  </a:lnTo>
                  <a:lnTo>
                    <a:pt x="874" y="954"/>
                  </a:lnTo>
                  <a:lnTo>
                    <a:pt x="862" y="954"/>
                  </a:lnTo>
                  <a:lnTo>
                    <a:pt x="851" y="954"/>
                  </a:lnTo>
                  <a:lnTo>
                    <a:pt x="839" y="954"/>
                  </a:lnTo>
                  <a:lnTo>
                    <a:pt x="827" y="954"/>
                  </a:lnTo>
                  <a:lnTo>
                    <a:pt x="816" y="954"/>
                  </a:lnTo>
                  <a:lnTo>
                    <a:pt x="804" y="954"/>
                  </a:lnTo>
                  <a:lnTo>
                    <a:pt x="793" y="954"/>
                  </a:lnTo>
                  <a:lnTo>
                    <a:pt x="781" y="954"/>
                  </a:lnTo>
                  <a:lnTo>
                    <a:pt x="769" y="954"/>
                  </a:lnTo>
                  <a:lnTo>
                    <a:pt x="757" y="954"/>
                  </a:lnTo>
                  <a:lnTo>
                    <a:pt x="745" y="954"/>
                  </a:lnTo>
                  <a:lnTo>
                    <a:pt x="734" y="954"/>
                  </a:lnTo>
                  <a:lnTo>
                    <a:pt x="722" y="954"/>
                  </a:lnTo>
                  <a:lnTo>
                    <a:pt x="710" y="954"/>
                  </a:lnTo>
                  <a:lnTo>
                    <a:pt x="698" y="954"/>
                  </a:lnTo>
                  <a:lnTo>
                    <a:pt x="687" y="954"/>
                  </a:lnTo>
                  <a:lnTo>
                    <a:pt x="675" y="954"/>
                  </a:lnTo>
                  <a:lnTo>
                    <a:pt x="664" y="954"/>
                  </a:lnTo>
                  <a:lnTo>
                    <a:pt x="652" y="954"/>
                  </a:lnTo>
                  <a:lnTo>
                    <a:pt x="640" y="954"/>
                  </a:lnTo>
                  <a:lnTo>
                    <a:pt x="628" y="954"/>
                  </a:lnTo>
                  <a:lnTo>
                    <a:pt x="616" y="954"/>
                  </a:lnTo>
                  <a:lnTo>
                    <a:pt x="605" y="954"/>
                  </a:lnTo>
                  <a:lnTo>
                    <a:pt x="593" y="954"/>
                  </a:lnTo>
                  <a:lnTo>
                    <a:pt x="581" y="954"/>
                  </a:lnTo>
                  <a:lnTo>
                    <a:pt x="569" y="954"/>
                  </a:lnTo>
                  <a:lnTo>
                    <a:pt x="558" y="954"/>
                  </a:lnTo>
                  <a:lnTo>
                    <a:pt x="546" y="954"/>
                  </a:lnTo>
                  <a:lnTo>
                    <a:pt x="535" y="954"/>
                  </a:lnTo>
                  <a:lnTo>
                    <a:pt x="523" y="954"/>
                  </a:lnTo>
                  <a:lnTo>
                    <a:pt x="511" y="954"/>
                  </a:lnTo>
                  <a:lnTo>
                    <a:pt x="499" y="948"/>
                  </a:lnTo>
                  <a:lnTo>
                    <a:pt x="487" y="954"/>
                  </a:lnTo>
                  <a:lnTo>
                    <a:pt x="476" y="954"/>
                  </a:lnTo>
                  <a:lnTo>
                    <a:pt x="464" y="954"/>
                  </a:lnTo>
                  <a:lnTo>
                    <a:pt x="452" y="954"/>
                  </a:lnTo>
                  <a:lnTo>
                    <a:pt x="440" y="954"/>
                  </a:lnTo>
                  <a:lnTo>
                    <a:pt x="429" y="954"/>
                  </a:lnTo>
                  <a:lnTo>
                    <a:pt x="417" y="954"/>
                  </a:lnTo>
                  <a:lnTo>
                    <a:pt x="406" y="917"/>
                  </a:lnTo>
                  <a:lnTo>
                    <a:pt x="394" y="942"/>
                  </a:lnTo>
                  <a:lnTo>
                    <a:pt x="382" y="954"/>
                  </a:lnTo>
                  <a:lnTo>
                    <a:pt x="370" y="954"/>
                  </a:lnTo>
                  <a:lnTo>
                    <a:pt x="359" y="954"/>
                  </a:lnTo>
                  <a:lnTo>
                    <a:pt x="347" y="954"/>
                  </a:lnTo>
                  <a:lnTo>
                    <a:pt x="335" y="954"/>
                  </a:lnTo>
                  <a:lnTo>
                    <a:pt x="323" y="954"/>
                  </a:lnTo>
                  <a:lnTo>
                    <a:pt x="311" y="954"/>
                  </a:lnTo>
                  <a:lnTo>
                    <a:pt x="300" y="954"/>
                  </a:lnTo>
                  <a:lnTo>
                    <a:pt x="288" y="954"/>
                  </a:lnTo>
                  <a:lnTo>
                    <a:pt x="277" y="954"/>
                  </a:lnTo>
                  <a:lnTo>
                    <a:pt x="265" y="954"/>
                  </a:lnTo>
                  <a:lnTo>
                    <a:pt x="252" y="954"/>
                  </a:lnTo>
                  <a:lnTo>
                    <a:pt x="240" y="954"/>
                  </a:lnTo>
                  <a:lnTo>
                    <a:pt x="229" y="954"/>
                  </a:lnTo>
                  <a:lnTo>
                    <a:pt x="217" y="954"/>
                  </a:lnTo>
                  <a:lnTo>
                    <a:pt x="205" y="954"/>
                  </a:lnTo>
                  <a:lnTo>
                    <a:pt x="194" y="954"/>
                  </a:lnTo>
                  <a:lnTo>
                    <a:pt x="182" y="954"/>
                  </a:lnTo>
                  <a:lnTo>
                    <a:pt x="171" y="954"/>
                  </a:lnTo>
                  <a:lnTo>
                    <a:pt x="159" y="954"/>
                  </a:lnTo>
                  <a:lnTo>
                    <a:pt x="147" y="954"/>
                  </a:lnTo>
                  <a:lnTo>
                    <a:pt x="135" y="954"/>
                  </a:lnTo>
                  <a:lnTo>
                    <a:pt x="123" y="954"/>
                  </a:lnTo>
                  <a:lnTo>
                    <a:pt x="111" y="954"/>
                  </a:lnTo>
                  <a:lnTo>
                    <a:pt x="100" y="954"/>
                  </a:lnTo>
                  <a:lnTo>
                    <a:pt x="88" y="954"/>
                  </a:lnTo>
                  <a:lnTo>
                    <a:pt x="76" y="954"/>
                  </a:lnTo>
                  <a:lnTo>
                    <a:pt x="65" y="954"/>
                  </a:lnTo>
                  <a:lnTo>
                    <a:pt x="53" y="954"/>
                  </a:lnTo>
                  <a:lnTo>
                    <a:pt x="42" y="954"/>
                  </a:lnTo>
                  <a:lnTo>
                    <a:pt x="30" y="954"/>
                  </a:lnTo>
                  <a:lnTo>
                    <a:pt x="18" y="954"/>
                  </a:lnTo>
                  <a:lnTo>
                    <a:pt x="0" y="13"/>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454" name="Line 926">
              <a:extLst>
                <a:ext uri="{FF2B5EF4-FFF2-40B4-BE49-F238E27FC236}">
                  <a16:creationId xmlns:a16="http://schemas.microsoft.com/office/drawing/2014/main" id="{9E6F8BCC-E169-2143-B880-440D5BA4E9E8}"/>
                </a:ext>
              </a:extLst>
            </p:cNvPr>
            <p:cNvSpPr>
              <a:spLocks noChangeShapeType="1"/>
            </p:cNvSpPr>
            <p:nvPr/>
          </p:nvSpPr>
          <p:spPr bwMode="auto">
            <a:xfrm>
              <a:off x="4370" y="3774"/>
              <a:ext cx="1502"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5" name="Line 927">
              <a:extLst>
                <a:ext uri="{FF2B5EF4-FFF2-40B4-BE49-F238E27FC236}">
                  <a16:creationId xmlns:a16="http://schemas.microsoft.com/office/drawing/2014/main" id="{7A55094B-05E8-3E46-A3D9-0031C49C9531}"/>
                </a:ext>
              </a:extLst>
            </p:cNvPr>
            <p:cNvSpPr>
              <a:spLocks noChangeShapeType="1"/>
            </p:cNvSpPr>
            <p:nvPr/>
          </p:nvSpPr>
          <p:spPr bwMode="auto">
            <a:xfrm flipV="1">
              <a:off x="4359" y="3753"/>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6" name="Line 928">
              <a:extLst>
                <a:ext uri="{FF2B5EF4-FFF2-40B4-BE49-F238E27FC236}">
                  <a16:creationId xmlns:a16="http://schemas.microsoft.com/office/drawing/2014/main" id="{0027C653-DAA2-0C4E-A22A-BEFDAE0974A1}"/>
                </a:ext>
              </a:extLst>
            </p:cNvPr>
            <p:cNvSpPr>
              <a:spLocks noChangeShapeType="1"/>
            </p:cNvSpPr>
            <p:nvPr/>
          </p:nvSpPr>
          <p:spPr bwMode="auto">
            <a:xfrm flipV="1">
              <a:off x="4475"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7" name="Line 929">
              <a:extLst>
                <a:ext uri="{FF2B5EF4-FFF2-40B4-BE49-F238E27FC236}">
                  <a16:creationId xmlns:a16="http://schemas.microsoft.com/office/drawing/2014/main" id="{DBDC5009-3E30-E64B-9D88-FDA3946EB6AD}"/>
                </a:ext>
              </a:extLst>
            </p:cNvPr>
            <p:cNvSpPr>
              <a:spLocks noChangeShapeType="1"/>
            </p:cNvSpPr>
            <p:nvPr/>
          </p:nvSpPr>
          <p:spPr bwMode="auto">
            <a:xfrm flipV="1">
              <a:off x="4543"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8" name="Line 930">
              <a:extLst>
                <a:ext uri="{FF2B5EF4-FFF2-40B4-BE49-F238E27FC236}">
                  <a16:creationId xmlns:a16="http://schemas.microsoft.com/office/drawing/2014/main" id="{4791706E-62DA-3841-9D9F-B075006F5B8E}"/>
                </a:ext>
              </a:extLst>
            </p:cNvPr>
            <p:cNvSpPr>
              <a:spLocks noChangeShapeType="1"/>
            </p:cNvSpPr>
            <p:nvPr/>
          </p:nvSpPr>
          <p:spPr bwMode="auto">
            <a:xfrm flipV="1">
              <a:off x="4589"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59" name="Line 931">
              <a:extLst>
                <a:ext uri="{FF2B5EF4-FFF2-40B4-BE49-F238E27FC236}">
                  <a16:creationId xmlns:a16="http://schemas.microsoft.com/office/drawing/2014/main" id="{3090ED31-2A8E-C043-A4A0-09E2606A0950}"/>
                </a:ext>
              </a:extLst>
            </p:cNvPr>
            <p:cNvSpPr>
              <a:spLocks noChangeShapeType="1"/>
            </p:cNvSpPr>
            <p:nvPr/>
          </p:nvSpPr>
          <p:spPr bwMode="auto">
            <a:xfrm flipV="1">
              <a:off x="4627"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0" name="Line 932">
              <a:extLst>
                <a:ext uri="{FF2B5EF4-FFF2-40B4-BE49-F238E27FC236}">
                  <a16:creationId xmlns:a16="http://schemas.microsoft.com/office/drawing/2014/main" id="{F11FDD39-9C0B-244C-9D89-7496B371593C}"/>
                </a:ext>
              </a:extLst>
            </p:cNvPr>
            <p:cNvSpPr>
              <a:spLocks noChangeShapeType="1"/>
            </p:cNvSpPr>
            <p:nvPr/>
          </p:nvSpPr>
          <p:spPr bwMode="auto">
            <a:xfrm flipV="1">
              <a:off x="4660"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1" name="Line 933">
              <a:extLst>
                <a:ext uri="{FF2B5EF4-FFF2-40B4-BE49-F238E27FC236}">
                  <a16:creationId xmlns:a16="http://schemas.microsoft.com/office/drawing/2014/main" id="{04FC554F-C228-044C-A7BC-E515D7BF3DEA}"/>
                </a:ext>
              </a:extLst>
            </p:cNvPr>
            <p:cNvSpPr>
              <a:spLocks noChangeShapeType="1"/>
            </p:cNvSpPr>
            <p:nvPr/>
          </p:nvSpPr>
          <p:spPr bwMode="auto">
            <a:xfrm flipV="1">
              <a:off x="4683"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2" name="Line 934">
              <a:extLst>
                <a:ext uri="{FF2B5EF4-FFF2-40B4-BE49-F238E27FC236}">
                  <a16:creationId xmlns:a16="http://schemas.microsoft.com/office/drawing/2014/main" id="{2D8EF8CF-B5DA-5C48-9B59-360072E05F66}"/>
                </a:ext>
              </a:extLst>
            </p:cNvPr>
            <p:cNvSpPr>
              <a:spLocks noChangeShapeType="1"/>
            </p:cNvSpPr>
            <p:nvPr/>
          </p:nvSpPr>
          <p:spPr bwMode="auto">
            <a:xfrm flipV="1">
              <a:off x="4705"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3" name="Line 935">
              <a:extLst>
                <a:ext uri="{FF2B5EF4-FFF2-40B4-BE49-F238E27FC236}">
                  <a16:creationId xmlns:a16="http://schemas.microsoft.com/office/drawing/2014/main" id="{993C5A52-55D0-CD4C-B4BF-F9E9795EF921}"/>
                </a:ext>
              </a:extLst>
            </p:cNvPr>
            <p:cNvSpPr>
              <a:spLocks noChangeShapeType="1"/>
            </p:cNvSpPr>
            <p:nvPr/>
          </p:nvSpPr>
          <p:spPr bwMode="auto">
            <a:xfrm flipV="1">
              <a:off x="4725"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4" name="Line 936">
              <a:extLst>
                <a:ext uri="{FF2B5EF4-FFF2-40B4-BE49-F238E27FC236}">
                  <a16:creationId xmlns:a16="http://schemas.microsoft.com/office/drawing/2014/main" id="{7E31DE1F-3E0D-A347-BF19-FE3F5BDAF906}"/>
                </a:ext>
              </a:extLst>
            </p:cNvPr>
            <p:cNvSpPr>
              <a:spLocks noChangeShapeType="1"/>
            </p:cNvSpPr>
            <p:nvPr/>
          </p:nvSpPr>
          <p:spPr bwMode="auto">
            <a:xfrm flipV="1">
              <a:off x="4744"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5" name="Line 937">
              <a:extLst>
                <a:ext uri="{FF2B5EF4-FFF2-40B4-BE49-F238E27FC236}">
                  <a16:creationId xmlns:a16="http://schemas.microsoft.com/office/drawing/2014/main" id="{BC2AFB48-E6FF-9745-B788-5EDE29326C3D}"/>
                </a:ext>
              </a:extLst>
            </p:cNvPr>
            <p:cNvSpPr>
              <a:spLocks noChangeShapeType="1"/>
            </p:cNvSpPr>
            <p:nvPr/>
          </p:nvSpPr>
          <p:spPr bwMode="auto">
            <a:xfrm flipV="1">
              <a:off x="4744" y="3753"/>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6" name="Line 938">
              <a:extLst>
                <a:ext uri="{FF2B5EF4-FFF2-40B4-BE49-F238E27FC236}">
                  <a16:creationId xmlns:a16="http://schemas.microsoft.com/office/drawing/2014/main" id="{55D2A479-B9D7-B44E-BF26-1F4A2269256A}"/>
                </a:ext>
              </a:extLst>
            </p:cNvPr>
            <p:cNvSpPr>
              <a:spLocks noChangeShapeType="1"/>
            </p:cNvSpPr>
            <p:nvPr/>
          </p:nvSpPr>
          <p:spPr bwMode="auto">
            <a:xfrm flipV="1">
              <a:off x="4857"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7" name="Line 939">
              <a:extLst>
                <a:ext uri="{FF2B5EF4-FFF2-40B4-BE49-F238E27FC236}">
                  <a16:creationId xmlns:a16="http://schemas.microsoft.com/office/drawing/2014/main" id="{D163ACC6-D2FF-ED4B-823A-8CCD339B0E82}"/>
                </a:ext>
              </a:extLst>
            </p:cNvPr>
            <p:cNvSpPr>
              <a:spLocks noChangeShapeType="1"/>
            </p:cNvSpPr>
            <p:nvPr/>
          </p:nvSpPr>
          <p:spPr bwMode="auto">
            <a:xfrm flipV="1">
              <a:off x="4928"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8" name="Line 940">
              <a:extLst>
                <a:ext uri="{FF2B5EF4-FFF2-40B4-BE49-F238E27FC236}">
                  <a16:creationId xmlns:a16="http://schemas.microsoft.com/office/drawing/2014/main" id="{C2CDF465-15E4-5C40-B17D-DC0E931B2601}"/>
                </a:ext>
              </a:extLst>
            </p:cNvPr>
            <p:cNvSpPr>
              <a:spLocks noChangeShapeType="1"/>
            </p:cNvSpPr>
            <p:nvPr/>
          </p:nvSpPr>
          <p:spPr bwMode="auto">
            <a:xfrm flipV="1">
              <a:off x="4971"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69" name="Line 941">
              <a:extLst>
                <a:ext uri="{FF2B5EF4-FFF2-40B4-BE49-F238E27FC236}">
                  <a16:creationId xmlns:a16="http://schemas.microsoft.com/office/drawing/2014/main" id="{36036D4F-C9A8-AF41-AFF1-8E70B1092362}"/>
                </a:ext>
              </a:extLst>
            </p:cNvPr>
            <p:cNvSpPr>
              <a:spLocks noChangeShapeType="1"/>
            </p:cNvSpPr>
            <p:nvPr/>
          </p:nvSpPr>
          <p:spPr bwMode="auto">
            <a:xfrm flipV="1">
              <a:off x="5012"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0" name="Line 942">
              <a:extLst>
                <a:ext uri="{FF2B5EF4-FFF2-40B4-BE49-F238E27FC236}">
                  <a16:creationId xmlns:a16="http://schemas.microsoft.com/office/drawing/2014/main" id="{F7FB7699-FC2A-934C-B83B-B1CD3EF4D738}"/>
                </a:ext>
              </a:extLst>
            </p:cNvPr>
            <p:cNvSpPr>
              <a:spLocks noChangeShapeType="1"/>
            </p:cNvSpPr>
            <p:nvPr/>
          </p:nvSpPr>
          <p:spPr bwMode="auto">
            <a:xfrm flipV="1">
              <a:off x="5041"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1" name="Line 943">
              <a:extLst>
                <a:ext uri="{FF2B5EF4-FFF2-40B4-BE49-F238E27FC236}">
                  <a16:creationId xmlns:a16="http://schemas.microsoft.com/office/drawing/2014/main" id="{F761C982-51FE-EE41-992E-157B69E4B960}"/>
                </a:ext>
              </a:extLst>
            </p:cNvPr>
            <p:cNvSpPr>
              <a:spLocks noChangeShapeType="1"/>
            </p:cNvSpPr>
            <p:nvPr/>
          </p:nvSpPr>
          <p:spPr bwMode="auto">
            <a:xfrm flipV="1">
              <a:off x="5066"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2" name="Line 944">
              <a:extLst>
                <a:ext uri="{FF2B5EF4-FFF2-40B4-BE49-F238E27FC236}">
                  <a16:creationId xmlns:a16="http://schemas.microsoft.com/office/drawing/2014/main" id="{5DAFB56A-0C1E-CE4B-8B18-81C43762CCB6}"/>
                </a:ext>
              </a:extLst>
            </p:cNvPr>
            <p:cNvSpPr>
              <a:spLocks noChangeShapeType="1"/>
            </p:cNvSpPr>
            <p:nvPr/>
          </p:nvSpPr>
          <p:spPr bwMode="auto">
            <a:xfrm flipV="1">
              <a:off x="5088"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3" name="Line 945">
              <a:extLst>
                <a:ext uri="{FF2B5EF4-FFF2-40B4-BE49-F238E27FC236}">
                  <a16:creationId xmlns:a16="http://schemas.microsoft.com/office/drawing/2014/main" id="{F799DB8B-6F09-DC48-A5BE-4CCD0A9D37B8}"/>
                </a:ext>
              </a:extLst>
            </p:cNvPr>
            <p:cNvSpPr>
              <a:spLocks noChangeShapeType="1"/>
            </p:cNvSpPr>
            <p:nvPr/>
          </p:nvSpPr>
          <p:spPr bwMode="auto">
            <a:xfrm flipV="1">
              <a:off x="5106"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4" name="Line 946">
              <a:extLst>
                <a:ext uri="{FF2B5EF4-FFF2-40B4-BE49-F238E27FC236}">
                  <a16:creationId xmlns:a16="http://schemas.microsoft.com/office/drawing/2014/main" id="{E4EB4EEF-4EF6-104B-8F2A-6254A883AB4A}"/>
                </a:ext>
              </a:extLst>
            </p:cNvPr>
            <p:cNvSpPr>
              <a:spLocks noChangeShapeType="1"/>
            </p:cNvSpPr>
            <p:nvPr/>
          </p:nvSpPr>
          <p:spPr bwMode="auto">
            <a:xfrm flipV="1">
              <a:off x="5126"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5" name="Line 947">
              <a:extLst>
                <a:ext uri="{FF2B5EF4-FFF2-40B4-BE49-F238E27FC236}">
                  <a16:creationId xmlns:a16="http://schemas.microsoft.com/office/drawing/2014/main" id="{520478C0-A622-504B-BB69-816B44AD9249}"/>
                </a:ext>
              </a:extLst>
            </p:cNvPr>
            <p:cNvSpPr>
              <a:spLocks noChangeShapeType="1"/>
            </p:cNvSpPr>
            <p:nvPr/>
          </p:nvSpPr>
          <p:spPr bwMode="auto">
            <a:xfrm flipV="1">
              <a:off x="5126" y="3753"/>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6" name="Line 948">
              <a:extLst>
                <a:ext uri="{FF2B5EF4-FFF2-40B4-BE49-F238E27FC236}">
                  <a16:creationId xmlns:a16="http://schemas.microsoft.com/office/drawing/2014/main" id="{76FFF97B-FD64-F34E-AC48-E43F43D9E96F}"/>
                </a:ext>
              </a:extLst>
            </p:cNvPr>
            <p:cNvSpPr>
              <a:spLocks noChangeShapeType="1"/>
            </p:cNvSpPr>
            <p:nvPr/>
          </p:nvSpPr>
          <p:spPr bwMode="auto">
            <a:xfrm flipV="1">
              <a:off x="5240"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7" name="Line 949">
              <a:extLst>
                <a:ext uri="{FF2B5EF4-FFF2-40B4-BE49-F238E27FC236}">
                  <a16:creationId xmlns:a16="http://schemas.microsoft.com/office/drawing/2014/main" id="{0367337A-E7FE-4342-9518-22E3E6E09A1D}"/>
                </a:ext>
              </a:extLst>
            </p:cNvPr>
            <p:cNvSpPr>
              <a:spLocks noChangeShapeType="1"/>
            </p:cNvSpPr>
            <p:nvPr/>
          </p:nvSpPr>
          <p:spPr bwMode="auto">
            <a:xfrm flipV="1">
              <a:off x="5309"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8" name="Line 950">
              <a:extLst>
                <a:ext uri="{FF2B5EF4-FFF2-40B4-BE49-F238E27FC236}">
                  <a16:creationId xmlns:a16="http://schemas.microsoft.com/office/drawing/2014/main" id="{E9AF411B-2B44-3345-A82A-F022B3AE9A3D}"/>
                </a:ext>
              </a:extLst>
            </p:cNvPr>
            <p:cNvSpPr>
              <a:spLocks noChangeShapeType="1"/>
            </p:cNvSpPr>
            <p:nvPr/>
          </p:nvSpPr>
          <p:spPr bwMode="auto">
            <a:xfrm flipV="1">
              <a:off x="5353"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79" name="Line 951">
              <a:extLst>
                <a:ext uri="{FF2B5EF4-FFF2-40B4-BE49-F238E27FC236}">
                  <a16:creationId xmlns:a16="http://schemas.microsoft.com/office/drawing/2014/main" id="{174832CE-43A6-7042-9C24-325BD1B6160C}"/>
                </a:ext>
              </a:extLst>
            </p:cNvPr>
            <p:cNvSpPr>
              <a:spLocks noChangeShapeType="1"/>
            </p:cNvSpPr>
            <p:nvPr/>
          </p:nvSpPr>
          <p:spPr bwMode="auto">
            <a:xfrm flipV="1">
              <a:off x="5392"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0" name="Line 952">
              <a:extLst>
                <a:ext uri="{FF2B5EF4-FFF2-40B4-BE49-F238E27FC236}">
                  <a16:creationId xmlns:a16="http://schemas.microsoft.com/office/drawing/2014/main" id="{8EBE009F-E87A-5D42-956E-CA35E6C96552}"/>
                </a:ext>
              </a:extLst>
            </p:cNvPr>
            <p:cNvSpPr>
              <a:spLocks noChangeShapeType="1"/>
            </p:cNvSpPr>
            <p:nvPr/>
          </p:nvSpPr>
          <p:spPr bwMode="auto">
            <a:xfrm flipV="1">
              <a:off x="5424"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1" name="Line 953">
              <a:extLst>
                <a:ext uri="{FF2B5EF4-FFF2-40B4-BE49-F238E27FC236}">
                  <a16:creationId xmlns:a16="http://schemas.microsoft.com/office/drawing/2014/main" id="{ADDE45A3-D64D-BB43-9FB8-EF66D0A447FA}"/>
                </a:ext>
              </a:extLst>
            </p:cNvPr>
            <p:cNvSpPr>
              <a:spLocks noChangeShapeType="1"/>
            </p:cNvSpPr>
            <p:nvPr/>
          </p:nvSpPr>
          <p:spPr bwMode="auto">
            <a:xfrm flipV="1">
              <a:off x="5447"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2" name="Line 954">
              <a:extLst>
                <a:ext uri="{FF2B5EF4-FFF2-40B4-BE49-F238E27FC236}">
                  <a16:creationId xmlns:a16="http://schemas.microsoft.com/office/drawing/2014/main" id="{B2832EFE-25C5-474E-AD73-F25B30B98E6F}"/>
                </a:ext>
              </a:extLst>
            </p:cNvPr>
            <p:cNvSpPr>
              <a:spLocks noChangeShapeType="1"/>
            </p:cNvSpPr>
            <p:nvPr/>
          </p:nvSpPr>
          <p:spPr bwMode="auto">
            <a:xfrm flipV="1">
              <a:off x="5471"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3" name="Line 955">
              <a:extLst>
                <a:ext uri="{FF2B5EF4-FFF2-40B4-BE49-F238E27FC236}">
                  <a16:creationId xmlns:a16="http://schemas.microsoft.com/office/drawing/2014/main" id="{A2A6372F-CBCA-A741-9348-4F761C87A4C5}"/>
                </a:ext>
              </a:extLst>
            </p:cNvPr>
            <p:cNvSpPr>
              <a:spLocks noChangeShapeType="1"/>
            </p:cNvSpPr>
            <p:nvPr/>
          </p:nvSpPr>
          <p:spPr bwMode="auto">
            <a:xfrm flipV="1">
              <a:off x="5491"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4" name="Line 956">
              <a:extLst>
                <a:ext uri="{FF2B5EF4-FFF2-40B4-BE49-F238E27FC236}">
                  <a16:creationId xmlns:a16="http://schemas.microsoft.com/office/drawing/2014/main" id="{B5ABC3E2-AD5F-574D-9C96-8CA637C54882}"/>
                </a:ext>
              </a:extLst>
            </p:cNvPr>
            <p:cNvSpPr>
              <a:spLocks noChangeShapeType="1"/>
            </p:cNvSpPr>
            <p:nvPr/>
          </p:nvSpPr>
          <p:spPr bwMode="auto">
            <a:xfrm flipV="1">
              <a:off x="5510"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5" name="Line 957">
              <a:extLst>
                <a:ext uri="{FF2B5EF4-FFF2-40B4-BE49-F238E27FC236}">
                  <a16:creationId xmlns:a16="http://schemas.microsoft.com/office/drawing/2014/main" id="{87F56853-0666-B644-BE44-81F623504B97}"/>
                </a:ext>
              </a:extLst>
            </p:cNvPr>
            <p:cNvSpPr>
              <a:spLocks noChangeShapeType="1"/>
            </p:cNvSpPr>
            <p:nvPr/>
          </p:nvSpPr>
          <p:spPr bwMode="auto">
            <a:xfrm flipV="1">
              <a:off x="5510" y="3753"/>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6" name="Line 958">
              <a:extLst>
                <a:ext uri="{FF2B5EF4-FFF2-40B4-BE49-F238E27FC236}">
                  <a16:creationId xmlns:a16="http://schemas.microsoft.com/office/drawing/2014/main" id="{D453080E-0049-5D4B-999B-E6BFF625DB8D}"/>
                </a:ext>
              </a:extLst>
            </p:cNvPr>
            <p:cNvSpPr>
              <a:spLocks noChangeShapeType="1"/>
            </p:cNvSpPr>
            <p:nvPr/>
          </p:nvSpPr>
          <p:spPr bwMode="auto">
            <a:xfrm flipV="1">
              <a:off x="5623"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7" name="Line 959">
              <a:extLst>
                <a:ext uri="{FF2B5EF4-FFF2-40B4-BE49-F238E27FC236}">
                  <a16:creationId xmlns:a16="http://schemas.microsoft.com/office/drawing/2014/main" id="{B5590019-6E4D-5E43-8A5E-AA9F86471E2E}"/>
                </a:ext>
              </a:extLst>
            </p:cNvPr>
            <p:cNvSpPr>
              <a:spLocks noChangeShapeType="1"/>
            </p:cNvSpPr>
            <p:nvPr/>
          </p:nvSpPr>
          <p:spPr bwMode="auto">
            <a:xfrm flipV="1">
              <a:off x="5690"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8" name="Line 960">
              <a:extLst>
                <a:ext uri="{FF2B5EF4-FFF2-40B4-BE49-F238E27FC236}">
                  <a16:creationId xmlns:a16="http://schemas.microsoft.com/office/drawing/2014/main" id="{B958D257-AEF4-F844-9F0C-ADD9573B2EE3}"/>
                </a:ext>
              </a:extLst>
            </p:cNvPr>
            <p:cNvSpPr>
              <a:spLocks noChangeShapeType="1"/>
            </p:cNvSpPr>
            <p:nvPr/>
          </p:nvSpPr>
          <p:spPr bwMode="auto">
            <a:xfrm flipV="1">
              <a:off x="5738"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89" name="Line 961">
              <a:extLst>
                <a:ext uri="{FF2B5EF4-FFF2-40B4-BE49-F238E27FC236}">
                  <a16:creationId xmlns:a16="http://schemas.microsoft.com/office/drawing/2014/main" id="{0D9E6C65-3900-3443-A3F6-D602D863BA29}"/>
                </a:ext>
              </a:extLst>
            </p:cNvPr>
            <p:cNvSpPr>
              <a:spLocks noChangeShapeType="1"/>
            </p:cNvSpPr>
            <p:nvPr/>
          </p:nvSpPr>
          <p:spPr bwMode="auto">
            <a:xfrm flipV="1">
              <a:off x="5777"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0" name="Line 962">
              <a:extLst>
                <a:ext uri="{FF2B5EF4-FFF2-40B4-BE49-F238E27FC236}">
                  <a16:creationId xmlns:a16="http://schemas.microsoft.com/office/drawing/2014/main" id="{C09B6729-038F-0C46-8F31-155BE3A81D04}"/>
                </a:ext>
              </a:extLst>
            </p:cNvPr>
            <p:cNvSpPr>
              <a:spLocks noChangeShapeType="1"/>
            </p:cNvSpPr>
            <p:nvPr/>
          </p:nvSpPr>
          <p:spPr bwMode="auto">
            <a:xfrm flipV="1">
              <a:off x="5807"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1" name="Line 963">
              <a:extLst>
                <a:ext uri="{FF2B5EF4-FFF2-40B4-BE49-F238E27FC236}">
                  <a16:creationId xmlns:a16="http://schemas.microsoft.com/office/drawing/2014/main" id="{4A7CC9F4-4A01-ED45-92FB-41F1A78AE2A1}"/>
                </a:ext>
              </a:extLst>
            </p:cNvPr>
            <p:cNvSpPr>
              <a:spLocks noChangeShapeType="1"/>
            </p:cNvSpPr>
            <p:nvPr/>
          </p:nvSpPr>
          <p:spPr bwMode="auto">
            <a:xfrm flipV="1">
              <a:off x="5831"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2" name="Line 964">
              <a:extLst>
                <a:ext uri="{FF2B5EF4-FFF2-40B4-BE49-F238E27FC236}">
                  <a16:creationId xmlns:a16="http://schemas.microsoft.com/office/drawing/2014/main" id="{6966B8E4-3F3E-E347-B070-9F09B9A910DF}"/>
                </a:ext>
              </a:extLst>
            </p:cNvPr>
            <p:cNvSpPr>
              <a:spLocks noChangeShapeType="1"/>
            </p:cNvSpPr>
            <p:nvPr/>
          </p:nvSpPr>
          <p:spPr bwMode="auto">
            <a:xfrm flipV="1">
              <a:off x="5851"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3" name="Line 965">
              <a:extLst>
                <a:ext uri="{FF2B5EF4-FFF2-40B4-BE49-F238E27FC236}">
                  <a16:creationId xmlns:a16="http://schemas.microsoft.com/office/drawing/2014/main" id="{F4743E8F-C9DB-4540-8828-777C27A6BA4E}"/>
                </a:ext>
              </a:extLst>
            </p:cNvPr>
            <p:cNvSpPr>
              <a:spLocks noChangeShapeType="1"/>
            </p:cNvSpPr>
            <p:nvPr/>
          </p:nvSpPr>
          <p:spPr bwMode="auto">
            <a:xfrm flipV="1">
              <a:off x="5873"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4" name="Line 966">
              <a:extLst>
                <a:ext uri="{FF2B5EF4-FFF2-40B4-BE49-F238E27FC236}">
                  <a16:creationId xmlns:a16="http://schemas.microsoft.com/office/drawing/2014/main" id="{BE39DFBC-AB79-8741-9FC8-40A093F33CB7}"/>
                </a:ext>
              </a:extLst>
            </p:cNvPr>
            <p:cNvSpPr>
              <a:spLocks noChangeShapeType="1"/>
            </p:cNvSpPr>
            <p:nvPr/>
          </p:nvSpPr>
          <p:spPr bwMode="auto">
            <a:xfrm flipV="1">
              <a:off x="5892" y="3753"/>
              <a:ext cx="0" cy="47"/>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5" name="Line 967">
              <a:extLst>
                <a:ext uri="{FF2B5EF4-FFF2-40B4-BE49-F238E27FC236}">
                  <a16:creationId xmlns:a16="http://schemas.microsoft.com/office/drawing/2014/main" id="{151BE27F-880A-004A-B3A9-DD6CA343B1FA}"/>
                </a:ext>
              </a:extLst>
            </p:cNvPr>
            <p:cNvSpPr>
              <a:spLocks noChangeShapeType="1"/>
            </p:cNvSpPr>
            <p:nvPr/>
          </p:nvSpPr>
          <p:spPr bwMode="auto">
            <a:xfrm flipV="1">
              <a:off x="5892" y="3753"/>
              <a:ext cx="0" cy="63"/>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6" name="Line 968">
              <a:extLst>
                <a:ext uri="{FF2B5EF4-FFF2-40B4-BE49-F238E27FC236}">
                  <a16:creationId xmlns:a16="http://schemas.microsoft.com/office/drawing/2014/main" id="{7297C10B-17EA-204B-8113-A240DAF565D3}"/>
                </a:ext>
              </a:extLst>
            </p:cNvPr>
            <p:cNvSpPr>
              <a:spLocks noChangeShapeType="1"/>
            </p:cNvSpPr>
            <p:nvPr/>
          </p:nvSpPr>
          <p:spPr bwMode="auto">
            <a:xfrm flipV="1">
              <a:off x="4359" y="2795"/>
              <a:ext cx="0" cy="992"/>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7" name="Line 969">
              <a:extLst>
                <a:ext uri="{FF2B5EF4-FFF2-40B4-BE49-F238E27FC236}">
                  <a16:creationId xmlns:a16="http://schemas.microsoft.com/office/drawing/2014/main" id="{578FE350-2C98-E244-8A90-BB3ABDC97B7E}"/>
                </a:ext>
              </a:extLst>
            </p:cNvPr>
            <p:cNvSpPr>
              <a:spLocks noChangeShapeType="1"/>
            </p:cNvSpPr>
            <p:nvPr/>
          </p:nvSpPr>
          <p:spPr bwMode="auto">
            <a:xfrm>
              <a:off x="4326" y="3774"/>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8" name="Line 970">
              <a:extLst>
                <a:ext uri="{FF2B5EF4-FFF2-40B4-BE49-F238E27FC236}">
                  <a16:creationId xmlns:a16="http://schemas.microsoft.com/office/drawing/2014/main" id="{FF7D4301-4E21-D04B-877D-31187499A066}"/>
                </a:ext>
              </a:extLst>
            </p:cNvPr>
            <p:cNvSpPr>
              <a:spLocks noChangeShapeType="1"/>
            </p:cNvSpPr>
            <p:nvPr/>
          </p:nvSpPr>
          <p:spPr bwMode="auto">
            <a:xfrm>
              <a:off x="4341" y="375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499" name="Line 971">
              <a:extLst>
                <a:ext uri="{FF2B5EF4-FFF2-40B4-BE49-F238E27FC236}">
                  <a16:creationId xmlns:a16="http://schemas.microsoft.com/office/drawing/2014/main" id="{1E26E55B-6A54-5B4F-8035-18CF134BD0B2}"/>
                </a:ext>
              </a:extLst>
            </p:cNvPr>
            <p:cNvSpPr>
              <a:spLocks noChangeShapeType="1"/>
            </p:cNvSpPr>
            <p:nvPr/>
          </p:nvSpPr>
          <p:spPr bwMode="auto">
            <a:xfrm>
              <a:off x="4341" y="374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0" name="Line 972">
              <a:extLst>
                <a:ext uri="{FF2B5EF4-FFF2-40B4-BE49-F238E27FC236}">
                  <a16:creationId xmlns:a16="http://schemas.microsoft.com/office/drawing/2014/main" id="{99991A12-863B-E44F-9A54-7CB1A1504CB5}"/>
                </a:ext>
              </a:extLst>
            </p:cNvPr>
            <p:cNvSpPr>
              <a:spLocks noChangeShapeType="1"/>
            </p:cNvSpPr>
            <p:nvPr/>
          </p:nvSpPr>
          <p:spPr bwMode="auto">
            <a:xfrm>
              <a:off x="4341" y="373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1" name="Line 973">
              <a:extLst>
                <a:ext uri="{FF2B5EF4-FFF2-40B4-BE49-F238E27FC236}">
                  <a16:creationId xmlns:a16="http://schemas.microsoft.com/office/drawing/2014/main" id="{03A9AC91-069B-024E-9CF2-9318D0D46D52}"/>
                </a:ext>
              </a:extLst>
            </p:cNvPr>
            <p:cNvSpPr>
              <a:spLocks noChangeShapeType="1"/>
            </p:cNvSpPr>
            <p:nvPr/>
          </p:nvSpPr>
          <p:spPr bwMode="auto">
            <a:xfrm>
              <a:off x="4341" y="371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2" name="Line 974">
              <a:extLst>
                <a:ext uri="{FF2B5EF4-FFF2-40B4-BE49-F238E27FC236}">
                  <a16:creationId xmlns:a16="http://schemas.microsoft.com/office/drawing/2014/main" id="{79ABF393-41D1-1F44-9D46-F63C203B0C37}"/>
                </a:ext>
              </a:extLst>
            </p:cNvPr>
            <p:cNvSpPr>
              <a:spLocks noChangeShapeType="1"/>
            </p:cNvSpPr>
            <p:nvPr/>
          </p:nvSpPr>
          <p:spPr bwMode="auto">
            <a:xfrm>
              <a:off x="4326" y="3703"/>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3" name="Line 975">
              <a:extLst>
                <a:ext uri="{FF2B5EF4-FFF2-40B4-BE49-F238E27FC236}">
                  <a16:creationId xmlns:a16="http://schemas.microsoft.com/office/drawing/2014/main" id="{F91071C0-BD53-404A-8590-7B4CED9A314B}"/>
                </a:ext>
              </a:extLst>
            </p:cNvPr>
            <p:cNvSpPr>
              <a:spLocks noChangeShapeType="1"/>
            </p:cNvSpPr>
            <p:nvPr/>
          </p:nvSpPr>
          <p:spPr bwMode="auto">
            <a:xfrm>
              <a:off x="4341" y="369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4" name="Line 976">
              <a:extLst>
                <a:ext uri="{FF2B5EF4-FFF2-40B4-BE49-F238E27FC236}">
                  <a16:creationId xmlns:a16="http://schemas.microsoft.com/office/drawing/2014/main" id="{4FF17CF9-EBCE-C847-A584-D7FE73C4EFCA}"/>
                </a:ext>
              </a:extLst>
            </p:cNvPr>
            <p:cNvSpPr>
              <a:spLocks noChangeShapeType="1"/>
            </p:cNvSpPr>
            <p:nvPr/>
          </p:nvSpPr>
          <p:spPr bwMode="auto">
            <a:xfrm>
              <a:off x="4341" y="367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5" name="Line 977">
              <a:extLst>
                <a:ext uri="{FF2B5EF4-FFF2-40B4-BE49-F238E27FC236}">
                  <a16:creationId xmlns:a16="http://schemas.microsoft.com/office/drawing/2014/main" id="{82537713-9B11-BB4A-8530-FF4F616B4F76}"/>
                </a:ext>
              </a:extLst>
            </p:cNvPr>
            <p:cNvSpPr>
              <a:spLocks noChangeShapeType="1"/>
            </p:cNvSpPr>
            <p:nvPr/>
          </p:nvSpPr>
          <p:spPr bwMode="auto">
            <a:xfrm>
              <a:off x="4341" y="366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6" name="Line 978">
              <a:extLst>
                <a:ext uri="{FF2B5EF4-FFF2-40B4-BE49-F238E27FC236}">
                  <a16:creationId xmlns:a16="http://schemas.microsoft.com/office/drawing/2014/main" id="{1B01C675-46A5-E649-AEDD-98826D2EC62C}"/>
                </a:ext>
              </a:extLst>
            </p:cNvPr>
            <p:cNvSpPr>
              <a:spLocks noChangeShapeType="1"/>
            </p:cNvSpPr>
            <p:nvPr/>
          </p:nvSpPr>
          <p:spPr bwMode="auto">
            <a:xfrm>
              <a:off x="4341" y="364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7" name="Line 979">
              <a:extLst>
                <a:ext uri="{FF2B5EF4-FFF2-40B4-BE49-F238E27FC236}">
                  <a16:creationId xmlns:a16="http://schemas.microsoft.com/office/drawing/2014/main" id="{722FD5E3-2C8D-F148-8C3A-AA010FFCF064}"/>
                </a:ext>
              </a:extLst>
            </p:cNvPr>
            <p:cNvSpPr>
              <a:spLocks noChangeShapeType="1"/>
            </p:cNvSpPr>
            <p:nvPr/>
          </p:nvSpPr>
          <p:spPr bwMode="auto">
            <a:xfrm>
              <a:off x="4326" y="3633"/>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8" name="Line 980">
              <a:extLst>
                <a:ext uri="{FF2B5EF4-FFF2-40B4-BE49-F238E27FC236}">
                  <a16:creationId xmlns:a16="http://schemas.microsoft.com/office/drawing/2014/main" id="{420F4D00-7C86-694D-A4DF-17463ED0F035}"/>
                </a:ext>
              </a:extLst>
            </p:cNvPr>
            <p:cNvSpPr>
              <a:spLocks noChangeShapeType="1"/>
            </p:cNvSpPr>
            <p:nvPr/>
          </p:nvSpPr>
          <p:spPr bwMode="auto">
            <a:xfrm>
              <a:off x="4341" y="362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09" name="Line 981">
              <a:extLst>
                <a:ext uri="{FF2B5EF4-FFF2-40B4-BE49-F238E27FC236}">
                  <a16:creationId xmlns:a16="http://schemas.microsoft.com/office/drawing/2014/main" id="{A86204F9-B080-D646-938C-D5302916AF2E}"/>
                </a:ext>
              </a:extLst>
            </p:cNvPr>
            <p:cNvSpPr>
              <a:spLocks noChangeShapeType="1"/>
            </p:cNvSpPr>
            <p:nvPr/>
          </p:nvSpPr>
          <p:spPr bwMode="auto">
            <a:xfrm>
              <a:off x="4341" y="360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0" name="Line 982">
              <a:extLst>
                <a:ext uri="{FF2B5EF4-FFF2-40B4-BE49-F238E27FC236}">
                  <a16:creationId xmlns:a16="http://schemas.microsoft.com/office/drawing/2014/main" id="{2F121BF0-5F4E-F745-A03E-20FD45B8A27C}"/>
                </a:ext>
              </a:extLst>
            </p:cNvPr>
            <p:cNvSpPr>
              <a:spLocks noChangeShapeType="1"/>
            </p:cNvSpPr>
            <p:nvPr/>
          </p:nvSpPr>
          <p:spPr bwMode="auto">
            <a:xfrm>
              <a:off x="4341" y="359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1" name="Line 983">
              <a:extLst>
                <a:ext uri="{FF2B5EF4-FFF2-40B4-BE49-F238E27FC236}">
                  <a16:creationId xmlns:a16="http://schemas.microsoft.com/office/drawing/2014/main" id="{AA650AAB-AA20-8242-842C-CBB374BC2CC4}"/>
                </a:ext>
              </a:extLst>
            </p:cNvPr>
            <p:cNvSpPr>
              <a:spLocks noChangeShapeType="1"/>
            </p:cNvSpPr>
            <p:nvPr/>
          </p:nvSpPr>
          <p:spPr bwMode="auto">
            <a:xfrm>
              <a:off x="4341" y="357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2" name="Line 984">
              <a:extLst>
                <a:ext uri="{FF2B5EF4-FFF2-40B4-BE49-F238E27FC236}">
                  <a16:creationId xmlns:a16="http://schemas.microsoft.com/office/drawing/2014/main" id="{474EE733-7E1F-3F47-A928-D7DD09018D94}"/>
                </a:ext>
              </a:extLst>
            </p:cNvPr>
            <p:cNvSpPr>
              <a:spLocks noChangeShapeType="1"/>
            </p:cNvSpPr>
            <p:nvPr/>
          </p:nvSpPr>
          <p:spPr bwMode="auto">
            <a:xfrm>
              <a:off x="4326" y="3564"/>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3" name="Line 985">
              <a:extLst>
                <a:ext uri="{FF2B5EF4-FFF2-40B4-BE49-F238E27FC236}">
                  <a16:creationId xmlns:a16="http://schemas.microsoft.com/office/drawing/2014/main" id="{7227D0C6-3476-EC44-84CD-624D4B326EEF}"/>
                </a:ext>
              </a:extLst>
            </p:cNvPr>
            <p:cNvSpPr>
              <a:spLocks noChangeShapeType="1"/>
            </p:cNvSpPr>
            <p:nvPr/>
          </p:nvSpPr>
          <p:spPr bwMode="auto">
            <a:xfrm>
              <a:off x="4341" y="354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4" name="Line 986">
              <a:extLst>
                <a:ext uri="{FF2B5EF4-FFF2-40B4-BE49-F238E27FC236}">
                  <a16:creationId xmlns:a16="http://schemas.microsoft.com/office/drawing/2014/main" id="{18E69E46-B190-7640-9B05-110E3B00B1DD}"/>
                </a:ext>
              </a:extLst>
            </p:cNvPr>
            <p:cNvSpPr>
              <a:spLocks noChangeShapeType="1"/>
            </p:cNvSpPr>
            <p:nvPr/>
          </p:nvSpPr>
          <p:spPr bwMode="auto">
            <a:xfrm>
              <a:off x="4341" y="353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5" name="Line 987">
              <a:extLst>
                <a:ext uri="{FF2B5EF4-FFF2-40B4-BE49-F238E27FC236}">
                  <a16:creationId xmlns:a16="http://schemas.microsoft.com/office/drawing/2014/main" id="{96869812-B663-0E4E-B8A2-C72422D2248C}"/>
                </a:ext>
              </a:extLst>
            </p:cNvPr>
            <p:cNvSpPr>
              <a:spLocks noChangeShapeType="1"/>
            </p:cNvSpPr>
            <p:nvPr/>
          </p:nvSpPr>
          <p:spPr bwMode="auto">
            <a:xfrm>
              <a:off x="4341" y="352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6" name="Line 988">
              <a:extLst>
                <a:ext uri="{FF2B5EF4-FFF2-40B4-BE49-F238E27FC236}">
                  <a16:creationId xmlns:a16="http://schemas.microsoft.com/office/drawing/2014/main" id="{00BC2039-8F2D-274C-9F8F-22C7E1DED623}"/>
                </a:ext>
              </a:extLst>
            </p:cNvPr>
            <p:cNvSpPr>
              <a:spLocks noChangeShapeType="1"/>
            </p:cNvSpPr>
            <p:nvPr/>
          </p:nvSpPr>
          <p:spPr bwMode="auto">
            <a:xfrm>
              <a:off x="4341" y="350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7" name="Line 989">
              <a:extLst>
                <a:ext uri="{FF2B5EF4-FFF2-40B4-BE49-F238E27FC236}">
                  <a16:creationId xmlns:a16="http://schemas.microsoft.com/office/drawing/2014/main" id="{8167E3B6-64BA-A743-8EC3-33BA463775BB}"/>
                </a:ext>
              </a:extLst>
            </p:cNvPr>
            <p:cNvSpPr>
              <a:spLocks noChangeShapeType="1"/>
            </p:cNvSpPr>
            <p:nvPr/>
          </p:nvSpPr>
          <p:spPr bwMode="auto">
            <a:xfrm>
              <a:off x="4326" y="3496"/>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8" name="Line 990">
              <a:extLst>
                <a:ext uri="{FF2B5EF4-FFF2-40B4-BE49-F238E27FC236}">
                  <a16:creationId xmlns:a16="http://schemas.microsoft.com/office/drawing/2014/main" id="{BCD7453C-52DC-9B44-B575-000F6B00D9E5}"/>
                </a:ext>
              </a:extLst>
            </p:cNvPr>
            <p:cNvSpPr>
              <a:spLocks noChangeShapeType="1"/>
            </p:cNvSpPr>
            <p:nvPr/>
          </p:nvSpPr>
          <p:spPr bwMode="auto">
            <a:xfrm>
              <a:off x="4341" y="348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19" name="Line 991">
              <a:extLst>
                <a:ext uri="{FF2B5EF4-FFF2-40B4-BE49-F238E27FC236}">
                  <a16:creationId xmlns:a16="http://schemas.microsoft.com/office/drawing/2014/main" id="{BF0BF538-1863-764A-99C0-7A8C2BE4396D}"/>
                </a:ext>
              </a:extLst>
            </p:cNvPr>
            <p:cNvSpPr>
              <a:spLocks noChangeShapeType="1"/>
            </p:cNvSpPr>
            <p:nvPr/>
          </p:nvSpPr>
          <p:spPr bwMode="auto">
            <a:xfrm>
              <a:off x="4341" y="346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0" name="Line 992">
              <a:extLst>
                <a:ext uri="{FF2B5EF4-FFF2-40B4-BE49-F238E27FC236}">
                  <a16:creationId xmlns:a16="http://schemas.microsoft.com/office/drawing/2014/main" id="{7488F583-5AAD-AC49-B762-D21425102EC3}"/>
                </a:ext>
              </a:extLst>
            </p:cNvPr>
            <p:cNvSpPr>
              <a:spLocks noChangeShapeType="1"/>
            </p:cNvSpPr>
            <p:nvPr/>
          </p:nvSpPr>
          <p:spPr bwMode="auto">
            <a:xfrm>
              <a:off x="4341" y="345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1" name="Line 993">
              <a:extLst>
                <a:ext uri="{FF2B5EF4-FFF2-40B4-BE49-F238E27FC236}">
                  <a16:creationId xmlns:a16="http://schemas.microsoft.com/office/drawing/2014/main" id="{C999DE40-CFF2-DA49-8D5E-538A3074D51B}"/>
                </a:ext>
              </a:extLst>
            </p:cNvPr>
            <p:cNvSpPr>
              <a:spLocks noChangeShapeType="1"/>
            </p:cNvSpPr>
            <p:nvPr/>
          </p:nvSpPr>
          <p:spPr bwMode="auto">
            <a:xfrm>
              <a:off x="4341" y="343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2" name="Line 994">
              <a:extLst>
                <a:ext uri="{FF2B5EF4-FFF2-40B4-BE49-F238E27FC236}">
                  <a16:creationId xmlns:a16="http://schemas.microsoft.com/office/drawing/2014/main" id="{B94338F7-88A4-A54D-AA8F-30E086D5794D}"/>
                </a:ext>
              </a:extLst>
            </p:cNvPr>
            <p:cNvSpPr>
              <a:spLocks noChangeShapeType="1"/>
            </p:cNvSpPr>
            <p:nvPr/>
          </p:nvSpPr>
          <p:spPr bwMode="auto">
            <a:xfrm>
              <a:off x="4326" y="3424"/>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3" name="Line 995">
              <a:extLst>
                <a:ext uri="{FF2B5EF4-FFF2-40B4-BE49-F238E27FC236}">
                  <a16:creationId xmlns:a16="http://schemas.microsoft.com/office/drawing/2014/main" id="{3FDC948A-F2E9-F24A-9773-4F35A535E9F4}"/>
                </a:ext>
              </a:extLst>
            </p:cNvPr>
            <p:cNvSpPr>
              <a:spLocks noChangeShapeType="1"/>
            </p:cNvSpPr>
            <p:nvPr/>
          </p:nvSpPr>
          <p:spPr bwMode="auto">
            <a:xfrm>
              <a:off x="4341" y="341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4" name="Line 996">
              <a:extLst>
                <a:ext uri="{FF2B5EF4-FFF2-40B4-BE49-F238E27FC236}">
                  <a16:creationId xmlns:a16="http://schemas.microsoft.com/office/drawing/2014/main" id="{12117FA6-4F85-314E-9FFB-61B3F3344641}"/>
                </a:ext>
              </a:extLst>
            </p:cNvPr>
            <p:cNvSpPr>
              <a:spLocks noChangeShapeType="1"/>
            </p:cNvSpPr>
            <p:nvPr/>
          </p:nvSpPr>
          <p:spPr bwMode="auto">
            <a:xfrm>
              <a:off x="4341" y="3395"/>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5" name="Line 997">
              <a:extLst>
                <a:ext uri="{FF2B5EF4-FFF2-40B4-BE49-F238E27FC236}">
                  <a16:creationId xmlns:a16="http://schemas.microsoft.com/office/drawing/2014/main" id="{AFBABF4D-C6DE-BD4E-825A-BF6F59579870}"/>
                </a:ext>
              </a:extLst>
            </p:cNvPr>
            <p:cNvSpPr>
              <a:spLocks noChangeShapeType="1"/>
            </p:cNvSpPr>
            <p:nvPr/>
          </p:nvSpPr>
          <p:spPr bwMode="auto">
            <a:xfrm>
              <a:off x="4341" y="338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6" name="Line 998">
              <a:extLst>
                <a:ext uri="{FF2B5EF4-FFF2-40B4-BE49-F238E27FC236}">
                  <a16:creationId xmlns:a16="http://schemas.microsoft.com/office/drawing/2014/main" id="{46B3D941-A9F9-7A40-B9D3-F09C5FC2796C}"/>
                </a:ext>
              </a:extLst>
            </p:cNvPr>
            <p:cNvSpPr>
              <a:spLocks noChangeShapeType="1"/>
            </p:cNvSpPr>
            <p:nvPr/>
          </p:nvSpPr>
          <p:spPr bwMode="auto">
            <a:xfrm>
              <a:off x="4341" y="336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7" name="Line 999">
              <a:extLst>
                <a:ext uri="{FF2B5EF4-FFF2-40B4-BE49-F238E27FC236}">
                  <a16:creationId xmlns:a16="http://schemas.microsoft.com/office/drawing/2014/main" id="{744F4DCE-5959-5740-B3B7-3D409B64B61F}"/>
                </a:ext>
              </a:extLst>
            </p:cNvPr>
            <p:cNvSpPr>
              <a:spLocks noChangeShapeType="1"/>
            </p:cNvSpPr>
            <p:nvPr/>
          </p:nvSpPr>
          <p:spPr bwMode="auto">
            <a:xfrm>
              <a:off x="4326" y="3355"/>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8" name="Line 1000">
              <a:extLst>
                <a:ext uri="{FF2B5EF4-FFF2-40B4-BE49-F238E27FC236}">
                  <a16:creationId xmlns:a16="http://schemas.microsoft.com/office/drawing/2014/main" id="{17809AB2-2792-3447-8B7C-E52A62BA3A8E}"/>
                </a:ext>
              </a:extLst>
            </p:cNvPr>
            <p:cNvSpPr>
              <a:spLocks noChangeShapeType="1"/>
            </p:cNvSpPr>
            <p:nvPr/>
          </p:nvSpPr>
          <p:spPr bwMode="auto">
            <a:xfrm>
              <a:off x="4341" y="334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29" name="Line 1001">
              <a:extLst>
                <a:ext uri="{FF2B5EF4-FFF2-40B4-BE49-F238E27FC236}">
                  <a16:creationId xmlns:a16="http://schemas.microsoft.com/office/drawing/2014/main" id="{E8D5856E-1B62-AB4E-AFA2-BBD79A9C796E}"/>
                </a:ext>
              </a:extLst>
            </p:cNvPr>
            <p:cNvSpPr>
              <a:spLocks noChangeShapeType="1"/>
            </p:cNvSpPr>
            <p:nvPr/>
          </p:nvSpPr>
          <p:spPr bwMode="auto">
            <a:xfrm>
              <a:off x="4341" y="332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0" name="Line 1002">
              <a:extLst>
                <a:ext uri="{FF2B5EF4-FFF2-40B4-BE49-F238E27FC236}">
                  <a16:creationId xmlns:a16="http://schemas.microsoft.com/office/drawing/2014/main" id="{62AFAA47-A81F-F248-81B9-59F8967D7ADD}"/>
                </a:ext>
              </a:extLst>
            </p:cNvPr>
            <p:cNvSpPr>
              <a:spLocks noChangeShapeType="1"/>
            </p:cNvSpPr>
            <p:nvPr/>
          </p:nvSpPr>
          <p:spPr bwMode="auto">
            <a:xfrm>
              <a:off x="4341" y="331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1" name="Line 1003">
              <a:extLst>
                <a:ext uri="{FF2B5EF4-FFF2-40B4-BE49-F238E27FC236}">
                  <a16:creationId xmlns:a16="http://schemas.microsoft.com/office/drawing/2014/main" id="{85B87C12-3E6B-734C-9DE1-2E745430E562}"/>
                </a:ext>
              </a:extLst>
            </p:cNvPr>
            <p:cNvSpPr>
              <a:spLocks noChangeShapeType="1"/>
            </p:cNvSpPr>
            <p:nvPr/>
          </p:nvSpPr>
          <p:spPr bwMode="auto">
            <a:xfrm>
              <a:off x="4341" y="329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2" name="Line 1004">
              <a:extLst>
                <a:ext uri="{FF2B5EF4-FFF2-40B4-BE49-F238E27FC236}">
                  <a16:creationId xmlns:a16="http://schemas.microsoft.com/office/drawing/2014/main" id="{14C94B88-471A-214B-9CCA-1862CA4752CA}"/>
                </a:ext>
              </a:extLst>
            </p:cNvPr>
            <p:cNvSpPr>
              <a:spLocks noChangeShapeType="1"/>
            </p:cNvSpPr>
            <p:nvPr/>
          </p:nvSpPr>
          <p:spPr bwMode="auto">
            <a:xfrm>
              <a:off x="4326" y="3285"/>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3" name="Line 1005">
              <a:extLst>
                <a:ext uri="{FF2B5EF4-FFF2-40B4-BE49-F238E27FC236}">
                  <a16:creationId xmlns:a16="http://schemas.microsoft.com/office/drawing/2014/main" id="{41D6F9CF-65B4-9242-A8AB-415CB76D845E}"/>
                </a:ext>
              </a:extLst>
            </p:cNvPr>
            <p:cNvSpPr>
              <a:spLocks noChangeShapeType="1"/>
            </p:cNvSpPr>
            <p:nvPr/>
          </p:nvSpPr>
          <p:spPr bwMode="auto">
            <a:xfrm>
              <a:off x="4341" y="327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4" name="Line 1006">
              <a:extLst>
                <a:ext uri="{FF2B5EF4-FFF2-40B4-BE49-F238E27FC236}">
                  <a16:creationId xmlns:a16="http://schemas.microsoft.com/office/drawing/2014/main" id="{DD4C45AB-9D77-7D40-B5BC-9CAC668DB7CA}"/>
                </a:ext>
              </a:extLst>
            </p:cNvPr>
            <p:cNvSpPr>
              <a:spLocks noChangeShapeType="1"/>
            </p:cNvSpPr>
            <p:nvPr/>
          </p:nvSpPr>
          <p:spPr bwMode="auto">
            <a:xfrm>
              <a:off x="4341" y="325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5" name="Line 1007">
              <a:extLst>
                <a:ext uri="{FF2B5EF4-FFF2-40B4-BE49-F238E27FC236}">
                  <a16:creationId xmlns:a16="http://schemas.microsoft.com/office/drawing/2014/main" id="{1475ACFE-F880-9D40-9BEC-45FE7CBA465D}"/>
                </a:ext>
              </a:extLst>
            </p:cNvPr>
            <p:cNvSpPr>
              <a:spLocks noChangeShapeType="1"/>
            </p:cNvSpPr>
            <p:nvPr/>
          </p:nvSpPr>
          <p:spPr bwMode="auto">
            <a:xfrm>
              <a:off x="4341" y="324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6" name="Line 1008">
              <a:extLst>
                <a:ext uri="{FF2B5EF4-FFF2-40B4-BE49-F238E27FC236}">
                  <a16:creationId xmlns:a16="http://schemas.microsoft.com/office/drawing/2014/main" id="{4F5AC6F4-3C86-DB44-8BBB-4C9C684863A7}"/>
                </a:ext>
              </a:extLst>
            </p:cNvPr>
            <p:cNvSpPr>
              <a:spLocks noChangeShapeType="1"/>
            </p:cNvSpPr>
            <p:nvPr/>
          </p:nvSpPr>
          <p:spPr bwMode="auto">
            <a:xfrm>
              <a:off x="4341" y="322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7" name="Line 1009">
              <a:extLst>
                <a:ext uri="{FF2B5EF4-FFF2-40B4-BE49-F238E27FC236}">
                  <a16:creationId xmlns:a16="http://schemas.microsoft.com/office/drawing/2014/main" id="{856B0951-5E48-D24D-8D15-27E7C62E3A0F}"/>
                </a:ext>
              </a:extLst>
            </p:cNvPr>
            <p:cNvSpPr>
              <a:spLocks noChangeShapeType="1"/>
            </p:cNvSpPr>
            <p:nvPr/>
          </p:nvSpPr>
          <p:spPr bwMode="auto">
            <a:xfrm>
              <a:off x="4326" y="3216"/>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8" name="Line 1010">
              <a:extLst>
                <a:ext uri="{FF2B5EF4-FFF2-40B4-BE49-F238E27FC236}">
                  <a16:creationId xmlns:a16="http://schemas.microsoft.com/office/drawing/2014/main" id="{7E4EAAAE-A573-4644-AF87-8FD4B43F62ED}"/>
                </a:ext>
              </a:extLst>
            </p:cNvPr>
            <p:cNvSpPr>
              <a:spLocks noChangeShapeType="1"/>
            </p:cNvSpPr>
            <p:nvPr/>
          </p:nvSpPr>
          <p:spPr bwMode="auto">
            <a:xfrm>
              <a:off x="4341" y="320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39" name="Line 1011">
              <a:extLst>
                <a:ext uri="{FF2B5EF4-FFF2-40B4-BE49-F238E27FC236}">
                  <a16:creationId xmlns:a16="http://schemas.microsoft.com/office/drawing/2014/main" id="{B73A0B0D-FC9D-0A41-9DB9-D24159860200}"/>
                </a:ext>
              </a:extLst>
            </p:cNvPr>
            <p:cNvSpPr>
              <a:spLocks noChangeShapeType="1"/>
            </p:cNvSpPr>
            <p:nvPr/>
          </p:nvSpPr>
          <p:spPr bwMode="auto">
            <a:xfrm>
              <a:off x="4341" y="318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0" name="Line 1012">
              <a:extLst>
                <a:ext uri="{FF2B5EF4-FFF2-40B4-BE49-F238E27FC236}">
                  <a16:creationId xmlns:a16="http://schemas.microsoft.com/office/drawing/2014/main" id="{0B7AB819-2F3D-8446-A35A-A9EEAB755AE8}"/>
                </a:ext>
              </a:extLst>
            </p:cNvPr>
            <p:cNvSpPr>
              <a:spLocks noChangeShapeType="1"/>
            </p:cNvSpPr>
            <p:nvPr/>
          </p:nvSpPr>
          <p:spPr bwMode="auto">
            <a:xfrm>
              <a:off x="4341" y="317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1" name="Line 1013">
              <a:extLst>
                <a:ext uri="{FF2B5EF4-FFF2-40B4-BE49-F238E27FC236}">
                  <a16:creationId xmlns:a16="http://schemas.microsoft.com/office/drawing/2014/main" id="{1F513627-E0B2-6B4B-BB1A-28F094A0EA51}"/>
                </a:ext>
              </a:extLst>
            </p:cNvPr>
            <p:cNvSpPr>
              <a:spLocks noChangeShapeType="1"/>
            </p:cNvSpPr>
            <p:nvPr/>
          </p:nvSpPr>
          <p:spPr bwMode="auto">
            <a:xfrm>
              <a:off x="4341" y="315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2" name="Line 1014">
              <a:extLst>
                <a:ext uri="{FF2B5EF4-FFF2-40B4-BE49-F238E27FC236}">
                  <a16:creationId xmlns:a16="http://schemas.microsoft.com/office/drawing/2014/main" id="{0AEC8142-07B7-0D44-9C53-849CB19A2D50}"/>
                </a:ext>
              </a:extLst>
            </p:cNvPr>
            <p:cNvSpPr>
              <a:spLocks noChangeShapeType="1"/>
            </p:cNvSpPr>
            <p:nvPr/>
          </p:nvSpPr>
          <p:spPr bwMode="auto">
            <a:xfrm>
              <a:off x="4326" y="3144"/>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3" name="Line 1015">
              <a:extLst>
                <a:ext uri="{FF2B5EF4-FFF2-40B4-BE49-F238E27FC236}">
                  <a16:creationId xmlns:a16="http://schemas.microsoft.com/office/drawing/2014/main" id="{65F7F2A6-81CB-2149-8F4D-E8068C018177}"/>
                </a:ext>
              </a:extLst>
            </p:cNvPr>
            <p:cNvSpPr>
              <a:spLocks noChangeShapeType="1"/>
            </p:cNvSpPr>
            <p:nvPr/>
          </p:nvSpPr>
          <p:spPr bwMode="auto">
            <a:xfrm>
              <a:off x="4341" y="312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4" name="Line 1016">
              <a:extLst>
                <a:ext uri="{FF2B5EF4-FFF2-40B4-BE49-F238E27FC236}">
                  <a16:creationId xmlns:a16="http://schemas.microsoft.com/office/drawing/2014/main" id="{4EED9DD9-3D12-6845-BFFD-0F4F80F12FCB}"/>
                </a:ext>
              </a:extLst>
            </p:cNvPr>
            <p:cNvSpPr>
              <a:spLocks noChangeShapeType="1"/>
            </p:cNvSpPr>
            <p:nvPr/>
          </p:nvSpPr>
          <p:spPr bwMode="auto">
            <a:xfrm>
              <a:off x="4341" y="311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5" name="Line 1017">
              <a:extLst>
                <a:ext uri="{FF2B5EF4-FFF2-40B4-BE49-F238E27FC236}">
                  <a16:creationId xmlns:a16="http://schemas.microsoft.com/office/drawing/2014/main" id="{605D963B-6FBF-7346-B5EC-0E6300BCAC88}"/>
                </a:ext>
              </a:extLst>
            </p:cNvPr>
            <p:cNvSpPr>
              <a:spLocks noChangeShapeType="1"/>
            </p:cNvSpPr>
            <p:nvPr/>
          </p:nvSpPr>
          <p:spPr bwMode="auto">
            <a:xfrm>
              <a:off x="4341" y="310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6" name="Line 1018">
              <a:extLst>
                <a:ext uri="{FF2B5EF4-FFF2-40B4-BE49-F238E27FC236}">
                  <a16:creationId xmlns:a16="http://schemas.microsoft.com/office/drawing/2014/main" id="{143FFFF3-3556-D94E-92E8-D810DCA03303}"/>
                </a:ext>
              </a:extLst>
            </p:cNvPr>
            <p:cNvSpPr>
              <a:spLocks noChangeShapeType="1"/>
            </p:cNvSpPr>
            <p:nvPr/>
          </p:nvSpPr>
          <p:spPr bwMode="auto">
            <a:xfrm>
              <a:off x="4341" y="308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7" name="Line 1019">
              <a:extLst>
                <a:ext uri="{FF2B5EF4-FFF2-40B4-BE49-F238E27FC236}">
                  <a16:creationId xmlns:a16="http://schemas.microsoft.com/office/drawing/2014/main" id="{4B010FF4-8A34-804E-B921-94E34F5FEC1C}"/>
                </a:ext>
              </a:extLst>
            </p:cNvPr>
            <p:cNvSpPr>
              <a:spLocks noChangeShapeType="1"/>
            </p:cNvSpPr>
            <p:nvPr/>
          </p:nvSpPr>
          <p:spPr bwMode="auto">
            <a:xfrm>
              <a:off x="4326" y="3075"/>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8" name="Line 1020">
              <a:extLst>
                <a:ext uri="{FF2B5EF4-FFF2-40B4-BE49-F238E27FC236}">
                  <a16:creationId xmlns:a16="http://schemas.microsoft.com/office/drawing/2014/main" id="{62779296-658D-6541-AC20-E73F273DC3D1}"/>
                </a:ext>
              </a:extLst>
            </p:cNvPr>
            <p:cNvSpPr>
              <a:spLocks noChangeShapeType="1"/>
            </p:cNvSpPr>
            <p:nvPr/>
          </p:nvSpPr>
          <p:spPr bwMode="auto">
            <a:xfrm>
              <a:off x="4341" y="306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49" name="Line 1021">
              <a:extLst>
                <a:ext uri="{FF2B5EF4-FFF2-40B4-BE49-F238E27FC236}">
                  <a16:creationId xmlns:a16="http://schemas.microsoft.com/office/drawing/2014/main" id="{CA920075-0A52-6C45-9303-4FD4E55187F2}"/>
                </a:ext>
              </a:extLst>
            </p:cNvPr>
            <p:cNvSpPr>
              <a:spLocks noChangeShapeType="1"/>
            </p:cNvSpPr>
            <p:nvPr/>
          </p:nvSpPr>
          <p:spPr bwMode="auto">
            <a:xfrm>
              <a:off x="4341" y="304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0" name="Line 1022">
              <a:extLst>
                <a:ext uri="{FF2B5EF4-FFF2-40B4-BE49-F238E27FC236}">
                  <a16:creationId xmlns:a16="http://schemas.microsoft.com/office/drawing/2014/main" id="{0CED13B0-66D8-C24C-89BD-40072768A437}"/>
                </a:ext>
              </a:extLst>
            </p:cNvPr>
            <p:cNvSpPr>
              <a:spLocks noChangeShapeType="1"/>
            </p:cNvSpPr>
            <p:nvPr/>
          </p:nvSpPr>
          <p:spPr bwMode="auto">
            <a:xfrm>
              <a:off x="4341" y="303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1" name="Line 1023">
              <a:extLst>
                <a:ext uri="{FF2B5EF4-FFF2-40B4-BE49-F238E27FC236}">
                  <a16:creationId xmlns:a16="http://schemas.microsoft.com/office/drawing/2014/main" id="{E227FD38-3862-7E43-B7FD-5CED387C93CA}"/>
                </a:ext>
              </a:extLst>
            </p:cNvPr>
            <p:cNvSpPr>
              <a:spLocks noChangeShapeType="1"/>
            </p:cNvSpPr>
            <p:nvPr/>
          </p:nvSpPr>
          <p:spPr bwMode="auto">
            <a:xfrm>
              <a:off x="4341" y="3019"/>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2" name="Line 1024">
              <a:extLst>
                <a:ext uri="{FF2B5EF4-FFF2-40B4-BE49-F238E27FC236}">
                  <a16:creationId xmlns:a16="http://schemas.microsoft.com/office/drawing/2014/main" id="{285A7DE4-54DC-FC41-856C-6B1D2F00752F}"/>
                </a:ext>
              </a:extLst>
            </p:cNvPr>
            <p:cNvSpPr>
              <a:spLocks noChangeShapeType="1"/>
            </p:cNvSpPr>
            <p:nvPr/>
          </p:nvSpPr>
          <p:spPr bwMode="auto">
            <a:xfrm>
              <a:off x="4326" y="3006"/>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3" name="Line 1025">
              <a:extLst>
                <a:ext uri="{FF2B5EF4-FFF2-40B4-BE49-F238E27FC236}">
                  <a16:creationId xmlns:a16="http://schemas.microsoft.com/office/drawing/2014/main" id="{C5FA77B0-4D8F-1440-AEBA-57DCD1867672}"/>
                </a:ext>
              </a:extLst>
            </p:cNvPr>
            <p:cNvSpPr>
              <a:spLocks noChangeShapeType="1"/>
            </p:cNvSpPr>
            <p:nvPr/>
          </p:nvSpPr>
          <p:spPr bwMode="auto">
            <a:xfrm>
              <a:off x="4341" y="2991"/>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4" name="Line 1026">
              <a:extLst>
                <a:ext uri="{FF2B5EF4-FFF2-40B4-BE49-F238E27FC236}">
                  <a16:creationId xmlns:a16="http://schemas.microsoft.com/office/drawing/2014/main" id="{DB44D039-FBE1-DB44-8D44-56605BFD1FBD}"/>
                </a:ext>
              </a:extLst>
            </p:cNvPr>
            <p:cNvSpPr>
              <a:spLocks noChangeShapeType="1"/>
            </p:cNvSpPr>
            <p:nvPr/>
          </p:nvSpPr>
          <p:spPr bwMode="auto">
            <a:xfrm>
              <a:off x="4341" y="297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5" name="Line 1027">
              <a:extLst>
                <a:ext uri="{FF2B5EF4-FFF2-40B4-BE49-F238E27FC236}">
                  <a16:creationId xmlns:a16="http://schemas.microsoft.com/office/drawing/2014/main" id="{5EEB3F26-4C2B-B642-AAA8-D3CFAA01D542}"/>
                </a:ext>
              </a:extLst>
            </p:cNvPr>
            <p:cNvSpPr>
              <a:spLocks noChangeShapeType="1"/>
            </p:cNvSpPr>
            <p:nvPr/>
          </p:nvSpPr>
          <p:spPr bwMode="auto">
            <a:xfrm>
              <a:off x="4341" y="2963"/>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6" name="Line 1028">
              <a:extLst>
                <a:ext uri="{FF2B5EF4-FFF2-40B4-BE49-F238E27FC236}">
                  <a16:creationId xmlns:a16="http://schemas.microsoft.com/office/drawing/2014/main" id="{C201274D-A940-7D43-91CA-689841CDC30F}"/>
                </a:ext>
              </a:extLst>
            </p:cNvPr>
            <p:cNvSpPr>
              <a:spLocks noChangeShapeType="1"/>
            </p:cNvSpPr>
            <p:nvPr/>
          </p:nvSpPr>
          <p:spPr bwMode="auto">
            <a:xfrm>
              <a:off x="4341" y="2950"/>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7" name="Line 1029">
              <a:extLst>
                <a:ext uri="{FF2B5EF4-FFF2-40B4-BE49-F238E27FC236}">
                  <a16:creationId xmlns:a16="http://schemas.microsoft.com/office/drawing/2014/main" id="{8D5C0E5C-6390-B849-9D4F-3C2771F44BE7}"/>
                </a:ext>
              </a:extLst>
            </p:cNvPr>
            <p:cNvSpPr>
              <a:spLocks noChangeShapeType="1"/>
            </p:cNvSpPr>
            <p:nvPr/>
          </p:nvSpPr>
          <p:spPr bwMode="auto">
            <a:xfrm>
              <a:off x="4326" y="2934"/>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8" name="Line 1030">
              <a:extLst>
                <a:ext uri="{FF2B5EF4-FFF2-40B4-BE49-F238E27FC236}">
                  <a16:creationId xmlns:a16="http://schemas.microsoft.com/office/drawing/2014/main" id="{2177D0C0-5351-CC4A-9190-D447D9F8F08C}"/>
                </a:ext>
              </a:extLst>
            </p:cNvPr>
            <p:cNvSpPr>
              <a:spLocks noChangeShapeType="1"/>
            </p:cNvSpPr>
            <p:nvPr/>
          </p:nvSpPr>
          <p:spPr bwMode="auto">
            <a:xfrm>
              <a:off x="4341" y="292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59" name="Line 1031">
              <a:extLst>
                <a:ext uri="{FF2B5EF4-FFF2-40B4-BE49-F238E27FC236}">
                  <a16:creationId xmlns:a16="http://schemas.microsoft.com/office/drawing/2014/main" id="{0860D7B3-7E3A-EF4C-A8A3-6F83156330BC}"/>
                </a:ext>
              </a:extLst>
            </p:cNvPr>
            <p:cNvSpPr>
              <a:spLocks noChangeShapeType="1"/>
            </p:cNvSpPr>
            <p:nvPr/>
          </p:nvSpPr>
          <p:spPr bwMode="auto">
            <a:xfrm>
              <a:off x="4341" y="2906"/>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0" name="Line 1032">
              <a:extLst>
                <a:ext uri="{FF2B5EF4-FFF2-40B4-BE49-F238E27FC236}">
                  <a16:creationId xmlns:a16="http://schemas.microsoft.com/office/drawing/2014/main" id="{E982959D-EB4D-5D4F-8C73-35A708807A71}"/>
                </a:ext>
              </a:extLst>
            </p:cNvPr>
            <p:cNvSpPr>
              <a:spLocks noChangeShapeType="1"/>
            </p:cNvSpPr>
            <p:nvPr/>
          </p:nvSpPr>
          <p:spPr bwMode="auto">
            <a:xfrm>
              <a:off x="4341" y="289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1" name="Line 1033">
              <a:extLst>
                <a:ext uri="{FF2B5EF4-FFF2-40B4-BE49-F238E27FC236}">
                  <a16:creationId xmlns:a16="http://schemas.microsoft.com/office/drawing/2014/main" id="{7C550829-A980-084C-9240-53C0DE230916}"/>
                </a:ext>
              </a:extLst>
            </p:cNvPr>
            <p:cNvSpPr>
              <a:spLocks noChangeShapeType="1"/>
            </p:cNvSpPr>
            <p:nvPr/>
          </p:nvSpPr>
          <p:spPr bwMode="auto">
            <a:xfrm>
              <a:off x="4341" y="2878"/>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2" name="Line 1034">
              <a:extLst>
                <a:ext uri="{FF2B5EF4-FFF2-40B4-BE49-F238E27FC236}">
                  <a16:creationId xmlns:a16="http://schemas.microsoft.com/office/drawing/2014/main" id="{0CB79D1B-B841-A042-BD39-C6B6C4393597}"/>
                </a:ext>
              </a:extLst>
            </p:cNvPr>
            <p:cNvSpPr>
              <a:spLocks noChangeShapeType="1"/>
            </p:cNvSpPr>
            <p:nvPr/>
          </p:nvSpPr>
          <p:spPr bwMode="auto">
            <a:xfrm>
              <a:off x="4326" y="2866"/>
              <a:ext cx="14"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3" name="Line 1035">
              <a:extLst>
                <a:ext uri="{FF2B5EF4-FFF2-40B4-BE49-F238E27FC236}">
                  <a16:creationId xmlns:a16="http://schemas.microsoft.com/office/drawing/2014/main" id="{A0438D74-CD1A-214C-A8B6-71524A33D17D}"/>
                </a:ext>
              </a:extLst>
            </p:cNvPr>
            <p:cNvSpPr>
              <a:spLocks noChangeShapeType="1"/>
            </p:cNvSpPr>
            <p:nvPr/>
          </p:nvSpPr>
          <p:spPr bwMode="auto">
            <a:xfrm>
              <a:off x="4341" y="2852"/>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4" name="Line 1036">
              <a:extLst>
                <a:ext uri="{FF2B5EF4-FFF2-40B4-BE49-F238E27FC236}">
                  <a16:creationId xmlns:a16="http://schemas.microsoft.com/office/drawing/2014/main" id="{1F373CC8-FEBE-7344-9D37-0EEAE861BA66}"/>
                </a:ext>
              </a:extLst>
            </p:cNvPr>
            <p:cNvSpPr>
              <a:spLocks noChangeShapeType="1"/>
            </p:cNvSpPr>
            <p:nvPr/>
          </p:nvSpPr>
          <p:spPr bwMode="auto">
            <a:xfrm>
              <a:off x="4341" y="2837"/>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5" name="Line 1037">
              <a:extLst>
                <a:ext uri="{FF2B5EF4-FFF2-40B4-BE49-F238E27FC236}">
                  <a16:creationId xmlns:a16="http://schemas.microsoft.com/office/drawing/2014/main" id="{9AC09810-2C78-F848-A553-909EC0DF0709}"/>
                </a:ext>
              </a:extLst>
            </p:cNvPr>
            <p:cNvSpPr>
              <a:spLocks noChangeShapeType="1"/>
            </p:cNvSpPr>
            <p:nvPr/>
          </p:nvSpPr>
          <p:spPr bwMode="auto">
            <a:xfrm>
              <a:off x="4341" y="2824"/>
              <a:ext cx="7" cy="0"/>
            </a:xfrm>
            <a:prstGeom prst="line">
              <a:avLst/>
            </a:prstGeom>
            <a:noFill/>
            <a:ln w="25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6" name="Freeform 1038">
              <a:extLst>
                <a:ext uri="{FF2B5EF4-FFF2-40B4-BE49-F238E27FC236}">
                  <a16:creationId xmlns:a16="http://schemas.microsoft.com/office/drawing/2014/main" id="{CAB3B997-4F72-DC41-A85F-2F91497474C4}"/>
                </a:ext>
              </a:extLst>
            </p:cNvPr>
            <p:cNvSpPr>
              <a:spLocks/>
            </p:cNvSpPr>
            <p:nvPr/>
          </p:nvSpPr>
          <p:spPr bwMode="auto">
            <a:xfrm>
              <a:off x="4359" y="3765"/>
              <a:ext cx="1521" cy="10"/>
            </a:xfrm>
            <a:custGeom>
              <a:avLst/>
              <a:gdLst>
                <a:gd name="T0" fmla="*/ 36 w 1521"/>
                <a:gd name="T1" fmla="*/ 9 h 10"/>
                <a:gd name="T2" fmla="*/ 84 w 1521"/>
                <a:gd name="T3" fmla="*/ 9 h 10"/>
                <a:gd name="T4" fmla="*/ 132 w 1521"/>
                <a:gd name="T5" fmla="*/ 9 h 10"/>
                <a:gd name="T6" fmla="*/ 179 w 1521"/>
                <a:gd name="T7" fmla="*/ 9 h 10"/>
                <a:gd name="T8" fmla="*/ 227 w 1521"/>
                <a:gd name="T9" fmla="*/ 9 h 10"/>
                <a:gd name="T10" fmla="*/ 276 w 1521"/>
                <a:gd name="T11" fmla="*/ 9 h 10"/>
                <a:gd name="T12" fmla="*/ 324 w 1521"/>
                <a:gd name="T13" fmla="*/ 9 h 10"/>
                <a:gd name="T14" fmla="*/ 371 w 1521"/>
                <a:gd name="T15" fmla="*/ 9 h 10"/>
                <a:gd name="T16" fmla="*/ 419 w 1521"/>
                <a:gd name="T17" fmla="*/ 9 h 10"/>
                <a:gd name="T18" fmla="*/ 467 w 1521"/>
                <a:gd name="T19" fmla="*/ 9 h 10"/>
                <a:gd name="T20" fmla="*/ 515 w 1521"/>
                <a:gd name="T21" fmla="*/ 9 h 10"/>
                <a:gd name="T22" fmla="*/ 563 w 1521"/>
                <a:gd name="T23" fmla="*/ 9 h 10"/>
                <a:gd name="T24" fmla="*/ 610 w 1521"/>
                <a:gd name="T25" fmla="*/ 9 h 10"/>
                <a:gd name="T26" fmla="*/ 659 w 1521"/>
                <a:gd name="T27" fmla="*/ 9 h 10"/>
                <a:gd name="T28" fmla="*/ 706 w 1521"/>
                <a:gd name="T29" fmla="*/ 9 h 10"/>
                <a:gd name="T30" fmla="*/ 754 w 1521"/>
                <a:gd name="T31" fmla="*/ 9 h 10"/>
                <a:gd name="T32" fmla="*/ 802 w 1521"/>
                <a:gd name="T33" fmla="*/ 9 h 10"/>
                <a:gd name="T34" fmla="*/ 850 w 1521"/>
                <a:gd name="T35" fmla="*/ 9 h 10"/>
                <a:gd name="T36" fmla="*/ 898 w 1521"/>
                <a:gd name="T37" fmla="*/ 9 h 10"/>
                <a:gd name="T38" fmla="*/ 945 w 1521"/>
                <a:gd name="T39" fmla="*/ 9 h 10"/>
                <a:gd name="T40" fmla="*/ 993 w 1521"/>
                <a:gd name="T41" fmla="*/ 9 h 10"/>
                <a:gd name="T42" fmla="*/ 1041 w 1521"/>
                <a:gd name="T43" fmla="*/ 9 h 10"/>
                <a:gd name="T44" fmla="*/ 1089 w 1521"/>
                <a:gd name="T45" fmla="*/ 9 h 10"/>
                <a:gd name="T46" fmla="*/ 1137 w 1521"/>
                <a:gd name="T47" fmla="*/ 9 h 10"/>
                <a:gd name="T48" fmla="*/ 1185 w 1521"/>
                <a:gd name="T49" fmla="*/ 9 h 10"/>
                <a:gd name="T50" fmla="*/ 1233 w 1521"/>
                <a:gd name="T51" fmla="*/ 9 h 10"/>
                <a:gd name="T52" fmla="*/ 1281 w 1521"/>
                <a:gd name="T53" fmla="*/ 9 h 10"/>
                <a:gd name="T54" fmla="*/ 1329 w 1521"/>
                <a:gd name="T55" fmla="*/ 9 h 10"/>
                <a:gd name="T56" fmla="*/ 1376 w 1521"/>
                <a:gd name="T57" fmla="*/ 9 h 10"/>
                <a:gd name="T58" fmla="*/ 1425 w 1521"/>
                <a:gd name="T59" fmla="*/ 9 h 10"/>
                <a:gd name="T60" fmla="*/ 1472 w 1521"/>
                <a:gd name="T61" fmla="*/ 9 h 10"/>
                <a:gd name="T62" fmla="*/ 1520 w 1521"/>
                <a:gd name="T63" fmla="*/ 9 h 10"/>
                <a:gd name="T64" fmla="*/ 1472 w 1521"/>
                <a:gd name="T65" fmla="*/ 9 h 10"/>
                <a:gd name="T66" fmla="*/ 1425 w 1521"/>
                <a:gd name="T67" fmla="*/ 9 h 10"/>
                <a:gd name="T68" fmla="*/ 1376 w 1521"/>
                <a:gd name="T69" fmla="*/ 9 h 10"/>
                <a:gd name="T70" fmla="*/ 1329 w 1521"/>
                <a:gd name="T71" fmla="*/ 9 h 10"/>
                <a:gd name="T72" fmla="*/ 1281 w 1521"/>
                <a:gd name="T73" fmla="*/ 9 h 10"/>
                <a:gd name="T74" fmla="*/ 1233 w 1521"/>
                <a:gd name="T75" fmla="*/ 9 h 10"/>
                <a:gd name="T76" fmla="*/ 1185 w 1521"/>
                <a:gd name="T77" fmla="*/ 9 h 10"/>
                <a:gd name="T78" fmla="*/ 1137 w 1521"/>
                <a:gd name="T79" fmla="*/ 9 h 10"/>
                <a:gd name="T80" fmla="*/ 1089 w 1521"/>
                <a:gd name="T81" fmla="*/ 9 h 10"/>
                <a:gd name="T82" fmla="*/ 1041 w 1521"/>
                <a:gd name="T83" fmla="*/ 9 h 10"/>
                <a:gd name="T84" fmla="*/ 993 w 1521"/>
                <a:gd name="T85" fmla="*/ 9 h 10"/>
                <a:gd name="T86" fmla="*/ 945 w 1521"/>
                <a:gd name="T87" fmla="*/ 9 h 10"/>
                <a:gd name="T88" fmla="*/ 898 w 1521"/>
                <a:gd name="T89" fmla="*/ 9 h 10"/>
                <a:gd name="T90" fmla="*/ 850 w 1521"/>
                <a:gd name="T91" fmla="*/ 9 h 10"/>
                <a:gd name="T92" fmla="*/ 802 w 1521"/>
                <a:gd name="T93" fmla="*/ 9 h 10"/>
                <a:gd name="T94" fmla="*/ 754 w 1521"/>
                <a:gd name="T95" fmla="*/ 9 h 10"/>
                <a:gd name="T96" fmla="*/ 706 w 1521"/>
                <a:gd name="T97" fmla="*/ 9 h 10"/>
                <a:gd name="T98" fmla="*/ 659 w 1521"/>
                <a:gd name="T99" fmla="*/ 9 h 10"/>
                <a:gd name="T100" fmla="*/ 610 w 1521"/>
                <a:gd name="T101" fmla="*/ 9 h 10"/>
                <a:gd name="T102" fmla="*/ 563 w 1521"/>
                <a:gd name="T103" fmla="*/ 9 h 10"/>
                <a:gd name="T104" fmla="*/ 515 w 1521"/>
                <a:gd name="T105" fmla="*/ 9 h 10"/>
                <a:gd name="T106" fmla="*/ 467 w 1521"/>
                <a:gd name="T107" fmla="*/ 9 h 10"/>
                <a:gd name="T108" fmla="*/ 419 w 1521"/>
                <a:gd name="T109" fmla="*/ 9 h 10"/>
                <a:gd name="T110" fmla="*/ 371 w 1521"/>
                <a:gd name="T111" fmla="*/ 9 h 10"/>
                <a:gd name="T112" fmla="*/ 324 w 1521"/>
                <a:gd name="T113" fmla="*/ 9 h 10"/>
                <a:gd name="T114" fmla="*/ 276 w 1521"/>
                <a:gd name="T115" fmla="*/ 9 h 10"/>
                <a:gd name="T116" fmla="*/ 227 w 1521"/>
                <a:gd name="T117" fmla="*/ 9 h 10"/>
                <a:gd name="T118" fmla="*/ 179 w 1521"/>
                <a:gd name="T119" fmla="*/ 9 h 10"/>
                <a:gd name="T120" fmla="*/ 132 w 1521"/>
                <a:gd name="T121" fmla="*/ 9 h 10"/>
                <a:gd name="T122" fmla="*/ 84 w 1521"/>
                <a:gd name="T123" fmla="*/ 9 h 10"/>
                <a:gd name="T124" fmla="*/ 36 w 1521"/>
                <a:gd name="T1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1" h="10">
                  <a:moveTo>
                    <a:pt x="0" y="9"/>
                  </a:moveTo>
                  <a:lnTo>
                    <a:pt x="12" y="9"/>
                  </a:lnTo>
                  <a:lnTo>
                    <a:pt x="24" y="9"/>
                  </a:lnTo>
                  <a:lnTo>
                    <a:pt x="36" y="9"/>
                  </a:lnTo>
                  <a:lnTo>
                    <a:pt x="48" y="9"/>
                  </a:lnTo>
                  <a:lnTo>
                    <a:pt x="60" y="9"/>
                  </a:lnTo>
                  <a:lnTo>
                    <a:pt x="72" y="9"/>
                  </a:lnTo>
                  <a:lnTo>
                    <a:pt x="84" y="9"/>
                  </a:lnTo>
                  <a:lnTo>
                    <a:pt x="95" y="9"/>
                  </a:lnTo>
                  <a:lnTo>
                    <a:pt x="107" y="9"/>
                  </a:lnTo>
                  <a:lnTo>
                    <a:pt x="119" y="9"/>
                  </a:lnTo>
                  <a:lnTo>
                    <a:pt x="132" y="9"/>
                  </a:lnTo>
                  <a:lnTo>
                    <a:pt x="144" y="9"/>
                  </a:lnTo>
                  <a:lnTo>
                    <a:pt x="156" y="9"/>
                  </a:lnTo>
                  <a:lnTo>
                    <a:pt x="167" y="9"/>
                  </a:lnTo>
                  <a:lnTo>
                    <a:pt x="179" y="9"/>
                  </a:lnTo>
                  <a:lnTo>
                    <a:pt x="191" y="9"/>
                  </a:lnTo>
                  <a:lnTo>
                    <a:pt x="203" y="9"/>
                  </a:lnTo>
                  <a:lnTo>
                    <a:pt x="216" y="9"/>
                  </a:lnTo>
                  <a:lnTo>
                    <a:pt x="227" y="9"/>
                  </a:lnTo>
                  <a:lnTo>
                    <a:pt x="239" y="9"/>
                  </a:lnTo>
                  <a:lnTo>
                    <a:pt x="252" y="9"/>
                  </a:lnTo>
                  <a:lnTo>
                    <a:pt x="264" y="9"/>
                  </a:lnTo>
                  <a:lnTo>
                    <a:pt x="276" y="9"/>
                  </a:lnTo>
                  <a:lnTo>
                    <a:pt x="287" y="9"/>
                  </a:lnTo>
                  <a:lnTo>
                    <a:pt x="299" y="9"/>
                  </a:lnTo>
                  <a:lnTo>
                    <a:pt x="312" y="9"/>
                  </a:lnTo>
                  <a:lnTo>
                    <a:pt x="324" y="9"/>
                  </a:lnTo>
                  <a:lnTo>
                    <a:pt x="336" y="9"/>
                  </a:lnTo>
                  <a:lnTo>
                    <a:pt x="348" y="9"/>
                  </a:lnTo>
                  <a:lnTo>
                    <a:pt x="359" y="9"/>
                  </a:lnTo>
                  <a:lnTo>
                    <a:pt x="371" y="9"/>
                  </a:lnTo>
                  <a:lnTo>
                    <a:pt x="383" y="9"/>
                  </a:lnTo>
                  <a:lnTo>
                    <a:pt x="396" y="9"/>
                  </a:lnTo>
                  <a:lnTo>
                    <a:pt x="408" y="9"/>
                  </a:lnTo>
                  <a:lnTo>
                    <a:pt x="419" y="9"/>
                  </a:lnTo>
                  <a:lnTo>
                    <a:pt x="431" y="9"/>
                  </a:lnTo>
                  <a:lnTo>
                    <a:pt x="443" y="9"/>
                  </a:lnTo>
                  <a:lnTo>
                    <a:pt x="455" y="9"/>
                  </a:lnTo>
                  <a:lnTo>
                    <a:pt x="467" y="9"/>
                  </a:lnTo>
                  <a:lnTo>
                    <a:pt x="479" y="9"/>
                  </a:lnTo>
                  <a:lnTo>
                    <a:pt x="491" y="9"/>
                  </a:lnTo>
                  <a:lnTo>
                    <a:pt x="503" y="9"/>
                  </a:lnTo>
                  <a:lnTo>
                    <a:pt x="515" y="9"/>
                  </a:lnTo>
                  <a:lnTo>
                    <a:pt x="527" y="0"/>
                  </a:lnTo>
                  <a:lnTo>
                    <a:pt x="539" y="9"/>
                  </a:lnTo>
                  <a:lnTo>
                    <a:pt x="551" y="9"/>
                  </a:lnTo>
                  <a:lnTo>
                    <a:pt x="563" y="9"/>
                  </a:lnTo>
                  <a:lnTo>
                    <a:pt x="575" y="9"/>
                  </a:lnTo>
                  <a:lnTo>
                    <a:pt x="587" y="9"/>
                  </a:lnTo>
                  <a:lnTo>
                    <a:pt x="599" y="9"/>
                  </a:lnTo>
                  <a:lnTo>
                    <a:pt x="610" y="9"/>
                  </a:lnTo>
                  <a:lnTo>
                    <a:pt x="622" y="9"/>
                  </a:lnTo>
                  <a:lnTo>
                    <a:pt x="634" y="9"/>
                  </a:lnTo>
                  <a:lnTo>
                    <a:pt x="647" y="9"/>
                  </a:lnTo>
                  <a:lnTo>
                    <a:pt x="659" y="9"/>
                  </a:lnTo>
                  <a:lnTo>
                    <a:pt x="670" y="9"/>
                  </a:lnTo>
                  <a:lnTo>
                    <a:pt x="682" y="9"/>
                  </a:lnTo>
                  <a:lnTo>
                    <a:pt x="694" y="9"/>
                  </a:lnTo>
                  <a:lnTo>
                    <a:pt x="706" y="9"/>
                  </a:lnTo>
                  <a:lnTo>
                    <a:pt x="718" y="9"/>
                  </a:lnTo>
                  <a:lnTo>
                    <a:pt x="731" y="9"/>
                  </a:lnTo>
                  <a:lnTo>
                    <a:pt x="742" y="9"/>
                  </a:lnTo>
                  <a:lnTo>
                    <a:pt x="754" y="9"/>
                  </a:lnTo>
                  <a:lnTo>
                    <a:pt x="766" y="9"/>
                  </a:lnTo>
                  <a:lnTo>
                    <a:pt x="778" y="9"/>
                  </a:lnTo>
                  <a:lnTo>
                    <a:pt x="790" y="9"/>
                  </a:lnTo>
                  <a:lnTo>
                    <a:pt x="802" y="9"/>
                  </a:lnTo>
                  <a:lnTo>
                    <a:pt x="814" y="9"/>
                  </a:lnTo>
                  <a:lnTo>
                    <a:pt x="826" y="9"/>
                  </a:lnTo>
                  <a:lnTo>
                    <a:pt x="838" y="9"/>
                  </a:lnTo>
                  <a:lnTo>
                    <a:pt x="850" y="9"/>
                  </a:lnTo>
                  <a:lnTo>
                    <a:pt x="861" y="9"/>
                  </a:lnTo>
                  <a:lnTo>
                    <a:pt x="873" y="9"/>
                  </a:lnTo>
                  <a:lnTo>
                    <a:pt x="886" y="9"/>
                  </a:lnTo>
                  <a:lnTo>
                    <a:pt x="898" y="9"/>
                  </a:lnTo>
                  <a:lnTo>
                    <a:pt x="910" y="9"/>
                  </a:lnTo>
                  <a:lnTo>
                    <a:pt x="921" y="9"/>
                  </a:lnTo>
                  <a:lnTo>
                    <a:pt x="933" y="9"/>
                  </a:lnTo>
                  <a:lnTo>
                    <a:pt x="945" y="9"/>
                  </a:lnTo>
                  <a:lnTo>
                    <a:pt x="957" y="9"/>
                  </a:lnTo>
                  <a:lnTo>
                    <a:pt x="969" y="9"/>
                  </a:lnTo>
                  <a:lnTo>
                    <a:pt x="982" y="9"/>
                  </a:lnTo>
                  <a:lnTo>
                    <a:pt x="993" y="9"/>
                  </a:lnTo>
                  <a:lnTo>
                    <a:pt x="1005" y="9"/>
                  </a:lnTo>
                  <a:lnTo>
                    <a:pt x="1017" y="9"/>
                  </a:lnTo>
                  <a:lnTo>
                    <a:pt x="1029" y="9"/>
                  </a:lnTo>
                  <a:lnTo>
                    <a:pt x="1041" y="9"/>
                  </a:lnTo>
                  <a:lnTo>
                    <a:pt x="1053" y="9"/>
                  </a:lnTo>
                  <a:lnTo>
                    <a:pt x="1065" y="9"/>
                  </a:lnTo>
                  <a:lnTo>
                    <a:pt x="1077" y="9"/>
                  </a:lnTo>
                  <a:lnTo>
                    <a:pt x="1089" y="9"/>
                  </a:lnTo>
                  <a:lnTo>
                    <a:pt x="1101" y="9"/>
                  </a:lnTo>
                  <a:lnTo>
                    <a:pt x="1113" y="9"/>
                  </a:lnTo>
                  <a:lnTo>
                    <a:pt x="1125" y="9"/>
                  </a:lnTo>
                  <a:lnTo>
                    <a:pt x="1137" y="9"/>
                  </a:lnTo>
                  <a:lnTo>
                    <a:pt x="1149" y="9"/>
                  </a:lnTo>
                  <a:lnTo>
                    <a:pt x="1162" y="9"/>
                  </a:lnTo>
                  <a:lnTo>
                    <a:pt x="1174" y="9"/>
                  </a:lnTo>
                  <a:lnTo>
                    <a:pt x="1185" y="9"/>
                  </a:lnTo>
                  <a:lnTo>
                    <a:pt x="1197" y="9"/>
                  </a:lnTo>
                  <a:lnTo>
                    <a:pt x="1209" y="9"/>
                  </a:lnTo>
                  <a:lnTo>
                    <a:pt x="1221" y="9"/>
                  </a:lnTo>
                  <a:lnTo>
                    <a:pt x="1233" y="9"/>
                  </a:lnTo>
                  <a:lnTo>
                    <a:pt x="1245" y="9"/>
                  </a:lnTo>
                  <a:lnTo>
                    <a:pt x="1257" y="9"/>
                  </a:lnTo>
                  <a:lnTo>
                    <a:pt x="1269" y="9"/>
                  </a:lnTo>
                  <a:lnTo>
                    <a:pt x="1281" y="9"/>
                  </a:lnTo>
                  <a:lnTo>
                    <a:pt x="1293" y="9"/>
                  </a:lnTo>
                  <a:lnTo>
                    <a:pt x="1304" y="9"/>
                  </a:lnTo>
                  <a:lnTo>
                    <a:pt x="1317" y="9"/>
                  </a:lnTo>
                  <a:lnTo>
                    <a:pt x="1329" y="9"/>
                  </a:lnTo>
                  <a:lnTo>
                    <a:pt x="1341" y="9"/>
                  </a:lnTo>
                  <a:lnTo>
                    <a:pt x="1353" y="9"/>
                  </a:lnTo>
                  <a:lnTo>
                    <a:pt x="1365" y="9"/>
                  </a:lnTo>
                  <a:lnTo>
                    <a:pt x="1376" y="9"/>
                  </a:lnTo>
                  <a:lnTo>
                    <a:pt x="1388" y="9"/>
                  </a:lnTo>
                  <a:lnTo>
                    <a:pt x="1401" y="9"/>
                  </a:lnTo>
                  <a:lnTo>
                    <a:pt x="1413" y="9"/>
                  </a:lnTo>
                  <a:lnTo>
                    <a:pt x="1425" y="9"/>
                  </a:lnTo>
                  <a:lnTo>
                    <a:pt x="1436" y="9"/>
                  </a:lnTo>
                  <a:lnTo>
                    <a:pt x="1448" y="9"/>
                  </a:lnTo>
                  <a:lnTo>
                    <a:pt x="1460" y="9"/>
                  </a:lnTo>
                  <a:lnTo>
                    <a:pt x="1472" y="9"/>
                  </a:lnTo>
                  <a:lnTo>
                    <a:pt x="1484" y="9"/>
                  </a:lnTo>
                  <a:lnTo>
                    <a:pt x="1496" y="9"/>
                  </a:lnTo>
                  <a:lnTo>
                    <a:pt x="1508" y="9"/>
                  </a:lnTo>
                  <a:lnTo>
                    <a:pt x="1520" y="9"/>
                  </a:lnTo>
                  <a:lnTo>
                    <a:pt x="1508" y="9"/>
                  </a:lnTo>
                  <a:lnTo>
                    <a:pt x="1496" y="9"/>
                  </a:lnTo>
                  <a:lnTo>
                    <a:pt x="1484" y="9"/>
                  </a:lnTo>
                  <a:lnTo>
                    <a:pt x="1472" y="9"/>
                  </a:lnTo>
                  <a:lnTo>
                    <a:pt x="1460" y="9"/>
                  </a:lnTo>
                  <a:lnTo>
                    <a:pt x="1448" y="9"/>
                  </a:lnTo>
                  <a:lnTo>
                    <a:pt x="1436" y="9"/>
                  </a:lnTo>
                  <a:lnTo>
                    <a:pt x="1425" y="9"/>
                  </a:lnTo>
                  <a:lnTo>
                    <a:pt x="1413" y="9"/>
                  </a:lnTo>
                  <a:lnTo>
                    <a:pt x="1401" y="9"/>
                  </a:lnTo>
                  <a:lnTo>
                    <a:pt x="1388" y="9"/>
                  </a:lnTo>
                  <a:lnTo>
                    <a:pt x="1376" y="9"/>
                  </a:lnTo>
                  <a:lnTo>
                    <a:pt x="1365" y="9"/>
                  </a:lnTo>
                  <a:lnTo>
                    <a:pt x="1353" y="9"/>
                  </a:lnTo>
                  <a:lnTo>
                    <a:pt x="1341" y="9"/>
                  </a:lnTo>
                  <a:lnTo>
                    <a:pt x="1329" y="9"/>
                  </a:lnTo>
                  <a:lnTo>
                    <a:pt x="1317" y="9"/>
                  </a:lnTo>
                  <a:lnTo>
                    <a:pt x="1304" y="9"/>
                  </a:lnTo>
                  <a:lnTo>
                    <a:pt x="1293" y="9"/>
                  </a:lnTo>
                  <a:lnTo>
                    <a:pt x="1281" y="9"/>
                  </a:lnTo>
                  <a:lnTo>
                    <a:pt x="1269" y="9"/>
                  </a:lnTo>
                  <a:lnTo>
                    <a:pt x="1257" y="9"/>
                  </a:lnTo>
                  <a:lnTo>
                    <a:pt x="1245" y="9"/>
                  </a:lnTo>
                  <a:lnTo>
                    <a:pt x="1233" y="9"/>
                  </a:lnTo>
                  <a:lnTo>
                    <a:pt x="1221" y="9"/>
                  </a:lnTo>
                  <a:lnTo>
                    <a:pt x="1209" y="9"/>
                  </a:lnTo>
                  <a:lnTo>
                    <a:pt x="1197" y="9"/>
                  </a:lnTo>
                  <a:lnTo>
                    <a:pt x="1185" y="9"/>
                  </a:lnTo>
                  <a:lnTo>
                    <a:pt x="1174" y="9"/>
                  </a:lnTo>
                  <a:lnTo>
                    <a:pt x="1162" y="9"/>
                  </a:lnTo>
                  <a:lnTo>
                    <a:pt x="1149" y="9"/>
                  </a:lnTo>
                  <a:lnTo>
                    <a:pt x="1137" y="9"/>
                  </a:lnTo>
                  <a:lnTo>
                    <a:pt x="1125" y="9"/>
                  </a:lnTo>
                  <a:lnTo>
                    <a:pt x="1113" y="9"/>
                  </a:lnTo>
                  <a:lnTo>
                    <a:pt x="1101" y="9"/>
                  </a:lnTo>
                  <a:lnTo>
                    <a:pt x="1089" y="9"/>
                  </a:lnTo>
                  <a:lnTo>
                    <a:pt x="1077" y="9"/>
                  </a:lnTo>
                  <a:lnTo>
                    <a:pt x="1065" y="9"/>
                  </a:lnTo>
                  <a:lnTo>
                    <a:pt x="1053" y="9"/>
                  </a:lnTo>
                  <a:lnTo>
                    <a:pt x="1041" y="9"/>
                  </a:lnTo>
                  <a:lnTo>
                    <a:pt x="1029" y="9"/>
                  </a:lnTo>
                  <a:lnTo>
                    <a:pt x="1017" y="9"/>
                  </a:lnTo>
                  <a:lnTo>
                    <a:pt x="1005" y="9"/>
                  </a:lnTo>
                  <a:lnTo>
                    <a:pt x="993" y="9"/>
                  </a:lnTo>
                  <a:lnTo>
                    <a:pt x="982" y="9"/>
                  </a:lnTo>
                  <a:lnTo>
                    <a:pt x="969" y="9"/>
                  </a:lnTo>
                  <a:lnTo>
                    <a:pt x="957" y="9"/>
                  </a:lnTo>
                  <a:lnTo>
                    <a:pt x="945" y="9"/>
                  </a:lnTo>
                  <a:lnTo>
                    <a:pt x="933" y="9"/>
                  </a:lnTo>
                  <a:lnTo>
                    <a:pt x="921" y="9"/>
                  </a:lnTo>
                  <a:lnTo>
                    <a:pt x="910" y="9"/>
                  </a:lnTo>
                  <a:lnTo>
                    <a:pt x="898" y="9"/>
                  </a:lnTo>
                  <a:lnTo>
                    <a:pt x="886" y="9"/>
                  </a:lnTo>
                  <a:lnTo>
                    <a:pt x="873" y="9"/>
                  </a:lnTo>
                  <a:lnTo>
                    <a:pt x="861" y="9"/>
                  </a:lnTo>
                  <a:lnTo>
                    <a:pt x="850" y="9"/>
                  </a:lnTo>
                  <a:lnTo>
                    <a:pt x="838" y="9"/>
                  </a:lnTo>
                  <a:lnTo>
                    <a:pt x="826" y="9"/>
                  </a:lnTo>
                  <a:lnTo>
                    <a:pt x="814" y="9"/>
                  </a:lnTo>
                  <a:lnTo>
                    <a:pt x="802" y="9"/>
                  </a:lnTo>
                  <a:lnTo>
                    <a:pt x="790" y="9"/>
                  </a:lnTo>
                  <a:lnTo>
                    <a:pt x="778" y="9"/>
                  </a:lnTo>
                  <a:lnTo>
                    <a:pt x="766" y="9"/>
                  </a:lnTo>
                  <a:lnTo>
                    <a:pt x="754" y="9"/>
                  </a:lnTo>
                  <a:lnTo>
                    <a:pt x="742" y="9"/>
                  </a:lnTo>
                  <a:lnTo>
                    <a:pt x="731" y="9"/>
                  </a:lnTo>
                  <a:lnTo>
                    <a:pt x="718" y="9"/>
                  </a:lnTo>
                  <a:lnTo>
                    <a:pt x="706" y="9"/>
                  </a:lnTo>
                  <a:lnTo>
                    <a:pt x="694" y="9"/>
                  </a:lnTo>
                  <a:lnTo>
                    <a:pt x="682" y="9"/>
                  </a:lnTo>
                  <a:lnTo>
                    <a:pt x="670" y="9"/>
                  </a:lnTo>
                  <a:lnTo>
                    <a:pt x="659" y="9"/>
                  </a:lnTo>
                  <a:lnTo>
                    <a:pt x="647" y="9"/>
                  </a:lnTo>
                  <a:lnTo>
                    <a:pt x="634" y="9"/>
                  </a:lnTo>
                  <a:lnTo>
                    <a:pt x="622" y="9"/>
                  </a:lnTo>
                  <a:lnTo>
                    <a:pt x="610" y="9"/>
                  </a:lnTo>
                  <a:lnTo>
                    <a:pt x="599" y="9"/>
                  </a:lnTo>
                  <a:lnTo>
                    <a:pt x="587" y="9"/>
                  </a:lnTo>
                  <a:lnTo>
                    <a:pt x="575" y="9"/>
                  </a:lnTo>
                  <a:lnTo>
                    <a:pt x="563" y="9"/>
                  </a:lnTo>
                  <a:lnTo>
                    <a:pt x="551" y="9"/>
                  </a:lnTo>
                  <a:lnTo>
                    <a:pt x="539" y="9"/>
                  </a:lnTo>
                  <a:lnTo>
                    <a:pt x="527" y="9"/>
                  </a:lnTo>
                  <a:lnTo>
                    <a:pt x="515" y="9"/>
                  </a:lnTo>
                  <a:lnTo>
                    <a:pt x="503" y="9"/>
                  </a:lnTo>
                  <a:lnTo>
                    <a:pt x="491" y="9"/>
                  </a:lnTo>
                  <a:lnTo>
                    <a:pt x="479" y="9"/>
                  </a:lnTo>
                  <a:lnTo>
                    <a:pt x="467" y="9"/>
                  </a:lnTo>
                  <a:lnTo>
                    <a:pt x="455" y="9"/>
                  </a:lnTo>
                  <a:lnTo>
                    <a:pt x="443" y="9"/>
                  </a:lnTo>
                  <a:lnTo>
                    <a:pt x="431" y="9"/>
                  </a:lnTo>
                  <a:lnTo>
                    <a:pt x="419" y="9"/>
                  </a:lnTo>
                  <a:lnTo>
                    <a:pt x="408" y="9"/>
                  </a:lnTo>
                  <a:lnTo>
                    <a:pt x="396" y="9"/>
                  </a:lnTo>
                  <a:lnTo>
                    <a:pt x="383" y="9"/>
                  </a:lnTo>
                  <a:lnTo>
                    <a:pt x="371" y="9"/>
                  </a:lnTo>
                  <a:lnTo>
                    <a:pt x="359" y="9"/>
                  </a:lnTo>
                  <a:lnTo>
                    <a:pt x="348" y="9"/>
                  </a:lnTo>
                  <a:lnTo>
                    <a:pt x="336" y="9"/>
                  </a:lnTo>
                  <a:lnTo>
                    <a:pt x="324" y="9"/>
                  </a:lnTo>
                  <a:lnTo>
                    <a:pt x="312" y="9"/>
                  </a:lnTo>
                  <a:lnTo>
                    <a:pt x="299" y="9"/>
                  </a:lnTo>
                  <a:lnTo>
                    <a:pt x="287" y="9"/>
                  </a:lnTo>
                  <a:lnTo>
                    <a:pt x="276" y="9"/>
                  </a:lnTo>
                  <a:lnTo>
                    <a:pt x="264" y="9"/>
                  </a:lnTo>
                  <a:lnTo>
                    <a:pt x="252" y="9"/>
                  </a:lnTo>
                  <a:lnTo>
                    <a:pt x="239" y="9"/>
                  </a:lnTo>
                  <a:lnTo>
                    <a:pt x="227" y="9"/>
                  </a:lnTo>
                  <a:lnTo>
                    <a:pt x="216" y="9"/>
                  </a:lnTo>
                  <a:lnTo>
                    <a:pt x="203" y="9"/>
                  </a:lnTo>
                  <a:lnTo>
                    <a:pt x="191" y="9"/>
                  </a:lnTo>
                  <a:lnTo>
                    <a:pt x="179" y="9"/>
                  </a:lnTo>
                  <a:lnTo>
                    <a:pt x="167" y="9"/>
                  </a:lnTo>
                  <a:lnTo>
                    <a:pt x="156" y="9"/>
                  </a:lnTo>
                  <a:lnTo>
                    <a:pt x="144" y="9"/>
                  </a:lnTo>
                  <a:lnTo>
                    <a:pt x="132" y="9"/>
                  </a:lnTo>
                  <a:lnTo>
                    <a:pt x="119" y="9"/>
                  </a:lnTo>
                  <a:lnTo>
                    <a:pt x="107" y="9"/>
                  </a:lnTo>
                  <a:lnTo>
                    <a:pt x="95" y="9"/>
                  </a:lnTo>
                  <a:lnTo>
                    <a:pt x="84" y="9"/>
                  </a:lnTo>
                  <a:lnTo>
                    <a:pt x="72" y="9"/>
                  </a:lnTo>
                  <a:lnTo>
                    <a:pt x="60" y="9"/>
                  </a:lnTo>
                  <a:lnTo>
                    <a:pt x="48" y="9"/>
                  </a:lnTo>
                  <a:lnTo>
                    <a:pt x="36" y="9"/>
                  </a:lnTo>
                  <a:lnTo>
                    <a:pt x="24" y="9"/>
                  </a:lnTo>
                  <a:lnTo>
                    <a:pt x="12" y="9"/>
                  </a:lnTo>
                  <a:lnTo>
                    <a:pt x="0" y="9"/>
                  </a:lnTo>
                </a:path>
              </a:pathLst>
            </a:custGeom>
            <a:solidFill>
              <a:srgbClr val="FF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7" name="Freeform 1039">
              <a:extLst>
                <a:ext uri="{FF2B5EF4-FFF2-40B4-BE49-F238E27FC236}">
                  <a16:creationId xmlns:a16="http://schemas.microsoft.com/office/drawing/2014/main" id="{0A15AE1B-23D6-3549-B3A3-248FC86CA700}"/>
                </a:ext>
              </a:extLst>
            </p:cNvPr>
            <p:cNvSpPr>
              <a:spLocks/>
            </p:cNvSpPr>
            <p:nvPr/>
          </p:nvSpPr>
          <p:spPr bwMode="auto">
            <a:xfrm>
              <a:off x="4359" y="3765"/>
              <a:ext cx="1521" cy="10"/>
            </a:xfrm>
            <a:custGeom>
              <a:avLst/>
              <a:gdLst>
                <a:gd name="T0" fmla="*/ 36 w 1521"/>
                <a:gd name="T1" fmla="*/ 9 h 10"/>
                <a:gd name="T2" fmla="*/ 84 w 1521"/>
                <a:gd name="T3" fmla="*/ 9 h 10"/>
                <a:gd name="T4" fmla="*/ 132 w 1521"/>
                <a:gd name="T5" fmla="*/ 9 h 10"/>
                <a:gd name="T6" fmla="*/ 179 w 1521"/>
                <a:gd name="T7" fmla="*/ 9 h 10"/>
                <a:gd name="T8" fmla="*/ 227 w 1521"/>
                <a:gd name="T9" fmla="*/ 9 h 10"/>
                <a:gd name="T10" fmla="*/ 276 w 1521"/>
                <a:gd name="T11" fmla="*/ 9 h 10"/>
                <a:gd name="T12" fmla="*/ 324 w 1521"/>
                <a:gd name="T13" fmla="*/ 9 h 10"/>
                <a:gd name="T14" fmla="*/ 371 w 1521"/>
                <a:gd name="T15" fmla="*/ 9 h 10"/>
                <a:gd name="T16" fmla="*/ 419 w 1521"/>
                <a:gd name="T17" fmla="*/ 9 h 10"/>
                <a:gd name="T18" fmla="*/ 467 w 1521"/>
                <a:gd name="T19" fmla="*/ 9 h 10"/>
                <a:gd name="T20" fmla="*/ 515 w 1521"/>
                <a:gd name="T21" fmla="*/ 9 h 10"/>
                <a:gd name="T22" fmla="*/ 563 w 1521"/>
                <a:gd name="T23" fmla="*/ 9 h 10"/>
                <a:gd name="T24" fmla="*/ 610 w 1521"/>
                <a:gd name="T25" fmla="*/ 9 h 10"/>
                <a:gd name="T26" fmla="*/ 659 w 1521"/>
                <a:gd name="T27" fmla="*/ 9 h 10"/>
                <a:gd name="T28" fmla="*/ 706 w 1521"/>
                <a:gd name="T29" fmla="*/ 9 h 10"/>
                <a:gd name="T30" fmla="*/ 754 w 1521"/>
                <a:gd name="T31" fmla="*/ 9 h 10"/>
                <a:gd name="T32" fmla="*/ 802 w 1521"/>
                <a:gd name="T33" fmla="*/ 9 h 10"/>
                <a:gd name="T34" fmla="*/ 850 w 1521"/>
                <a:gd name="T35" fmla="*/ 9 h 10"/>
                <a:gd name="T36" fmla="*/ 898 w 1521"/>
                <a:gd name="T37" fmla="*/ 9 h 10"/>
                <a:gd name="T38" fmla="*/ 945 w 1521"/>
                <a:gd name="T39" fmla="*/ 9 h 10"/>
                <a:gd name="T40" fmla="*/ 993 w 1521"/>
                <a:gd name="T41" fmla="*/ 9 h 10"/>
                <a:gd name="T42" fmla="*/ 1041 w 1521"/>
                <a:gd name="T43" fmla="*/ 9 h 10"/>
                <a:gd name="T44" fmla="*/ 1089 w 1521"/>
                <a:gd name="T45" fmla="*/ 9 h 10"/>
                <a:gd name="T46" fmla="*/ 1137 w 1521"/>
                <a:gd name="T47" fmla="*/ 9 h 10"/>
                <a:gd name="T48" fmla="*/ 1185 w 1521"/>
                <a:gd name="T49" fmla="*/ 9 h 10"/>
                <a:gd name="T50" fmla="*/ 1233 w 1521"/>
                <a:gd name="T51" fmla="*/ 9 h 10"/>
                <a:gd name="T52" fmla="*/ 1281 w 1521"/>
                <a:gd name="T53" fmla="*/ 9 h 10"/>
                <a:gd name="T54" fmla="*/ 1329 w 1521"/>
                <a:gd name="T55" fmla="*/ 9 h 10"/>
                <a:gd name="T56" fmla="*/ 1376 w 1521"/>
                <a:gd name="T57" fmla="*/ 9 h 10"/>
                <a:gd name="T58" fmla="*/ 1425 w 1521"/>
                <a:gd name="T59" fmla="*/ 9 h 10"/>
                <a:gd name="T60" fmla="*/ 1472 w 1521"/>
                <a:gd name="T61" fmla="*/ 9 h 10"/>
                <a:gd name="T62" fmla="*/ 1520 w 1521"/>
                <a:gd name="T63" fmla="*/ 9 h 10"/>
                <a:gd name="T64" fmla="*/ 1472 w 1521"/>
                <a:gd name="T65" fmla="*/ 9 h 10"/>
                <a:gd name="T66" fmla="*/ 1425 w 1521"/>
                <a:gd name="T67" fmla="*/ 9 h 10"/>
                <a:gd name="T68" fmla="*/ 1376 w 1521"/>
                <a:gd name="T69" fmla="*/ 9 h 10"/>
                <a:gd name="T70" fmla="*/ 1329 w 1521"/>
                <a:gd name="T71" fmla="*/ 9 h 10"/>
                <a:gd name="T72" fmla="*/ 1281 w 1521"/>
                <a:gd name="T73" fmla="*/ 9 h 10"/>
                <a:gd name="T74" fmla="*/ 1233 w 1521"/>
                <a:gd name="T75" fmla="*/ 9 h 10"/>
                <a:gd name="T76" fmla="*/ 1185 w 1521"/>
                <a:gd name="T77" fmla="*/ 9 h 10"/>
                <a:gd name="T78" fmla="*/ 1137 w 1521"/>
                <a:gd name="T79" fmla="*/ 9 h 10"/>
                <a:gd name="T80" fmla="*/ 1089 w 1521"/>
                <a:gd name="T81" fmla="*/ 9 h 10"/>
                <a:gd name="T82" fmla="*/ 1041 w 1521"/>
                <a:gd name="T83" fmla="*/ 9 h 10"/>
                <a:gd name="T84" fmla="*/ 993 w 1521"/>
                <a:gd name="T85" fmla="*/ 9 h 10"/>
                <a:gd name="T86" fmla="*/ 945 w 1521"/>
                <a:gd name="T87" fmla="*/ 9 h 10"/>
                <a:gd name="T88" fmla="*/ 898 w 1521"/>
                <a:gd name="T89" fmla="*/ 9 h 10"/>
                <a:gd name="T90" fmla="*/ 850 w 1521"/>
                <a:gd name="T91" fmla="*/ 9 h 10"/>
                <a:gd name="T92" fmla="*/ 802 w 1521"/>
                <a:gd name="T93" fmla="*/ 9 h 10"/>
                <a:gd name="T94" fmla="*/ 754 w 1521"/>
                <a:gd name="T95" fmla="*/ 9 h 10"/>
                <a:gd name="T96" fmla="*/ 706 w 1521"/>
                <a:gd name="T97" fmla="*/ 9 h 10"/>
                <a:gd name="T98" fmla="*/ 659 w 1521"/>
                <a:gd name="T99" fmla="*/ 9 h 10"/>
                <a:gd name="T100" fmla="*/ 610 w 1521"/>
                <a:gd name="T101" fmla="*/ 9 h 10"/>
                <a:gd name="T102" fmla="*/ 563 w 1521"/>
                <a:gd name="T103" fmla="*/ 9 h 10"/>
                <a:gd name="T104" fmla="*/ 515 w 1521"/>
                <a:gd name="T105" fmla="*/ 9 h 10"/>
                <a:gd name="T106" fmla="*/ 467 w 1521"/>
                <a:gd name="T107" fmla="*/ 9 h 10"/>
                <a:gd name="T108" fmla="*/ 419 w 1521"/>
                <a:gd name="T109" fmla="*/ 9 h 10"/>
                <a:gd name="T110" fmla="*/ 371 w 1521"/>
                <a:gd name="T111" fmla="*/ 9 h 10"/>
                <a:gd name="T112" fmla="*/ 324 w 1521"/>
                <a:gd name="T113" fmla="*/ 9 h 10"/>
                <a:gd name="T114" fmla="*/ 276 w 1521"/>
                <a:gd name="T115" fmla="*/ 9 h 10"/>
                <a:gd name="T116" fmla="*/ 227 w 1521"/>
                <a:gd name="T117" fmla="*/ 9 h 10"/>
                <a:gd name="T118" fmla="*/ 179 w 1521"/>
                <a:gd name="T119" fmla="*/ 9 h 10"/>
                <a:gd name="T120" fmla="*/ 132 w 1521"/>
                <a:gd name="T121" fmla="*/ 9 h 10"/>
                <a:gd name="T122" fmla="*/ 84 w 1521"/>
                <a:gd name="T123" fmla="*/ 9 h 10"/>
                <a:gd name="T124" fmla="*/ 36 w 1521"/>
                <a:gd name="T1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21" h="10">
                  <a:moveTo>
                    <a:pt x="0" y="9"/>
                  </a:moveTo>
                  <a:lnTo>
                    <a:pt x="12" y="9"/>
                  </a:lnTo>
                  <a:lnTo>
                    <a:pt x="24" y="9"/>
                  </a:lnTo>
                  <a:lnTo>
                    <a:pt x="36" y="9"/>
                  </a:lnTo>
                  <a:lnTo>
                    <a:pt x="48" y="9"/>
                  </a:lnTo>
                  <a:lnTo>
                    <a:pt x="60" y="9"/>
                  </a:lnTo>
                  <a:lnTo>
                    <a:pt x="72" y="9"/>
                  </a:lnTo>
                  <a:lnTo>
                    <a:pt x="84" y="9"/>
                  </a:lnTo>
                  <a:lnTo>
                    <a:pt x="95" y="9"/>
                  </a:lnTo>
                  <a:lnTo>
                    <a:pt x="107" y="9"/>
                  </a:lnTo>
                  <a:lnTo>
                    <a:pt x="119" y="9"/>
                  </a:lnTo>
                  <a:lnTo>
                    <a:pt x="132" y="9"/>
                  </a:lnTo>
                  <a:lnTo>
                    <a:pt x="144" y="9"/>
                  </a:lnTo>
                  <a:lnTo>
                    <a:pt x="156" y="9"/>
                  </a:lnTo>
                  <a:lnTo>
                    <a:pt x="167" y="9"/>
                  </a:lnTo>
                  <a:lnTo>
                    <a:pt x="179" y="9"/>
                  </a:lnTo>
                  <a:lnTo>
                    <a:pt x="191" y="9"/>
                  </a:lnTo>
                  <a:lnTo>
                    <a:pt x="203" y="9"/>
                  </a:lnTo>
                  <a:lnTo>
                    <a:pt x="216" y="9"/>
                  </a:lnTo>
                  <a:lnTo>
                    <a:pt x="227" y="9"/>
                  </a:lnTo>
                  <a:lnTo>
                    <a:pt x="239" y="9"/>
                  </a:lnTo>
                  <a:lnTo>
                    <a:pt x="252" y="9"/>
                  </a:lnTo>
                  <a:lnTo>
                    <a:pt x="264" y="9"/>
                  </a:lnTo>
                  <a:lnTo>
                    <a:pt x="276" y="9"/>
                  </a:lnTo>
                  <a:lnTo>
                    <a:pt x="287" y="9"/>
                  </a:lnTo>
                  <a:lnTo>
                    <a:pt x="299" y="9"/>
                  </a:lnTo>
                  <a:lnTo>
                    <a:pt x="312" y="9"/>
                  </a:lnTo>
                  <a:lnTo>
                    <a:pt x="324" y="9"/>
                  </a:lnTo>
                  <a:lnTo>
                    <a:pt x="336" y="9"/>
                  </a:lnTo>
                  <a:lnTo>
                    <a:pt x="348" y="9"/>
                  </a:lnTo>
                  <a:lnTo>
                    <a:pt x="359" y="9"/>
                  </a:lnTo>
                  <a:lnTo>
                    <a:pt x="371" y="9"/>
                  </a:lnTo>
                  <a:lnTo>
                    <a:pt x="383" y="9"/>
                  </a:lnTo>
                  <a:lnTo>
                    <a:pt x="396" y="9"/>
                  </a:lnTo>
                  <a:lnTo>
                    <a:pt x="408" y="9"/>
                  </a:lnTo>
                  <a:lnTo>
                    <a:pt x="419" y="9"/>
                  </a:lnTo>
                  <a:lnTo>
                    <a:pt x="431" y="9"/>
                  </a:lnTo>
                  <a:lnTo>
                    <a:pt x="443" y="9"/>
                  </a:lnTo>
                  <a:lnTo>
                    <a:pt x="455" y="9"/>
                  </a:lnTo>
                  <a:lnTo>
                    <a:pt x="467" y="9"/>
                  </a:lnTo>
                  <a:lnTo>
                    <a:pt x="479" y="9"/>
                  </a:lnTo>
                  <a:lnTo>
                    <a:pt x="491" y="9"/>
                  </a:lnTo>
                  <a:lnTo>
                    <a:pt x="503" y="9"/>
                  </a:lnTo>
                  <a:lnTo>
                    <a:pt x="515" y="9"/>
                  </a:lnTo>
                  <a:lnTo>
                    <a:pt x="527" y="0"/>
                  </a:lnTo>
                  <a:lnTo>
                    <a:pt x="539" y="9"/>
                  </a:lnTo>
                  <a:lnTo>
                    <a:pt x="551" y="9"/>
                  </a:lnTo>
                  <a:lnTo>
                    <a:pt x="563" y="9"/>
                  </a:lnTo>
                  <a:lnTo>
                    <a:pt x="575" y="9"/>
                  </a:lnTo>
                  <a:lnTo>
                    <a:pt x="587" y="9"/>
                  </a:lnTo>
                  <a:lnTo>
                    <a:pt x="599" y="9"/>
                  </a:lnTo>
                  <a:lnTo>
                    <a:pt x="610" y="9"/>
                  </a:lnTo>
                  <a:lnTo>
                    <a:pt x="622" y="9"/>
                  </a:lnTo>
                  <a:lnTo>
                    <a:pt x="634" y="9"/>
                  </a:lnTo>
                  <a:lnTo>
                    <a:pt x="647" y="9"/>
                  </a:lnTo>
                  <a:lnTo>
                    <a:pt x="659" y="9"/>
                  </a:lnTo>
                  <a:lnTo>
                    <a:pt x="670" y="9"/>
                  </a:lnTo>
                  <a:lnTo>
                    <a:pt x="682" y="9"/>
                  </a:lnTo>
                  <a:lnTo>
                    <a:pt x="694" y="9"/>
                  </a:lnTo>
                  <a:lnTo>
                    <a:pt x="706" y="9"/>
                  </a:lnTo>
                  <a:lnTo>
                    <a:pt x="718" y="9"/>
                  </a:lnTo>
                  <a:lnTo>
                    <a:pt x="731" y="9"/>
                  </a:lnTo>
                  <a:lnTo>
                    <a:pt x="742" y="9"/>
                  </a:lnTo>
                  <a:lnTo>
                    <a:pt x="754" y="9"/>
                  </a:lnTo>
                  <a:lnTo>
                    <a:pt x="766" y="9"/>
                  </a:lnTo>
                  <a:lnTo>
                    <a:pt x="778" y="9"/>
                  </a:lnTo>
                  <a:lnTo>
                    <a:pt x="790" y="9"/>
                  </a:lnTo>
                  <a:lnTo>
                    <a:pt x="802" y="9"/>
                  </a:lnTo>
                  <a:lnTo>
                    <a:pt x="814" y="9"/>
                  </a:lnTo>
                  <a:lnTo>
                    <a:pt x="826" y="9"/>
                  </a:lnTo>
                  <a:lnTo>
                    <a:pt x="838" y="9"/>
                  </a:lnTo>
                  <a:lnTo>
                    <a:pt x="850" y="9"/>
                  </a:lnTo>
                  <a:lnTo>
                    <a:pt x="861" y="9"/>
                  </a:lnTo>
                  <a:lnTo>
                    <a:pt x="873" y="9"/>
                  </a:lnTo>
                  <a:lnTo>
                    <a:pt x="886" y="9"/>
                  </a:lnTo>
                  <a:lnTo>
                    <a:pt x="898" y="9"/>
                  </a:lnTo>
                  <a:lnTo>
                    <a:pt x="910" y="9"/>
                  </a:lnTo>
                  <a:lnTo>
                    <a:pt x="921" y="9"/>
                  </a:lnTo>
                  <a:lnTo>
                    <a:pt x="933" y="9"/>
                  </a:lnTo>
                  <a:lnTo>
                    <a:pt x="945" y="9"/>
                  </a:lnTo>
                  <a:lnTo>
                    <a:pt x="957" y="9"/>
                  </a:lnTo>
                  <a:lnTo>
                    <a:pt x="969" y="9"/>
                  </a:lnTo>
                  <a:lnTo>
                    <a:pt x="982" y="9"/>
                  </a:lnTo>
                  <a:lnTo>
                    <a:pt x="993" y="9"/>
                  </a:lnTo>
                  <a:lnTo>
                    <a:pt x="1005" y="9"/>
                  </a:lnTo>
                  <a:lnTo>
                    <a:pt x="1017" y="9"/>
                  </a:lnTo>
                  <a:lnTo>
                    <a:pt x="1029" y="9"/>
                  </a:lnTo>
                  <a:lnTo>
                    <a:pt x="1041" y="9"/>
                  </a:lnTo>
                  <a:lnTo>
                    <a:pt x="1053" y="9"/>
                  </a:lnTo>
                  <a:lnTo>
                    <a:pt x="1065" y="9"/>
                  </a:lnTo>
                  <a:lnTo>
                    <a:pt x="1077" y="9"/>
                  </a:lnTo>
                  <a:lnTo>
                    <a:pt x="1089" y="9"/>
                  </a:lnTo>
                  <a:lnTo>
                    <a:pt x="1101" y="9"/>
                  </a:lnTo>
                  <a:lnTo>
                    <a:pt x="1113" y="9"/>
                  </a:lnTo>
                  <a:lnTo>
                    <a:pt x="1125" y="9"/>
                  </a:lnTo>
                  <a:lnTo>
                    <a:pt x="1137" y="9"/>
                  </a:lnTo>
                  <a:lnTo>
                    <a:pt x="1149" y="9"/>
                  </a:lnTo>
                  <a:lnTo>
                    <a:pt x="1162" y="9"/>
                  </a:lnTo>
                  <a:lnTo>
                    <a:pt x="1174" y="9"/>
                  </a:lnTo>
                  <a:lnTo>
                    <a:pt x="1185" y="9"/>
                  </a:lnTo>
                  <a:lnTo>
                    <a:pt x="1197" y="9"/>
                  </a:lnTo>
                  <a:lnTo>
                    <a:pt x="1209" y="9"/>
                  </a:lnTo>
                  <a:lnTo>
                    <a:pt x="1221" y="9"/>
                  </a:lnTo>
                  <a:lnTo>
                    <a:pt x="1233" y="9"/>
                  </a:lnTo>
                  <a:lnTo>
                    <a:pt x="1245" y="9"/>
                  </a:lnTo>
                  <a:lnTo>
                    <a:pt x="1257" y="9"/>
                  </a:lnTo>
                  <a:lnTo>
                    <a:pt x="1269" y="9"/>
                  </a:lnTo>
                  <a:lnTo>
                    <a:pt x="1281" y="9"/>
                  </a:lnTo>
                  <a:lnTo>
                    <a:pt x="1293" y="9"/>
                  </a:lnTo>
                  <a:lnTo>
                    <a:pt x="1304" y="9"/>
                  </a:lnTo>
                  <a:lnTo>
                    <a:pt x="1317" y="9"/>
                  </a:lnTo>
                  <a:lnTo>
                    <a:pt x="1329" y="9"/>
                  </a:lnTo>
                  <a:lnTo>
                    <a:pt x="1341" y="9"/>
                  </a:lnTo>
                  <a:lnTo>
                    <a:pt x="1353" y="9"/>
                  </a:lnTo>
                  <a:lnTo>
                    <a:pt x="1365" y="9"/>
                  </a:lnTo>
                  <a:lnTo>
                    <a:pt x="1376" y="9"/>
                  </a:lnTo>
                  <a:lnTo>
                    <a:pt x="1388" y="9"/>
                  </a:lnTo>
                  <a:lnTo>
                    <a:pt x="1401" y="9"/>
                  </a:lnTo>
                  <a:lnTo>
                    <a:pt x="1413" y="9"/>
                  </a:lnTo>
                  <a:lnTo>
                    <a:pt x="1425" y="9"/>
                  </a:lnTo>
                  <a:lnTo>
                    <a:pt x="1436" y="9"/>
                  </a:lnTo>
                  <a:lnTo>
                    <a:pt x="1448" y="9"/>
                  </a:lnTo>
                  <a:lnTo>
                    <a:pt x="1460" y="9"/>
                  </a:lnTo>
                  <a:lnTo>
                    <a:pt x="1472" y="9"/>
                  </a:lnTo>
                  <a:lnTo>
                    <a:pt x="1484" y="9"/>
                  </a:lnTo>
                  <a:lnTo>
                    <a:pt x="1496" y="9"/>
                  </a:lnTo>
                  <a:lnTo>
                    <a:pt x="1508" y="9"/>
                  </a:lnTo>
                  <a:lnTo>
                    <a:pt x="1520" y="9"/>
                  </a:lnTo>
                  <a:lnTo>
                    <a:pt x="1508" y="9"/>
                  </a:lnTo>
                  <a:lnTo>
                    <a:pt x="1496" y="9"/>
                  </a:lnTo>
                  <a:lnTo>
                    <a:pt x="1484" y="9"/>
                  </a:lnTo>
                  <a:lnTo>
                    <a:pt x="1472" y="9"/>
                  </a:lnTo>
                  <a:lnTo>
                    <a:pt x="1460" y="9"/>
                  </a:lnTo>
                  <a:lnTo>
                    <a:pt x="1448" y="9"/>
                  </a:lnTo>
                  <a:lnTo>
                    <a:pt x="1436" y="9"/>
                  </a:lnTo>
                  <a:lnTo>
                    <a:pt x="1425" y="9"/>
                  </a:lnTo>
                  <a:lnTo>
                    <a:pt x="1413" y="9"/>
                  </a:lnTo>
                  <a:lnTo>
                    <a:pt x="1401" y="9"/>
                  </a:lnTo>
                  <a:lnTo>
                    <a:pt x="1388" y="9"/>
                  </a:lnTo>
                  <a:lnTo>
                    <a:pt x="1376" y="9"/>
                  </a:lnTo>
                  <a:lnTo>
                    <a:pt x="1365" y="9"/>
                  </a:lnTo>
                  <a:lnTo>
                    <a:pt x="1353" y="9"/>
                  </a:lnTo>
                  <a:lnTo>
                    <a:pt x="1341" y="9"/>
                  </a:lnTo>
                  <a:lnTo>
                    <a:pt x="1329" y="9"/>
                  </a:lnTo>
                  <a:lnTo>
                    <a:pt x="1317" y="9"/>
                  </a:lnTo>
                  <a:lnTo>
                    <a:pt x="1304" y="9"/>
                  </a:lnTo>
                  <a:lnTo>
                    <a:pt x="1293" y="9"/>
                  </a:lnTo>
                  <a:lnTo>
                    <a:pt x="1281" y="9"/>
                  </a:lnTo>
                  <a:lnTo>
                    <a:pt x="1269" y="9"/>
                  </a:lnTo>
                  <a:lnTo>
                    <a:pt x="1257" y="9"/>
                  </a:lnTo>
                  <a:lnTo>
                    <a:pt x="1245" y="9"/>
                  </a:lnTo>
                  <a:lnTo>
                    <a:pt x="1233" y="9"/>
                  </a:lnTo>
                  <a:lnTo>
                    <a:pt x="1221" y="9"/>
                  </a:lnTo>
                  <a:lnTo>
                    <a:pt x="1209" y="9"/>
                  </a:lnTo>
                  <a:lnTo>
                    <a:pt x="1197" y="9"/>
                  </a:lnTo>
                  <a:lnTo>
                    <a:pt x="1185" y="9"/>
                  </a:lnTo>
                  <a:lnTo>
                    <a:pt x="1174" y="9"/>
                  </a:lnTo>
                  <a:lnTo>
                    <a:pt x="1162" y="9"/>
                  </a:lnTo>
                  <a:lnTo>
                    <a:pt x="1149" y="9"/>
                  </a:lnTo>
                  <a:lnTo>
                    <a:pt x="1137" y="9"/>
                  </a:lnTo>
                  <a:lnTo>
                    <a:pt x="1125" y="9"/>
                  </a:lnTo>
                  <a:lnTo>
                    <a:pt x="1113" y="9"/>
                  </a:lnTo>
                  <a:lnTo>
                    <a:pt x="1101" y="9"/>
                  </a:lnTo>
                  <a:lnTo>
                    <a:pt x="1089" y="9"/>
                  </a:lnTo>
                  <a:lnTo>
                    <a:pt x="1077" y="9"/>
                  </a:lnTo>
                  <a:lnTo>
                    <a:pt x="1065" y="9"/>
                  </a:lnTo>
                  <a:lnTo>
                    <a:pt x="1053" y="9"/>
                  </a:lnTo>
                  <a:lnTo>
                    <a:pt x="1041" y="9"/>
                  </a:lnTo>
                  <a:lnTo>
                    <a:pt x="1029" y="9"/>
                  </a:lnTo>
                  <a:lnTo>
                    <a:pt x="1017" y="9"/>
                  </a:lnTo>
                  <a:lnTo>
                    <a:pt x="1005" y="9"/>
                  </a:lnTo>
                  <a:lnTo>
                    <a:pt x="993" y="9"/>
                  </a:lnTo>
                  <a:lnTo>
                    <a:pt x="982" y="9"/>
                  </a:lnTo>
                  <a:lnTo>
                    <a:pt x="969" y="9"/>
                  </a:lnTo>
                  <a:lnTo>
                    <a:pt x="957" y="9"/>
                  </a:lnTo>
                  <a:lnTo>
                    <a:pt x="945" y="9"/>
                  </a:lnTo>
                  <a:lnTo>
                    <a:pt x="933" y="9"/>
                  </a:lnTo>
                  <a:lnTo>
                    <a:pt x="921" y="9"/>
                  </a:lnTo>
                  <a:lnTo>
                    <a:pt x="910" y="9"/>
                  </a:lnTo>
                  <a:lnTo>
                    <a:pt x="898" y="9"/>
                  </a:lnTo>
                  <a:lnTo>
                    <a:pt x="886" y="9"/>
                  </a:lnTo>
                  <a:lnTo>
                    <a:pt x="873" y="9"/>
                  </a:lnTo>
                  <a:lnTo>
                    <a:pt x="861" y="9"/>
                  </a:lnTo>
                  <a:lnTo>
                    <a:pt x="850" y="9"/>
                  </a:lnTo>
                  <a:lnTo>
                    <a:pt x="838" y="9"/>
                  </a:lnTo>
                  <a:lnTo>
                    <a:pt x="826" y="9"/>
                  </a:lnTo>
                  <a:lnTo>
                    <a:pt x="814" y="9"/>
                  </a:lnTo>
                  <a:lnTo>
                    <a:pt x="802" y="9"/>
                  </a:lnTo>
                  <a:lnTo>
                    <a:pt x="790" y="9"/>
                  </a:lnTo>
                  <a:lnTo>
                    <a:pt x="778" y="9"/>
                  </a:lnTo>
                  <a:lnTo>
                    <a:pt x="766" y="9"/>
                  </a:lnTo>
                  <a:lnTo>
                    <a:pt x="754" y="9"/>
                  </a:lnTo>
                  <a:lnTo>
                    <a:pt x="742" y="9"/>
                  </a:lnTo>
                  <a:lnTo>
                    <a:pt x="731" y="9"/>
                  </a:lnTo>
                  <a:lnTo>
                    <a:pt x="718" y="9"/>
                  </a:lnTo>
                  <a:lnTo>
                    <a:pt x="706" y="9"/>
                  </a:lnTo>
                  <a:lnTo>
                    <a:pt x="694" y="9"/>
                  </a:lnTo>
                  <a:lnTo>
                    <a:pt x="682" y="9"/>
                  </a:lnTo>
                  <a:lnTo>
                    <a:pt x="670" y="9"/>
                  </a:lnTo>
                  <a:lnTo>
                    <a:pt x="659" y="9"/>
                  </a:lnTo>
                  <a:lnTo>
                    <a:pt x="647" y="9"/>
                  </a:lnTo>
                  <a:lnTo>
                    <a:pt x="634" y="9"/>
                  </a:lnTo>
                  <a:lnTo>
                    <a:pt x="622" y="9"/>
                  </a:lnTo>
                  <a:lnTo>
                    <a:pt x="610" y="9"/>
                  </a:lnTo>
                  <a:lnTo>
                    <a:pt x="599" y="9"/>
                  </a:lnTo>
                  <a:lnTo>
                    <a:pt x="587" y="9"/>
                  </a:lnTo>
                  <a:lnTo>
                    <a:pt x="575" y="9"/>
                  </a:lnTo>
                  <a:lnTo>
                    <a:pt x="563" y="9"/>
                  </a:lnTo>
                  <a:lnTo>
                    <a:pt x="551" y="9"/>
                  </a:lnTo>
                  <a:lnTo>
                    <a:pt x="539" y="9"/>
                  </a:lnTo>
                  <a:lnTo>
                    <a:pt x="527" y="0"/>
                  </a:lnTo>
                  <a:lnTo>
                    <a:pt x="515" y="9"/>
                  </a:lnTo>
                  <a:lnTo>
                    <a:pt x="503" y="9"/>
                  </a:lnTo>
                  <a:lnTo>
                    <a:pt x="491" y="9"/>
                  </a:lnTo>
                  <a:lnTo>
                    <a:pt x="479" y="9"/>
                  </a:lnTo>
                  <a:lnTo>
                    <a:pt x="467" y="9"/>
                  </a:lnTo>
                  <a:lnTo>
                    <a:pt x="455" y="9"/>
                  </a:lnTo>
                  <a:lnTo>
                    <a:pt x="443" y="9"/>
                  </a:lnTo>
                  <a:lnTo>
                    <a:pt x="431" y="9"/>
                  </a:lnTo>
                  <a:lnTo>
                    <a:pt x="419" y="9"/>
                  </a:lnTo>
                  <a:lnTo>
                    <a:pt x="408" y="9"/>
                  </a:lnTo>
                  <a:lnTo>
                    <a:pt x="396" y="9"/>
                  </a:lnTo>
                  <a:lnTo>
                    <a:pt x="383" y="9"/>
                  </a:lnTo>
                  <a:lnTo>
                    <a:pt x="371" y="9"/>
                  </a:lnTo>
                  <a:lnTo>
                    <a:pt x="359" y="9"/>
                  </a:lnTo>
                  <a:lnTo>
                    <a:pt x="348" y="9"/>
                  </a:lnTo>
                  <a:lnTo>
                    <a:pt x="336" y="9"/>
                  </a:lnTo>
                  <a:lnTo>
                    <a:pt x="324" y="9"/>
                  </a:lnTo>
                  <a:lnTo>
                    <a:pt x="312" y="9"/>
                  </a:lnTo>
                  <a:lnTo>
                    <a:pt x="299" y="9"/>
                  </a:lnTo>
                  <a:lnTo>
                    <a:pt x="287" y="9"/>
                  </a:lnTo>
                  <a:lnTo>
                    <a:pt x="276" y="9"/>
                  </a:lnTo>
                  <a:lnTo>
                    <a:pt x="264" y="9"/>
                  </a:lnTo>
                  <a:lnTo>
                    <a:pt x="252" y="9"/>
                  </a:lnTo>
                  <a:lnTo>
                    <a:pt x="239" y="9"/>
                  </a:lnTo>
                  <a:lnTo>
                    <a:pt x="227" y="9"/>
                  </a:lnTo>
                  <a:lnTo>
                    <a:pt x="216" y="9"/>
                  </a:lnTo>
                  <a:lnTo>
                    <a:pt x="203" y="9"/>
                  </a:lnTo>
                  <a:lnTo>
                    <a:pt x="191" y="9"/>
                  </a:lnTo>
                  <a:lnTo>
                    <a:pt x="179" y="9"/>
                  </a:lnTo>
                  <a:lnTo>
                    <a:pt x="167" y="9"/>
                  </a:lnTo>
                  <a:lnTo>
                    <a:pt x="156" y="9"/>
                  </a:lnTo>
                  <a:lnTo>
                    <a:pt x="144" y="9"/>
                  </a:lnTo>
                  <a:lnTo>
                    <a:pt x="132" y="9"/>
                  </a:lnTo>
                  <a:lnTo>
                    <a:pt x="119" y="9"/>
                  </a:lnTo>
                  <a:lnTo>
                    <a:pt x="107" y="9"/>
                  </a:lnTo>
                  <a:lnTo>
                    <a:pt x="95" y="9"/>
                  </a:lnTo>
                  <a:lnTo>
                    <a:pt x="84" y="9"/>
                  </a:lnTo>
                  <a:lnTo>
                    <a:pt x="72" y="9"/>
                  </a:lnTo>
                  <a:lnTo>
                    <a:pt x="60" y="9"/>
                  </a:lnTo>
                  <a:lnTo>
                    <a:pt x="48" y="9"/>
                  </a:lnTo>
                  <a:lnTo>
                    <a:pt x="36" y="9"/>
                  </a:lnTo>
                  <a:lnTo>
                    <a:pt x="24" y="9"/>
                  </a:lnTo>
                  <a:lnTo>
                    <a:pt x="12" y="9"/>
                  </a:lnTo>
                  <a:lnTo>
                    <a:pt x="0" y="9"/>
                  </a:lnTo>
                </a:path>
              </a:pathLst>
            </a:custGeom>
            <a:solidFill>
              <a:srgbClr val="00FF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8" name="Freeform 1040">
              <a:extLst>
                <a:ext uri="{FF2B5EF4-FFF2-40B4-BE49-F238E27FC236}">
                  <a16:creationId xmlns:a16="http://schemas.microsoft.com/office/drawing/2014/main" id="{F5431226-0F64-A044-B04C-D1F3DB4CF5FA}"/>
                </a:ext>
              </a:extLst>
            </p:cNvPr>
            <p:cNvSpPr>
              <a:spLocks/>
            </p:cNvSpPr>
            <p:nvPr/>
          </p:nvSpPr>
          <p:spPr bwMode="auto">
            <a:xfrm>
              <a:off x="4343" y="2805"/>
              <a:ext cx="1537" cy="970"/>
            </a:xfrm>
            <a:custGeom>
              <a:avLst/>
              <a:gdLst>
                <a:gd name="T0" fmla="*/ 66 w 1537"/>
                <a:gd name="T1" fmla="*/ 486 h 970"/>
                <a:gd name="T2" fmla="*/ 125 w 1537"/>
                <a:gd name="T3" fmla="*/ 45 h 970"/>
                <a:gd name="T4" fmla="*/ 185 w 1537"/>
                <a:gd name="T5" fmla="*/ 31 h 970"/>
                <a:gd name="T6" fmla="*/ 245 w 1537"/>
                <a:gd name="T7" fmla="*/ 507 h 970"/>
                <a:gd name="T8" fmla="*/ 305 w 1537"/>
                <a:gd name="T9" fmla="*/ 913 h 970"/>
                <a:gd name="T10" fmla="*/ 365 w 1537"/>
                <a:gd name="T11" fmla="*/ 969 h 970"/>
                <a:gd name="T12" fmla="*/ 425 w 1537"/>
                <a:gd name="T13" fmla="*/ 969 h 970"/>
                <a:gd name="T14" fmla="*/ 485 w 1537"/>
                <a:gd name="T15" fmla="*/ 969 h 970"/>
                <a:gd name="T16" fmla="*/ 544 w 1537"/>
                <a:gd name="T17" fmla="*/ 962 h 970"/>
                <a:gd name="T18" fmla="*/ 604 w 1537"/>
                <a:gd name="T19" fmla="*/ 969 h 970"/>
                <a:gd name="T20" fmla="*/ 664 w 1537"/>
                <a:gd name="T21" fmla="*/ 969 h 970"/>
                <a:gd name="T22" fmla="*/ 723 w 1537"/>
                <a:gd name="T23" fmla="*/ 969 h 970"/>
                <a:gd name="T24" fmla="*/ 783 w 1537"/>
                <a:gd name="T25" fmla="*/ 969 h 970"/>
                <a:gd name="T26" fmla="*/ 843 w 1537"/>
                <a:gd name="T27" fmla="*/ 969 h 970"/>
                <a:gd name="T28" fmla="*/ 902 w 1537"/>
                <a:gd name="T29" fmla="*/ 969 h 970"/>
                <a:gd name="T30" fmla="*/ 962 w 1537"/>
                <a:gd name="T31" fmla="*/ 969 h 970"/>
                <a:gd name="T32" fmla="*/ 1022 w 1537"/>
                <a:gd name="T33" fmla="*/ 969 h 970"/>
                <a:gd name="T34" fmla="*/ 1081 w 1537"/>
                <a:gd name="T35" fmla="*/ 969 h 970"/>
                <a:gd name="T36" fmla="*/ 1142 w 1537"/>
                <a:gd name="T37" fmla="*/ 969 h 970"/>
                <a:gd name="T38" fmla="*/ 1201 w 1537"/>
                <a:gd name="T39" fmla="*/ 969 h 970"/>
                <a:gd name="T40" fmla="*/ 1261 w 1537"/>
                <a:gd name="T41" fmla="*/ 969 h 970"/>
                <a:gd name="T42" fmla="*/ 1321 w 1537"/>
                <a:gd name="T43" fmla="*/ 969 h 970"/>
                <a:gd name="T44" fmla="*/ 1381 w 1537"/>
                <a:gd name="T45" fmla="*/ 969 h 970"/>
                <a:gd name="T46" fmla="*/ 1441 w 1537"/>
                <a:gd name="T47" fmla="*/ 969 h 970"/>
                <a:gd name="T48" fmla="*/ 1501 w 1537"/>
                <a:gd name="T49" fmla="*/ 969 h 970"/>
                <a:gd name="T50" fmla="*/ 1512 w 1537"/>
                <a:gd name="T51" fmla="*/ 969 h 970"/>
                <a:gd name="T52" fmla="*/ 1452 w 1537"/>
                <a:gd name="T53" fmla="*/ 969 h 970"/>
                <a:gd name="T54" fmla="*/ 1393 w 1537"/>
                <a:gd name="T55" fmla="*/ 969 h 970"/>
                <a:gd name="T56" fmla="*/ 1333 w 1537"/>
                <a:gd name="T57" fmla="*/ 969 h 970"/>
                <a:gd name="T58" fmla="*/ 1273 w 1537"/>
                <a:gd name="T59" fmla="*/ 969 h 970"/>
                <a:gd name="T60" fmla="*/ 1214 w 1537"/>
                <a:gd name="T61" fmla="*/ 969 h 970"/>
                <a:gd name="T62" fmla="*/ 1154 w 1537"/>
                <a:gd name="T63" fmla="*/ 969 h 970"/>
                <a:gd name="T64" fmla="*/ 1093 w 1537"/>
                <a:gd name="T65" fmla="*/ 969 h 970"/>
                <a:gd name="T66" fmla="*/ 1034 w 1537"/>
                <a:gd name="T67" fmla="*/ 969 h 970"/>
                <a:gd name="T68" fmla="*/ 974 w 1537"/>
                <a:gd name="T69" fmla="*/ 969 h 970"/>
                <a:gd name="T70" fmla="*/ 915 w 1537"/>
                <a:gd name="T71" fmla="*/ 969 h 970"/>
                <a:gd name="T72" fmla="*/ 855 w 1537"/>
                <a:gd name="T73" fmla="*/ 969 h 970"/>
                <a:gd name="T74" fmla="*/ 795 w 1537"/>
                <a:gd name="T75" fmla="*/ 969 h 970"/>
                <a:gd name="T76" fmla="*/ 736 w 1537"/>
                <a:gd name="T77" fmla="*/ 969 h 970"/>
                <a:gd name="T78" fmla="*/ 676 w 1537"/>
                <a:gd name="T79" fmla="*/ 969 h 970"/>
                <a:gd name="T80" fmla="*/ 616 w 1537"/>
                <a:gd name="T81" fmla="*/ 969 h 970"/>
                <a:gd name="T82" fmla="*/ 557 w 1537"/>
                <a:gd name="T83" fmla="*/ 969 h 970"/>
                <a:gd name="T84" fmla="*/ 496 w 1537"/>
                <a:gd name="T85" fmla="*/ 969 h 970"/>
                <a:gd name="T86" fmla="*/ 436 w 1537"/>
                <a:gd name="T87" fmla="*/ 969 h 970"/>
                <a:gd name="T88" fmla="*/ 377 w 1537"/>
                <a:gd name="T89" fmla="*/ 969 h 970"/>
                <a:gd name="T90" fmla="*/ 317 w 1537"/>
                <a:gd name="T91" fmla="*/ 969 h 970"/>
                <a:gd name="T92" fmla="*/ 257 w 1537"/>
                <a:gd name="T93" fmla="*/ 969 h 970"/>
                <a:gd name="T94" fmla="*/ 197 w 1537"/>
                <a:gd name="T95" fmla="*/ 969 h 970"/>
                <a:gd name="T96" fmla="*/ 137 w 1537"/>
                <a:gd name="T97" fmla="*/ 969 h 970"/>
                <a:gd name="T98" fmla="*/ 78 w 1537"/>
                <a:gd name="T99" fmla="*/ 969 h 970"/>
                <a:gd name="T100" fmla="*/ 18 w 1537"/>
                <a:gd name="T101" fmla="*/ 969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37" h="970">
                  <a:moveTo>
                    <a:pt x="0" y="0"/>
                  </a:moveTo>
                  <a:lnTo>
                    <a:pt x="30" y="472"/>
                  </a:lnTo>
                  <a:lnTo>
                    <a:pt x="42" y="458"/>
                  </a:lnTo>
                  <a:lnTo>
                    <a:pt x="54" y="486"/>
                  </a:lnTo>
                  <a:lnTo>
                    <a:pt x="66" y="486"/>
                  </a:lnTo>
                  <a:lnTo>
                    <a:pt x="78" y="479"/>
                  </a:lnTo>
                  <a:lnTo>
                    <a:pt x="90" y="164"/>
                  </a:lnTo>
                  <a:lnTo>
                    <a:pt x="102" y="255"/>
                  </a:lnTo>
                  <a:lnTo>
                    <a:pt x="113" y="101"/>
                  </a:lnTo>
                  <a:lnTo>
                    <a:pt x="125" y="45"/>
                  </a:lnTo>
                  <a:lnTo>
                    <a:pt x="137" y="136"/>
                  </a:lnTo>
                  <a:lnTo>
                    <a:pt x="150" y="136"/>
                  </a:lnTo>
                  <a:lnTo>
                    <a:pt x="162" y="52"/>
                  </a:lnTo>
                  <a:lnTo>
                    <a:pt x="174" y="66"/>
                  </a:lnTo>
                  <a:lnTo>
                    <a:pt x="185" y="31"/>
                  </a:lnTo>
                  <a:lnTo>
                    <a:pt x="197" y="115"/>
                  </a:lnTo>
                  <a:lnTo>
                    <a:pt x="209" y="10"/>
                  </a:lnTo>
                  <a:lnTo>
                    <a:pt x="221" y="192"/>
                  </a:lnTo>
                  <a:lnTo>
                    <a:pt x="233" y="430"/>
                  </a:lnTo>
                  <a:lnTo>
                    <a:pt x="245" y="507"/>
                  </a:lnTo>
                  <a:lnTo>
                    <a:pt x="257" y="654"/>
                  </a:lnTo>
                  <a:lnTo>
                    <a:pt x="270" y="682"/>
                  </a:lnTo>
                  <a:lnTo>
                    <a:pt x="282" y="800"/>
                  </a:lnTo>
                  <a:lnTo>
                    <a:pt x="294" y="836"/>
                  </a:lnTo>
                  <a:lnTo>
                    <a:pt x="305" y="913"/>
                  </a:lnTo>
                  <a:lnTo>
                    <a:pt x="317" y="927"/>
                  </a:lnTo>
                  <a:lnTo>
                    <a:pt x="329" y="955"/>
                  </a:lnTo>
                  <a:lnTo>
                    <a:pt x="341" y="955"/>
                  </a:lnTo>
                  <a:lnTo>
                    <a:pt x="353" y="969"/>
                  </a:lnTo>
                  <a:lnTo>
                    <a:pt x="365" y="969"/>
                  </a:lnTo>
                  <a:lnTo>
                    <a:pt x="377" y="962"/>
                  </a:lnTo>
                  <a:lnTo>
                    <a:pt x="389" y="969"/>
                  </a:lnTo>
                  <a:lnTo>
                    <a:pt x="401" y="969"/>
                  </a:lnTo>
                  <a:lnTo>
                    <a:pt x="413" y="969"/>
                  </a:lnTo>
                  <a:lnTo>
                    <a:pt x="425" y="969"/>
                  </a:lnTo>
                  <a:lnTo>
                    <a:pt x="436" y="969"/>
                  </a:lnTo>
                  <a:lnTo>
                    <a:pt x="449" y="969"/>
                  </a:lnTo>
                  <a:lnTo>
                    <a:pt x="461" y="969"/>
                  </a:lnTo>
                  <a:lnTo>
                    <a:pt x="473" y="969"/>
                  </a:lnTo>
                  <a:lnTo>
                    <a:pt x="485" y="969"/>
                  </a:lnTo>
                  <a:lnTo>
                    <a:pt x="496" y="969"/>
                  </a:lnTo>
                  <a:lnTo>
                    <a:pt x="508" y="969"/>
                  </a:lnTo>
                  <a:lnTo>
                    <a:pt x="520" y="969"/>
                  </a:lnTo>
                  <a:lnTo>
                    <a:pt x="532" y="969"/>
                  </a:lnTo>
                  <a:lnTo>
                    <a:pt x="544" y="962"/>
                  </a:lnTo>
                  <a:lnTo>
                    <a:pt x="557" y="969"/>
                  </a:lnTo>
                  <a:lnTo>
                    <a:pt x="568" y="969"/>
                  </a:lnTo>
                  <a:lnTo>
                    <a:pt x="580" y="969"/>
                  </a:lnTo>
                  <a:lnTo>
                    <a:pt x="592" y="969"/>
                  </a:lnTo>
                  <a:lnTo>
                    <a:pt x="604" y="969"/>
                  </a:lnTo>
                  <a:lnTo>
                    <a:pt x="616" y="969"/>
                  </a:lnTo>
                  <a:lnTo>
                    <a:pt x="628" y="969"/>
                  </a:lnTo>
                  <a:lnTo>
                    <a:pt x="640" y="969"/>
                  </a:lnTo>
                  <a:lnTo>
                    <a:pt x="652" y="969"/>
                  </a:lnTo>
                  <a:lnTo>
                    <a:pt x="664" y="969"/>
                  </a:lnTo>
                  <a:lnTo>
                    <a:pt x="676" y="969"/>
                  </a:lnTo>
                  <a:lnTo>
                    <a:pt x="687" y="969"/>
                  </a:lnTo>
                  <a:lnTo>
                    <a:pt x="699" y="969"/>
                  </a:lnTo>
                  <a:lnTo>
                    <a:pt x="711" y="969"/>
                  </a:lnTo>
                  <a:lnTo>
                    <a:pt x="723" y="969"/>
                  </a:lnTo>
                  <a:lnTo>
                    <a:pt x="736" y="969"/>
                  </a:lnTo>
                  <a:lnTo>
                    <a:pt x="748" y="969"/>
                  </a:lnTo>
                  <a:lnTo>
                    <a:pt x="759" y="969"/>
                  </a:lnTo>
                  <a:lnTo>
                    <a:pt x="771" y="969"/>
                  </a:lnTo>
                  <a:lnTo>
                    <a:pt x="783" y="969"/>
                  </a:lnTo>
                  <a:lnTo>
                    <a:pt x="795" y="969"/>
                  </a:lnTo>
                  <a:lnTo>
                    <a:pt x="807" y="969"/>
                  </a:lnTo>
                  <a:lnTo>
                    <a:pt x="819" y="969"/>
                  </a:lnTo>
                  <a:lnTo>
                    <a:pt x="831" y="969"/>
                  </a:lnTo>
                  <a:lnTo>
                    <a:pt x="843" y="969"/>
                  </a:lnTo>
                  <a:lnTo>
                    <a:pt x="855" y="969"/>
                  </a:lnTo>
                  <a:lnTo>
                    <a:pt x="867" y="969"/>
                  </a:lnTo>
                  <a:lnTo>
                    <a:pt x="878" y="969"/>
                  </a:lnTo>
                  <a:lnTo>
                    <a:pt x="890" y="969"/>
                  </a:lnTo>
                  <a:lnTo>
                    <a:pt x="902" y="969"/>
                  </a:lnTo>
                  <a:lnTo>
                    <a:pt x="915" y="969"/>
                  </a:lnTo>
                  <a:lnTo>
                    <a:pt x="927" y="969"/>
                  </a:lnTo>
                  <a:lnTo>
                    <a:pt x="938" y="969"/>
                  </a:lnTo>
                  <a:lnTo>
                    <a:pt x="950" y="969"/>
                  </a:lnTo>
                  <a:lnTo>
                    <a:pt x="962" y="969"/>
                  </a:lnTo>
                  <a:lnTo>
                    <a:pt x="974" y="969"/>
                  </a:lnTo>
                  <a:lnTo>
                    <a:pt x="986" y="969"/>
                  </a:lnTo>
                  <a:lnTo>
                    <a:pt x="998" y="969"/>
                  </a:lnTo>
                  <a:lnTo>
                    <a:pt x="1010" y="969"/>
                  </a:lnTo>
                  <a:lnTo>
                    <a:pt x="1022" y="969"/>
                  </a:lnTo>
                  <a:lnTo>
                    <a:pt x="1034" y="969"/>
                  </a:lnTo>
                  <a:lnTo>
                    <a:pt x="1046" y="969"/>
                  </a:lnTo>
                  <a:lnTo>
                    <a:pt x="1058" y="969"/>
                  </a:lnTo>
                  <a:lnTo>
                    <a:pt x="1069" y="969"/>
                  </a:lnTo>
                  <a:lnTo>
                    <a:pt x="1081" y="969"/>
                  </a:lnTo>
                  <a:lnTo>
                    <a:pt x="1093" y="969"/>
                  </a:lnTo>
                  <a:lnTo>
                    <a:pt x="1106" y="969"/>
                  </a:lnTo>
                  <a:lnTo>
                    <a:pt x="1118" y="969"/>
                  </a:lnTo>
                  <a:lnTo>
                    <a:pt x="1130" y="969"/>
                  </a:lnTo>
                  <a:lnTo>
                    <a:pt x="1142" y="969"/>
                  </a:lnTo>
                  <a:lnTo>
                    <a:pt x="1154" y="969"/>
                  </a:lnTo>
                  <a:lnTo>
                    <a:pt x="1166" y="969"/>
                  </a:lnTo>
                  <a:lnTo>
                    <a:pt x="1178" y="969"/>
                  </a:lnTo>
                  <a:lnTo>
                    <a:pt x="1190" y="969"/>
                  </a:lnTo>
                  <a:lnTo>
                    <a:pt x="1201" y="969"/>
                  </a:lnTo>
                  <a:lnTo>
                    <a:pt x="1214" y="969"/>
                  </a:lnTo>
                  <a:lnTo>
                    <a:pt x="1226" y="969"/>
                  </a:lnTo>
                  <a:lnTo>
                    <a:pt x="1238" y="969"/>
                  </a:lnTo>
                  <a:lnTo>
                    <a:pt x="1250" y="969"/>
                  </a:lnTo>
                  <a:lnTo>
                    <a:pt x="1261" y="969"/>
                  </a:lnTo>
                  <a:lnTo>
                    <a:pt x="1273" y="969"/>
                  </a:lnTo>
                  <a:lnTo>
                    <a:pt x="1285" y="969"/>
                  </a:lnTo>
                  <a:lnTo>
                    <a:pt x="1297" y="969"/>
                  </a:lnTo>
                  <a:lnTo>
                    <a:pt x="1309" y="969"/>
                  </a:lnTo>
                  <a:lnTo>
                    <a:pt x="1321" y="969"/>
                  </a:lnTo>
                  <a:lnTo>
                    <a:pt x="1333" y="969"/>
                  </a:lnTo>
                  <a:lnTo>
                    <a:pt x="1345" y="969"/>
                  </a:lnTo>
                  <a:lnTo>
                    <a:pt x="1357" y="969"/>
                  </a:lnTo>
                  <a:lnTo>
                    <a:pt x="1369" y="969"/>
                  </a:lnTo>
                  <a:lnTo>
                    <a:pt x="1381" y="969"/>
                  </a:lnTo>
                  <a:lnTo>
                    <a:pt x="1393" y="969"/>
                  </a:lnTo>
                  <a:lnTo>
                    <a:pt x="1405" y="969"/>
                  </a:lnTo>
                  <a:lnTo>
                    <a:pt x="1417" y="969"/>
                  </a:lnTo>
                  <a:lnTo>
                    <a:pt x="1429" y="969"/>
                  </a:lnTo>
                  <a:lnTo>
                    <a:pt x="1441" y="969"/>
                  </a:lnTo>
                  <a:lnTo>
                    <a:pt x="1452" y="969"/>
                  </a:lnTo>
                  <a:lnTo>
                    <a:pt x="1464" y="969"/>
                  </a:lnTo>
                  <a:lnTo>
                    <a:pt x="1476" y="969"/>
                  </a:lnTo>
                  <a:lnTo>
                    <a:pt x="1488" y="969"/>
                  </a:lnTo>
                  <a:lnTo>
                    <a:pt x="1501" y="969"/>
                  </a:lnTo>
                  <a:lnTo>
                    <a:pt x="1512" y="969"/>
                  </a:lnTo>
                  <a:lnTo>
                    <a:pt x="1524" y="969"/>
                  </a:lnTo>
                  <a:lnTo>
                    <a:pt x="1536" y="969"/>
                  </a:lnTo>
                  <a:lnTo>
                    <a:pt x="1524" y="969"/>
                  </a:lnTo>
                  <a:lnTo>
                    <a:pt x="1512" y="969"/>
                  </a:lnTo>
                  <a:lnTo>
                    <a:pt x="1501" y="969"/>
                  </a:lnTo>
                  <a:lnTo>
                    <a:pt x="1488" y="969"/>
                  </a:lnTo>
                  <a:lnTo>
                    <a:pt x="1476" y="969"/>
                  </a:lnTo>
                  <a:lnTo>
                    <a:pt x="1464" y="969"/>
                  </a:lnTo>
                  <a:lnTo>
                    <a:pt x="1452" y="969"/>
                  </a:lnTo>
                  <a:lnTo>
                    <a:pt x="1441" y="969"/>
                  </a:lnTo>
                  <a:lnTo>
                    <a:pt x="1429" y="969"/>
                  </a:lnTo>
                  <a:lnTo>
                    <a:pt x="1417" y="969"/>
                  </a:lnTo>
                  <a:lnTo>
                    <a:pt x="1405" y="969"/>
                  </a:lnTo>
                  <a:lnTo>
                    <a:pt x="1393" y="969"/>
                  </a:lnTo>
                  <a:lnTo>
                    <a:pt x="1381" y="969"/>
                  </a:lnTo>
                  <a:lnTo>
                    <a:pt x="1369" y="969"/>
                  </a:lnTo>
                  <a:lnTo>
                    <a:pt x="1357" y="969"/>
                  </a:lnTo>
                  <a:lnTo>
                    <a:pt x="1345" y="969"/>
                  </a:lnTo>
                  <a:lnTo>
                    <a:pt x="1333" y="969"/>
                  </a:lnTo>
                  <a:lnTo>
                    <a:pt x="1321" y="969"/>
                  </a:lnTo>
                  <a:lnTo>
                    <a:pt x="1309" y="969"/>
                  </a:lnTo>
                  <a:lnTo>
                    <a:pt x="1297" y="969"/>
                  </a:lnTo>
                  <a:lnTo>
                    <a:pt x="1285" y="969"/>
                  </a:lnTo>
                  <a:lnTo>
                    <a:pt x="1273" y="969"/>
                  </a:lnTo>
                  <a:lnTo>
                    <a:pt x="1261" y="969"/>
                  </a:lnTo>
                  <a:lnTo>
                    <a:pt x="1250" y="969"/>
                  </a:lnTo>
                  <a:lnTo>
                    <a:pt x="1238" y="969"/>
                  </a:lnTo>
                  <a:lnTo>
                    <a:pt x="1226" y="969"/>
                  </a:lnTo>
                  <a:lnTo>
                    <a:pt x="1214" y="969"/>
                  </a:lnTo>
                  <a:lnTo>
                    <a:pt x="1201" y="969"/>
                  </a:lnTo>
                  <a:lnTo>
                    <a:pt x="1190" y="969"/>
                  </a:lnTo>
                  <a:lnTo>
                    <a:pt x="1178" y="969"/>
                  </a:lnTo>
                  <a:lnTo>
                    <a:pt x="1166" y="969"/>
                  </a:lnTo>
                  <a:lnTo>
                    <a:pt x="1154" y="969"/>
                  </a:lnTo>
                  <a:lnTo>
                    <a:pt x="1142" y="969"/>
                  </a:lnTo>
                  <a:lnTo>
                    <a:pt x="1130" y="969"/>
                  </a:lnTo>
                  <a:lnTo>
                    <a:pt x="1118" y="969"/>
                  </a:lnTo>
                  <a:lnTo>
                    <a:pt x="1106" y="969"/>
                  </a:lnTo>
                  <a:lnTo>
                    <a:pt x="1093" y="969"/>
                  </a:lnTo>
                  <a:lnTo>
                    <a:pt x="1081" y="969"/>
                  </a:lnTo>
                  <a:lnTo>
                    <a:pt x="1069" y="969"/>
                  </a:lnTo>
                  <a:lnTo>
                    <a:pt x="1058" y="969"/>
                  </a:lnTo>
                  <a:lnTo>
                    <a:pt x="1046" y="969"/>
                  </a:lnTo>
                  <a:lnTo>
                    <a:pt x="1034" y="969"/>
                  </a:lnTo>
                  <a:lnTo>
                    <a:pt x="1022" y="969"/>
                  </a:lnTo>
                  <a:lnTo>
                    <a:pt x="1010" y="969"/>
                  </a:lnTo>
                  <a:lnTo>
                    <a:pt x="998" y="969"/>
                  </a:lnTo>
                  <a:lnTo>
                    <a:pt x="986" y="969"/>
                  </a:lnTo>
                  <a:lnTo>
                    <a:pt x="974" y="969"/>
                  </a:lnTo>
                  <a:lnTo>
                    <a:pt x="962" y="969"/>
                  </a:lnTo>
                  <a:lnTo>
                    <a:pt x="950" y="969"/>
                  </a:lnTo>
                  <a:lnTo>
                    <a:pt x="938" y="969"/>
                  </a:lnTo>
                  <a:lnTo>
                    <a:pt x="927" y="969"/>
                  </a:lnTo>
                  <a:lnTo>
                    <a:pt x="915" y="969"/>
                  </a:lnTo>
                  <a:lnTo>
                    <a:pt x="902" y="969"/>
                  </a:lnTo>
                  <a:lnTo>
                    <a:pt x="890" y="969"/>
                  </a:lnTo>
                  <a:lnTo>
                    <a:pt x="878" y="969"/>
                  </a:lnTo>
                  <a:lnTo>
                    <a:pt x="867" y="969"/>
                  </a:lnTo>
                  <a:lnTo>
                    <a:pt x="855" y="969"/>
                  </a:lnTo>
                  <a:lnTo>
                    <a:pt x="843" y="969"/>
                  </a:lnTo>
                  <a:lnTo>
                    <a:pt x="831" y="969"/>
                  </a:lnTo>
                  <a:lnTo>
                    <a:pt x="819" y="969"/>
                  </a:lnTo>
                  <a:lnTo>
                    <a:pt x="807" y="969"/>
                  </a:lnTo>
                  <a:lnTo>
                    <a:pt x="795" y="969"/>
                  </a:lnTo>
                  <a:lnTo>
                    <a:pt x="783" y="969"/>
                  </a:lnTo>
                  <a:lnTo>
                    <a:pt x="771" y="969"/>
                  </a:lnTo>
                  <a:lnTo>
                    <a:pt x="759" y="969"/>
                  </a:lnTo>
                  <a:lnTo>
                    <a:pt x="748" y="969"/>
                  </a:lnTo>
                  <a:lnTo>
                    <a:pt x="736" y="969"/>
                  </a:lnTo>
                  <a:lnTo>
                    <a:pt x="723" y="969"/>
                  </a:lnTo>
                  <a:lnTo>
                    <a:pt x="711" y="969"/>
                  </a:lnTo>
                  <a:lnTo>
                    <a:pt x="699" y="969"/>
                  </a:lnTo>
                  <a:lnTo>
                    <a:pt x="687" y="969"/>
                  </a:lnTo>
                  <a:lnTo>
                    <a:pt x="676" y="969"/>
                  </a:lnTo>
                  <a:lnTo>
                    <a:pt x="664" y="969"/>
                  </a:lnTo>
                  <a:lnTo>
                    <a:pt x="652" y="969"/>
                  </a:lnTo>
                  <a:lnTo>
                    <a:pt x="640" y="969"/>
                  </a:lnTo>
                  <a:lnTo>
                    <a:pt x="628" y="969"/>
                  </a:lnTo>
                  <a:lnTo>
                    <a:pt x="616" y="969"/>
                  </a:lnTo>
                  <a:lnTo>
                    <a:pt x="604" y="969"/>
                  </a:lnTo>
                  <a:lnTo>
                    <a:pt x="592" y="969"/>
                  </a:lnTo>
                  <a:lnTo>
                    <a:pt x="580" y="969"/>
                  </a:lnTo>
                  <a:lnTo>
                    <a:pt x="568" y="969"/>
                  </a:lnTo>
                  <a:lnTo>
                    <a:pt x="557" y="969"/>
                  </a:lnTo>
                  <a:lnTo>
                    <a:pt x="544" y="962"/>
                  </a:lnTo>
                  <a:lnTo>
                    <a:pt x="532" y="969"/>
                  </a:lnTo>
                  <a:lnTo>
                    <a:pt x="520" y="969"/>
                  </a:lnTo>
                  <a:lnTo>
                    <a:pt x="508" y="969"/>
                  </a:lnTo>
                  <a:lnTo>
                    <a:pt x="496" y="969"/>
                  </a:lnTo>
                  <a:lnTo>
                    <a:pt x="485" y="969"/>
                  </a:lnTo>
                  <a:lnTo>
                    <a:pt x="473" y="969"/>
                  </a:lnTo>
                  <a:lnTo>
                    <a:pt x="461" y="969"/>
                  </a:lnTo>
                  <a:lnTo>
                    <a:pt x="449" y="969"/>
                  </a:lnTo>
                  <a:lnTo>
                    <a:pt x="436" y="969"/>
                  </a:lnTo>
                  <a:lnTo>
                    <a:pt x="425" y="969"/>
                  </a:lnTo>
                  <a:lnTo>
                    <a:pt x="413" y="969"/>
                  </a:lnTo>
                  <a:lnTo>
                    <a:pt x="401" y="969"/>
                  </a:lnTo>
                  <a:lnTo>
                    <a:pt x="389" y="969"/>
                  </a:lnTo>
                  <a:lnTo>
                    <a:pt x="377" y="969"/>
                  </a:lnTo>
                  <a:lnTo>
                    <a:pt x="365" y="969"/>
                  </a:lnTo>
                  <a:lnTo>
                    <a:pt x="353" y="969"/>
                  </a:lnTo>
                  <a:lnTo>
                    <a:pt x="341" y="969"/>
                  </a:lnTo>
                  <a:lnTo>
                    <a:pt x="329" y="969"/>
                  </a:lnTo>
                  <a:lnTo>
                    <a:pt x="317" y="969"/>
                  </a:lnTo>
                  <a:lnTo>
                    <a:pt x="305" y="969"/>
                  </a:lnTo>
                  <a:lnTo>
                    <a:pt x="294" y="969"/>
                  </a:lnTo>
                  <a:lnTo>
                    <a:pt x="282" y="969"/>
                  </a:lnTo>
                  <a:lnTo>
                    <a:pt x="270" y="969"/>
                  </a:lnTo>
                  <a:lnTo>
                    <a:pt x="257" y="969"/>
                  </a:lnTo>
                  <a:lnTo>
                    <a:pt x="245" y="969"/>
                  </a:lnTo>
                  <a:lnTo>
                    <a:pt x="233" y="969"/>
                  </a:lnTo>
                  <a:lnTo>
                    <a:pt x="221" y="969"/>
                  </a:lnTo>
                  <a:lnTo>
                    <a:pt x="209" y="969"/>
                  </a:lnTo>
                  <a:lnTo>
                    <a:pt x="197" y="969"/>
                  </a:lnTo>
                  <a:lnTo>
                    <a:pt x="185" y="969"/>
                  </a:lnTo>
                  <a:lnTo>
                    <a:pt x="174" y="969"/>
                  </a:lnTo>
                  <a:lnTo>
                    <a:pt x="162" y="969"/>
                  </a:lnTo>
                  <a:lnTo>
                    <a:pt x="150" y="969"/>
                  </a:lnTo>
                  <a:lnTo>
                    <a:pt x="137" y="969"/>
                  </a:lnTo>
                  <a:lnTo>
                    <a:pt x="125" y="969"/>
                  </a:lnTo>
                  <a:lnTo>
                    <a:pt x="113" y="969"/>
                  </a:lnTo>
                  <a:lnTo>
                    <a:pt x="102" y="969"/>
                  </a:lnTo>
                  <a:lnTo>
                    <a:pt x="90" y="969"/>
                  </a:lnTo>
                  <a:lnTo>
                    <a:pt x="78" y="969"/>
                  </a:lnTo>
                  <a:lnTo>
                    <a:pt x="66" y="969"/>
                  </a:lnTo>
                  <a:lnTo>
                    <a:pt x="54" y="969"/>
                  </a:lnTo>
                  <a:lnTo>
                    <a:pt x="42" y="969"/>
                  </a:lnTo>
                  <a:lnTo>
                    <a:pt x="30" y="969"/>
                  </a:lnTo>
                  <a:lnTo>
                    <a:pt x="18" y="969"/>
                  </a:lnTo>
                  <a:lnTo>
                    <a:pt x="0" y="0"/>
                  </a:lnTo>
                </a:path>
              </a:pathLst>
            </a:custGeom>
            <a:solidFill>
              <a:srgbClr val="000000"/>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9" name="Rectangle 1041">
              <a:extLst>
                <a:ext uri="{FF2B5EF4-FFF2-40B4-BE49-F238E27FC236}">
                  <a16:creationId xmlns:a16="http://schemas.microsoft.com/office/drawing/2014/main" id="{4BB6C49F-29C3-5245-8D57-0263C9A63351}"/>
                </a:ext>
              </a:extLst>
            </p:cNvPr>
            <p:cNvSpPr>
              <a:spLocks noChangeArrowheads="1"/>
            </p:cNvSpPr>
            <p:nvPr/>
          </p:nvSpPr>
          <p:spPr bwMode="auto">
            <a:xfrm>
              <a:off x="1314" y="432"/>
              <a:ext cx="804"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latin typeface="Bookman Old Style" panose="02050604050505020204" pitchFamily="18" charset="0"/>
                </a:rPr>
                <a:t>3 µg</a:t>
              </a:r>
            </a:p>
            <a:p>
              <a:pPr algn="ctr"/>
              <a:r>
                <a:rPr lang="en-US" altLang="en-US" b="1">
                  <a:latin typeface="Bookman Old Style" panose="02050604050505020204" pitchFamily="18" charset="0"/>
                </a:rPr>
                <a:t>s/n = 2.5</a:t>
              </a:r>
            </a:p>
          </p:txBody>
        </p:sp>
        <p:sp>
          <p:nvSpPr>
            <p:cNvPr id="23570" name="Rectangle 1042">
              <a:extLst>
                <a:ext uri="{FF2B5EF4-FFF2-40B4-BE49-F238E27FC236}">
                  <a16:creationId xmlns:a16="http://schemas.microsoft.com/office/drawing/2014/main" id="{0FE1E528-58CF-FA49-9422-67F0E6F05773}"/>
                </a:ext>
              </a:extLst>
            </p:cNvPr>
            <p:cNvSpPr>
              <a:spLocks noChangeArrowheads="1"/>
            </p:cNvSpPr>
            <p:nvPr/>
          </p:nvSpPr>
          <p:spPr bwMode="auto">
            <a:xfrm>
              <a:off x="3182" y="432"/>
              <a:ext cx="804"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latin typeface="Bookman Old Style" panose="02050604050505020204" pitchFamily="18" charset="0"/>
                </a:rPr>
                <a:t>1 µg</a:t>
              </a:r>
            </a:p>
            <a:p>
              <a:pPr algn="ctr"/>
              <a:r>
                <a:rPr lang="en-US" altLang="en-US" b="1">
                  <a:latin typeface="Bookman Old Style" panose="02050604050505020204" pitchFamily="18" charset="0"/>
                </a:rPr>
                <a:t>s/n = 2.1</a:t>
              </a:r>
            </a:p>
          </p:txBody>
        </p:sp>
        <p:sp>
          <p:nvSpPr>
            <p:cNvPr id="23571" name="Rectangle 1043">
              <a:extLst>
                <a:ext uri="{FF2B5EF4-FFF2-40B4-BE49-F238E27FC236}">
                  <a16:creationId xmlns:a16="http://schemas.microsoft.com/office/drawing/2014/main" id="{DFFB8755-C199-C84B-84ED-8D06BBA9A51A}"/>
                </a:ext>
              </a:extLst>
            </p:cNvPr>
            <p:cNvSpPr>
              <a:spLocks noChangeArrowheads="1"/>
            </p:cNvSpPr>
            <p:nvPr/>
          </p:nvSpPr>
          <p:spPr bwMode="auto">
            <a:xfrm>
              <a:off x="4998" y="441"/>
              <a:ext cx="804"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latin typeface="Bookman Old Style" panose="02050604050505020204" pitchFamily="18" charset="0"/>
                </a:rPr>
                <a:t>0.3 µg</a:t>
              </a:r>
            </a:p>
            <a:p>
              <a:pPr algn="ctr"/>
              <a:r>
                <a:rPr lang="en-US" altLang="en-US" b="1">
                  <a:latin typeface="Bookman Old Style" panose="02050604050505020204" pitchFamily="18" charset="0"/>
                </a:rPr>
                <a:t>s/n = 2.4</a:t>
              </a:r>
            </a:p>
          </p:txBody>
        </p:sp>
        <p:sp>
          <p:nvSpPr>
            <p:cNvPr id="23572" name="Rectangle 1044">
              <a:extLst>
                <a:ext uri="{FF2B5EF4-FFF2-40B4-BE49-F238E27FC236}">
                  <a16:creationId xmlns:a16="http://schemas.microsoft.com/office/drawing/2014/main" id="{7263F3F9-AC16-7149-A56C-0B65BB181158}"/>
                </a:ext>
              </a:extLst>
            </p:cNvPr>
            <p:cNvSpPr>
              <a:spLocks noChangeArrowheads="1"/>
            </p:cNvSpPr>
            <p:nvPr/>
          </p:nvSpPr>
          <p:spPr bwMode="auto">
            <a:xfrm>
              <a:off x="1314" y="1646"/>
              <a:ext cx="804"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latin typeface="Bookman Old Style" panose="02050604050505020204" pitchFamily="18" charset="0"/>
                </a:rPr>
                <a:t>0.1 µg</a:t>
              </a:r>
            </a:p>
            <a:p>
              <a:pPr algn="ctr"/>
              <a:r>
                <a:rPr lang="en-US" altLang="en-US" b="1">
                  <a:latin typeface="Bookman Old Style" panose="02050604050505020204" pitchFamily="18" charset="0"/>
                </a:rPr>
                <a:t>s/n = 4.1</a:t>
              </a:r>
            </a:p>
          </p:txBody>
        </p:sp>
        <p:sp>
          <p:nvSpPr>
            <p:cNvPr id="23573" name="Rectangle 1045">
              <a:extLst>
                <a:ext uri="{FF2B5EF4-FFF2-40B4-BE49-F238E27FC236}">
                  <a16:creationId xmlns:a16="http://schemas.microsoft.com/office/drawing/2014/main" id="{E194AC5D-083D-D743-AC46-E86D7590BCAA}"/>
                </a:ext>
              </a:extLst>
            </p:cNvPr>
            <p:cNvSpPr>
              <a:spLocks noChangeArrowheads="1"/>
            </p:cNvSpPr>
            <p:nvPr/>
          </p:nvSpPr>
          <p:spPr bwMode="auto">
            <a:xfrm>
              <a:off x="3182" y="1646"/>
              <a:ext cx="804"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latin typeface="Bookman Old Style" panose="02050604050505020204" pitchFamily="18" charset="0"/>
                </a:rPr>
                <a:t>0.03 µg</a:t>
              </a:r>
            </a:p>
            <a:p>
              <a:pPr algn="ctr"/>
              <a:r>
                <a:rPr lang="en-US" altLang="en-US" b="1">
                  <a:latin typeface="Bookman Old Style" panose="02050604050505020204" pitchFamily="18" charset="0"/>
                </a:rPr>
                <a:t>s/n = 4.8</a:t>
              </a:r>
            </a:p>
          </p:txBody>
        </p:sp>
        <p:sp>
          <p:nvSpPr>
            <p:cNvPr id="23574" name="Rectangle 1046">
              <a:extLst>
                <a:ext uri="{FF2B5EF4-FFF2-40B4-BE49-F238E27FC236}">
                  <a16:creationId xmlns:a16="http://schemas.microsoft.com/office/drawing/2014/main" id="{EC05234B-6C8B-7B4C-B2E5-17BE57BCB463}"/>
                </a:ext>
              </a:extLst>
            </p:cNvPr>
            <p:cNvSpPr>
              <a:spLocks noChangeArrowheads="1"/>
            </p:cNvSpPr>
            <p:nvPr/>
          </p:nvSpPr>
          <p:spPr bwMode="auto">
            <a:xfrm>
              <a:off x="4998" y="1655"/>
              <a:ext cx="804"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latin typeface="Bookman Old Style" panose="02050604050505020204" pitchFamily="18" charset="0"/>
                </a:rPr>
                <a:t>0.01 µg</a:t>
              </a:r>
            </a:p>
            <a:p>
              <a:pPr algn="ctr"/>
              <a:r>
                <a:rPr lang="en-US" altLang="en-US" b="1">
                  <a:latin typeface="Bookman Old Style" panose="02050604050505020204" pitchFamily="18" charset="0"/>
                </a:rPr>
                <a:t>s/n = 4.6</a:t>
              </a:r>
            </a:p>
          </p:txBody>
        </p:sp>
        <p:sp>
          <p:nvSpPr>
            <p:cNvPr id="23575" name="Rectangle 1047">
              <a:extLst>
                <a:ext uri="{FF2B5EF4-FFF2-40B4-BE49-F238E27FC236}">
                  <a16:creationId xmlns:a16="http://schemas.microsoft.com/office/drawing/2014/main" id="{297C510E-1285-4945-B83A-51175E88524F}"/>
                </a:ext>
              </a:extLst>
            </p:cNvPr>
            <p:cNvSpPr>
              <a:spLocks noChangeArrowheads="1"/>
            </p:cNvSpPr>
            <p:nvPr/>
          </p:nvSpPr>
          <p:spPr bwMode="auto">
            <a:xfrm>
              <a:off x="1314" y="2860"/>
              <a:ext cx="804"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latin typeface="Bookman Old Style" panose="02050604050505020204" pitchFamily="18" charset="0"/>
                </a:rPr>
                <a:t>0.003 µg</a:t>
              </a:r>
            </a:p>
            <a:p>
              <a:pPr algn="ctr"/>
              <a:r>
                <a:rPr lang="en-US" altLang="en-US" b="1">
                  <a:latin typeface="Bookman Old Style" panose="02050604050505020204" pitchFamily="18" charset="0"/>
                </a:rPr>
                <a:t>s/n = 3.5</a:t>
              </a:r>
            </a:p>
          </p:txBody>
        </p:sp>
        <p:sp>
          <p:nvSpPr>
            <p:cNvPr id="23576" name="Rectangle 1048">
              <a:extLst>
                <a:ext uri="{FF2B5EF4-FFF2-40B4-BE49-F238E27FC236}">
                  <a16:creationId xmlns:a16="http://schemas.microsoft.com/office/drawing/2014/main" id="{AAC8A9BC-AC61-3C48-A36E-E046CE135E91}"/>
                </a:ext>
              </a:extLst>
            </p:cNvPr>
            <p:cNvSpPr>
              <a:spLocks noChangeArrowheads="1"/>
            </p:cNvSpPr>
            <p:nvPr/>
          </p:nvSpPr>
          <p:spPr bwMode="auto">
            <a:xfrm>
              <a:off x="3182" y="2860"/>
              <a:ext cx="804"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latin typeface="Bookman Old Style" panose="02050604050505020204" pitchFamily="18" charset="0"/>
                </a:rPr>
                <a:t>0.001 µg</a:t>
              </a:r>
            </a:p>
            <a:p>
              <a:pPr algn="ctr"/>
              <a:r>
                <a:rPr lang="en-US" altLang="en-US" b="1">
                  <a:latin typeface="Bookman Old Style" panose="02050604050505020204" pitchFamily="18" charset="0"/>
                </a:rPr>
                <a:t>s/n = 3.2</a:t>
              </a:r>
            </a:p>
          </p:txBody>
        </p:sp>
        <p:sp>
          <p:nvSpPr>
            <p:cNvPr id="23577" name="Rectangle 1049">
              <a:extLst>
                <a:ext uri="{FF2B5EF4-FFF2-40B4-BE49-F238E27FC236}">
                  <a16:creationId xmlns:a16="http://schemas.microsoft.com/office/drawing/2014/main" id="{7962F269-C3F6-9D42-A7BA-32E3A56087C1}"/>
                </a:ext>
              </a:extLst>
            </p:cNvPr>
            <p:cNvSpPr>
              <a:spLocks noChangeArrowheads="1"/>
            </p:cNvSpPr>
            <p:nvPr/>
          </p:nvSpPr>
          <p:spPr bwMode="auto">
            <a:xfrm>
              <a:off x="5172" y="2870"/>
              <a:ext cx="456" cy="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latin typeface="Bookman Old Style" panose="02050604050505020204" pitchFamily="18" charset="0"/>
                </a:rPr>
                <a:t>auto</a:t>
              </a:r>
            </a:p>
            <a:p>
              <a:pPr algn="ctr" eaLnBrk="1" hangingPunct="1"/>
              <a:endParaRPr lang="en-US" altLang="en-US" b="1">
                <a:latin typeface="Bookman Old Style" panose="02050604050505020204" pitchFamily="18" charset="0"/>
              </a:endParaRPr>
            </a:p>
          </p:txBody>
        </p:sp>
      </p:grpSp>
    </p:spTree>
    <p:extLst>
      <p:ext uri="{BB962C8B-B14F-4D97-AF65-F5344CB8AC3E}">
        <p14:creationId xmlns:p14="http://schemas.microsoft.com/office/powerpoint/2010/main" val="319348155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11" name="Group 11">
            <a:extLst>
              <a:ext uri="{FF2B5EF4-FFF2-40B4-BE49-F238E27FC236}">
                <a16:creationId xmlns:a16="http://schemas.microsoft.com/office/drawing/2014/main" id="{589026A0-CE69-2741-80F4-63B644E05165}"/>
              </a:ext>
            </a:extLst>
          </p:cNvPr>
          <p:cNvGrpSpPr>
            <a:grpSpLocks/>
          </p:cNvGrpSpPr>
          <p:nvPr/>
        </p:nvGrpSpPr>
        <p:grpSpPr bwMode="auto">
          <a:xfrm>
            <a:off x="2992439" y="5464175"/>
            <a:ext cx="5773737" cy="376238"/>
            <a:chOff x="1285" y="3442"/>
            <a:chExt cx="3637" cy="237"/>
          </a:xfrm>
        </p:grpSpPr>
        <p:sp>
          <p:nvSpPr>
            <p:cNvPr id="25602" name="Rectangle 2">
              <a:extLst>
                <a:ext uri="{FF2B5EF4-FFF2-40B4-BE49-F238E27FC236}">
                  <a16:creationId xmlns:a16="http://schemas.microsoft.com/office/drawing/2014/main" id="{C490E628-9C99-AF47-88A8-3A9BDDEED1A3}"/>
                </a:ext>
              </a:extLst>
            </p:cNvPr>
            <p:cNvSpPr>
              <a:spLocks noChangeArrowheads="1"/>
            </p:cNvSpPr>
            <p:nvPr/>
          </p:nvSpPr>
          <p:spPr bwMode="auto">
            <a:xfrm>
              <a:off x="4705" y="3442"/>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8</a:t>
              </a:r>
            </a:p>
          </p:txBody>
        </p:sp>
        <p:sp>
          <p:nvSpPr>
            <p:cNvPr id="25603" name="Rectangle 3">
              <a:extLst>
                <a:ext uri="{FF2B5EF4-FFF2-40B4-BE49-F238E27FC236}">
                  <a16:creationId xmlns:a16="http://schemas.microsoft.com/office/drawing/2014/main" id="{0FA00A57-2E39-6F47-BFA2-53379169B0E1}"/>
                </a:ext>
              </a:extLst>
            </p:cNvPr>
            <p:cNvSpPr>
              <a:spLocks noChangeArrowheads="1"/>
            </p:cNvSpPr>
            <p:nvPr/>
          </p:nvSpPr>
          <p:spPr bwMode="auto">
            <a:xfrm>
              <a:off x="4273" y="3442"/>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7</a:t>
              </a:r>
            </a:p>
          </p:txBody>
        </p:sp>
        <p:sp>
          <p:nvSpPr>
            <p:cNvPr id="25604" name="Rectangle 4">
              <a:extLst>
                <a:ext uri="{FF2B5EF4-FFF2-40B4-BE49-F238E27FC236}">
                  <a16:creationId xmlns:a16="http://schemas.microsoft.com/office/drawing/2014/main" id="{5F19D8C8-66B2-1C49-BF0D-41B2F461A7D9}"/>
                </a:ext>
              </a:extLst>
            </p:cNvPr>
            <p:cNvSpPr>
              <a:spLocks noChangeArrowheads="1"/>
            </p:cNvSpPr>
            <p:nvPr/>
          </p:nvSpPr>
          <p:spPr bwMode="auto">
            <a:xfrm>
              <a:off x="3850" y="3442"/>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6</a:t>
              </a:r>
            </a:p>
          </p:txBody>
        </p:sp>
        <p:sp>
          <p:nvSpPr>
            <p:cNvPr id="25605" name="Rectangle 5">
              <a:extLst>
                <a:ext uri="{FF2B5EF4-FFF2-40B4-BE49-F238E27FC236}">
                  <a16:creationId xmlns:a16="http://schemas.microsoft.com/office/drawing/2014/main" id="{62D4540B-1C9F-7D4E-9162-A6112AD80BC9}"/>
                </a:ext>
              </a:extLst>
            </p:cNvPr>
            <p:cNvSpPr>
              <a:spLocks noChangeArrowheads="1"/>
            </p:cNvSpPr>
            <p:nvPr/>
          </p:nvSpPr>
          <p:spPr bwMode="auto">
            <a:xfrm>
              <a:off x="3427" y="3442"/>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5</a:t>
              </a:r>
            </a:p>
          </p:txBody>
        </p:sp>
        <p:sp>
          <p:nvSpPr>
            <p:cNvPr id="25606" name="Rectangle 6">
              <a:extLst>
                <a:ext uri="{FF2B5EF4-FFF2-40B4-BE49-F238E27FC236}">
                  <a16:creationId xmlns:a16="http://schemas.microsoft.com/office/drawing/2014/main" id="{AE1002F6-E8C5-E849-847C-58DBBEAE146A}"/>
                </a:ext>
              </a:extLst>
            </p:cNvPr>
            <p:cNvSpPr>
              <a:spLocks noChangeArrowheads="1"/>
            </p:cNvSpPr>
            <p:nvPr/>
          </p:nvSpPr>
          <p:spPr bwMode="auto">
            <a:xfrm>
              <a:off x="2995" y="3442"/>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4</a:t>
              </a:r>
            </a:p>
          </p:txBody>
        </p:sp>
        <p:sp>
          <p:nvSpPr>
            <p:cNvPr id="25607" name="Rectangle 7">
              <a:extLst>
                <a:ext uri="{FF2B5EF4-FFF2-40B4-BE49-F238E27FC236}">
                  <a16:creationId xmlns:a16="http://schemas.microsoft.com/office/drawing/2014/main" id="{6D7AC858-34D0-DD43-8FD5-A18BD1E26B76}"/>
                </a:ext>
              </a:extLst>
            </p:cNvPr>
            <p:cNvSpPr>
              <a:spLocks noChangeArrowheads="1"/>
            </p:cNvSpPr>
            <p:nvPr/>
          </p:nvSpPr>
          <p:spPr bwMode="auto">
            <a:xfrm>
              <a:off x="2563" y="3442"/>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3</a:t>
              </a:r>
            </a:p>
          </p:txBody>
        </p:sp>
        <p:sp>
          <p:nvSpPr>
            <p:cNvPr id="25608" name="Rectangle 8">
              <a:extLst>
                <a:ext uri="{FF2B5EF4-FFF2-40B4-BE49-F238E27FC236}">
                  <a16:creationId xmlns:a16="http://schemas.microsoft.com/office/drawing/2014/main" id="{409406D4-56BB-AC4F-A07A-BCA783CE37F5}"/>
                </a:ext>
              </a:extLst>
            </p:cNvPr>
            <p:cNvSpPr>
              <a:spLocks noChangeArrowheads="1"/>
            </p:cNvSpPr>
            <p:nvPr/>
          </p:nvSpPr>
          <p:spPr bwMode="auto">
            <a:xfrm>
              <a:off x="2140" y="3442"/>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2</a:t>
              </a:r>
            </a:p>
          </p:txBody>
        </p:sp>
        <p:sp>
          <p:nvSpPr>
            <p:cNvPr id="25609" name="Rectangle 9">
              <a:extLst>
                <a:ext uri="{FF2B5EF4-FFF2-40B4-BE49-F238E27FC236}">
                  <a16:creationId xmlns:a16="http://schemas.microsoft.com/office/drawing/2014/main" id="{10F1EF74-62CF-BF43-9008-6E3A3CBB0870}"/>
                </a:ext>
              </a:extLst>
            </p:cNvPr>
            <p:cNvSpPr>
              <a:spLocks noChangeArrowheads="1"/>
            </p:cNvSpPr>
            <p:nvPr/>
          </p:nvSpPr>
          <p:spPr bwMode="auto">
            <a:xfrm>
              <a:off x="1717" y="3442"/>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1</a:t>
              </a:r>
            </a:p>
          </p:txBody>
        </p:sp>
        <p:sp>
          <p:nvSpPr>
            <p:cNvPr id="25610" name="Rectangle 10">
              <a:extLst>
                <a:ext uri="{FF2B5EF4-FFF2-40B4-BE49-F238E27FC236}">
                  <a16:creationId xmlns:a16="http://schemas.microsoft.com/office/drawing/2014/main" id="{B2ED7EAD-9FB5-B54F-88C0-29ED85D606DC}"/>
                </a:ext>
              </a:extLst>
            </p:cNvPr>
            <p:cNvSpPr>
              <a:spLocks noChangeArrowheads="1"/>
            </p:cNvSpPr>
            <p:nvPr/>
          </p:nvSpPr>
          <p:spPr bwMode="auto">
            <a:xfrm>
              <a:off x="1285" y="3442"/>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0</a:t>
              </a:r>
            </a:p>
          </p:txBody>
        </p:sp>
      </p:grpSp>
      <p:grpSp>
        <p:nvGrpSpPr>
          <p:cNvPr id="25630" name="Group 30">
            <a:extLst>
              <a:ext uri="{FF2B5EF4-FFF2-40B4-BE49-F238E27FC236}">
                <a16:creationId xmlns:a16="http://schemas.microsoft.com/office/drawing/2014/main" id="{8D91429D-6304-C846-B56E-07F1A882A42E}"/>
              </a:ext>
            </a:extLst>
          </p:cNvPr>
          <p:cNvGrpSpPr>
            <a:grpSpLocks/>
          </p:cNvGrpSpPr>
          <p:nvPr/>
        </p:nvGrpSpPr>
        <p:grpSpPr bwMode="auto">
          <a:xfrm>
            <a:off x="3167063" y="5392738"/>
            <a:ext cx="5429250" cy="74612"/>
            <a:chOff x="1395" y="3397"/>
            <a:chExt cx="3420" cy="47"/>
          </a:xfrm>
        </p:grpSpPr>
        <p:sp>
          <p:nvSpPr>
            <p:cNvPr id="25612" name="Line 12">
              <a:extLst>
                <a:ext uri="{FF2B5EF4-FFF2-40B4-BE49-F238E27FC236}">
                  <a16:creationId xmlns:a16="http://schemas.microsoft.com/office/drawing/2014/main" id="{6F65FF73-CA9D-3B46-822A-7FCEE550ACC2}"/>
                </a:ext>
              </a:extLst>
            </p:cNvPr>
            <p:cNvSpPr>
              <a:spLocks noChangeShapeType="1"/>
            </p:cNvSpPr>
            <p:nvPr/>
          </p:nvSpPr>
          <p:spPr bwMode="auto">
            <a:xfrm flipV="1">
              <a:off x="1395" y="3397"/>
              <a:ext cx="0" cy="4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3" name="Line 13">
              <a:extLst>
                <a:ext uri="{FF2B5EF4-FFF2-40B4-BE49-F238E27FC236}">
                  <a16:creationId xmlns:a16="http://schemas.microsoft.com/office/drawing/2014/main" id="{FA0977B9-D776-3C44-9E49-B48A507BAFA8}"/>
                </a:ext>
              </a:extLst>
            </p:cNvPr>
            <p:cNvSpPr>
              <a:spLocks noChangeShapeType="1"/>
            </p:cNvSpPr>
            <p:nvPr/>
          </p:nvSpPr>
          <p:spPr bwMode="auto">
            <a:xfrm flipV="1">
              <a:off x="1611" y="3397"/>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4" name="Line 14">
              <a:extLst>
                <a:ext uri="{FF2B5EF4-FFF2-40B4-BE49-F238E27FC236}">
                  <a16:creationId xmlns:a16="http://schemas.microsoft.com/office/drawing/2014/main" id="{D1C2CFD0-3194-9D46-8260-18BE0C614CFA}"/>
                </a:ext>
              </a:extLst>
            </p:cNvPr>
            <p:cNvSpPr>
              <a:spLocks noChangeShapeType="1"/>
            </p:cNvSpPr>
            <p:nvPr/>
          </p:nvSpPr>
          <p:spPr bwMode="auto">
            <a:xfrm flipV="1">
              <a:off x="1827" y="3397"/>
              <a:ext cx="0" cy="4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5" name="Line 15">
              <a:extLst>
                <a:ext uri="{FF2B5EF4-FFF2-40B4-BE49-F238E27FC236}">
                  <a16:creationId xmlns:a16="http://schemas.microsoft.com/office/drawing/2014/main" id="{D6403178-22A6-3F42-B0BB-9FD97DD9ACC4}"/>
                </a:ext>
              </a:extLst>
            </p:cNvPr>
            <p:cNvSpPr>
              <a:spLocks noChangeShapeType="1"/>
            </p:cNvSpPr>
            <p:nvPr/>
          </p:nvSpPr>
          <p:spPr bwMode="auto">
            <a:xfrm flipV="1">
              <a:off x="2034" y="3397"/>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6" name="Line 16">
              <a:extLst>
                <a:ext uri="{FF2B5EF4-FFF2-40B4-BE49-F238E27FC236}">
                  <a16:creationId xmlns:a16="http://schemas.microsoft.com/office/drawing/2014/main" id="{42F24221-6A71-FB42-94AF-622BF252A54E}"/>
                </a:ext>
              </a:extLst>
            </p:cNvPr>
            <p:cNvSpPr>
              <a:spLocks noChangeShapeType="1"/>
            </p:cNvSpPr>
            <p:nvPr/>
          </p:nvSpPr>
          <p:spPr bwMode="auto">
            <a:xfrm flipV="1">
              <a:off x="2250" y="3397"/>
              <a:ext cx="0" cy="4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7" name="Line 17">
              <a:extLst>
                <a:ext uri="{FF2B5EF4-FFF2-40B4-BE49-F238E27FC236}">
                  <a16:creationId xmlns:a16="http://schemas.microsoft.com/office/drawing/2014/main" id="{52015B4A-13C7-C34A-BD24-E2E2DF436056}"/>
                </a:ext>
              </a:extLst>
            </p:cNvPr>
            <p:cNvSpPr>
              <a:spLocks noChangeShapeType="1"/>
            </p:cNvSpPr>
            <p:nvPr/>
          </p:nvSpPr>
          <p:spPr bwMode="auto">
            <a:xfrm flipV="1">
              <a:off x="2466" y="3397"/>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8" name="Line 18">
              <a:extLst>
                <a:ext uri="{FF2B5EF4-FFF2-40B4-BE49-F238E27FC236}">
                  <a16:creationId xmlns:a16="http://schemas.microsoft.com/office/drawing/2014/main" id="{39453389-FB40-A64D-8E71-E8BA2E3D7ECE}"/>
                </a:ext>
              </a:extLst>
            </p:cNvPr>
            <p:cNvSpPr>
              <a:spLocks noChangeShapeType="1"/>
            </p:cNvSpPr>
            <p:nvPr/>
          </p:nvSpPr>
          <p:spPr bwMode="auto">
            <a:xfrm flipV="1">
              <a:off x="2673" y="3397"/>
              <a:ext cx="0" cy="4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19" name="Line 19">
              <a:extLst>
                <a:ext uri="{FF2B5EF4-FFF2-40B4-BE49-F238E27FC236}">
                  <a16:creationId xmlns:a16="http://schemas.microsoft.com/office/drawing/2014/main" id="{6CD1EB32-A10F-C344-8FBE-0C08E88E5A1D}"/>
                </a:ext>
              </a:extLst>
            </p:cNvPr>
            <p:cNvSpPr>
              <a:spLocks noChangeShapeType="1"/>
            </p:cNvSpPr>
            <p:nvPr/>
          </p:nvSpPr>
          <p:spPr bwMode="auto">
            <a:xfrm flipV="1">
              <a:off x="2889" y="3397"/>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0" name="Line 20">
              <a:extLst>
                <a:ext uri="{FF2B5EF4-FFF2-40B4-BE49-F238E27FC236}">
                  <a16:creationId xmlns:a16="http://schemas.microsoft.com/office/drawing/2014/main" id="{505EB1D3-CBD3-D747-A429-32E56E6417D4}"/>
                </a:ext>
              </a:extLst>
            </p:cNvPr>
            <p:cNvSpPr>
              <a:spLocks noChangeShapeType="1"/>
            </p:cNvSpPr>
            <p:nvPr/>
          </p:nvSpPr>
          <p:spPr bwMode="auto">
            <a:xfrm flipV="1">
              <a:off x="3105" y="3397"/>
              <a:ext cx="0" cy="4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1" name="Line 21">
              <a:extLst>
                <a:ext uri="{FF2B5EF4-FFF2-40B4-BE49-F238E27FC236}">
                  <a16:creationId xmlns:a16="http://schemas.microsoft.com/office/drawing/2014/main" id="{DC34C10C-FE20-A743-857B-87D338649AEC}"/>
                </a:ext>
              </a:extLst>
            </p:cNvPr>
            <p:cNvSpPr>
              <a:spLocks noChangeShapeType="1"/>
            </p:cNvSpPr>
            <p:nvPr/>
          </p:nvSpPr>
          <p:spPr bwMode="auto">
            <a:xfrm flipV="1">
              <a:off x="3321" y="3397"/>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2" name="Line 22">
              <a:extLst>
                <a:ext uri="{FF2B5EF4-FFF2-40B4-BE49-F238E27FC236}">
                  <a16:creationId xmlns:a16="http://schemas.microsoft.com/office/drawing/2014/main" id="{87F7B890-3886-5F41-9C80-1B2FB436AC93}"/>
                </a:ext>
              </a:extLst>
            </p:cNvPr>
            <p:cNvSpPr>
              <a:spLocks noChangeShapeType="1"/>
            </p:cNvSpPr>
            <p:nvPr/>
          </p:nvSpPr>
          <p:spPr bwMode="auto">
            <a:xfrm flipV="1">
              <a:off x="3537" y="3397"/>
              <a:ext cx="0" cy="4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3" name="Line 23">
              <a:extLst>
                <a:ext uri="{FF2B5EF4-FFF2-40B4-BE49-F238E27FC236}">
                  <a16:creationId xmlns:a16="http://schemas.microsoft.com/office/drawing/2014/main" id="{7BD11A28-6128-5045-A86C-1613B0649232}"/>
                </a:ext>
              </a:extLst>
            </p:cNvPr>
            <p:cNvSpPr>
              <a:spLocks noChangeShapeType="1"/>
            </p:cNvSpPr>
            <p:nvPr/>
          </p:nvSpPr>
          <p:spPr bwMode="auto">
            <a:xfrm flipV="1">
              <a:off x="3744" y="3397"/>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4" name="Line 24">
              <a:extLst>
                <a:ext uri="{FF2B5EF4-FFF2-40B4-BE49-F238E27FC236}">
                  <a16:creationId xmlns:a16="http://schemas.microsoft.com/office/drawing/2014/main" id="{CA66F952-80E0-8544-9021-54FB483C346C}"/>
                </a:ext>
              </a:extLst>
            </p:cNvPr>
            <p:cNvSpPr>
              <a:spLocks noChangeShapeType="1"/>
            </p:cNvSpPr>
            <p:nvPr/>
          </p:nvSpPr>
          <p:spPr bwMode="auto">
            <a:xfrm flipV="1">
              <a:off x="3960" y="3397"/>
              <a:ext cx="0" cy="4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5" name="Line 25">
              <a:extLst>
                <a:ext uri="{FF2B5EF4-FFF2-40B4-BE49-F238E27FC236}">
                  <a16:creationId xmlns:a16="http://schemas.microsoft.com/office/drawing/2014/main" id="{332AAC8A-439B-8241-B465-7B7D6E1182FB}"/>
                </a:ext>
              </a:extLst>
            </p:cNvPr>
            <p:cNvSpPr>
              <a:spLocks noChangeShapeType="1"/>
            </p:cNvSpPr>
            <p:nvPr/>
          </p:nvSpPr>
          <p:spPr bwMode="auto">
            <a:xfrm flipV="1">
              <a:off x="4176" y="3397"/>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6" name="Line 26">
              <a:extLst>
                <a:ext uri="{FF2B5EF4-FFF2-40B4-BE49-F238E27FC236}">
                  <a16:creationId xmlns:a16="http://schemas.microsoft.com/office/drawing/2014/main" id="{BAF710FB-0D7A-AD4E-BAC6-6F52FA9FA230}"/>
                </a:ext>
              </a:extLst>
            </p:cNvPr>
            <p:cNvSpPr>
              <a:spLocks noChangeShapeType="1"/>
            </p:cNvSpPr>
            <p:nvPr/>
          </p:nvSpPr>
          <p:spPr bwMode="auto">
            <a:xfrm flipV="1">
              <a:off x="4383" y="3397"/>
              <a:ext cx="0" cy="4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7" name="Line 27">
              <a:extLst>
                <a:ext uri="{FF2B5EF4-FFF2-40B4-BE49-F238E27FC236}">
                  <a16:creationId xmlns:a16="http://schemas.microsoft.com/office/drawing/2014/main" id="{053047EF-B393-AB48-8FED-A50437202A21}"/>
                </a:ext>
              </a:extLst>
            </p:cNvPr>
            <p:cNvSpPr>
              <a:spLocks noChangeShapeType="1"/>
            </p:cNvSpPr>
            <p:nvPr/>
          </p:nvSpPr>
          <p:spPr bwMode="auto">
            <a:xfrm flipV="1">
              <a:off x="4599" y="3397"/>
              <a:ext cx="0" cy="3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8" name="Line 28">
              <a:extLst>
                <a:ext uri="{FF2B5EF4-FFF2-40B4-BE49-F238E27FC236}">
                  <a16:creationId xmlns:a16="http://schemas.microsoft.com/office/drawing/2014/main" id="{B57D0C20-91B9-AF47-B4C9-39CC79DE2BC7}"/>
                </a:ext>
              </a:extLst>
            </p:cNvPr>
            <p:cNvSpPr>
              <a:spLocks noChangeShapeType="1"/>
            </p:cNvSpPr>
            <p:nvPr/>
          </p:nvSpPr>
          <p:spPr bwMode="auto">
            <a:xfrm flipV="1">
              <a:off x="4815" y="3397"/>
              <a:ext cx="0" cy="4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29" name="Line 29">
              <a:extLst>
                <a:ext uri="{FF2B5EF4-FFF2-40B4-BE49-F238E27FC236}">
                  <a16:creationId xmlns:a16="http://schemas.microsoft.com/office/drawing/2014/main" id="{F251BC8D-2020-AD44-99E5-8CE702117C8E}"/>
                </a:ext>
              </a:extLst>
            </p:cNvPr>
            <p:cNvSpPr>
              <a:spLocks noChangeShapeType="1"/>
            </p:cNvSpPr>
            <p:nvPr/>
          </p:nvSpPr>
          <p:spPr bwMode="auto">
            <a:xfrm>
              <a:off x="1404" y="3404"/>
              <a:ext cx="340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635" name="Group 35">
            <a:extLst>
              <a:ext uri="{FF2B5EF4-FFF2-40B4-BE49-F238E27FC236}">
                <a16:creationId xmlns:a16="http://schemas.microsoft.com/office/drawing/2014/main" id="{E559ACDA-118E-3F4B-981B-5C0C32F48525}"/>
              </a:ext>
            </a:extLst>
          </p:cNvPr>
          <p:cNvGrpSpPr>
            <a:grpSpLocks/>
          </p:cNvGrpSpPr>
          <p:nvPr/>
        </p:nvGrpSpPr>
        <p:grpSpPr bwMode="auto">
          <a:xfrm>
            <a:off x="2806700" y="688975"/>
            <a:ext cx="344488" cy="4935538"/>
            <a:chOff x="1168" y="434"/>
            <a:chExt cx="217" cy="3109"/>
          </a:xfrm>
        </p:grpSpPr>
        <p:sp>
          <p:nvSpPr>
            <p:cNvPr id="25631" name="Rectangle 31">
              <a:extLst>
                <a:ext uri="{FF2B5EF4-FFF2-40B4-BE49-F238E27FC236}">
                  <a16:creationId xmlns:a16="http://schemas.microsoft.com/office/drawing/2014/main" id="{4B50E24C-F966-0344-B7D4-97937BB668F4}"/>
                </a:ext>
              </a:extLst>
            </p:cNvPr>
            <p:cNvSpPr>
              <a:spLocks noChangeArrowheads="1"/>
            </p:cNvSpPr>
            <p:nvPr/>
          </p:nvSpPr>
          <p:spPr bwMode="auto">
            <a:xfrm>
              <a:off x="1168" y="3306"/>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2</a:t>
              </a:r>
            </a:p>
          </p:txBody>
        </p:sp>
        <p:sp>
          <p:nvSpPr>
            <p:cNvPr id="25632" name="Rectangle 32">
              <a:extLst>
                <a:ext uri="{FF2B5EF4-FFF2-40B4-BE49-F238E27FC236}">
                  <a16:creationId xmlns:a16="http://schemas.microsoft.com/office/drawing/2014/main" id="{090E5751-D7DC-7E4D-981A-1D3B5C2C8EB5}"/>
                </a:ext>
              </a:extLst>
            </p:cNvPr>
            <p:cNvSpPr>
              <a:spLocks noChangeArrowheads="1"/>
            </p:cNvSpPr>
            <p:nvPr/>
          </p:nvSpPr>
          <p:spPr bwMode="auto">
            <a:xfrm>
              <a:off x="1168" y="2346"/>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3</a:t>
              </a:r>
            </a:p>
          </p:txBody>
        </p:sp>
        <p:sp>
          <p:nvSpPr>
            <p:cNvPr id="25633" name="Rectangle 33">
              <a:extLst>
                <a:ext uri="{FF2B5EF4-FFF2-40B4-BE49-F238E27FC236}">
                  <a16:creationId xmlns:a16="http://schemas.microsoft.com/office/drawing/2014/main" id="{1AEF9F59-2384-3A4A-8097-0B4B7B0077CC}"/>
                </a:ext>
              </a:extLst>
            </p:cNvPr>
            <p:cNvSpPr>
              <a:spLocks noChangeArrowheads="1"/>
            </p:cNvSpPr>
            <p:nvPr/>
          </p:nvSpPr>
          <p:spPr bwMode="auto">
            <a:xfrm>
              <a:off x="1168" y="1394"/>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4</a:t>
              </a:r>
            </a:p>
          </p:txBody>
        </p:sp>
        <p:sp>
          <p:nvSpPr>
            <p:cNvPr id="25634" name="Rectangle 34">
              <a:extLst>
                <a:ext uri="{FF2B5EF4-FFF2-40B4-BE49-F238E27FC236}">
                  <a16:creationId xmlns:a16="http://schemas.microsoft.com/office/drawing/2014/main" id="{2460BC48-FF0B-3A4B-AAFC-4924475307AE}"/>
                </a:ext>
              </a:extLst>
            </p:cNvPr>
            <p:cNvSpPr>
              <a:spLocks noChangeArrowheads="1"/>
            </p:cNvSpPr>
            <p:nvPr/>
          </p:nvSpPr>
          <p:spPr bwMode="auto">
            <a:xfrm>
              <a:off x="1168" y="434"/>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5</a:t>
              </a:r>
            </a:p>
          </p:txBody>
        </p:sp>
      </p:grpSp>
      <p:grpSp>
        <p:nvGrpSpPr>
          <p:cNvPr id="25644" name="Group 44">
            <a:extLst>
              <a:ext uri="{FF2B5EF4-FFF2-40B4-BE49-F238E27FC236}">
                <a16:creationId xmlns:a16="http://schemas.microsoft.com/office/drawing/2014/main" id="{8C0E5881-2544-5242-BE25-92CC69892687}"/>
              </a:ext>
            </a:extLst>
          </p:cNvPr>
          <p:cNvGrpSpPr>
            <a:grpSpLocks/>
          </p:cNvGrpSpPr>
          <p:nvPr/>
        </p:nvGrpSpPr>
        <p:grpSpPr bwMode="auto">
          <a:xfrm>
            <a:off x="3098801" y="833438"/>
            <a:ext cx="80963" cy="4583112"/>
            <a:chOff x="1352" y="525"/>
            <a:chExt cx="51" cy="2887"/>
          </a:xfrm>
        </p:grpSpPr>
        <p:sp>
          <p:nvSpPr>
            <p:cNvPr id="25636" name="Line 36">
              <a:extLst>
                <a:ext uri="{FF2B5EF4-FFF2-40B4-BE49-F238E27FC236}">
                  <a16:creationId xmlns:a16="http://schemas.microsoft.com/office/drawing/2014/main" id="{EFD13BDD-BF9D-F24F-8C1A-3BB7DBA96E20}"/>
                </a:ext>
              </a:extLst>
            </p:cNvPr>
            <p:cNvSpPr>
              <a:spLocks noChangeShapeType="1"/>
            </p:cNvSpPr>
            <p:nvPr/>
          </p:nvSpPr>
          <p:spPr bwMode="auto">
            <a:xfrm flipH="1">
              <a:off x="1352" y="3404"/>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37" name="Line 37">
              <a:extLst>
                <a:ext uri="{FF2B5EF4-FFF2-40B4-BE49-F238E27FC236}">
                  <a16:creationId xmlns:a16="http://schemas.microsoft.com/office/drawing/2014/main" id="{5E4EBB2C-548A-524D-86C1-FBE545F9A82C}"/>
                </a:ext>
              </a:extLst>
            </p:cNvPr>
            <p:cNvSpPr>
              <a:spLocks noChangeShapeType="1"/>
            </p:cNvSpPr>
            <p:nvPr/>
          </p:nvSpPr>
          <p:spPr bwMode="auto">
            <a:xfrm flipH="1">
              <a:off x="1370" y="2924"/>
              <a:ext cx="3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38" name="Line 38">
              <a:extLst>
                <a:ext uri="{FF2B5EF4-FFF2-40B4-BE49-F238E27FC236}">
                  <a16:creationId xmlns:a16="http://schemas.microsoft.com/office/drawing/2014/main" id="{1A8FB7F2-875F-134D-BDE0-C64010CF4D6A}"/>
                </a:ext>
              </a:extLst>
            </p:cNvPr>
            <p:cNvSpPr>
              <a:spLocks noChangeShapeType="1"/>
            </p:cNvSpPr>
            <p:nvPr/>
          </p:nvSpPr>
          <p:spPr bwMode="auto">
            <a:xfrm flipH="1">
              <a:off x="1352" y="2444"/>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39" name="Line 39">
              <a:extLst>
                <a:ext uri="{FF2B5EF4-FFF2-40B4-BE49-F238E27FC236}">
                  <a16:creationId xmlns:a16="http://schemas.microsoft.com/office/drawing/2014/main" id="{80A2DE39-32DA-AC48-83E1-FF20D6CA75B3}"/>
                </a:ext>
              </a:extLst>
            </p:cNvPr>
            <p:cNvSpPr>
              <a:spLocks noChangeShapeType="1"/>
            </p:cNvSpPr>
            <p:nvPr/>
          </p:nvSpPr>
          <p:spPr bwMode="auto">
            <a:xfrm flipH="1">
              <a:off x="1370" y="1964"/>
              <a:ext cx="3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0" name="Line 40">
              <a:extLst>
                <a:ext uri="{FF2B5EF4-FFF2-40B4-BE49-F238E27FC236}">
                  <a16:creationId xmlns:a16="http://schemas.microsoft.com/office/drawing/2014/main" id="{C3FD9331-054C-7841-8229-5307CC10255D}"/>
                </a:ext>
              </a:extLst>
            </p:cNvPr>
            <p:cNvSpPr>
              <a:spLocks noChangeShapeType="1"/>
            </p:cNvSpPr>
            <p:nvPr/>
          </p:nvSpPr>
          <p:spPr bwMode="auto">
            <a:xfrm flipH="1">
              <a:off x="1352" y="1492"/>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1" name="Line 41">
              <a:extLst>
                <a:ext uri="{FF2B5EF4-FFF2-40B4-BE49-F238E27FC236}">
                  <a16:creationId xmlns:a16="http://schemas.microsoft.com/office/drawing/2014/main" id="{4908C825-000E-4E45-8DA8-C40BE8843DF8}"/>
                </a:ext>
              </a:extLst>
            </p:cNvPr>
            <p:cNvSpPr>
              <a:spLocks noChangeShapeType="1"/>
            </p:cNvSpPr>
            <p:nvPr/>
          </p:nvSpPr>
          <p:spPr bwMode="auto">
            <a:xfrm flipH="1">
              <a:off x="1370" y="1012"/>
              <a:ext cx="3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2" name="Line 42">
              <a:extLst>
                <a:ext uri="{FF2B5EF4-FFF2-40B4-BE49-F238E27FC236}">
                  <a16:creationId xmlns:a16="http://schemas.microsoft.com/office/drawing/2014/main" id="{2961E5BD-0411-494F-A6A5-8539EEA301F1}"/>
                </a:ext>
              </a:extLst>
            </p:cNvPr>
            <p:cNvSpPr>
              <a:spLocks noChangeShapeType="1"/>
            </p:cNvSpPr>
            <p:nvPr/>
          </p:nvSpPr>
          <p:spPr bwMode="auto">
            <a:xfrm flipH="1">
              <a:off x="1352" y="532"/>
              <a:ext cx="5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3" name="Line 43">
              <a:extLst>
                <a:ext uri="{FF2B5EF4-FFF2-40B4-BE49-F238E27FC236}">
                  <a16:creationId xmlns:a16="http://schemas.microsoft.com/office/drawing/2014/main" id="{7126B68F-E94F-A548-8195-B60ED98A165E}"/>
                </a:ext>
              </a:extLst>
            </p:cNvPr>
            <p:cNvSpPr>
              <a:spLocks noChangeShapeType="1"/>
            </p:cNvSpPr>
            <p:nvPr/>
          </p:nvSpPr>
          <p:spPr bwMode="auto">
            <a:xfrm flipV="1">
              <a:off x="1395" y="525"/>
              <a:ext cx="0" cy="288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5645" name="Rectangle 45">
            <a:extLst>
              <a:ext uri="{FF2B5EF4-FFF2-40B4-BE49-F238E27FC236}">
                <a16:creationId xmlns:a16="http://schemas.microsoft.com/office/drawing/2014/main" id="{3A1C0E35-A04A-9547-B2DE-EF7963241A83}"/>
              </a:ext>
            </a:extLst>
          </p:cNvPr>
          <p:cNvSpPr>
            <a:spLocks noChangeArrowheads="1"/>
          </p:cNvSpPr>
          <p:nvPr/>
        </p:nvSpPr>
        <p:spPr bwMode="auto">
          <a:xfrm>
            <a:off x="3173413" y="844550"/>
            <a:ext cx="5416550" cy="454660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6" name="Line 46">
            <a:extLst>
              <a:ext uri="{FF2B5EF4-FFF2-40B4-BE49-F238E27FC236}">
                <a16:creationId xmlns:a16="http://schemas.microsoft.com/office/drawing/2014/main" id="{8BD42A3E-6203-364A-BA78-FBB53F4D8DC7}"/>
              </a:ext>
            </a:extLst>
          </p:cNvPr>
          <p:cNvSpPr>
            <a:spLocks noChangeShapeType="1"/>
          </p:cNvSpPr>
          <p:nvPr/>
        </p:nvSpPr>
        <p:spPr bwMode="auto">
          <a:xfrm>
            <a:off x="3867151" y="4764088"/>
            <a:ext cx="658813" cy="5318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7" name="Line 47">
            <a:extLst>
              <a:ext uri="{FF2B5EF4-FFF2-40B4-BE49-F238E27FC236}">
                <a16:creationId xmlns:a16="http://schemas.microsoft.com/office/drawing/2014/main" id="{77284F3A-614E-7C41-A116-732777256B18}"/>
              </a:ext>
            </a:extLst>
          </p:cNvPr>
          <p:cNvSpPr>
            <a:spLocks noChangeShapeType="1"/>
          </p:cNvSpPr>
          <p:nvPr/>
        </p:nvSpPr>
        <p:spPr bwMode="auto">
          <a:xfrm>
            <a:off x="3867151" y="4764088"/>
            <a:ext cx="658813" cy="5318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8" name="Oval 48">
            <a:extLst>
              <a:ext uri="{FF2B5EF4-FFF2-40B4-BE49-F238E27FC236}">
                <a16:creationId xmlns:a16="http://schemas.microsoft.com/office/drawing/2014/main" id="{B975C985-D05B-DC49-9DF4-80C01A1D0394}"/>
              </a:ext>
            </a:extLst>
          </p:cNvPr>
          <p:cNvSpPr>
            <a:spLocks noChangeArrowheads="1"/>
          </p:cNvSpPr>
          <p:nvPr/>
        </p:nvSpPr>
        <p:spPr bwMode="auto">
          <a:xfrm>
            <a:off x="3816351" y="4718050"/>
            <a:ext cx="73025" cy="6350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49" name="Line 49">
            <a:extLst>
              <a:ext uri="{FF2B5EF4-FFF2-40B4-BE49-F238E27FC236}">
                <a16:creationId xmlns:a16="http://schemas.microsoft.com/office/drawing/2014/main" id="{61BC0282-00E4-984B-9729-83E3B17A0CDF}"/>
              </a:ext>
            </a:extLst>
          </p:cNvPr>
          <p:cNvSpPr>
            <a:spLocks noChangeShapeType="1"/>
          </p:cNvSpPr>
          <p:nvPr/>
        </p:nvSpPr>
        <p:spPr bwMode="auto">
          <a:xfrm flipV="1">
            <a:off x="4538663" y="4865688"/>
            <a:ext cx="658812" cy="4556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0" name="Line 50">
            <a:extLst>
              <a:ext uri="{FF2B5EF4-FFF2-40B4-BE49-F238E27FC236}">
                <a16:creationId xmlns:a16="http://schemas.microsoft.com/office/drawing/2014/main" id="{7F2BC7CA-8C5A-FD47-AC74-F1C6367734DB}"/>
              </a:ext>
            </a:extLst>
          </p:cNvPr>
          <p:cNvSpPr>
            <a:spLocks noChangeShapeType="1"/>
          </p:cNvSpPr>
          <p:nvPr/>
        </p:nvSpPr>
        <p:spPr bwMode="auto">
          <a:xfrm flipV="1">
            <a:off x="4538663" y="4865688"/>
            <a:ext cx="658812" cy="4556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1" name="Oval 51">
            <a:extLst>
              <a:ext uri="{FF2B5EF4-FFF2-40B4-BE49-F238E27FC236}">
                <a16:creationId xmlns:a16="http://schemas.microsoft.com/office/drawing/2014/main" id="{6000A58F-54C2-DA40-B1E3-B04128E72802}"/>
              </a:ext>
            </a:extLst>
          </p:cNvPr>
          <p:cNvSpPr>
            <a:spLocks noChangeArrowheads="1"/>
          </p:cNvSpPr>
          <p:nvPr/>
        </p:nvSpPr>
        <p:spPr bwMode="auto">
          <a:xfrm>
            <a:off x="4487864" y="5264150"/>
            <a:ext cx="73025" cy="6350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2" name="Line 52">
            <a:extLst>
              <a:ext uri="{FF2B5EF4-FFF2-40B4-BE49-F238E27FC236}">
                <a16:creationId xmlns:a16="http://schemas.microsoft.com/office/drawing/2014/main" id="{EF3CCACE-0E38-D54C-A1C3-1AB7150BB9BF}"/>
              </a:ext>
            </a:extLst>
          </p:cNvPr>
          <p:cNvSpPr>
            <a:spLocks noChangeShapeType="1"/>
          </p:cNvSpPr>
          <p:nvPr/>
        </p:nvSpPr>
        <p:spPr bwMode="auto">
          <a:xfrm flipV="1">
            <a:off x="5218113" y="2300288"/>
            <a:ext cx="658812" cy="25892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3" name="Line 53">
            <a:extLst>
              <a:ext uri="{FF2B5EF4-FFF2-40B4-BE49-F238E27FC236}">
                <a16:creationId xmlns:a16="http://schemas.microsoft.com/office/drawing/2014/main" id="{3C6F985C-EDE8-E647-B117-16CE0B68C26B}"/>
              </a:ext>
            </a:extLst>
          </p:cNvPr>
          <p:cNvSpPr>
            <a:spLocks noChangeShapeType="1"/>
          </p:cNvSpPr>
          <p:nvPr/>
        </p:nvSpPr>
        <p:spPr bwMode="auto">
          <a:xfrm flipV="1">
            <a:off x="5218113" y="2300288"/>
            <a:ext cx="658812" cy="25892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4" name="Oval 54">
            <a:extLst>
              <a:ext uri="{FF2B5EF4-FFF2-40B4-BE49-F238E27FC236}">
                <a16:creationId xmlns:a16="http://schemas.microsoft.com/office/drawing/2014/main" id="{ABE64160-BF8E-564A-831D-F213800E24C7}"/>
              </a:ext>
            </a:extLst>
          </p:cNvPr>
          <p:cNvSpPr>
            <a:spLocks noChangeArrowheads="1"/>
          </p:cNvSpPr>
          <p:nvPr/>
        </p:nvSpPr>
        <p:spPr bwMode="auto">
          <a:xfrm>
            <a:off x="5159376" y="4845050"/>
            <a:ext cx="73025" cy="6350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5" name="Line 55">
            <a:extLst>
              <a:ext uri="{FF2B5EF4-FFF2-40B4-BE49-F238E27FC236}">
                <a16:creationId xmlns:a16="http://schemas.microsoft.com/office/drawing/2014/main" id="{FDF4D2F9-1F16-814B-A17A-393D21FC2FA8}"/>
              </a:ext>
            </a:extLst>
          </p:cNvPr>
          <p:cNvSpPr>
            <a:spLocks noChangeShapeType="1"/>
          </p:cNvSpPr>
          <p:nvPr/>
        </p:nvSpPr>
        <p:spPr bwMode="auto">
          <a:xfrm flipV="1">
            <a:off x="5894388" y="1474788"/>
            <a:ext cx="673100" cy="8620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6" name="Line 56">
            <a:extLst>
              <a:ext uri="{FF2B5EF4-FFF2-40B4-BE49-F238E27FC236}">
                <a16:creationId xmlns:a16="http://schemas.microsoft.com/office/drawing/2014/main" id="{7FD28712-B071-1F41-968A-2E3D697021D3}"/>
              </a:ext>
            </a:extLst>
          </p:cNvPr>
          <p:cNvSpPr>
            <a:spLocks noChangeShapeType="1"/>
          </p:cNvSpPr>
          <p:nvPr/>
        </p:nvSpPr>
        <p:spPr bwMode="auto">
          <a:xfrm flipV="1">
            <a:off x="5894388" y="1474788"/>
            <a:ext cx="673100" cy="8620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7" name="Oval 57">
            <a:extLst>
              <a:ext uri="{FF2B5EF4-FFF2-40B4-BE49-F238E27FC236}">
                <a16:creationId xmlns:a16="http://schemas.microsoft.com/office/drawing/2014/main" id="{4AF96B6C-9507-024E-BAAD-262D3EC1502D}"/>
              </a:ext>
            </a:extLst>
          </p:cNvPr>
          <p:cNvSpPr>
            <a:spLocks noChangeArrowheads="1"/>
          </p:cNvSpPr>
          <p:nvPr/>
        </p:nvSpPr>
        <p:spPr bwMode="auto">
          <a:xfrm>
            <a:off x="5845176" y="2279650"/>
            <a:ext cx="73025" cy="6350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8" name="Line 58">
            <a:extLst>
              <a:ext uri="{FF2B5EF4-FFF2-40B4-BE49-F238E27FC236}">
                <a16:creationId xmlns:a16="http://schemas.microsoft.com/office/drawing/2014/main" id="{DA945771-ED83-3848-AF23-70A53680DE05}"/>
              </a:ext>
            </a:extLst>
          </p:cNvPr>
          <p:cNvSpPr>
            <a:spLocks noChangeShapeType="1"/>
          </p:cNvSpPr>
          <p:nvPr/>
        </p:nvSpPr>
        <p:spPr bwMode="auto">
          <a:xfrm>
            <a:off x="6581776" y="1506538"/>
            <a:ext cx="644525" cy="1889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59" name="Line 59">
            <a:extLst>
              <a:ext uri="{FF2B5EF4-FFF2-40B4-BE49-F238E27FC236}">
                <a16:creationId xmlns:a16="http://schemas.microsoft.com/office/drawing/2014/main" id="{E0FEF605-82A0-084A-BADE-9B537DCA7262}"/>
              </a:ext>
            </a:extLst>
          </p:cNvPr>
          <p:cNvSpPr>
            <a:spLocks noChangeShapeType="1"/>
          </p:cNvSpPr>
          <p:nvPr/>
        </p:nvSpPr>
        <p:spPr bwMode="auto">
          <a:xfrm>
            <a:off x="6581776" y="1506538"/>
            <a:ext cx="644525" cy="1889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60" name="Oval 60">
            <a:extLst>
              <a:ext uri="{FF2B5EF4-FFF2-40B4-BE49-F238E27FC236}">
                <a16:creationId xmlns:a16="http://schemas.microsoft.com/office/drawing/2014/main" id="{89547FFB-3F2C-524F-8CE7-4E6D58E05869}"/>
              </a:ext>
            </a:extLst>
          </p:cNvPr>
          <p:cNvSpPr>
            <a:spLocks noChangeArrowheads="1"/>
          </p:cNvSpPr>
          <p:nvPr/>
        </p:nvSpPr>
        <p:spPr bwMode="auto">
          <a:xfrm>
            <a:off x="6530976" y="1454150"/>
            <a:ext cx="73025" cy="6350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61" name="Line 61">
            <a:extLst>
              <a:ext uri="{FF2B5EF4-FFF2-40B4-BE49-F238E27FC236}">
                <a16:creationId xmlns:a16="http://schemas.microsoft.com/office/drawing/2014/main" id="{C4B1E749-0FB8-004C-86A6-BDB9BB763EE7}"/>
              </a:ext>
            </a:extLst>
          </p:cNvPr>
          <p:cNvSpPr>
            <a:spLocks noChangeShapeType="1"/>
          </p:cNvSpPr>
          <p:nvPr/>
        </p:nvSpPr>
        <p:spPr bwMode="auto">
          <a:xfrm>
            <a:off x="7261226" y="1716088"/>
            <a:ext cx="644525" cy="15097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62" name="Line 62">
            <a:extLst>
              <a:ext uri="{FF2B5EF4-FFF2-40B4-BE49-F238E27FC236}">
                <a16:creationId xmlns:a16="http://schemas.microsoft.com/office/drawing/2014/main" id="{EBF12C38-E5F8-DE49-8D17-17D66A762583}"/>
              </a:ext>
            </a:extLst>
          </p:cNvPr>
          <p:cNvSpPr>
            <a:spLocks noChangeShapeType="1"/>
          </p:cNvSpPr>
          <p:nvPr/>
        </p:nvSpPr>
        <p:spPr bwMode="auto">
          <a:xfrm>
            <a:off x="7261226" y="1716088"/>
            <a:ext cx="644525" cy="15097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63" name="Oval 63">
            <a:extLst>
              <a:ext uri="{FF2B5EF4-FFF2-40B4-BE49-F238E27FC236}">
                <a16:creationId xmlns:a16="http://schemas.microsoft.com/office/drawing/2014/main" id="{57582BF6-9D57-0F47-86D7-7246949267C9}"/>
              </a:ext>
            </a:extLst>
          </p:cNvPr>
          <p:cNvSpPr>
            <a:spLocks noChangeArrowheads="1"/>
          </p:cNvSpPr>
          <p:nvPr/>
        </p:nvSpPr>
        <p:spPr bwMode="auto">
          <a:xfrm>
            <a:off x="7202489" y="1670050"/>
            <a:ext cx="73025" cy="6350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64" name="Line 64">
            <a:extLst>
              <a:ext uri="{FF2B5EF4-FFF2-40B4-BE49-F238E27FC236}">
                <a16:creationId xmlns:a16="http://schemas.microsoft.com/office/drawing/2014/main" id="{0CB9D051-DB70-8743-91D4-6FAE644121CE}"/>
              </a:ext>
            </a:extLst>
          </p:cNvPr>
          <p:cNvSpPr>
            <a:spLocks noChangeShapeType="1"/>
          </p:cNvSpPr>
          <p:nvPr/>
        </p:nvSpPr>
        <p:spPr bwMode="auto">
          <a:xfrm>
            <a:off x="7924800" y="3252788"/>
            <a:ext cx="673100" cy="3413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65" name="Line 65">
            <a:extLst>
              <a:ext uri="{FF2B5EF4-FFF2-40B4-BE49-F238E27FC236}">
                <a16:creationId xmlns:a16="http://schemas.microsoft.com/office/drawing/2014/main" id="{2E0FDAFC-3445-5045-92B1-95F856D19C80}"/>
              </a:ext>
            </a:extLst>
          </p:cNvPr>
          <p:cNvSpPr>
            <a:spLocks noChangeShapeType="1"/>
          </p:cNvSpPr>
          <p:nvPr/>
        </p:nvSpPr>
        <p:spPr bwMode="auto">
          <a:xfrm>
            <a:off x="7924800" y="3252788"/>
            <a:ext cx="673100" cy="34131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66" name="Oval 66">
            <a:extLst>
              <a:ext uri="{FF2B5EF4-FFF2-40B4-BE49-F238E27FC236}">
                <a16:creationId xmlns:a16="http://schemas.microsoft.com/office/drawing/2014/main" id="{ED5501A8-9F6E-B747-A4BD-44990E631204}"/>
              </a:ext>
            </a:extLst>
          </p:cNvPr>
          <p:cNvSpPr>
            <a:spLocks noChangeArrowheads="1"/>
          </p:cNvSpPr>
          <p:nvPr/>
        </p:nvSpPr>
        <p:spPr bwMode="auto">
          <a:xfrm>
            <a:off x="7874001" y="3206750"/>
            <a:ext cx="73025" cy="6350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67" name="Oval 67">
            <a:extLst>
              <a:ext uri="{FF2B5EF4-FFF2-40B4-BE49-F238E27FC236}">
                <a16:creationId xmlns:a16="http://schemas.microsoft.com/office/drawing/2014/main" id="{A15D4E79-4604-B94C-ACA6-B1F80B0FD6FA}"/>
              </a:ext>
            </a:extLst>
          </p:cNvPr>
          <p:cNvSpPr>
            <a:spLocks noChangeArrowheads="1"/>
          </p:cNvSpPr>
          <p:nvPr/>
        </p:nvSpPr>
        <p:spPr bwMode="auto">
          <a:xfrm>
            <a:off x="8559801" y="3562350"/>
            <a:ext cx="73025" cy="6350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668" name="Rectangle 68">
            <a:extLst>
              <a:ext uri="{FF2B5EF4-FFF2-40B4-BE49-F238E27FC236}">
                <a16:creationId xmlns:a16="http://schemas.microsoft.com/office/drawing/2014/main" id="{164AB69A-9208-B945-9BB3-497BA905299D}"/>
              </a:ext>
            </a:extLst>
          </p:cNvPr>
          <p:cNvSpPr>
            <a:spLocks noChangeArrowheads="1"/>
          </p:cNvSpPr>
          <p:nvPr/>
        </p:nvSpPr>
        <p:spPr bwMode="auto">
          <a:xfrm>
            <a:off x="4592639" y="5854701"/>
            <a:ext cx="214312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b="1">
                <a:solidFill>
                  <a:srgbClr val="000000"/>
                </a:solidFill>
                <a:latin typeface="Bookman Old Style" panose="02050604050505020204" pitchFamily="18" charset="0"/>
              </a:rPr>
              <a:t>Dilution</a:t>
            </a:r>
          </a:p>
        </p:txBody>
      </p:sp>
      <p:sp>
        <p:nvSpPr>
          <p:cNvPr id="25669" name="Rectangle 69">
            <a:extLst>
              <a:ext uri="{FF2B5EF4-FFF2-40B4-BE49-F238E27FC236}">
                <a16:creationId xmlns:a16="http://schemas.microsoft.com/office/drawing/2014/main" id="{B397F008-CDF9-1B45-B9E2-1D2570393431}"/>
              </a:ext>
            </a:extLst>
          </p:cNvPr>
          <p:cNvSpPr>
            <a:spLocks noChangeArrowheads="1"/>
          </p:cNvSpPr>
          <p:nvPr/>
        </p:nvSpPr>
        <p:spPr bwMode="auto">
          <a:xfrm rot="16200000">
            <a:off x="183350" y="3121405"/>
            <a:ext cx="3776676"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b="1">
                <a:solidFill>
                  <a:srgbClr val="000000"/>
                </a:solidFill>
                <a:latin typeface="Bookman Old Style" panose="02050604050505020204" pitchFamily="18" charset="0"/>
              </a:rPr>
              <a:t>Signal to Noise</a:t>
            </a:r>
          </a:p>
        </p:txBody>
      </p:sp>
      <p:sp>
        <p:nvSpPr>
          <p:cNvPr id="25670" name="Rectangle 70">
            <a:extLst>
              <a:ext uri="{FF2B5EF4-FFF2-40B4-BE49-F238E27FC236}">
                <a16:creationId xmlns:a16="http://schemas.microsoft.com/office/drawing/2014/main" id="{986EF332-9FFE-B44E-A511-1D62A35C29A2}"/>
              </a:ext>
            </a:extLst>
          </p:cNvPr>
          <p:cNvSpPr>
            <a:spLocks noChangeArrowheads="1"/>
          </p:cNvSpPr>
          <p:nvPr/>
        </p:nvSpPr>
        <p:spPr bwMode="auto">
          <a:xfrm>
            <a:off x="5978526" y="989014"/>
            <a:ext cx="94577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DD0806"/>
                </a:solidFill>
                <a:latin typeface="Bookman Old Style" panose="02050604050505020204" pitchFamily="18" charset="0"/>
              </a:rPr>
              <a:t>TITER</a:t>
            </a:r>
          </a:p>
        </p:txBody>
      </p:sp>
    </p:spTree>
    <p:extLst>
      <p:ext uri="{BB962C8B-B14F-4D97-AF65-F5344CB8AC3E}">
        <p14:creationId xmlns:p14="http://schemas.microsoft.com/office/powerpoint/2010/main" val="314780674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703" name="Group 55">
            <a:extLst>
              <a:ext uri="{FF2B5EF4-FFF2-40B4-BE49-F238E27FC236}">
                <a16:creationId xmlns:a16="http://schemas.microsoft.com/office/drawing/2014/main" id="{1344B301-9B78-7544-8D75-E86527AC65F6}"/>
              </a:ext>
            </a:extLst>
          </p:cNvPr>
          <p:cNvGrpSpPr>
            <a:grpSpLocks/>
          </p:cNvGrpSpPr>
          <p:nvPr/>
        </p:nvGrpSpPr>
        <p:grpSpPr bwMode="auto">
          <a:xfrm>
            <a:off x="4691064" y="1568451"/>
            <a:ext cx="2511425" cy="2430463"/>
            <a:chOff x="2355" y="988"/>
            <a:chExt cx="1582" cy="1531"/>
          </a:xfrm>
        </p:grpSpPr>
        <p:sp>
          <p:nvSpPr>
            <p:cNvPr id="27650" name="Line 2">
              <a:extLst>
                <a:ext uri="{FF2B5EF4-FFF2-40B4-BE49-F238E27FC236}">
                  <a16:creationId xmlns:a16="http://schemas.microsoft.com/office/drawing/2014/main" id="{8B7B040A-B5C5-5444-9E9E-849179856813}"/>
                </a:ext>
              </a:extLst>
            </p:cNvPr>
            <p:cNvSpPr>
              <a:spLocks noChangeShapeType="1"/>
            </p:cNvSpPr>
            <p:nvPr/>
          </p:nvSpPr>
          <p:spPr bwMode="auto">
            <a:xfrm>
              <a:off x="2364" y="2378"/>
              <a:ext cx="149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Line 3">
              <a:extLst>
                <a:ext uri="{FF2B5EF4-FFF2-40B4-BE49-F238E27FC236}">
                  <a16:creationId xmlns:a16="http://schemas.microsoft.com/office/drawing/2014/main" id="{2D0A6DEF-BF63-C94F-84BD-6E8FEC71EAA2}"/>
                </a:ext>
              </a:extLst>
            </p:cNvPr>
            <p:cNvSpPr>
              <a:spLocks noChangeShapeType="1"/>
            </p:cNvSpPr>
            <p:nvPr/>
          </p:nvSpPr>
          <p:spPr bwMode="auto">
            <a:xfrm flipV="1">
              <a:off x="2358" y="2369"/>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2" name="Line 4">
              <a:extLst>
                <a:ext uri="{FF2B5EF4-FFF2-40B4-BE49-F238E27FC236}">
                  <a16:creationId xmlns:a16="http://schemas.microsoft.com/office/drawing/2014/main" id="{D19B63DF-98F7-2048-B4D4-D3D686C6F5D2}"/>
                </a:ext>
              </a:extLst>
            </p:cNvPr>
            <p:cNvSpPr>
              <a:spLocks noChangeShapeType="1"/>
            </p:cNvSpPr>
            <p:nvPr/>
          </p:nvSpPr>
          <p:spPr bwMode="auto">
            <a:xfrm flipV="1">
              <a:off x="2473"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3" name="Line 5">
              <a:extLst>
                <a:ext uri="{FF2B5EF4-FFF2-40B4-BE49-F238E27FC236}">
                  <a16:creationId xmlns:a16="http://schemas.microsoft.com/office/drawing/2014/main" id="{4A5251B8-7FF7-D74B-963E-D3F99DB69E55}"/>
                </a:ext>
              </a:extLst>
            </p:cNvPr>
            <p:cNvSpPr>
              <a:spLocks noChangeShapeType="1"/>
            </p:cNvSpPr>
            <p:nvPr/>
          </p:nvSpPr>
          <p:spPr bwMode="auto">
            <a:xfrm flipV="1">
              <a:off x="2539"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 name="Line 6">
              <a:extLst>
                <a:ext uri="{FF2B5EF4-FFF2-40B4-BE49-F238E27FC236}">
                  <a16:creationId xmlns:a16="http://schemas.microsoft.com/office/drawing/2014/main" id="{3AEBC410-26FA-2F45-B760-76213ABBE482}"/>
                </a:ext>
              </a:extLst>
            </p:cNvPr>
            <p:cNvSpPr>
              <a:spLocks noChangeShapeType="1"/>
            </p:cNvSpPr>
            <p:nvPr/>
          </p:nvSpPr>
          <p:spPr bwMode="auto">
            <a:xfrm flipV="1">
              <a:off x="2581"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5" name="Line 7">
              <a:extLst>
                <a:ext uri="{FF2B5EF4-FFF2-40B4-BE49-F238E27FC236}">
                  <a16:creationId xmlns:a16="http://schemas.microsoft.com/office/drawing/2014/main" id="{1470E51B-117A-2A45-BE73-3539C030CB6D}"/>
                </a:ext>
              </a:extLst>
            </p:cNvPr>
            <p:cNvSpPr>
              <a:spLocks noChangeShapeType="1"/>
            </p:cNvSpPr>
            <p:nvPr/>
          </p:nvSpPr>
          <p:spPr bwMode="auto">
            <a:xfrm flipV="1">
              <a:off x="2621"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6" name="Line 8">
              <a:extLst>
                <a:ext uri="{FF2B5EF4-FFF2-40B4-BE49-F238E27FC236}">
                  <a16:creationId xmlns:a16="http://schemas.microsoft.com/office/drawing/2014/main" id="{E22BBD42-D81E-9E4A-AAE6-C0C30D7E9E01}"/>
                </a:ext>
              </a:extLst>
            </p:cNvPr>
            <p:cNvSpPr>
              <a:spLocks noChangeShapeType="1"/>
            </p:cNvSpPr>
            <p:nvPr/>
          </p:nvSpPr>
          <p:spPr bwMode="auto">
            <a:xfrm flipV="1">
              <a:off x="2652"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7" name="Line 9">
              <a:extLst>
                <a:ext uri="{FF2B5EF4-FFF2-40B4-BE49-F238E27FC236}">
                  <a16:creationId xmlns:a16="http://schemas.microsoft.com/office/drawing/2014/main" id="{958FD69B-CAD6-9140-9488-24A1B9767C02}"/>
                </a:ext>
              </a:extLst>
            </p:cNvPr>
            <p:cNvSpPr>
              <a:spLocks noChangeShapeType="1"/>
            </p:cNvSpPr>
            <p:nvPr/>
          </p:nvSpPr>
          <p:spPr bwMode="auto">
            <a:xfrm flipV="1">
              <a:off x="2678"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8" name="Line 10">
              <a:extLst>
                <a:ext uri="{FF2B5EF4-FFF2-40B4-BE49-F238E27FC236}">
                  <a16:creationId xmlns:a16="http://schemas.microsoft.com/office/drawing/2014/main" id="{B1AF9F3F-2B93-5B48-A3E5-DA518D75B1C0}"/>
                </a:ext>
              </a:extLst>
            </p:cNvPr>
            <p:cNvSpPr>
              <a:spLocks noChangeShapeType="1"/>
            </p:cNvSpPr>
            <p:nvPr/>
          </p:nvSpPr>
          <p:spPr bwMode="auto">
            <a:xfrm flipV="1">
              <a:off x="2699"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 name="Line 11">
              <a:extLst>
                <a:ext uri="{FF2B5EF4-FFF2-40B4-BE49-F238E27FC236}">
                  <a16:creationId xmlns:a16="http://schemas.microsoft.com/office/drawing/2014/main" id="{AC845966-BFF9-FF4E-BAF2-26380BB1667F}"/>
                </a:ext>
              </a:extLst>
            </p:cNvPr>
            <p:cNvSpPr>
              <a:spLocks noChangeShapeType="1"/>
            </p:cNvSpPr>
            <p:nvPr/>
          </p:nvSpPr>
          <p:spPr bwMode="auto">
            <a:xfrm flipV="1">
              <a:off x="2718"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 name="Line 12">
              <a:extLst>
                <a:ext uri="{FF2B5EF4-FFF2-40B4-BE49-F238E27FC236}">
                  <a16:creationId xmlns:a16="http://schemas.microsoft.com/office/drawing/2014/main" id="{8408F6D5-4538-BD45-9FB5-FD9D8006282C}"/>
                </a:ext>
              </a:extLst>
            </p:cNvPr>
            <p:cNvSpPr>
              <a:spLocks noChangeShapeType="1"/>
            </p:cNvSpPr>
            <p:nvPr/>
          </p:nvSpPr>
          <p:spPr bwMode="auto">
            <a:xfrm flipV="1">
              <a:off x="2733"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1" name="Line 13">
              <a:extLst>
                <a:ext uri="{FF2B5EF4-FFF2-40B4-BE49-F238E27FC236}">
                  <a16:creationId xmlns:a16="http://schemas.microsoft.com/office/drawing/2014/main" id="{FB54DEC5-B344-4B4C-882F-7AE0FE349013}"/>
                </a:ext>
              </a:extLst>
            </p:cNvPr>
            <p:cNvSpPr>
              <a:spLocks noChangeShapeType="1"/>
            </p:cNvSpPr>
            <p:nvPr/>
          </p:nvSpPr>
          <p:spPr bwMode="auto">
            <a:xfrm flipV="1">
              <a:off x="2733" y="2369"/>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2" name="Rectangle 14">
              <a:extLst>
                <a:ext uri="{FF2B5EF4-FFF2-40B4-BE49-F238E27FC236}">
                  <a16:creationId xmlns:a16="http://schemas.microsoft.com/office/drawing/2014/main" id="{B8078C91-280A-AE42-8DF6-D1915F88E50C}"/>
                </a:ext>
              </a:extLst>
            </p:cNvPr>
            <p:cNvSpPr>
              <a:spLocks noChangeArrowheads="1"/>
            </p:cNvSpPr>
            <p:nvPr/>
          </p:nvSpPr>
          <p:spPr bwMode="auto">
            <a:xfrm>
              <a:off x="2595"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663" name="Rectangle 15">
              <a:extLst>
                <a:ext uri="{FF2B5EF4-FFF2-40B4-BE49-F238E27FC236}">
                  <a16:creationId xmlns:a16="http://schemas.microsoft.com/office/drawing/2014/main" id="{A1D39CDE-6D80-2941-B789-E1E761615A80}"/>
                </a:ext>
              </a:extLst>
            </p:cNvPr>
            <p:cNvSpPr>
              <a:spLocks noChangeArrowheads="1"/>
            </p:cNvSpPr>
            <p:nvPr/>
          </p:nvSpPr>
          <p:spPr bwMode="auto">
            <a:xfrm>
              <a:off x="2653" y="2374"/>
              <a:ext cx="152"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b="1">
                  <a:solidFill>
                    <a:srgbClr val="004E47"/>
                  </a:solidFill>
                  <a:latin typeface="Bookman Old Style" panose="02050604050505020204" pitchFamily="18" charset="0"/>
                </a:rPr>
                <a:t>1</a:t>
              </a:r>
            </a:p>
          </p:txBody>
        </p:sp>
        <p:sp>
          <p:nvSpPr>
            <p:cNvPr id="27664" name="Line 16">
              <a:extLst>
                <a:ext uri="{FF2B5EF4-FFF2-40B4-BE49-F238E27FC236}">
                  <a16:creationId xmlns:a16="http://schemas.microsoft.com/office/drawing/2014/main" id="{689EF37D-1E90-A041-945D-6A6F129D8AF3}"/>
                </a:ext>
              </a:extLst>
            </p:cNvPr>
            <p:cNvSpPr>
              <a:spLocks noChangeShapeType="1"/>
            </p:cNvSpPr>
            <p:nvPr/>
          </p:nvSpPr>
          <p:spPr bwMode="auto">
            <a:xfrm flipV="1">
              <a:off x="2851"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5" name="Line 17">
              <a:extLst>
                <a:ext uri="{FF2B5EF4-FFF2-40B4-BE49-F238E27FC236}">
                  <a16:creationId xmlns:a16="http://schemas.microsoft.com/office/drawing/2014/main" id="{0736055B-0520-754B-98E9-78F686C18941}"/>
                </a:ext>
              </a:extLst>
            </p:cNvPr>
            <p:cNvSpPr>
              <a:spLocks noChangeShapeType="1"/>
            </p:cNvSpPr>
            <p:nvPr/>
          </p:nvSpPr>
          <p:spPr bwMode="auto">
            <a:xfrm flipV="1">
              <a:off x="2917"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6" name="Line 18">
              <a:extLst>
                <a:ext uri="{FF2B5EF4-FFF2-40B4-BE49-F238E27FC236}">
                  <a16:creationId xmlns:a16="http://schemas.microsoft.com/office/drawing/2014/main" id="{582EF28F-EB5E-EB48-9BC0-2692A384A6C2}"/>
                </a:ext>
              </a:extLst>
            </p:cNvPr>
            <p:cNvSpPr>
              <a:spLocks noChangeShapeType="1"/>
            </p:cNvSpPr>
            <p:nvPr/>
          </p:nvSpPr>
          <p:spPr bwMode="auto">
            <a:xfrm flipV="1">
              <a:off x="2957"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7" name="Line 19">
              <a:extLst>
                <a:ext uri="{FF2B5EF4-FFF2-40B4-BE49-F238E27FC236}">
                  <a16:creationId xmlns:a16="http://schemas.microsoft.com/office/drawing/2014/main" id="{F8AEEFD9-D9CC-504A-8671-A71E7F8097D0}"/>
                </a:ext>
              </a:extLst>
            </p:cNvPr>
            <p:cNvSpPr>
              <a:spLocks noChangeShapeType="1"/>
            </p:cNvSpPr>
            <p:nvPr/>
          </p:nvSpPr>
          <p:spPr bwMode="auto">
            <a:xfrm flipV="1">
              <a:off x="2996"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8" name="Line 20">
              <a:extLst>
                <a:ext uri="{FF2B5EF4-FFF2-40B4-BE49-F238E27FC236}">
                  <a16:creationId xmlns:a16="http://schemas.microsoft.com/office/drawing/2014/main" id="{E5ABCC11-5CD9-4142-8652-DBF848D387BE}"/>
                </a:ext>
              </a:extLst>
            </p:cNvPr>
            <p:cNvSpPr>
              <a:spLocks noChangeShapeType="1"/>
            </p:cNvSpPr>
            <p:nvPr/>
          </p:nvSpPr>
          <p:spPr bwMode="auto">
            <a:xfrm flipV="1">
              <a:off x="3027"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9" name="Line 21">
              <a:extLst>
                <a:ext uri="{FF2B5EF4-FFF2-40B4-BE49-F238E27FC236}">
                  <a16:creationId xmlns:a16="http://schemas.microsoft.com/office/drawing/2014/main" id="{7E22F9E0-F7B5-1249-85BF-F84F5FA53D57}"/>
                </a:ext>
              </a:extLst>
            </p:cNvPr>
            <p:cNvSpPr>
              <a:spLocks noChangeShapeType="1"/>
            </p:cNvSpPr>
            <p:nvPr/>
          </p:nvSpPr>
          <p:spPr bwMode="auto">
            <a:xfrm flipV="1">
              <a:off x="3051"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0" name="Line 22">
              <a:extLst>
                <a:ext uri="{FF2B5EF4-FFF2-40B4-BE49-F238E27FC236}">
                  <a16:creationId xmlns:a16="http://schemas.microsoft.com/office/drawing/2014/main" id="{17E1F605-24D4-3A47-B0AC-051F3B66947B}"/>
                </a:ext>
              </a:extLst>
            </p:cNvPr>
            <p:cNvSpPr>
              <a:spLocks noChangeShapeType="1"/>
            </p:cNvSpPr>
            <p:nvPr/>
          </p:nvSpPr>
          <p:spPr bwMode="auto">
            <a:xfrm flipV="1">
              <a:off x="3072"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1" name="Line 23">
              <a:extLst>
                <a:ext uri="{FF2B5EF4-FFF2-40B4-BE49-F238E27FC236}">
                  <a16:creationId xmlns:a16="http://schemas.microsoft.com/office/drawing/2014/main" id="{FF0A4F8B-16FE-F74A-9ADF-4C2EED4C8125}"/>
                </a:ext>
              </a:extLst>
            </p:cNvPr>
            <p:cNvSpPr>
              <a:spLocks noChangeShapeType="1"/>
            </p:cNvSpPr>
            <p:nvPr/>
          </p:nvSpPr>
          <p:spPr bwMode="auto">
            <a:xfrm flipV="1">
              <a:off x="3092"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2" name="Line 24">
              <a:extLst>
                <a:ext uri="{FF2B5EF4-FFF2-40B4-BE49-F238E27FC236}">
                  <a16:creationId xmlns:a16="http://schemas.microsoft.com/office/drawing/2014/main" id="{A5FF2695-42A7-CB4B-9DE2-9CF30B60B493}"/>
                </a:ext>
              </a:extLst>
            </p:cNvPr>
            <p:cNvSpPr>
              <a:spLocks noChangeShapeType="1"/>
            </p:cNvSpPr>
            <p:nvPr/>
          </p:nvSpPr>
          <p:spPr bwMode="auto">
            <a:xfrm flipV="1">
              <a:off x="3111"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3" name="Line 25">
              <a:extLst>
                <a:ext uri="{FF2B5EF4-FFF2-40B4-BE49-F238E27FC236}">
                  <a16:creationId xmlns:a16="http://schemas.microsoft.com/office/drawing/2014/main" id="{F8783294-120E-F447-9510-7683A3310805}"/>
                </a:ext>
              </a:extLst>
            </p:cNvPr>
            <p:cNvSpPr>
              <a:spLocks noChangeShapeType="1"/>
            </p:cNvSpPr>
            <p:nvPr/>
          </p:nvSpPr>
          <p:spPr bwMode="auto">
            <a:xfrm flipV="1">
              <a:off x="3111" y="2369"/>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4" name="Rectangle 26">
              <a:extLst>
                <a:ext uri="{FF2B5EF4-FFF2-40B4-BE49-F238E27FC236}">
                  <a16:creationId xmlns:a16="http://schemas.microsoft.com/office/drawing/2014/main" id="{B6D3AEC7-9C5F-324F-95AF-BE4767A26E1B}"/>
                </a:ext>
              </a:extLst>
            </p:cNvPr>
            <p:cNvSpPr>
              <a:spLocks noChangeArrowheads="1"/>
            </p:cNvSpPr>
            <p:nvPr/>
          </p:nvSpPr>
          <p:spPr bwMode="auto">
            <a:xfrm>
              <a:off x="2973"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675" name="Rectangle 27">
              <a:extLst>
                <a:ext uri="{FF2B5EF4-FFF2-40B4-BE49-F238E27FC236}">
                  <a16:creationId xmlns:a16="http://schemas.microsoft.com/office/drawing/2014/main" id="{F9B717DE-A4AD-BE4F-89FB-2016D77E9F97}"/>
                </a:ext>
              </a:extLst>
            </p:cNvPr>
            <p:cNvSpPr>
              <a:spLocks noChangeArrowheads="1"/>
            </p:cNvSpPr>
            <p:nvPr/>
          </p:nvSpPr>
          <p:spPr bwMode="auto">
            <a:xfrm>
              <a:off x="3030" y="2374"/>
              <a:ext cx="152"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b="1">
                  <a:solidFill>
                    <a:srgbClr val="004E47"/>
                  </a:solidFill>
                  <a:latin typeface="Bookman Old Style" panose="02050604050505020204" pitchFamily="18" charset="0"/>
                </a:rPr>
                <a:t>2</a:t>
              </a:r>
            </a:p>
          </p:txBody>
        </p:sp>
        <p:sp>
          <p:nvSpPr>
            <p:cNvPr id="27676" name="Line 28">
              <a:extLst>
                <a:ext uri="{FF2B5EF4-FFF2-40B4-BE49-F238E27FC236}">
                  <a16:creationId xmlns:a16="http://schemas.microsoft.com/office/drawing/2014/main" id="{812FD92E-09D9-7640-9DD7-152FA98A703B}"/>
                </a:ext>
              </a:extLst>
            </p:cNvPr>
            <p:cNvSpPr>
              <a:spLocks noChangeShapeType="1"/>
            </p:cNvSpPr>
            <p:nvPr/>
          </p:nvSpPr>
          <p:spPr bwMode="auto">
            <a:xfrm flipV="1">
              <a:off x="3224"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7" name="Line 29">
              <a:extLst>
                <a:ext uri="{FF2B5EF4-FFF2-40B4-BE49-F238E27FC236}">
                  <a16:creationId xmlns:a16="http://schemas.microsoft.com/office/drawing/2014/main" id="{1F2A1A9B-CD2E-C74E-B2EB-5950162638D0}"/>
                </a:ext>
              </a:extLst>
            </p:cNvPr>
            <p:cNvSpPr>
              <a:spLocks noChangeShapeType="1"/>
            </p:cNvSpPr>
            <p:nvPr/>
          </p:nvSpPr>
          <p:spPr bwMode="auto">
            <a:xfrm flipV="1">
              <a:off x="3292"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8" name="Line 30">
              <a:extLst>
                <a:ext uri="{FF2B5EF4-FFF2-40B4-BE49-F238E27FC236}">
                  <a16:creationId xmlns:a16="http://schemas.microsoft.com/office/drawing/2014/main" id="{25206FB0-4FB0-5C49-8958-6AAFEA5EC2CD}"/>
                </a:ext>
              </a:extLst>
            </p:cNvPr>
            <p:cNvSpPr>
              <a:spLocks noChangeShapeType="1"/>
            </p:cNvSpPr>
            <p:nvPr/>
          </p:nvSpPr>
          <p:spPr bwMode="auto">
            <a:xfrm flipV="1">
              <a:off x="3337"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79" name="Line 31">
              <a:extLst>
                <a:ext uri="{FF2B5EF4-FFF2-40B4-BE49-F238E27FC236}">
                  <a16:creationId xmlns:a16="http://schemas.microsoft.com/office/drawing/2014/main" id="{2F13F727-3E2E-EA46-A04B-03E62E07C242}"/>
                </a:ext>
              </a:extLst>
            </p:cNvPr>
            <p:cNvSpPr>
              <a:spLocks noChangeShapeType="1"/>
            </p:cNvSpPr>
            <p:nvPr/>
          </p:nvSpPr>
          <p:spPr bwMode="auto">
            <a:xfrm flipV="1">
              <a:off x="3372"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0" name="Line 32">
              <a:extLst>
                <a:ext uri="{FF2B5EF4-FFF2-40B4-BE49-F238E27FC236}">
                  <a16:creationId xmlns:a16="http://schemas.microsoft.com/office/drawing/2014/main" id="{EBE80A66-004F-404C-9E90-E6B89E484BBB}"/>
                </a:ext>
              </a:extLst>
            </p:cNvPr>
            <p:cNvSpPr>
              <a:spLocks noChangeShapeType="1"/>
            </p:cNvSpPr>
            <p:nvPr/>
          </p:nvSpPr>
          <p:spPr bwMode="auto">
            <a:xfrm flipV="1">
              <a:off x="3403"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1" name="Line 33">
              <a:extLst>
                <a:ext uri="{FF2B5EF4-FFF2-40B4-BE49-F238E27FC236}">
                  <a16:creationId xmlns:a16="http://schemas.microsoft.com/office/drawing/2014/main" id="{5970219A-35CD-E94B-AFE0-CAB72A8B0688}"/>
                </a:ext>
              </a:extLst>
            </p:cNvPr>
            <p:cNvSpPr>
              <a:spLocks noChangeShapeType="1"/>
            </p:cNvSpPr>
            <p:nvPr/>
          </p:nvSpPr>
          <p:spPr bwMode="auto">
            <a:xfrm flipV="1">
              <a:off x="3427"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2" name="Line 34">
              <a:extLst>
                <a:ext uri="{FF2B5EF4-FFF2-40B4-BE49-F238E27FC236}">
                  <a16:creationId xmlns:a16="http://schemas.microsoft.com/office/drawing/2014/main" id="{A650C279-F330-0F46-AD81-AAB0DF8C1EA4}"/>
                </a:ext>
              </a:extLst>
            </p:cNvPr>
            <p:cNvSpPr>
              <a:spLocks noChangeShapeType="1"/>
            </p:cNvSpPr>
            <p:nvPr/>
          </p:nvSpPr>
          <p:spPr bwMode="auto">
            <a:xfrm flipV="1">
              <a:off x="3448"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3" name="Line 35">
              <a:extLst>
                <a:ext uri="{FF2B5EF4-FFF2-40B4-BE49-F238E27FC236}">
                  <a16:creationId xmlns:a16="http://schemas.microsoft.com/office/drawing/2014/main" id="{94C54BBA-3C9F-D043-9A38-D2A207178BD5}"/>
                </a:ext>
              </a:extLst>
            </p:cNvPr>
            <p:cNvSpPr>
              <a:spLocks noChangeShapeType="1"/>
            </p:cNvSpPr>
            <p:nvPr/>
          </p:nvSpPr>
          <p:spPr bwMode="auto">
            <a:xfrm flipV="1">
              <a:off x="3471"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4" name="Line 36">
              <a:extLst>
                <a:ext uri="{FF2B5EF4-FFF2-40B4-BE49-F238E27FC236}">
                  <a16:creationId xmlns:a16="http://schemas.microsoft.com/office/drawing/2014/main" id="{AC24881F-9491-C144-8BB2-3D81428D0F3A}"/>
                </a:ext>
              </a:extLst>
            </p:cNvPr>
            <p:cNvSpPr>
              <a:spLocks noChangeShapeType="1"/>
            </p:cNvSpPr>
            <p:nvPr/>
          </p:nvSpPr>
          <p:spPr bwMode="auto">
            <a:xfrm flipV="1">
              <a:off x="3488"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5" name="Line 37">
              <a:extLst>
                <a:ext uri="{FF2B5EF4-FFF2-40B4-BE49-F238E27FC236}">
                  <a16:creationId xmlns:a16="http://schemas.microsoft.com/office/drawing/2014/main" id="{ED3EA511-DAB2-D143-9B10-FE7D6CAF87DF}"/>
                </a:ext>
              </a:extLst>
            </p:cNvPr>
            <p:cNvSpPr>
              <a:spLocks noChangeShapeType="1"/>
            </p:cNvSpPr>
            <p:nvPr/>
          </p:nvSpPr>
          <p:spPr bwMode="auto">
            <a:xfrm flipV="1">
              <a:off x="3488" y="2369"/>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6" name="Rectangle 38">
              <a:extLst>
                <a:ext uri="{FF2B5EF4-FFF2-40B4-BE49-F238E27FC236}">
                  <a16:creationId xmlns:a16="http://schemas.microsoft.com/office/drawing/2014/main" id="{E8943ACD-A69E-E34D-A6CF-0F1CBD1524A1}"/>
                </a:ext>
              </a:extLst>
            </p:cNvPr>
            <p:cNvSpPr>
              <a:spLocks noChangeArrowheads="1"/>
            </p:cNvSpPr>
            <p:nvPr/>
          </p:nvSpPr>
          <p:spPr bwMode="auto">
            <a:xfrm>
              <a:off x="3347"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687" name="Rectangle 39">
              <a:extLst>
                <a:ext uri="{FF2B5EF4-FFF2-40B4-BE49-F238E27FC236}">
                  <a16:creationId xmlns:a16="http://schemas.microsoft.com/office/drawing/2014/main" id="{BC011C5C-508B-3046-8035-D0A87B77A67E}"/>
                </a:ext>
              </a:extLst>
            </p:cNvPr>
            <p:cNvSpPr>
              <a:spLocks noChangeArrowheads="1"/>
            </p:cNvSpPr>
            <p:nvPr/>
          </p:nvSpPr>
          <p:spPr bwMode="auto">
            <a:xfrm>
              <a:off x="3409" y="2374"/>
              <a:ext cx="152"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b="1">
                  <a:solidFill>
                    <a:srgbClr val="004E47"/>
                  </a:solidFill>
                  <a:latin typeface="Bookman Old Style" panose="02050604050505020204" pitchFamily="18" charset="0"/>
                </a:rPr>
                <a:t>3</a:t>
              </a:r>
            </a:p>
          </p:txBody>
        </p:sp>
        <p:sp>
          <p:nvSpPr>
            <p:cNvPr id="27688" name="Line 40">
              <a:extLst>
                <a:ext uri="{FF2B5EF4-FFF2-40B4-BE49-F238E27FC236}">
                  <a16:creationId xmlns:a16="http://schemas.microsoft.com/office/drawing/2014/main" id="{E84AF737-209B-2844-B259-6838389E2155}"/>
                </a:ext>
              </a:extLst>
            </p:cNvPr>
            <p:cNvSpPr>
              <a:spLocks noChangeShapeType="1"/>
            </p:cNvSpPr>
            <p:nvPr/>
          </p:nvSpPr>
          <p:spPr bwMode="auto">
            <a:xfrm flipV="1">
              <a:off x="3600"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89" name="Line 41">
              <a:extLst>
                <a:ext uri="{FF2B5EF4-FFF2-40B4-BE49-F238E27FC236}">
                  <a16:creationId xmlns:a16="http://schemas.microsoft.com/office/drawing/2014/main" id="{692F50F9-7E84-9A4F-8FEE-1F3D2A35B161}"/>
                </a:ext>
              </a:extLst>
            </p:cNvPr>
            <p:cNvSpPr>
              <a:spLocks noChangeShapeType="1"/>
            </p:cNvSpPr>
            <p:nvPr/>
          </p:nvSpPr>
          <p:spPr bwMode="auto">
            <a:xfrm flipV="1">
              <a:off x="3669"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0" name="Line 42">
              <a:extLst>
                <a:ext uri="{FF2B5EF4-FFF2-40B4-BE49-F238E27FC236}">
                  <a16:creationId xmlns:a16="http://schemas.microsoft.com/office/drawing/2014/main" id="{60CE755E-1575-FB4A-9039-5AC98DB4F224}"/>
                </a:ext>
              </a:extLst>
            </p:cNvPr>
            <p:cNvSpPr>
              <a:spLocks noChangeShapeType="1"/>
            </p:cNvSpPr>
            <p:nvPr/>
          </p:nvSpPr>
          <p:spPr bwMode="auto">
            <a:xfrm flipV="1">
              <a:off x="3713"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1" name="Line 43">
              <a:extLst>
                <a:ext uri="{FF2B5EF4-FFF2-40B4-BE49-F238E27FC236}">
                  <a16:creationId xmlns:a16="http://schemas.microsoft.com/office/drawing/2014/main" id="{326596F8-B2D8-DF48-9161-05699513A258}"/>
                </a:ext>
              </a:extLst>
            </p:cNvPr>
            <p:cNvSpPr>
              <a:spLocks noChangeShapeType="1"/>
            </p:cNvSpPr>
            <p:nvPr/>
          </p:nvSpPr>
          <p:spPr bwMode="auto">
            <a:xfrm flipV="1">
              <a:off x="3750"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2" name="Line 44">
              <a:extLst>
                <a:ext uri="{FF2B5EF4-FFF2-40B4-BE49-F238E27FC236}">
                  <a16:creationId xmlns:a16="http://schemas.microsoft.com/office/drawing/2014/main" id="{A620CC4E-34A6-734F-B19A-A19632806ADD}"/>
                </a:ext>
              </a:extLst>
            </p:cNvPr>
            <p:cNvSpPr>
              <a:spLocks noChangeShapeType="1"/>
            </p:cNvSpPr>
            <p:nvPr/>
          </p:nvSpPr>
          <p:spPr bwMode="auto">
            <a:xfrm flipV="1">
              <a:off x="3781"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3" name="Line 45">
              <a:extLst>
                <a:ext uri="{FF2B5EF4-FFF2-40B4-BE49-F238E27FC236}">
                  <a16:creationId xmlns:a16="http://schemas.microsoft.com/office/drawing/2014/main" id="{64F05751-8B9E-9C47-A4A7-63D5ED41BE93}"/>
                </a:ext>
              </a:extLst>
            </p:cNvPr>
            <p:cNvSpPr>
              <a:spLocks noChangeShapeType="1"/>
            </p:cNvSpPr>
            <p:nvPr/>
          </p:nvSpPr>
          <p:spPr bwMode="auto">
            <a:xfrm flipV="1">
              <a:off x="3807"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4" name="Line 46">
              <a:extLst>
                <a:ext uri="{FF2B5EF4-FFF2-40B4-BE49-F238E27FC236}">
                  <a16:creationId xmlns:a16="http://schemas.microsoft.com/office/drawing/2014/main" id="{ACD37958-F630-8B4F-BFE8-E7609A74BD32}"/>
                </a:ext>
              </a:extLst>
            </p:cNvPr>
            <p:cNvSpPr>
              <a:spLocks noChangeShapeType="1"/>
            </p:cNvSpPr>
            <p:nvPr/>
          </p:nvSpPr>
          <p:spPr bwMode="auto">
            <a:xfrm flipV="1">
              <a:off x="3824"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5" name="Line 47">
              <a:extLst>
                <a:ext uri="{FF2B5EF4-FFF2-40B4-BE49-F238E27FC236}">
                  <a16:creationId xmlns:a16="http://schemas.microsoft.com/office/drawing/2014/main" id="{F2B4A8FC-E4A9-5A46-B51D-D45EAC48CBE7}"/>
                </a:ext>
              </a:extLst>
            </p:cNvPr>
            <p:cNvSpPr>
              <a:spLocks noChangeShapeType="1"/>
            </p:cNvSpPr>
            <p:nvPr/>
          </p:nvSpPr>
          <p:spPr bwMode="auto">
            <a:xfrm flipV="1">
              <a:off x="3848"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6" name="Line 48">
              <a:extLst>
                <a:ext uri="{FF2B5EF4-FFF2-40B4-BE49-F238E27FC236}">
                  <a16:creationId xmlns:a16="http://schemas.microsoft.com/office/drawing/2014/main" id="{1CDB5150-921C-7745-9D1F-7BC6D748FB17}"/>
                </a:ext>
              </a:extLst>
            </p:cNvPr>
            <p:cNvSpPr>
              <a:spLocks noChangeShapeType="1"/>
            </p:cNvSpPr>
            <p:nvPr/>
          </p:nvSpPr>
          <p:spPr bwMode="auto">
            <a:xfrm flipV="1">
              <a:off x="3862" y="2370"/>
              <a:ext cx="0" cy="37"/>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7" name="Line 49">
              <a:extLst>
                <a:ext uri="{FF2B5EF4-FFF2-40B4-BE49-F238E27FC236}">
                  <a16:creationId xmlns:a16="http://schemas.microsoft.com/office/drawing/2014/main" id="{8E1A84D6-EA3A-E94A-90C2-064E1D1F70A2}"/>
                </a:ext>
              </a:extLst>
            </p:cNvPr>
            <p:cNvSpPr>
              <a:spLocks noChangeShapeType="1"/>
            </p:cNvSpPr>
            <p:nvPr/>
          </p:nvSpPr>
          <p:spPr bwMode="auto">
            <a:xfrm flipV="1">
              <a:off x="3862" y="2369"/>
              <a:ext cx="0" cy="58"/>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98" name="Rectangle 50">
              <a:extLst>
                <a:ext uri="{FF2B5EF4-FFF2-40B4-BE49-F238E27FC236}">
                  <a16:creationId xmlns:a16="http://schemas.microsoft.com/office/drawing/2014/main" id="{1D51EFBF-1D5E-2B42-8A3F-0158D82AC629}"/>
                </a:ext>
              </a:extLst>
            </p:cNvPr>
            <p:cNvSpPr>
              <a:spLocks noChangeArrowheads="1"/>
            </p:cNvSpPr>
            <p:nvPr/>
          </p:nvSpPr>
          <p:spPr bwMode="auto">
            <a:xfrm>
              <a:off x="3725"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699" name="Rectangle 51">
              <a:extLst>
                <a:ext uri="{FF2B5EF4-FFF2-40B4-BE49-F238E27FC236}">
                  <a16:creationId xmlns:a16="http://schemas.microsoft.com/office/drawing/2014/main" id="{68884516-7C1C-454E-8B87-ADB4F498480A}"/>
                </a:ext>
              </a:extLst>
            </p:cNvPr>
            <p:cNvSpPr>
              <a:spLocks noChangeArrowheads="1"/>
            </p:cNvSpPr>
            <p:nvPr/>
          </p:nvSpPr>
          <p:spPr bwMode="auto">
            <a:xfrm>
              <a:off x="3784" y="2374"/>
              <a:ext cx="152"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b="1">
                  <a:solidFill>
                    <a:srgbClr val="004E47"/>
                  </a:solidFill>
                  <a:latin typeface="Bookman Old Style" panose="02050604050505020204" pitchFamily="18" charset="0"/>
                </a:rPr>
                <a:t>4</a:t>
              </a:r>
            </a:p>
          </p:txBody>
        </p:sp>
        <p:sp>
          <p:nvSpPr>
            <p:cNvPr id="27700" name="Line 52">
              <a:extLst>
                <a:ext uri="{FF2B5EF4-FFF2-40B4-BE49-F238E27FC236}">
                  <a16:creationId xmlns:a16="http://schemas.microsoft.com/office/drawing/2014/main" id="{EA88399C-DDD9-9B46-B8FC-B55BA3DB29B9}"/>
                </a:ext>
              </a:extLst>
            </p:cNvPr>
            <p:cNvSpPr>
              <a:spLocks noChangeShapeType="1"/>
            </p:cNvSpPr>
            <p:nvPr/>
          </p:nvSpPr>
          <p:spPr bwMode="auto">
            <a:xfrm flipV="1">
              <a:off x="2358" y="988"/>
              <a:ext cx="0" cy="139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1" name="Freeform 53">
              <a:extLst>
                <a:ext uri="{FF2B5EF4-FFF2-40B4-BE49-F238E27FC236}">
                  <a16:creationId xmlns:a16="http://schemas.microsoft.com/office/drawing/2014/main" id="{7E3DF3ED-434D-4142-9DA2-5DD878DE4C79}"/>
                </a:ext>
              </a:extLst>
            </p:cNvPr>
            <p:cNvSpPr>
              <a:spLocks/>
            </p:cNvSpPr>
            <p:nvPr/>
          </p:nvSpPr>
          <p:spPr bwMode="auto">
            <a:xfrm>
              <a:off x="2355" y="996"/>
              <a:ext cx="1495" cy="1382"/>
            </a:xfrm>
            <a:custGeom>
              <a:avLst/>
              <a:gdLst>
                <a:gd name="T0" fmla="*/ 47 w 1495"/>
                <a:gd name="T1" fmla="*/ 1381 h 1382"/>
                <a:gd name="T2" fmla="*/ 106 w 1495"/>
                <a:gd name="T3" fmla="*/ 1381 h 1382"/>
                <a:gd name="T4" fmla="*/ 164 w 1495"/>
                <a:gd name="T5" fmla="*/ 1361 h 1382"/>
                <a:gd name="T6" fmla="*/ 223 w 1495"/>
                <a:gd name="T7" fmla="*/ 1374 h 1382"/>
                <a:gd name="T8" fmla="*/ 283 w 1495"/>
                <a:gd name="T9" fmla="*/ 1361 h 1382"/>
                <a:gd name="T10" fmla="*/ 342 w 1495"/>
                <a:gd name="T11" fmla="*/ 1341 h 1382"/>
                <a:gd name="T12" fmla="*/ 401 w 1495"/>
                <a:gd name="T13" fmla="*/ 1268 h 1382"/>
                <a:gd name="T14" fmla="*/ 459 w 1495"/>
                <a:gd name="T15" fmla="*/ 1209 h 1382"/>
                <a:gd name="T16" fmla="*/ 518 w 1495"/>
                <a:gd name="T17" fmla="*/ 975 h 1382"/>
                <a:gd name="T18" fmla="*/ 577 w 1495"/>
                <a:gd name="T19" fmla="*/ 691 h 1382"/>
                <a:gd name="T20" fmla="*/ 636 w 1495"/>
                <a:gd name="T21" fmla="*/ 219 h 1382"/>
                <a:gd name="T22" fmla="*/ 694 w 1495"/>
                <a:gd name="T23" fmla="*/ 100 h 1382"/>
                <a:gd name="T24" fmla="*/ 753 w 1495"/>
                <a:gd name="T25" fmla="*/ 279 h 1382"/>
                <a:gd name="T26" fmla="*/ 812 w 1495"/>
                <a:gd name="T27" fmla="*/ 551 h 1382"/>
                <a:gd name="T28" fmla="*/ 870 w 1495"/>
                <a:gd name="T29" fmla="*/ 757 h 1382"/>
                <a:gd name="T30" fmla="*/ 929 w 1495"/>
                <a:gd name="T31" fmla="*/ 1135 h 1382"/>
                <a:gd name="T32" fmla="*/ 988 w 1495"/>
                <a:gd name="T33" fmla="*/ 1294 h 1382"/>
                <a:gd name="T34" fmla="*/ 1047 w 1495"/>
                <a:gd name="T35" fmla="*/ 1367 h 1382"/>
                <a:gd name="T36" fmla="*/ 1106 w 1495"/>
                <a:gd name="T37" fmla="*/ 1381 h 1382"/>
                <a:gd name="T38" fmla="*/ 1165 w 1495"/>
                <a:gd name="T39" fmla="*/ 1381 h 1382"/>
                <a:gd name="T40" fmla="*/ 1224 w 1495"/>
                <a:gd name="T41" fmla="*/ 1381 h 1382"/>
                <a:gd name="T42" fmla="*/ 1282 w 1495"/>
                <a:gd name="T43" fmla="*/ 1381 h 1382"/>
                <a:gd name="T44" fmla="*/ 1342 w 1495"/>
                <a:gd name="T45" fmla="*/ 1381 h 1382"/>
                <a:gd name="T46" fmla="*/ 1400 w 1495"/>
                <a:gd name="T47" fmla="*/ 1381 h 1382"/>
                <a:gd name="T48" fmla="*/ 1459 w 1495"/>
                <a:gd name="T49" fmla="*/ 1381 h 1382"/>
                <a:gd name="T50" fmla="*/ 1470 w 1495"/>
                <a:gd name="T51" fmla="*/ 1381 h 1382"/>
                <a:gd name="T52" fmla="*/ 1411 w 1495"/>
                <a:gd name="T53" fmla="*/ 1381 h 1382"/>
                <a:gd name="T54" fmla="*/ 1353 w 1495"/>
                <a:gd name="T55" fmla="*/ 1381 h 1382"/>
                <a:gd name="T56" fmla="*/ 1294 w 1495"/>
                <a:gd name="T57" fmla="*/ 1381 h 1382"/>
                <a:gd name="T58" fmla="*/ 1235 w 1495"/>
                <a:gd name="T59" fmla="*/ 1381 h 1382"/>
                <a:gd name="T60" fmla="*/ 1177 w 1495"/>
                <a:gd name="T61" fmla="*/ 1381 h 1382"/>
                <a:gd name="T62" fmla="*/ 1118 w 1495"/>
                <a:gd name="T63" fmla="*/ 1381 h 1382"/>
                <a:gd name="T64" fmla="*/ 1058 w 1495"/>
                <a:gd name="T65" fmla="*/ 1381 h 1382"/>
                <a:gd name="T66" fmla="*/ 1000 w 1495"/>
                <a:gd name="T67" fmla="*/ 1381 h 1382"/>
                <a:gd name="T68" fmla="*/ 941 w 1495"/>
                <a:gd name="T69" fmla="*/ 1381 h 1382"/>
                <a:gd name="T70" fmla="*/ 882 w 1495"/>
                <a:gd name="T71" fmla="*/ 1381 h 1382"/>
                <a:gd name="T72" fmla="*/ 824 w 1495"/>
                <a:gd name="T73" fmla="*/ 1381 h 1382"/>
                <a:gd name="T74" fmla="*/ 765 w 1495"/>
                <a:gd name="T75" fmla="*/ 1381 h 1382"/>
                <a:gd name="T76" fmla="*/ 706 w 1495"/>
                <a:gd name="T77" fmla="*/ 1381 h 1382"/>
                <a:gd name="T78" fmla="*/ 647 w 1495"/>
                <a:gd name="T79" fmla="*/ 1381 h 1382"/>
                <a:gd name="T80" fmla="*/ 589 w 1495"/>
                <a:gd name="T81" fmla="*/ 1381 h 1382"/>
                <a:gd name="T82" fmla="*/ 529 w 1495"/>
                <a:gd name="T83" fmla="*/ 1381 h 1382"/>
                <a:gd name="T84" fmla="*/ 471 w 1495"/>
                <a:gd name="T85" fmla="*/ 1381 h 1382"/>
                <a:gd name="T86" fmla="*/ 412 w 1495"/>
                <a:gd name="T87" fmla="*/ 1381 h 1382"/>
                <a:gd name="T88" fmla="*/ 353 w 1495"/>
                <a:gd name="T89" fmla="*/ 1381 h 1382"/>
                <a:gd name="T90" fmla="*/ 294 w 1495"/>
                <a:gd name="T91" fmla="*/ 1381 h 1382"/>
                <a:gd name="T92" fmla="*/ 235 w 1495"/>
                <a:gd name="T93" fmla="*/ 1381 h 1382"/>
                <a:gd name="T94" fmla="*/ 176 w 1495"/>
                <a:gd name="T95" fmla="*/ 1381 h 1382"/>
                <a:gd name="T96" fmla="*/ 117 w 1495"/>
                <a:gd name="T97" fmla="*/ 1381 h 1382"/>
                <a:gd name="T98" fmla="*/ 59 w 1495"/>
                <a:gd name="T99" fmla="*/ 1381 h 1382"/>
                <a:gd name="T100" fmla="*/ 0 w 1495"/>
                <a:gd name="T101" fmla="*/ 1381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5" h="1382">
                  <a:moveTo>
                    <a:pt x="0" y="1361"/>
                  </a:moveTo>
                  <a:lnTo>
                    <a:pt x="12" y="1374"/>
                  </a:lnTo>
                  <a:lnTo>
                    <a:pt x="24" y="1374"/>
                  </a:lnTo>
                  <a:lnTo>
                    <a:pt x="35" y="1367"/>
                  </a:lnTo>
                  <a:lnTo>
                    <a:pt x="47" y="1381"/>
                  </a:lnTo>
                  <a:lnTo>
                    <a:pt x="59" y="1367"/>
                  </a:lnTo>
                  <a:lnTo>
                    <a:pt x="71" y="1381"/>
                  </a:lnTo>
                  <a:lnTo>
                    <a:pt x="83" y="1374"/>
                  </a:lnTo>
                  <a:lnTo>
                    <a:pt x="94" y="1367"/>
                  </a:lnTo>
                  <a:lnTo>
                    <a:pt x="106" y="1381"/>
                  </a:lnTo>
                  <a:lnTo>
                    <a:pt x="117" y="1374"/>
                  </a:lnTo>
                  <a:lnTo>
                    <a:pt x="129" y="1381"/>
                  </a:lnTo>
                  <a:lnTo>
                    <a:pt x="141" y="1361"/>
                  </a:lnTo>
                  <a:lnTo>
                    <a:pt x="153" y="1374"/>
                  </a:lnTo>
                  <a:lnTo>
                    <a:pt x="164" y="1361"/>
                  </a:lnTo>
                  <a:lnTo>
                    <a:pt x="176" y="1367"/>
                  </a:lnTo>
                  <a:lnTo>
                    <a:pt x="188" y="1374"/>
                  </a:lnTo>
                  <a:lnTo>
                    <a:pt x="200" y="1354"/>
                  </a:lnTo>
                  <a:lnTo>
                    <a:pt x="212" y="1374"/>
                  </a:lnTo>
                  <a:lnTo>
                    <a:pt x="223" y="1374"/>
                  </a:lnTo>
                  <a:lnTo>
                    <a:pt x="235" y="1374"/>
                  </a:lnTo>
                  <a:lnTo>
                    <a:pt x="248" y="1374"/>
                  </a:lnTo>
                  <a:lnTo>
                    <a:pt x="259" y="1367"/>
                  </a:lnTo>
                  <a:lnTo>
                    <a:pt x="271" y="1361"/>
                  </a:lnTo>
                  <a:lnTo>
                    <a:pt x="283" y="1361"/>
                  </a:lnTo>
                  <a:lnTo>
                    <a:pt x="294" y="1367"/>
                  </a:lnTo>
                  <a:lnTo>
                    <a:pt x="306" y="1361"/>
                  </a:lnTo>
                  <a:lnTo>
                    <a:pt x="318" y="1361"/>
                  </a:lnTo>
                  <a:lnTo>
                    <a:pt x="330" y="1348"/>
                  </a:lnTo>
                  <a:lnTo>
                    <a:pt x="342" y="1341"/>
                  </a:lnTo>
                  <a:lnTo>
                    <a:pt x="353" y="1321"/>
                  </a:lnTo>
                  <a:lnTo>
                    <a:pt x="365" y="1281"/>
                  </a:lnTo>
                  <a:lnTo>
                    <a:pt x="377" y="1301"/>
                  </a:lnTo>
                  <a:lnTo>
                    <a:pt x="389" y="1288"/>
                  </a:lnTo>
                  <a:lnTo>
                    <a:pt x="401" y="1268"/>
                  </a:lnTo>
                  <a:lnTo>
                    <a:pt x="412" y="1275"/>
                  </a:lnTo>
                  <a:lnTo>
                    <a:pt x="424" y="1209"/>
                  </a:lnTo>
                  <a:lnTo>
                    <a:pt x="436" y="1248"/>
                  </a:lnTo>
                  <a:lnTo>
                    <a:pt x="447" y="1189"/>
                  </a:lnTo>
                  <a:lnTo>
                    <a:pt x="459" y="1209"/>
                  </a:lnTo>
                  <a:lnTo>
                    <a:pt x="471" y="1095"/>
                  </a:lnTo>
                  <a:lnTo>
                    <a:pt x="482" y="1155"/>
                  </a:lnTo>
                  <a:lnTo>
                    <a:pt x="494" y="1048"/>
                  </a:lnTo>
                  <a:lnTo>
                    <a:pt x="506" y="1068"/>
                  </a:lnTo>
                  <a:lnTo>
                    <a:pt x="518" y="975"/>
                  </a:lnTo>
                  <a:lnTo>
                    <a:pt x="529" y="1022"/>
                  </a:lnTo>
                  <a:lnTo>
                    <a:pt x="541" y="929"/>
                  </a:lnTo>
                  <a:lnTo>
                    <a:pt x="553" y="770"/>
                  </a:lnTo>
                  <a:lnTo>
                    <a:pt x="565" y="750"/>
                  </a:lnTo>
                  <a:lnTo>
                    <a:pt x="577" y="691"/>
                  </a:lnTo>
                  <a:lnTo>
                    <a:pt x="589" y="591"/>
                  </a:lnTo>
                  <a:lnTo>
                    <a:pt x="600" y="624"/>
                  </a:lnTo>
                  <a:lnTo>
                    <a:pt x="612" y="445"/>
                  </a:lnTo>
                  <a:lnTo>
                    <a:pt x="624" y="498"/>
                  </a:lnTo>
                  <a:lnTo>
                    <a:pt x="636" y="219"/>
                  </a:lnTo>
                  <a:lnTo>
                    <a:pt x="647" y="331"/>
                  </a:lnTo>
                  <a:lnTo>
                    <a:pt x="659" y="312"/>
                  </a:lnTo>
                  <a:lnTo>
                    <a:pt x="670" y="139"/>
                  </a:lnTo>
                  <a:lnTo>
                    <a:pt x="682" y="239"/>
                  </a:lnTo>
                  <a:lnTo>
                    <a:pt x="694" y="100"/>
                  </a:lnTo>
                  <a:lnTo>
                    <a:pt x="706" y="192"/>
                  </a:lnTo>
                  <a:lnTo>
                    <a:pt x="717" y="0"/>
                  </a:lnTo>
                  <a:lnTo>
                    <a:pt x="729" y="212"/>
                  </a:lnTo>
                  <a:lnTo>
                    <a:pt x="741" y="119"/>
                  </a:lnTo>
                  <a:lnTo>
                    <a:pt x="753" y="279"/>
                  </a:lnTo>
                  <a:lnTo>
                    <a:pt x="765" y="232"/>
                  </a:lnTo>
                  <a:lnTo>
                    <a:pt x="777" y="318"/>
                  </a:lnTo>
                  <a:lnTo>
                    <a:pt x="788" y="631"/>
                  </a:lnTo>
                  <a:lnTo>
                    <a:pt x="800" y="419"/>
                  </a:lnTo>
                  <a:lnTo>
                    <a:pt x="812" y="551"/>
                  </a:lnTo>
                  <a:lnTo>
                    <a:pt x="824" y="465"/>
                  </a:lnTo>
                  <a:lnTo>
                    <a:pt x="835" y="618"/>
                  </a:lnTo>
                  <a:lnTo>
                    <a:pt x="847" y="697"/>
                  </a:lnTo>
                  <a:lnTo>
                    <a:pt x="858" y="962"/>
                  </a:lnTo>
                  <a:lnTo>
                    <a:pt x="870" y="757"/>
                  </a:lnTo>
                  <a:lnTo>
                    <a:pt x="882" y="870"/>
                  </a:lnTo>
                  <a:lnTo>
                    <a:pt x="894" y="982"/>
                  </a:lnTo>
                  <a:lnTo>
                    <a:pt x="905" y="916"/>
                  </a:lnTo>
                  <a:lnTo>
                    <a:pt x="917" y="1108"/>
                  </a:lnTo>
                  <a:lnTo>
                    <a:pt x="929" y="1135"/>
                  </a:lnTo>
                  <a:lnTo>
                    <a:pt x="941" y="1168"/>
                  </a:lnTo>
                  <a:lnTo>
                    <a:pt x="953" y="1235"/>
                  </a:lnTo>
                  <a:lnTo>
                    <a:pt x="965" y="1262"/>
                  </a:lnTo>
                  <a:lnTo>
                    <a:pt x="976" y="1314"/>
                  </a:lnTo>
                  <a:lnTo>
                    <a:pt x="988" y="1294"/>
                  </a:lnTo>
                  <a:lnTo>
                    <a:pt x="1000" y="1341"/>
                  </a:lnTo>
                  <a:lnTo>
                    <a:pt x="1012" y="1341"/>
                  </a:lnTo>
                  <a:lnTo>
                    <a:pt x="1024" y="1321"/>
                  </a:lnTo>
                  <a:lnTo>
                    <a:pt x="1035" y="1374"/>
                  </a:lnTo>
                  <a:lnTo>
                    <a:pt x="1047" y="1367"/>
                  </a:lnTo>
                  <a:lnTo>
                    <a:pt x="1058" y="1381"/>
                  </a:lnTo>
                  <a:lnTo>
                    <a:pt x="1070" y="1374"/>
                  </a:lnTo>
                  <a:lnTo>
                    <a:pt x="1082" y="1374"/>
                  </a:lnTo>
                  <a:lnTo>
                    <a:pt x="1094" y="1374"/>
                  </a:lnTo>
                  <a:lnTo>
                    <a:pt x="1106" y="1381"/>
                  </a:lnTo>
                  <a:lnTo>
                    <a:pt x="1118" y="1381"/>
                  </a:lnTo>
                  <a:lnTo>
                    <a:pt x="1130" y="1381"/>
                  </a:lnTo>
                  <a:lnTo>
                    <a:pt x="1142" y="1381"/>
                  </a:lnTo>
                  <a:lnTo>
                    <a:pt x="1154" y="1374"/>
                  </a:lnTo>
                  <a:lnTo>
                    <a:pt x="1165" y="1381"/>
                  </a:lnTo>
                  <a:lnTo>
                    <a:pt x="1177" y="1381"/>
                  </a:lnTo>
                  <a:lnTo>
                    <a:pt x="1189" y="1381"/>
                  </a:lnTo>
                  <a:lnTo>
                    <a:pt x="1200" y="1381"/>
                  </a:lnTo>
                  <a:lnTo>
                    <a:pt x="1212" y="1381"/>
                  </a:lnTo>
                  <a:lnTo>
                    <a:pt x="1224" y="1381"/>
                  </a:lnTo>
                  <a:lnTo>
                    <a:pt x="1235" y="1381"/>
                  </a:lnTo>
                  <a:lnTo>
                    <a:pt x="1247" y="1374"/>
                  </a:lnTo>
                  <a:lnTo>
                    <a:pt x="1259" y="1381"/>
                  </a:lnTo>
                  <a:lnTo>
                    <a:pt x="1271" y="1381"/>
                  </a:lnTo>
                  <a:lnTo>
                    <a:pt x="1282" y="1381"/>
                  </a:lnTo>
                  <a:lnTo>
                    <a:pt x="1294" y="1381"/>
                  </a:lnTo>
                  <a:lnTo>
                    <a:pt x="1306" y="1381"/>
                  </a:lnTo>
                  <a:lnTo>
                    <a:pt x="1318" y="1381"/>
                  </a:lnTo>
                  <a:lnTo>
                    <a:pt x="1330" y="1381"/>
                  </a:lnTo>
                  <a:lnTo>
                    <a:pt x="1342" y="1381"/>
                  </a:lnTo>
                  <a:lnTo>
                    <a:pt x="1353" y="1381"/>
                  </a:lnTo>
                  <a:lnTo>
                    <a:pt x="1365" y="1381"/>
                  </a:lnTo>
                  <a:lnTo>
                    <a:pt x="1377" y="1381"/>
                  </a:lnTo>
                  <a:lnTo>
                    <a:pt x="1388" y="1381"/>
                  </a:lnTo>
                  <a:lnTo>
                    <a:pt x="1400" y="1381"/>
                  </a:lnTo>
                  <a:lnTo>
                    <a:pt x="1411" y="1381"/>
                  </a:lnTo>
                  <a:lnTo>
                    <a:pt x="1423" y="1381"/>
                  </a:lnTo>
                  <a:lnTo>
                    <a:pt x="1435" y="1381"/>
                  </a:lnTo>
                  <a:lnTo>
                    <a:pt x="1447" y="1381"/>
                  </a:lnTo>
                  <a:lnTo>
                    <a:pt x="1459" y="1381"/>
                  </a:lnTo>
                  <a:lnTo>
                    <a:pt x="1470" y="1381"/>
                  </a:lnTo>
                  <a:lnTo>
                    <a:pt x="1482" y="1381"/>
                  </a:lnTo>
                  <a:lnTo>
                    <a:pt x="1494" y="1381"/>
                  </a:lnTo>
                  <a:lnTo>
                    <a:pt x="1482" y="1381"/>
                  </a:lnTo>
                  <a:lnTo>
                    <a:pt x="1470" y="1381"/>
                  </a:lnTo>
                  <a:lnTo>
                    <a:pt x="1459" y="1381"/>
                  </a:lnTo>
                  <a:lnTo>
                    <a:pt x="1447" y="1381"/>
                  </a:lnTo>
                  <a:lnTo>
                    <a:pt x="1435" y="1381"/>
                  </a:lnTo>
                  <a:lnTo>
                    <a:pt x="1423" y="1381"/>
                  </a:lnTo>
                  <a:lnTo>
                    <a:pt x="1411" y="1381"/>
                  </a:lnTo>
                  <a:lnTo>
                    <a:pt x="1400" y="1381"/>
                  </a:lnTo>
                  <a:lnTo>
                    <a:pt x="1388" y="1381"/>
                  </a:lnTo>
                  <a:lnTo>
                    <a:pt x="1377" y="1381"/>
                  </a:lnTo>
                  <a:lnTo>
                    <a:pt x="1365" y="1381"/>
                  </a:lnTo>
                  <a:lnTo>
                    <a:pt x="1353" y="1381"/>
                  </a:lnTo>
                  <a:lnTo>
                    <a:pt x="1342" y="1381"/>
                  </a:lnTo>
                  <a:lnTo>
                    <a:pt x="1330" y="1381"/>
                  </a:lnTo>
                  <a:lnTo>
                    <a:pt x="1318" y="1381"/>
                  </a:lnTo>
                  <a:lnTo>
                    <a:pt x="1306" y="1381"/>
                  </a:lnTo>
                  <a:lnTo>
                    <a:pt x="1294" y="1381"/>
                  </a:lnTo>
                  <a:lnTo>
                    <a:pt x="1282" y="1381"/>
                  </a:lnTo>
                  <a:lnTo>
                    <a:pt x="1271" y="1381"/>
                  </a:lnTo>
                  <a:lnTo>
                    <a:pt x="1259" y="1381"/>
                  </a:lnTo>
                  <a:lnTo>
                    <a:pt x="1247" y="1381"/>
                  </a:lnTo>
                  <a:lnTo>
                    <a:pt x="1235" y="1381"/>
                  </a:lnTo>
                  <a:lnTo>
                    <a:pt x="1224" y="1381"/>
                  </a:lnTo>
                  <a:lnTo>
                    <a:pt x="1212" y="1381"/>
                  </a:lnTo>
                  <a:lnTo>
                    <a:pt x="1200" y="1381"/>
                  </a:lnTo>
                  <a:lnTo>
                    <a:pt x="1189" y="1381"/>
                  </a:lnTo>
                  <a:lnTo>
                    <a:pt x="1177" y="1381"/>
                  </a:lnTo>
                  <a:lnTo>
                    <a:pt x="1165" y="1381"/>
                  </a:lnTo>
                  <a:lnTo>
                    <a:pt x="1154" y="1381"/>
                  </a:lnTo>
                  <a:lnTo>
                    <a:pt x="1142" y="1381"/>
                  </a:lnTo>
                  <a:lnTo>
                    <a:pt x="1130" y="1381"/>
                  </a:lnTo>
                  <a:lnTo>
                    <a:pt x="1118" y="1381"/>
                  </a:lnTo>
                  <a:lnTo>
                    <a:pt x="1106" y="1381"/>
                  </a:lnTo>
                  <a:lnTo>
                    <a:pt x="1094" y="1381"/>
                  </a:lnTo>
                  <a:lnTo>
                    <a:pt x="1082" y="1381"/>
                  </a:lnTo>
                  <a:lnTo>
                    <a:pt x="1070" y="1381"/>
                  </a:lnTo>
                  <a:lnTo>
                    <a:pt x="1058" y="1381"/>
                  </a:lnTo>
                  <a:lnTo>
                    <a:pt x="1047" y="1381"/>
                  </a:lnTo>
                  <a:lnTo>
                    <a:pt x="1035" y="1381"/>
                  </a:lnTo>
                  <a:lnTo>
                    <a:pt x="1024" y="1381"/>
                  </a:lnTo>
                  <a:lnTo>
                    <a:pt x="1012" y="1381"/>
                  </a:lnTo>
                  <a:lnTo>
                    <a:pt x="1000" y="1381"/>
                  </a:lnTo>
                  <a:lnTo>
                    <a:pt x="988" y="1381"/>
                  </a:lnTo>
                  <a:lnTo>
                    <a:pt x="976" y="1381"/>
                  </a:lnTo>
                  <a:lnTo>
                    <a:pt x="965" y="1381"/>
                  </a:lnTo>
                  <a:lnTo>
                    <a:pt x="953" y="1381"/>
                  </a:lnTo>
                  <a:lnTo>
                    <a:pt x="941" y="1381"/>
                  </a:lnTo>
                  <a:lnTo>
                    <a:pt x="929" y="1381"/>
                  </a:lnTo>
                  <a:lnTo>
                    <a:pt x="917" y="1381"/>
                  </a:lnTo>
                  <a:lnTo>
                    <a:pt x="905" y="1381"/>
                  </a:lnTo>
                  <a:lnTo>
                    <a:pt x="894" y="1381"/>
                  </a:lnTo>
                  <a:lnTo>
                    <a:pt x="882" y="1381"/>
                  </a:lnTo>
                  <a:lnTo>
                    <a:pt x="870" y="1381"/>
                  </a:lnTo>
                  <a:lnTo>
                    <a:pt x="858" y="1381"/>
                  </a:lnTo>
                  <a:lnTo>
                    <a:pt x="847" y="1381"/>
                  </a:lnTo>
                  <a:lnTo>
                    <a:pt x="835" y="1381"/>
                  </a:lnTo>
                  <a:lnTo>
                    <a:pt x="824" y="1381"/>
                  </a:lnTo>
                  <a:lnTo>
                    <a:pt x="812" y="1381"/>
                  </a:lnTo>
                  <a:lnTo>
                    <a:pt x="800" y="1381"/>
                  </a:lnTo>
                  <a:lnTo>
                    <a:pt x="788" y="1381"/>
                  </a:lnTo>
                  <a:lnTo>
                    <a:pt x="777" y="1381"/>
                  </a:lnTo>
                  <a:lnTo>
                    <a:pt x="765" y="1381"/>
                  </a:lnTo>
                  <a:lnTo>
                    <a:pt x="753" y="1381"/>
                  </a:lnTo>
                  <a:lnTo>
                    <a:pt x="741" y="1381"/>
                  </a:lnTo>
                  <a:lnTo>
                    <a:pt x="729" y="1381"/>
                  </a:lnTo>
                  <a:lnTo>
                    <a:pt x="717" y="1381"/>
                  </a:lnTo>
                  <a:lnTo>
                    <a:pt x="706" y="1381"/>
                  </a:lnTo>
                  <a:lnTo>
                    <a:pt x="694" y="1381"/>
                  </a:lnTo>
                  <a:lnTo>
                    <a:pt x="682" y="1381"/>
                  </a:lnTo>
                  <a:lnTo>
                    <a:pt x="670" y="1381"/>
                  </a:lnTo>
                  <a:lnTo>
                    <a:pt x="659" y="1381"/>
                  </a:lnTo>
                  <a:lnTo>
                    <a:pt x="647" y="1381"/>
                  </a:lnTo>
                  <a:lnTo>
                    <a:pt x="636" y="1381"/>
                  </a:lnTo>
                  <a:lnTo>
                    <a:pt x="624" y="1381"/>
                  </a:lnTo>
                  <a:lnTo>
                    <a:pt x="612" y="1381"/>
                  </a:lnTo>
                  <a:lnTo>
                    <a:pt x="600" y="1381"/>
                  </a:lnTo>
                  <a:lnTo>
                    <a:pt x="589" y="1381"/>
                  </a:lnTo>
                  <a:lnTo>
                    <a:pt x="577" y="1381"/>
                  </a:lnTo>
                  <a:lnTo>
                    <a:pt x="565" y="1381"/>
                  </a:lnTo>
                  <a:lnTo>
                    <a:pt x="553" y="1381"/>
                  </a:lnTo>
                  <a:lnTo>
                    <a:pt x="541" y="1381"/>
                  </a:lnTo>
                  <a:lnTo>
                    <a:pt x="529" y="1381"/>
                  </a:lnTo>
                  <a:lnTo>
                    <a:pt x="518" y="1381"/>
                  </a:lnTo>
                  <a:lnTo>
                    <a:pt x="506" y="1381"/>
                  </a:lnTo>
                  <a:lnTo>
                    <a:pt x="494" y="1381"/>
                  </a:lnTo>
                  <a:lnTo>
                    <a:pt x="482" y="1381"/>
                  </a:lnTo>
                  <a:lnTo>
                    <a:pt x="471" y="1381"/>
                  </a:lnTo>
                  <a:lnTo>
                    <a:pt x="459" y="1381"/>
                  </a:lnTo>
                  <a:lnTo>
                    <a:pt x="447" y="1381"/>
                  </a:lnTo>
                  <a:lnTo>
                    <a:pt x="436" y="1381"/>
                  </a:lnTo>
                  <a:lnTo>
                    <a:pt x="424" y="1381"/>
                  </a:lnTo>
                  <a:lnTo>
                    <a:pt x="412" y="1381"/>
                  </a:lnTo>
                  <a:lnTo>
                    <a:pt x="401" y="1381"/>
                  </a:lnTo>
                  <a:lnTo>
                    <a:pt x="389" y="1381"/>
                  </a:lnTo>
                  <a:lnTo>
                    <a:pt x="377" y="1381"/>
                  </a:lnTo>
                  <a:lnTo>
                    <a:pt x="365" y="1381"/>
                  </a:lnTo>
                  <a:lnTo>
                    <a:pt x="353" y="1381"/>
                  </a:lnTo>
                  <a:lnTo>
                    <a:pt x="342" y="1381"/>
                  </a:lnTo>
                  <a:lnTo>
                    <a:pt x="330" y="1381"/>
                  </a:lnTo>
                  <a:lnTo>
                    <a:pt x="318" y="1381"/>
                  </a:lnTo>
                  <a:lnTo>
                    <a:pt x="306" y="1381"/>
                  </a:lnTo>
                  <a:lnTo>
                    <a:pt x="294" y="1381"/>
                  </a:lnTo>
                  <a:lnTo>
                    <a:pt x="283" y="1381"/>
                  </a:lnTo>
                  <a:lnTo>
                    <a:pt x="271" y="1381"/>
                  </a:lnTo>
                  <a:lnTo>
                    <a:pt x="259" y="1381"/>
                  </a:lnTo>
                  <a:lnTo>
                    <a:pt x="248" y="1381"/>
                  </a:lnTo>
                  <a:lnTo>
                    <a:pt x="235" y="1381"/>
                  </a:lnTo>
                  <a:lnTo>
                    <a:pt x="223" y="1381"/>
                  </a:lnTo>
                  <a:lnTo>
                    <a:pt x="212" y="1381"/>
                  </a:lnTo>
                  <a:lnTo>
                    <a:pt x="200" y="1381"/>
                  </a:lnTo>
                  <a:lnTo>
                    <a:pt x="188" y="1381"/>
                  </a:lnTo>
                  <a:lnTo>
                    <a:pt x="176" y="1381"/>
                  </a:lnTo>
                  <a:lnTo>
                    <a:pt x="164" y="1381"/>
                  </a:lnTo>
                  <a:lnTo>
                    <a:pt x="153" y="1381"/>
                  </a:lnTo>
                  <a:lnTo>
                    <a:pt x="141" y="1381"/>
                  </a:lnTo>
                  <a:lnTo>
                    <a:pt x="129" y="1381"/>
                  </a:lnTo>
                  <a:lnTo>
                    <a:pt x="117" y="1381"/>
                  </a:lnTo>
                  <a:lnTo>
                    <a:pt x="106" y="1381"/>
                  </a:lnTo>
                  <a:lnTo>
                    <a:pt x="94" y="1381"/>
                  </a:lnTo>
                  <a:lnTo>
                    <a:pt x="83" y="1381"/>
                  </a:lnTo>
                  <a:lnTo>
                    <a:pt x="71" y="1381"/>
                  </a:lnTo>
                  <a:lnTo>
                    <a:pt x="59" y="1381"/>
                  </a:lnTo>
                  <a:lnTo>
                    <a:pt x="47" y="1381"/>
                  </a:lnTo>
                  <a:lnTo>
                    <a:pt x="35" y="1381"/>
                  </a:lnTo>
                  <a:lnTo>
                    <a:pt x="24" y="1381"/>
                  </a:lnTo>
                  <a:lnTo>
                    <a:pt x="12" y="1381"/>
                  </a:lnTo>
                  <a:lnTo>
                    <a:pt x="0" y="1381"/>
                  </a:lnTo>
                  <a:lnTo>
                    <a:pt x="0" y="1361"/>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02" name="Freeform 54">
              <a:extLst>
                <a:ext uri="{FF2B5EF4-FFF2-40B4-BE49-F238E27FC236}">
                  <a16:creationId xmlns:a16="http://schemas.microsoft.com/office/drawing/2014/main" id="{DFDA5737-A414-5348-BC6B-776D786ADFDE}"/>
                </a:ext>
              </a:extLst>
            </p:cNvPr>
            <p:cNvSpPr>
              <a:spLocks/>
            </p:cNvSpPr>
            <p:nvPr/>
          </p:nvSpPr>
          <p:spPr bwMode="auto">
            <a:xfrm>
              <a:off x="2355" y="996"/>
              <a:ext cx="1495" cy="1382"/>
            </a:xfrm>
            <a:custGeom>
              <a:avLst/>
              <a:gdLst>
                <a:gd name="T0" fmla="*/ 24 w 1495"/>
                <a:gd name="T1" fmla="*/ 1364 h 1382"/>
                <a:gd name="T2" fmla="*/ 59 w 1495"/>
                <a:gd name="T3" fmla="*/ 1281 h 1382"/>
                <a:gd name="T4" fmla="*/ 94 w 1495"/>
                <a:gd name="T5" fmla="*/ 1006 h 1382"/>
                <a:gd name="T6" fmla="*/ 129 w 1495"/>
                <a:gd name="T7" fmla="*/ 481 h 1382"/>
                <a:gd name="T8" fmla="*/ 164 w 1495"/>
                <a:gd name="T9" fmla="*/ 209 h 1382"/>
                <a:gd name="T10" fmla="*/ 200 w 1495"/>
                <a:gd name="T11" fmla="*/ 0 h 1382"/>
                <a:gd name="T12" fmla="*/ 235 w 1495"/>
                <a:gd name="T13" fmla="*/ 474 h 1382"/>
                <a:gd name="T14" fmla="*/ 271 w 1495"/>
                <a:gd name="T15" fmla="*/ 910 h 1382"/>
                <a:gd name="T16" fmla="*/ 306 w 1495"/>
                <a:gd name="T17" fmla="*/ 1196 h 1382"/>
                <a:gd name="T18" fmla="*/ 342 w 1495"/>
                <a:gd name="T19" fmla="*/ 1285 h 1382"/>
                <a:gd name="T20" fmla="*/ 377 w 1495"/>
                <a:gd name="T21" fmla="*/ 1322 h 1382"/>
                <a:gd name="T22" fmla="*/ 412 w 1495"/>
                <a:gd name="T23" fmla="*/ 1350 h 1382"/>
                <a:gd name="T24" fmla="*/ 447 w 1495"/>
                <a:gd name="T25" fmla="*/ 1367 h 1382"/>
                <a:gd name="T26" fmla="*/ 482 w 1495"/>
                <a:gd name="T27" fmla="*/ 1371 h 1382"/>
                <a:gd name="T28" fmla="*/ 518 w 1495"/>
                <a:gd name="T29" fmla="*/ 1378 h 1382"/>
                <a:gd name="T30" fmla="*/ 553 w 1495"/>
                <a:gd name="T31" fmla="*/ 1381 h 1382"/>
                <a:gd name="T32" fmla="*/ 589 w 1495"/>
                <a:gd name="T33" fmla="*/ 1381 h 1382"/>
                <a:gd name="T34" fmla="*/ 624 w 1495"/>
                <a:gd name="T35" fmla="*/ 1381 h 1382"/>
                <a:gd name="T36" fmla="*/ 659 w 1495"/>
                <a:gd name="T37" fmla="*/ 1378 h 1382"/>
                <a:gd name="T38" fmla="*/ 694 w 1495"/>
                <a:gd name="T39" fmla="*/ 1378 h 1382"/>
                <a:gd name="T40" fmla="*/ 729 w 1495"/>
                <a:gd name="T41" fmla="*/ 1381 h 1382"/>
                <a:gd name="T42" fmla="*/ 765 w 1495"/>
                <a:gd name="T43" fmla="*/ 1378 h 1382"/>
                <a:gd name="T44" fmla="*/ 800 w 1495"/>
                <a:gd name="T45" fmla="*/ 1381 h 1382"/>
                <a:gd name="T46" fmla="*/ 835 w 1495"/>
                <a:gd name="T47" fmla="*/ 1378 h 1382"/>
                <a:gd name="T48" fmla="*/ 870 w 1495"/>
                <a:gd name="T49" fmla="*/ 1381 h 1382"/>
                <a:gd name="T50" fmla="*/ 905 w 1495"/>
                <a:gd name="T51" fmla="*/ 1381 h 1382"/>
                <a:gd name="T52" fmla="*/ 941 w 1495"/>
                <a:gd name="T53" fmla="*/ 1381 h 1382"/>
                <a:gd name="T54" fmla="*/ 976 w 1495"/>
                <a:gd name="T55" fmla="*/ 1381 h 1382"/>
                <a:gd name="T56" fmla="*/ 1012 w 1495"/>
                <a:gd name="T57" fmla="*/ 1381 h 1382"/>
                <a:gd name="T58" fmla="*/ 1047 w 1495"/>
                <a:gd name="T59" fmla="*/ 1381 h 1382"/>
                <a:gd name="T60" fmla="*/ 1082 w 1495"/>
                <a:gd name="T61" fmla="*/ 1381 h 1382"/>
                <a:gd name="T62" fmla="*/ 1118 w 1495"/>
                <a:gd name="T63" fmla="*/ 1381 h 1382"/>
                <a:gd name="T64" fmla="*/ 1154 w 1495"/>
                <a:gd name="T65" fmla="*/ 1381 h 1382"/>
                <a:gd name="T66" fmla="*/ 1189 w 1495"/>
                <a:gd name="T67" fmla="*/ 1381 h 1382"/>
                <a:gd name="T68" fmla="*/ 1224 w 1495"/>
                <a:gd name="T69" fmla="*/ 1381 h 1382"/>
                <a:gd name="T70" fmla="*/ 1259 w 1495"/>
                <a:gd name="T71" fmla="*/ 1381 h 1382"/>
                <a:gd name="T72" fmla="*/ 1294 w 1495"/>
                <a:gd name="T73" fmla="*/ 1378 h 1382"/>
                <a:gd name="T74" fmla="*/ 1330 w 1495"/>
                <a:gd name="T75" fmla="*/ 1381 h 1382"/>
                <a:gd name="T76" fmla="*/ 1365 w 1495"/>
                <a:gd name="T77" fmla="*/ 1378 h 1382"/>
                <a:gd name="T78" fmla="*/ 1400 w 1495"/>
                <a:gd name="T79" fmla="*/ 1381 h 1382"/>
                <a:gd name="T80" fmla="*/ 1435 w 1495"/>
                <a:gd name="T81" fmla="*/ 1381 h 1382"/>
                <a:gd name="T82" fmla="*/ 1470 w 1495"/>
                <a:gd name="T83" fmla="*/ 1381 h 1382"/>
                <a:gd name="T84" fmla="*/ 1494 w 1495"/>
                <a:gd name="T85" fmla="*/ 1381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5" h="1382">
                  <a:moveTo>
                    <a:pt x="0" y="1309"/>
                  </a:moveTo>
                  <a:lnTo>
                    <a:pt x="12" y="1361"/>
                  </a:lnTo>
                  <a:lnTo>
                    <a:pt x="24" y="1364"/>
                  </a:lnTo>
                  <a:lnTo>
                    <a:pt x="35" y="1350"/>
                  </a:lnTo>
                  <a:lnTo>
                    <a:pt x="47" y="1326"/>
                  </a:lnTo>
                  <a:lnTo>
                    <a:pt x="59" y="1281"/>
                  </a:lnTo>
                  <a:lnTo>
                    <a:pt x="71" y="1209"/>
                  </a:lnTo>
                  <a:lnTo>
                    <a:pt x="83" y="1179"/>
                  </a:lnTo>
                  <a:lnTo>
                    <a:pt x="94" y="1006"/>
                  </a:lnTo>
                  <a:lnTo>
                    <a:pt x="106" y="845"/>
                  </a:lnTo>
                  <a:lnTo>
                    <a:pt x="117" y="694"/>
                  </a:lnTo>
                  <a:lnTo>
                    <a:pt x="129" y="481"/>
                  </a:lnTo>
                  <a:lnTo>
                    <a:pt x="141" y="336"/>
                  </a:lnTo>
                  <a:lnTo>
                    <a:pt x="153" y="196"/>
                  </a:lnTo>
                  <a:lnTo>
                    <a:pt x="164" y="209"/>
                  </a:lnTo>
                  <a:lnTo>
                    <a:pt x="176" y="103"/>
                  </a:lnTo>
                  <a:lnTo>
                    <a:pt x="188" y="209"/>
                  </a:lnTo>
                  <a:lnTo>
                    <a:pt x="200" y="0"/>
                  </a:lnTo>
                  <a:lnTo>
                    <a:pt x="212" y="282"/>
                  </a:lnTo>
                  <a:lnTo>
                    <a:pt x="223" y="319"/>
                  </a:lnTo>
                  <a:lnTo>
                    <a:pt x="235" y="474"/>
                  </a:lnTo>
                  <a:lnTo>
                    <a:pt x="248" y="591"/>
                  </a:lnTo>
                  <a:lnTo>
                    <a:pt x="259" y="748"/>
                  </a:lnTo>
                  <a:lnTo>
                    <a:pt x="271" y="910"/>
                  </a:lnTo>
                  <a:lnTo>
                    <a:pt x="283" y="1010"/>
                  </a:lnTo>
                  <a:lnTo>
                    <a:pt x="294" y="1075"/>
                  </a:lnTo>
                  <a:lnTo>
                    <a:pt x="306" y="1196"/>
                  </a:lnTo>
                  <a:lnTo>
                    <a:pt x="318" y="1223"/>
                  </a:lnTo>
                  <a:lnTo>
                    <a:pt x="330" y="1219"/>
                  </a:lnTo>
                  <a:lnTo>
                    <a:pt x="342" y="1285"/>
                  </a:lnTo>
                  <a:lnTo>
                    <a:pt x="353" y="1278"/>
                  </a:lnTo>
                  <a:lnTo>
                    <a:pt x="365" y="1309"/>
                  </a:lnTo>
                  <a:lnTo>
                    <a:pt x="377" y="1322"/>
                  </a:lnTo>
                  <a:lnTo>
                    <a:pt x="389" y="1336"/>
                  </a:lnTo>
                  <a:lnTo>
                    <a:pt x="401" y="1329"/>
                  </a:lnTo>
                  <a:lnTo>
                    <a:pt x="412" y="1350"/>
                  </a:lnTo>
                  <a:lnTo>
                    <a:pt x="424" y="1350"/>
                  </a:lnTo>
                  <a:lnTo>
                    <a:pt x="436" y="1371"/>
                  </a:lnTo>
                  <a:lnTo>
                    <a:pt x="447" y="1367"/>
                  </a:lnTo>
                  <a:lnTo>
                    <a:pt x="459" y="1364"/>
                  </a:lnTo>
                  <a:lnTo>
                    <a:pt x="471" y="1374"/>
                  </a:lnTo>
                  <a:lnTo>
                    <a:pt x="482" y="1371"/>
                  </a:lnTo>
                  <a:lnTo>
                    <a:pt x="494" y="1371"/>
                  </a:lnTo>
                  <a:lnTo>
                    <a:pt x="506" y="1381"/>
                  </a:lnTo>
                  <a:lnTo>
                    <a:pt x="518" y="1378"/>
                  </a:lnTo>
                  <a:lnTo>
                    <a:pt x="529" y="1378"/>
                  </a:lnTo>
                  <a:lnTo>
                    <a:pt x="541" y="1371"/>
                  </a:lnTo>
                  <a:lnTo>
                    <a:pt x="553" y="1381"/>
                  </a:lnTo>
                  <a:lnTo>
                    <a:pt x="565" y="1378"/>
                  </a:lnTo>
                  <a:lnTo>
                    <a:pt x="577" y="1374"/>
                  </a:lnTo>
                  <a:lnTo>
                    <a:pt x="589" y="1381"/>
                  </a:lnTo>
                  <a:lnTo>
                    <a:pt x="600" y="1381"/>
                  </a:lnTo>
                  <a:lnTo>
                    <a:pt x="612" y="1378"/>
                  </a:lnTo>
                  <a:lnTo>
                    <a:pt x="624" y="1381"/>
                  </a:lnTo>
                  <a:lnTo>
                    <a:pt x="636" y="1378"/>
                  </a:lnTo>
                  <a:lnTo>
                    <a:pt x="647" y="1381"/>
                  </a:lnTo>
                  <a:lnTo>
                    <a:pt x="659" y="1378"/>
                  </a:lnTo>
                  <a:lnTo>
                    <a:pt x="670" y="1378"/>
                  </a:lnTo>
                  <a:lnTo>
                    <a:pt x="682" y="1381"/>
                  </a:lnTo>
                  <a:lnTo>
                    <a:pt x="694" y="1378"/>
                  </a:lnTo>
                  <a:lnTo>
                    <a:pt x="706" y="1381"/>
                  </a:lnTo>
                  <a:lnTo>
                    <a:pt x="717" y="1381"/>
                  </a:lnTo>
                  <a:lnTo>
                    <a:pt x="729" y="1381"/>
                  </a:lnTo>
                  <a:lnTo>
                    <a:pt x="741" y="1381"/>
                  </a:lnTo>
                  <a:lnTo>
                    <a:pt x="753" y="1378"/>
                  </a:lnTo>
                  <a:lnTo>
                    <a:pt x="765" y="1378"/>
                  </a:lnTo>
                  <a:lnTo>
                    <a:pt x="777" y="1381"/>
                  </a:lnTo>
                  <a:lnTo>
                    <a:pt x="788" y="1378"/>
                  </a:lnTo>
                  <a:lnTo>
                    <a:pt x="800" y="1381"/>
                  </a:lnTo>
                  <a:lnTo>
                    <a:pt x="812" y="1381"/>
                  </a:lnTo>
                  <a:lnTo>
                    <a:pt x="824" y="1378"/>
                  </a:lnTo>
                  <a:lnTo>
                    <a:pt x="835" y="1378"/>
                  </a:lnTo>
                  <a:lnTo>
                    <a:pt x="847" y="1381"/>
                  </a:lnTo>
                  <a:lnTo>
                    <a:pt x="858" y="1381"/>
                  </a:lnTo>
                  <a:lnTo>
                    <a:pt x="870" y="1381"/>
                  </a:lnTo>
                  <a:lnTo>
                    <a:pt x="882" y="1381"/>
                  </a:lnTo>
                  <a:lnTo>
                    <a:pt x="894" y="1381"/>
                  </a:lnTo>
                  <a:lnTo>
                    <a:pt x="905" y="1381"/>
                  </a:lnTo>
                  <a:lnTo>
                    <a:pt x="917" y="1381"/>
                  </a:lnTo>
                  <a:lnTo>
                    <a:pt x="929" y="1381"/>
                  </a:lnTo>
                  <a:lnTo>
                    <a:pt x="941" y="1381"/>
                  </a:lnTo>
                  <a:lnTo>
                    <a:pt x="953" y="1381"/>
                  </a:lnTo>
                  <a:lnTo>
                    <a:pt x="965" y="1381"/>
                  </a:lnTo>
                  <a:lnTo>
                    <a:pt x="976" y="1381"/>
                  </a:lnTo>
                  <a:lnTo>
                    <a:pt x="988" y="1381"/>
                  </a:lnTo>
                  <a:lnTo>
                    <a:pt x="1000" y="1381"/>
                  </a:lnTo>
                  <a:lnTo>
                    <a:pt x="1012" y="1381"/>
                  </a:lnTo>
                  <a:lnTo>
                    <a:pt x="1024" y="1381"/>
                  </a:lnTo>
                  <a:lnTo>
                    <a:pt x="1035" y="1378"/>
                  </a:lnTo>
                  <a:lnTo>
                    <a:pt x="1047" y="1381"/>
                  </a:lnTo>
                  <a:lnTo>
                    <a:pt x="1058" y="1381"/>
                  </a:lnTo>
                  <a:lnTo>
                    <a:pt x="1070" y="1381"/>
                  </a:lnTo>
                  <a:lnTo>
                    <a:pt x="1082" y="1381"/>
                  </a:lnTo>
                  <a:lnTo>
                    <a:pt x="1094" y="1381"/>
                  </a:lnTo>
                  <a:lnTo>
                    <a:pt x="1106" y="1381"/>
                  </a:lnTo>
                  <a:lnTo>
                    <a:pt x="1118" y="1381"/>
                  </a:lnTo>
                  <a:lnTo>
                    <a:pt x="1130" y="1381"/>
                  </a:lnTo>
                  <a:lnTo>
                    <a:pt x="1142" y="1381"/>
                  </a:lnTo>
                  <a:lnTo>
                    <a:pt x="1154" y="1381"/>
                  </a:lnTo>
                  <a:lnTo>
                    <a:pt x="1165" y="1381"/>
                  </a:lnTo>
                  <a:lnTo>
                    <a:pt x="1177" y="1381"/>
                  </a:lnTo>
                  <a:lnTo>
                    <a:pt x="1189" y="1381"/>
                  </a:lnTo>
                  <a:lnTo>
                    <a:pt x="1200" y="1378"/>
                  </a:lnTo>
                  <a:lnTo>
                    <a:pt x="1212" y="1381"/>
                  </a:lnTo>
                  <a:lnTo>
                    <a:pt x="1224" y="1381"/>
                  </a:lnTo>
                  <a:lnTo>
                    <a:pt x="1235" y="1381"/>
                  </a:lnTo>
                  <a:lnTo>
                    <a:pt x="1247" y="1381"/>
                  </a:lnTo>
                  <a:lnTo>
                    <a:pt x="1259" y="1381"/>
                  </a:lnTo>
                  <a:lnTo>
                    <a:pt x="1271" y="1381"/>
                  </a:lnTo>
                  <a:lnTo>
                    <a:pt x="1282" y="1381"/>
                  </a:lnTo>
                  <a:lnTo>
                    <a:pt x="1294" y="1378"/>
                  </a:lnTo>
                  <a:lnTo>
                    <a:pt x="1306" y="1381"/>
                  </a:lnTo>
                  <a:lnTo>
                    <a:pt x="1318" y="1381"/>
                  </a:lnTo>
                  <a:lnTo>
                    <a:pt x="1330" y="1381"/>
                  </a:lnTo>
                  <a:lnTo>
                    <a:pt x="1342" y="1381"/>
                  </a:lnTo>
                  <a:lnTo>
                    <a:pt x="1353" y="1381"/>
                  </a:lnTo>
                  <a:lnTo>
                    <a:pt x="1365" y="1378"/>
                  </a:lnTo>
                  <a:lnTo>
                    <a:pt x="1377" y="1381"/>
                  </a:lnTo>
                  <a:lnTo>
                    <a:pt x="1388" y="1381"/>
                  </a:lnTo>
                  <a:lnTo>
                    <a:pt x="1400" y="1381"/>
                  </a:lnTo>
                  <a:lnTo>
                    <a:pt x="1411" y="1381"/>
                  </a:lnTo>
                  <a:lnTo>
                    <a:pt x="1423" y="1381"/>
                  </a:lnTo>
                  <a:lnTo>
                    <a:pt x="1435" y="1381"/>
                  </a:lnTo>
                  <a:lnTo>
                    <a:pt x="1447" y="1381"/>
                  </a:lnTo>
                  <a:lnTo>
                    <a:pt x="1459" y="1381"/>
                  </a:lnTo>
                  <a:lnTo>
                    <a:pt x="1470" y="1381"/>
                  </a:lnTo>
                  <a:lnTo>
                    <a:pt x="1482" y="1381"/>
                  </a:lnTo>
                  <a:lnTo>
                    <a:pt x="1494" y="1378"/>
                  </a:lnTo>
                  <a:lnTo>
                    <a:pt x="1494" y="1381"/>
                  </a:lnTo>
                  <a:lnTo>
                    <a:pt x="1482" y="138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7809" name="Group 161">
            <a:extLst>
              <a:ext uri="{FF2B5EF4-FFF2-40B4-BE49-F238E27FC236}">
                <a16:creationId xmlns:a16="http://schemas.microsoft.com/office/drawing/2014/main" id="{35F397FB-CD0A-C249-A37C-B3F84BD3830C}"/>
              </a:ext>
            </a:extLst>
          </p:cNvPr>
          <p:cNvGrpSpPr>
            <a:grpSpLocks/>
          </p:cNvGrpSpPr>
          <p:nvPr/>
        </p:nvGrpSpPr>
        <p:grpSpPr bwMode="auto">
          <a:xfrm>
            <a:off x="1690688" y="1531939"/>
            <a:ext cx="2368550" cy="2466975"/>
            <a:chOff x="465" y="965"/>
            <a:chExt cx="1492" cy="1554"/>
          </a:xfrm>
        </p:grpSpPr>
        <p:sp>
          <p:nvSpPr>
            <p:cNvPr id="27704" name="Line 56">
              <a:extLst>
                <a:ext uri="{FF2B5EF4-FFF2-40B4-BE49-F238E27FC236}">
                  <a16:creationId xmlns:a16="http://schemas.microsoft.com/office/drawing/2014/main" id="{0903B725-0446-CA40-BDA7-12C072B2D621}"/>
                </a:ext>
              </a:extLst>
            </p:cNvPr>
            <p:cNvSpPr>
              <a:spLocks noChangeShapeType="1"/>
            </p:cNvSpPr>
            <p:nvPr/>
          </p:nvSpPr>
          <p:spPr bwMode="auto">
            <a:xfrm>
              <a:off x="474" y="2376"/>
              <a:ext cx="1399"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5" name="Line 57">
              <a:extLst>
                <a:ext uri="{FF2B5EF4-FFF2-40B4-BE49-F238E27FC236}">
                  <a16:creationId xmlns:a16="http://schemas.microsoft.com/office/drawing/2014/main" id="{EF77FB2F-4912-5543-B331-967B001F4AB5}"/>
                </a:ext>
              </a:extLst>
            </p:cNvPr>
            <p:cNvSpPr>
              <a:spLocks noChangeShapeType="1"/>
            </p:cNvSpPr>
            <p:nvPr/>
          </p:nvSpPr>
          <p:spPr bwMode="auto">
            <a:xfrm flipV="1">
              <a:off x="467"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6" name="Line 58">
              <a:extLst>
                <a:ext uri="{FF2B5EF4-FFF2-40B4-BE49-F238E27FC236}">
                  <a16:creationId xmlns:a16="http://schemas.microsoft.com/office/drawing/2014/main" id="{E6434F75-5A3F-AD42-802B-C1CFDB55EBDF}"/>
                </a:ext>
              </a:extLst>
            </p:cNvPr>
            <p:cNvSpPr>
              <a:spLocks noChangeShapeType="1"/>
            </p:cNvSpPr>
            <p:nvPr/>
          </p:nvSpPr>
          <p:spPr bwMode="auto">
            <a:xfrm flipV="1">
              <a:off x="57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7" name="Line 59">
              <a:extLst>
                <a:ext uri="{FF2B5EF4-FFF2-40B4-BE49-F238E27FC236}">
                  <a16:creationId xmlns:a16="http://schemas.microsoft.com/office/drawing/2014/main" id="{B8F05130-14B7-A946-B85B-B27BF792541D}"/>
                </a:ext>
              </a:extLst>
            </p:cNvPr>
            <p:cNvSpPr>
              <a:spLocks noChangeShapeType="1"/>
            </p:cNvSpPr>
            <p:nvPr/>
          </p:nvSpPr>
          <p:spPr bwMode="auto">
            <a:xfrm flipV="1">
              <a:off x="637"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8" name="Line 60">
              <a:extLst>
                <a:ext uri="{FF2B5EF4-FFF2-40B4-BE49-F238E27FC236}">
                  <a16:creationId xmlns:a16="http://schemas.microsoft.com/office/drawing/2014/main" id="{78814C28-E235-3444-BFA3-D0E00EA10F48}"/>
                </a:ext>
              </a:extLst>
            </p:cNvPr>
            <p:cNvSpPr>
              <a:spLocks noChangeShapeType="1"/>
            </p:cNvSpPr>
            <p:nvPr/>
          </p:nvSpPr>
          <p:spPr bwMode="auto">
            <a:xfrm flipV="1">
              <a:off x="680"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09" name="Line 61">
              <a:extLst>
                <a:ext uri="{FF2B5EF4-FFF2-40B4-BE49-F238E27FC236}">
                  <a16:creationId xmlns:a16="http://schemas.microsoft.com/office/drawing/2014/main" id="{A86C6BB7-1500-A749-821A-83F228156BD6}"/>
                </a:ext>
              </a:extLst>
            </p:cNvPr>
            <p:cNvSpPr>
              <a:spLocks noChangeShapeType="1"/>
            </p:cNvSpPr>
            <p:nvPr/>
          </p:nvSpPr>
          <p:spPr bwMode="auto">
            <a:xfrm flipV="1">
              <a:off x="713"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0" name="Line 62">
              <a:extLst>
                <a:ext uri="{FF2B5EF4-FFF2-40B4-BE49-F238E27FC236}">
                  <a16:creationId xmlns:a16="http://schemas.microsoft.com/office/drawing/2014/main" id="{30FB10E3-1D9A-8D47-9EA4-B862D3755FB6}"/>
                </a:ext>
              </a:extLst>
            </p:cNvPr>
            <p:cNvSpPr>
              <a:spLocks noChangeShapeType="1"/>
            </p:cNvSpPr>
            <p:nvPr/>
          </p:nvSpPr>
          <p:spPr bwMode="auto">
            <a:xfrm flipV="1">
              <a:off x="745"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1" name="Line 63">
              <a:extLst>
                <a:ext uri="{FF2B5EF4-FFF2-40B4-BE49-F238E27FC236}">
                  <a16:creationId xmlns:a16="http://schemas.microsoft.com/office/drawing/2014/main" id="{17B73546-DF17-404A-B56D-59AAD3CD65B3}"/>
                </a:ext>
              </a:extLst>
            </p:cNvPr>
            <p:cNvSpPr>
              <a:spLocks noChangeShapeType="1"/>
            </p:cNvSpPr>
            <p:nvPr/>
          </p:nvSpPr>
          <p:spPr bwMode="auto">
            <a:xfrm flipV="1">
              <a:off x="765"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2" name="Line 64">
              <a:extLst>
                <a:ext uri="{FF2B5EF4-FFF2-40B4-BE49-F238E27FC236}">
                  <a16:creationId xmlns:a16="http://schemas.microsoft.com/office/drawing/2014/main" id="{F730A03C-FE33-6F4C-AF1A-B2CAF5DA200D}"/>
                </a:ext>
              </a:extLst>
            </p:cNvPr>
            <p:cNvSpPr>
              <a:spLocks noChangeShapeType="1"/>
            </p:cNvSpPr>
            <p:nvPr/>
          </p:nvSpPr>
          <p:spPr bwMode="auto">
            <a:xfrm flipV="1">
              <a:off x="78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3" name="Line 65">
              <a:extLst>
                <a:ext uri="{FF2B5EF4-FFF2-40B4-BE49-F238E27FC236}">
                  <a16:creationId xmlns:a16="http://schemas.microsoft.com/office/drawing/2014/main" id="{A6DFE169-CAC3-6D4C-BFAD-D4A4909CCF84}"/>
                </a:ext>
              </a:extLst>
            </p:cNvPr>
            <p:cNvSpPr>
              <a:spLocks noChangeShapeType="1"/>
            </p:cNvSpPr>
            <p:nvPr/>
          </p:nvSpPr>
          <p:spPr bwMode="auto">
            <a:xfrm flipV="1">
              <a:off x="80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4" name="Line 66">
              <a:extLst>
                <a:ext uri="{FF2B5EF4-FFF2-40B4-BE49-F238E27FC236}">
                  <a16:creationId xmlns:a16="http://schemas.microsoft.com/office/drawing/2014/main" id="{A9BDFD08-BC2C-3D4D-B29B-B057FBA8CA49}"/>
                </a:ext>
              </a:extLst>
            </p:cNvPr>
            <p:cNvSpPr>
              <a:spLocks noChangeShapeType="1"/>
            </p:cNvSpPr>
            <p:nvPr/>
          </p:nvSpPr>
          <p:spPr bwMode="auto">
            <a:xfrm flipV="1">
              <a:off x="82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5" name="Line 67">
              <a:extLst>
                <a:ext uri="{FF2B5EF4-FFF2-40B4-BE49-F238E27FC236}">
                  <a16:creationId xmlns:a16="http://schemas.microsoft.com/office/drawing/2014/main" id="{78FAD0B9-87A8-2B4D-B8B1-03511FCAFE49}"/>
                </a:ext>
              </a:extLst>
            </p:cNvPr>
            <p:cNvSpPr>
              <a:spLocks noChangeShapeType="1"/>
            </p:cNvSpPr>
            <p:nvPr/>
          </p:nvSpPr>
          <p:spPr bwMode="auto">
            <a:xfrm flipV="1">
              <a:off x="822"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6" name="Rectangle 68">
              <a:extLst>
                <a:ext uri="{FF2B5EF4-FFF2-40B4-BE49-F238E27FC236}">
                  <a16:creationId xmlns:a16="http://schemas.microsoft.com/office/drawing/2014/main" id="{5EED7A96-11A9-B24A-9FC8-30F026F4FB1A}"/>
                </a:ext>
              </a:extLst>
            </p:cNvPr>
            <p:cNvSpPr>
              <a:spLocks noChangeArrowheads="1"/>
            </p:cNvSpPr>
            <p:nvPr/>
          </p:nvSpPr>
          <p:spPr bwMode="auto">
            <a:xfrm>
              <a:off x="687"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717" name="Rectangle 69">
              <a:extLst>
                <a:ext uri="{FF2B5EF4-FFF2-40B4-BE49-F238E27FC236}">
                  <a16:creationId xmlns:a16="http://schemas.microsoft.com/office/drawing/2014/main" id="{C4D319A4-DBB7-C544-9948-A7400B8D06B3}"/>
                </a:ext>
              </a:extLst>
            </p:cNvPr>
            <p:cNvSpPr>
              <a:spLocks noChangeArrowheads="1"/>
            </p:cNvSpPr>
            <p:nvPr/>
          </p:nvSpPr>
          <p:spPr bwMode="auto">
            <a:xfrm>
              <a:off x="742" y="237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1</a:t>
              </a:r>
            </a:p>
          </p:txBody>
        </p:sp>
        <p:sp>
          <p:nvSpPr>
            <p:cNvPr id="27718" name="Line 70">
              <a:extLst>
                <a:ext uri="{FF2B5EF4-FFF2-40B4-BE49-F238E27FC236}">
                  <a16:creationId xmlns:a16="http://schemas.microsoft.com/office/drawing/2014/main" id="{BE5EA028-4040-1A4C-A6F7-61197DB58088}"/>
                </a:ext>
              </a:extLst>
            </p:cNvPr>
            <p:cNvSpPr>
              <a:spLocks noChangeShapeType="1"/>
            </p:cNvSpPr>
            <p:nvPr/>
          </p:nvSpPr>
          <p:spPr bwMode="auto">
            <a:xfrm flipV="1">
              <a:off x="927"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19" name="Line 71">
              <a:extLst>
                <a:ext uri="{FF2B5EF4-FFF2-40B4-BE49-F238E27FC236}">
                  <a16:creationId xmlns:a16="http://schemas.microsoft.com/office/drawing/2014/main" id="{4E2393D1-CA49-7B4F-978E-BD82E9971E1B}"/>
                </a:ext>
              </a:extLst>
            </p:cNvPr>
            <p:cNvSpPr>
              <a:spLocks noChangeShapeType="1"/>
            </p:cNvSpPr>
            <p:nvPr/>
          </p:nvSpPr>
          <p:spPr bwMode="auto">
            <a:xfrm flipV="1">
              <a:off x="991"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0" name="Line 72">
              <a:extLst>
                <a:ext uri="{FF2B5EF4-FFF2-40B4-BE49-F238E27FC236}">
                  <a16:creationId xmlns:a16="http://schemas.microsoft.com/office/drawing/2014/main" id="{2BAEA9AA-8F18-7046-84F5-59CAB97643C8}"/>
                </a:ext>
              </a:extLst>
            </p:cNvPr>
            <p:cNvSpPr>
              <a:spLocks noChangeShapeType="1"/>
            </p:cNvSpPr>
            <p:nvPr/>
          </p:nvSpPr>
          <p:spPr bwMode="auto">
            <a:xfrm flipV="1">
              <a:off x="103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1" name="Line 73">
              <a:extLst>
                <a:ext uri="{FF2B5EF4-FFF2-40B4-BE49-F238E27FC236}">
                  <a16:creationId xmlns:a16="http://schemas.microsoft.com/office/drawing/2014/main" id="{D7AC81FC-65BC-CB48-A10B-5A04CBE7CC2D}"/>
                </a:ext>
              </a:extLst>
            </p:cNvPr>
            <p:cNvSpPr>
              <a:spLocks noChangeShapeType="1"/>
            </p:cNvSpPr>
            <p:nvPr/>
          </p:nvSpPr>
          <p:spPr bwMode="auto">
            <a:xfrm flipV="1">
              <a:off x="106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2" name="Line 74">
              <a:extLst>
                <a:ext uri="{FF2B5EF4-FFF2-40B4-BE49-F238E27FC236}">
                  <a16:creationId xmlns:a16="http://schemas.microsoft.com/office/drawing/2014/main" id="{329A6B81-9B91-7441-BB4E-04487B94C04C}"/>
                </a:ext>
              </a:extLst>
            </p:cNvPr>
            <p:cNvSpPr>
              <a:spLocks noChangeShapeType="1"/>
            </p:cNvSpPr>
            <p:nvPr/>
          </p:nvSpPr>
          <p:spPr bwMode="auto">
            <a:xfrm flipV="1">
              <a:off x="1096"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3" name="Line 75">
              <a:extLst>
                <a:ext uri="{FF2B5EF4-FFF2-40B4-BE49-F238E27FC236}">
                  <a16:creationId xmlns:a16="http://schemas.microsoft.com/office/drawing/2014/main" id="{6B58535E-A4C4-2B48-B2C6-354D8E8F0D5F}"/>
                </a:ext>
              </a:extLst>
            </p:cNvPr>
            <p:cNvSpPr>
              <a:spLocks noChangeShapeType="1"/>
            </p:cNvSpPr>
            <p:nvPr/>
          </p:nvSpPr>
          <p:spPr bwMode="auto">
            <a:xfrm flipV="1">
              <a:off x="1118"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4" name="Line 76">
              <a:extLst>
                <a:ext uri="{FF2B5EF4-FFF2-40B4-BE49-F238E27FC236}">
                  <a16:creationId xmlns:a16="http://schemas.microsoft.com/office/drawing/2014/main" id="{206D3C75-C3FB-8D46-B035-636F944D29CB}"/>
                </a:ext>
              </a:extLst>
            </p:cNvPr>
            <p:cNvSpPr>
              <a:spLocks noChangeShapeType="1"/>
            </p:cNvSpPr>
            <p:nvPr/>
          </p:nvSpPr>
          <p:spPr bwMode="auto">
            <a:xfrm flipV="1">
              <a:off x="113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5" name="Line 77">
              <a:extLst>
                <a:ext uri="{FF2B5EF4-FFF2-40B4-BE49-F238E27FC236}">
                  <a16:creationId xmlns:a16="http://schemas.microsoft.com/office/drawing/2014/main" id="{908FD425-51AA-674A-A3EE-2CFA7253BA85}"/>
                </a:ext>
              </a:extLst>
            </p:cNvPr>
            <p:cNvSpPr>
              <a:spLocks noChangeShapeType="1"/>
            </p:cNvSpPr>
            <p:nvPr/>
          </p:nvSpPr>
          <p:spPr bwMode="auto">
            <a:xfrm flipV="1">
              <a:off x="1157"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6" name="Line 78">
              <a:extLst>
                <a:ext uri="{FF2B5EF4-FFF2-40B4-BE49-F238E27FC236}">
                  <a16:creationId xmlns:a16="http://schemas.microsoft.com/office/drawing/2014/main" id="{0872121D-3808-DB48-B957-0C8A956DA9B5}"/>
                </a:ext>
              </a:extLst>
            </p:cNvPr>
            <p:cNvSpPr>
              <a:spLocks noChangeShapeType="1"/>
            </p:cNvSpPr>
            <p:nvPr/>
          </p:nvSpPr>
          <p:spPr bwMode="auto">
            <a:xfrm flipV="1">
              <a:off x="1173"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7" name="Line 79">
              <a:extLst>
                <a:ext uri="{FF2B5EF4-FFF2-40B4-BE49-F238E27FC236}">
                  <a16:creationId xmlns:a16="http://schemas.microsoft.com/office/drawing/2014/main" id="{1B0910E7-B838-5649-AC5B-C0F133EC2F2C}"/>
                </a:ext>
              </a:extLst>
            </p:cNvPr>
            <p:cNvSpPr>
              <a:spLocks noChangeShapeType="1"/>
            </p:cNvSpPr>
            <p:nvPr/>
          </p:nvSpPr>
          <p:spPr bwMode="auto">
            <a:xfrm flipV="1">
              <a:off x="1173"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28" name="Rectangle 80">
              <a:extLst>
                <a:ext uri="{FF2B5EF4-FFF2-40B4-BE49-F238E27FC236}">
                  <a16:creationId xmlns:a16="http://schemas.microsoft.com/office/drawing/2014/main" id="{DE7171E7-64FC-FB42-93D9-CA083C1537AD}"/>
                </a:ext>
              </a:extLst>
            </p:cNvPr>
            <p:cNvSpPr>
              <a:spLocks noChangeArrowheads="1"/>
            </p:cNvSpPr>
            <p:nvPr/>
          </p:nvSpPr>
          <p:spPr bwMode="auto">
            <a:xfrm>
              <a:off x="1040"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729" name="Rectangle 81">
              <a:extLst>
                <a:ext uri="{FF2B5EF4-FFF2-40B4-BE49-F238E27FC236}">
                  <a16:creationId xmlns:a16="http://schemas.microsoft.com/office/drawing/2014/main" id="{66D67D66-99FF-3D40-B4E9-C591F865F67B}"/>
                </a:ext>
              </a:extLst>
            </p:cNvPr>
            <p:cNvSpPr>
              <a:spLocks noChangeArrowheads="1"/>
            </p:cNvSpPr>
            <p:nvPr/>
          </p:nvSpPr>
          <p:spPr bwMode="auto">
            <a:xfrm>
              <a:off x="1095" y="237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2</a:t>
              </a:r>
            </a:p>
          </p:txBody>
        </p:sp>
        <p:sp>
          <p:nvSpPr>
            <p:cNvPr id="27730" name="Line 82">
              <a:extLst>
                <a:ext uri="{FF2B5EF4-FFF2-40B4-BE49-F238E27FC236}">
                  <a16:creationId xmlns:a16="http://schemas.microsoft.com/office/drawing/2014/main" id="{463FDB99-86A3-3E43-ACDD-8A135CFF0F7B}"/>
                </a:ext>
              </a:extLst>
            </p:cNvPr>
            <p:cNvSpPr>
              <a:spLocks noChangeShapeType="1"/>
            </p:cNvSpPr>
            <p:nvPr/>
          </p:nvSpPr>
          <p:spPr bwMode="auto">
            <a:xfrm flipV="1">
              <a:off x="127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1" name="Line 83">
              <a:extLst>
                <a:ext uri="{FF2B5EF4-FFF2-40B4-BE49-F238E27FC236}">
                  <a16:creationId xmlns:a16="http://schemas.microsoft.com/office/drawing/2014/main" id="{A990F675-3199-A14A-9C4C-E746BB0FDAFF}"/>
                </a:ext>
              </a:extLst>
            </p:cNvPr>
            <p:cNvSpPr>
              <a:spLocks noChangeShapeType="1"/>
            </p:cNvSpPr>
            <p:nvPr/>
          </p:nvSpPr>
          <p:spPr bwMode="auto">
            <a:xfrm flipV="1">
              <a:off x="134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2" name="Line 84">
              <a:extLst>
                <a:ext uri="{FF2B5EF4-FFF2-40B4-BE49-F238E27FC236}">
                  <a16:creationId xmlns:a16="http://schemas.microsoft.com/office/drawing/2014/main" id="{A15DB284-CD82-2246-A7F4-D681735C7186}"/>
                </a:ext>
              </a:extLst>
            </p:cNvPr>
            <p:cNvSpPr>
              <a:spLocks noChangeShapeType="1"/>
            </p:cNvSpPr>
            <p:nvPr/>
          </p:nvSpPr>
          <p:spPr bwMode="auto">
            <a:xfrm flipV="1">
              <a:off x="1386"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3" name="Line 85">
              <a:extLst>
                <a:ext uri="{FF2B5EF4-FFF2-40B4-BE49-F238E27FC236}">
                  <a16:creationId xmlns:a16="http://schemas.microsoft.com/office/drawing/2014/main" id="{470F6784-F47F-ED4D-BC22-797652DB271C}"/>
                </a:ext>
              </a:extLst>
            </p:cNvPr>
            <p:cNvSpPr>
              <a:spLocks noChangeShapeType="1"/>
            </p:cNvSpPr>
            <p:nvPr/>
          </p:nvSpPr>
          <p:spPr bwMode="auto">
            <a:xfrm flipV="1">
              <a:off x="1420"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4" name="Line 86">
              <a:extLst>
                <a:ext uri="{FF2B5EF4-FFF2-40B4-BE49-F238E27FC236}">
                  <a16:creationId xmlns:a16="http://schemas.microsoft.com/office/drawing/2014/main" id="{A6532F6E-1025-5E4C-8B77-3E012A64F5AB}"/>
                </a:ext>
              </a:extLst>
            </p:cNvPr>
            <p:cNvSpPr>
              <a:spLocks noChangeShapeType="1"/>
            </p:cNvSpPr>
            <p:nvPr/>
          </p:nvSpPr>
          <p:spPr bwMode="auto">
            <a:xfrm flipV="1">
              <a:off x="144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5" name="Line 87">
              <a:extLst>
                <a:ext uri="{FF2B5EF4-FFF2-40B4-BE49-F238E27FC236}">
                  <a16:creationId xmlns:a16="http://schemas.microsoft.com/office/drawing/2014/main" id="{20D5D5E9-706F-2444-8EEA-561B922AB31D}"/>
                </a:ext>
              </a:extLst>
            </p:cNvPr>
            <p:cNvSpPr>
              <a:spLocks noChangeShapeType="1"/>
            </p:cNvSpPr>
            <p:nvPr/>
          </p:nvSpPr>
          <p:spPr bwMode="auto">
            <a:xfrm flipV="1">
              <a:off x="147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6" name="Line 88">
              <a:extLst>
                <a:ext uri="{FF2B5EF4-FFF2-40B4-BE49-F238E27FC236}">
                  <a16:creationId xmlns:a16="http://schemas.microsoft.com/office/drawing/2014/main" id="{94F7BA1E-B96E-834D-A4EF-0384889BCDB0}"/>
                </a:ext>
              </a:extLst>
            </p:cNvPr>
            <p:cNvSpPr>
              <a:spLocks noChangeShapeType="1"/>
            </p:cNvSpPr>
            <p:nvPr/>
          </p:nvSpPr>
          <p:spPr bwMode="auto">
            <a:xfrm flipV="1">
              <a:off x="149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7" name="Line 89">
              <a:extLst>
                <a:ext uri="{FF2B5EF4-FFF2-40B4-BE49-F238E27FC236}">
                  <a16:creationId xmlns:a16="http://schemas.microsoft.com/office/drawing/2014/main" id="{406D9BB1-528A-0A4F-98B3-58E53331D866}"/>
                </a:ext>
              </a:extLst>
            </p:cNvPr>
            <p:cNvSpPr>
              <a:spLocks noChangeShapeType="1"/>
            </p:cNvSpPr>
            <p:nvPr/>
          </p:nvSpPr>
          <p:spPr bwMode="auto">
            <a:xfrm flipV="1">
              <a:off x="1510"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8" name="Line 90">
              <a:extLst>
                <a:ext uri="{FF2B5EF4-FFF2-40B4-BE49-F238E27FC236}">
                  <a16:creationId xmlns:a16="http://schemas.microsoft.com/office/drawing/2014/main" id="{11CE8D47-7310-994C-B784-45F049903479}"/>
                </a:ext>
              </a:extLst>
            </p:cNvPr>
            <p:cNvSpPr>
              <a:spLocks noChangeShapeType="1"/>
            </p:cNvSpPr>
            <p:nvPr/>
          </p:nvSpPr>
          <p:spPr bwMode="auto">
            <a:xfrm flipV="1">
              <a:off x="152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39" name="Line 91">
              <a:extLst>
                <a:ext uri="{FF2B5EF4-FFF2-40B4-BE49-F238E27FC236}">
                  <a16:creationId xmlns:a16="http://schemas.microsoft.com/office/drawing/2014/main" id="{D4964430-FCCA-0C47-9523-1698D396D52E}"/>
                </a:ext>
              </a:extLst>
            </p:cNvPr>
            <p:cNvSpPr>
              <a:spLocks noChangeShapeType="1"/>
            </p:cNvSpPr>
            <p:nvPr/>
          </p:nvSpPr>
          <p:spPr bwMode="auto">
            <a:xfrm flipV="1">
              <a:off x="1529"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0" name="Rectangle 92">
              <a:extLst>
                <a:ext uri="{FF2B5EF4-FFF2-40B4-BE49-F238E27FC236}">
                  <a16:creationId xmlns:a16="http://schemas.microsoft.com/office/drawing/2014/main" id="{203A2232-14AB-AD45-845A-1AE3BF674A40}"/>
                </a:ext>
              </a:extLst>
            </p:cNvPr>
            <p:cNvSpPr>
              <a:spLocks noChangeArrowheads="1"/>
            </p:cNvSpPr>
            <p:nvPr/>
          </p:nvSpPr>
          <p:spPr bwMode="auto">
            <a:xfrm>
              <a:off x="1391"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741" name="Rectangle 93">
              <a:extLst>
                <a:ext uri="{FF2B5EF4-FFF2-40B4-BE49-F238E27FC236}">
                  <a16:creationId xmlns:a16="http://schemas.microsoft.com/office/drawing/2014/main" id="{79EEDB7F-E290-0D43-8654-BC46956E14DB}"/>
                </a:ext>
              </a:extLst>
            </p:cNvPr>
            <p:cNvSpPr>
              <a:spLocks noChangeArrowheads="1"/>
            </p:cNvSpPr>
            <p:nvPr/>
          </p:nvSpPr>
          <p:spPr bwMode="auto">
            <a:xfrm>
              <a:off x="1448" y="237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3</a:t>
              </a:r>
            </a:p>
          </p:txBody>
        </p:sp>
        <p:sp>
          <p:nvSpPr>
            <p:cNvPr id="27742" name="Line 94">
              <a:extLst>
                <a:ext uri="{FF2B5EF4-FFF2-40B4-BE49-F238E27FC236}">
                  <a16:creationId xmlns:a16="http://schemas.microsoft.com/office/drawing/2014/main" id="{FC3B5B35-1296-3440-AC79-ABFC99F1557C}"/>
                </a:ext>
              </a:extLst>
            </p:cNvPr>
            <p:cNvSpPr>
              <a:spLocks noChangeShapeType="1"/>
            </p:cNvSpPr>
            <p:nvPr/>
          </p:nvSpPr>
          <p:spPr bwMode="auto">
            <a:xfrm flipV="1">
              <a:off x="163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3" name="Line 95">
              <a:extLst>
                <a:ext uri="{FF2B5EF4-FFF2-40B4-BE49-F238E27FC236}">
                  <a16:creationId xmlns:a16="http://schemas.microsoft.com/office/drawing/2014/main" id="{7E1693B0-1D03-6848-A6FA-AE61BC395D2E}"/>
                </a:ext>
              </a:extLst>
            </p:cNvPr>
            <p:cNvSpPr>
              <a:spLocks noChangeShapeType="1"/>
            </p:cNvSpPr>
            <p:nvPr/>
          </p:nvSpPr>
          <p:spPr bwMode="auto">
            <a:xfrm flipV="1">
              <a:off x="1698"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4" name="Line 96">
              <a:extLst>
                <a:ext uri="{FF2B5EF4-FFF2-40B4-BE49-F238E27FC236}">
                  <a16:creationId xmlns:a16="http://schemas.microsoft.com/office/drawing/2014/main" id="{29738EAA-9219-A649-9F08-9366E9C0B52E}"/>
                </a:ext>
              </a:extLst>
            </p:cNvPr>
            <p:cNvSpPr>
              <a:spLocks noChangeShapeType="1"/>
            </p:cNvSpPr>
            <p:nvPr/>
          </p:nvSpPr>
          <p:spPr bwMode="auto">
            <a:xfrm flipV="1">
              <a:off x="173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5" name="Line 97">
              <a:extLst>
                <a:ext uri="{FF2B5EF4-FFF2-40B4-BE49-F238E27FC236}">
                  <a16:creationId xmlns:a16="http://schemas.microsoft.com/office/drawing/2014/main" id="{F00F48E8-B9A9-2941-BC51-E1E74FA81764}"/>
                </a:ext>
              </a:extLst>
            </p:cNvPr>
            <p:cNvSpPr>
              <a:spLocks noChangeShapeType="1"/>
            </p:cNvSpPr>
            <p:nvPr/>
          </p:nvSpPr>
          <p:spPr bwMode="auto">
            <a:xfrm flipV="1">
              <a:off x="177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6" name="Line 98">
              <a:extLst>
                <a:ext uri="{FF2B5EF4-FFF2-40B4-BE49-F238E27FC236}">
                  <a16:creationId xmlns:a16="http://schemas.microsoft.com/office/drawing/2014/main" id="{16C0EC0B-40EE-864B-A29D-12B508375226}"/>
                </a:ext>
              </a:extLst>
            </p:cNvPr>
            <p:cNvSpPr>
              <a:spLocks noChangeShapeType="1"/>
            </p:cNvSpPr>
            <p:nvPr/>
          </p:nvSpPr>
          <p:spPr bwMode="auto">
            <a:xfrm flipV="1">
              <a:off x="1803"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7" name="Line 99">
              <a:extLst>
                <a:ext uri="{FF2B5EF4-FFF2-40B4-BE49-F238E27FC236}">
                  <a16:creationId xmlns:a16="http://schemas.microsoft.com/office/drawing/2014/main" id="{41A7C8D1-6C79-4C43-9523-EBABE1D6F5F5}"/>
                </a:ext>
              </a:extLst>
            </p:cNvPr>
            <p:cNvSpPr>
              <a:spLocks noChangeShapeType="1"/>
            </p:cNvSpPr>
            <p:nvPr/>
          </p:nvSpPr>
          <p:spPr bwMode="auto">
            <a:xfrm flipV="1">
              <a:off x="1825"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8" name="Line 100">
              <a:extLst>
                <a:ext uri="{FF2B5EF4-FFF2-40B4-BE49-F238E27FC236}">
                  <a16:creationId xmlns:a16="http://schemas.microsoft.com/office/drawing/2014/main" id="{61D2DA11-140D-D545-9D47-F9B636B5392A}"/>
                </a:ext>
              </a:extLst>
            </p:cNvPr>
            <p:cNvSpPr>
              <a:spLocks noChangeShapeType="1"/>
            </p:cNvSpPr>
            <p:nvPr/>
          </p:nvSpPr>
          <p:spPr bwMode="auto">
            <a:xfrm flipV="1">
              <a:off x="184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49" name="Line 101">
              <a:extLst>
                <a:ext uri="{FF2B5EF4-FFF2-40B4-BE49-F238E27FC236}">
                  <a16:creationId xmlns:a16="http://schemas.microsoft.com/office/drawing/2014/main" id="{40133008-CD1B-9E4E-A803-CDCA7A90DBEA}"/>
                </a:ext>
              </a:extLst>
            </p:cNvPr>
            <p:cNvSpPr>
              <a:spLocks noChangeShapeType="1"/>
            </p:cNvSpPr>
            <p:nvPr/>
          </p:nvSpPr>
          <p:spPr bwMode="auto">
            <a:xfrm flipV="1">
              <a:off x="1863"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0" name="Line 102">
              <a:extLst>
                <a:ext uri="{FF2B5EF4-FFF2-40B4-BE49-F238E27FC236}">
                  <a16:creationId xmlns:a16="http://schemas.microsoft.com/office/drawing/2014/main" id="{A8B4D514-EB99-1048-98C9-27A6FE2985E3}"/>
                </a:ext>
              </a:extLst>
            </p:cNvPr>
            <p:cNvSpPr>
              <a:spLocks noChangeShapeType="1"/>
            </p:cNvSpPr>
            <p:nvPr/>
          </p:nvSpPr>
          <p:spPr bwMode="auto">
            <a:xfrm flipV="1">
              <a:off x="1881"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1" name="Line 103">
              <a:extLst>
                <a:ext uri="{FF2B5EF4-FFF2-40B4-BE49-F238E27FC236}">
                  <a16:creationId xmlns:a16="http://schemas.microsoft.com/office/drawing/2014/main" id="{5F6D8CED-B4C9-3C46-8162-2E4D3F73D0CA}"/>
                </a:ext>
              </a:extLst>
            </p:cNvPr>
            <p:cNvSpPr>
              <a:spLocks noChangeShapeType="1"/>
            </p:cNvSpPr>
            <p:nvPr/>
          </p:nvSpPr>
          <p:spPr bwMode="auto">
            <a:xfrm flipV="1">
              <a:off x="1881"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2" name="Rectangle 104">
              <a:extLst>
                <a:ext uri="{FF2B5EF4-FFF2-40B4-BE49-F238E27FC236}">
                  <a16:creationId xmlns:a16="http://schemas.microsoft.com/office/drawing/2014/main" id="{DAEF5EE4-7B96-894C-AFE6-16781443F6F4}"/>
                </a:ext>
              </a:extLst>
            </p:cNvPr>
            <p:cNvSpPr>
              <a:spLocks noChangeArrowheads="1"/>
            </p:cNvSpPr>
            <p:nvPr/>
          </p:nvSpPr>
          <p:spPr bwMode="auto">
            <a:xfrm>
              <a:off x="1745"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753" name="Rectangle 105">
              <a:extLst>
                <a:ext uri="{FF2B5EF4-FFF2-40B4-BE49-F238E27FC236}">
                  <a16:creationId xmlns:a16="http://schemas.microsoft.com/office/drawing/2014/main" id="{36E24CD3-9AD3-C046-AE81-C76A1F75C507}"/>
                </a:ext>
              </a:extLst>
            </p:cNvPr>
            <p:cNvSpPr>
              <a:spLocks noChangeArrowheads="1"/>
            </p:cNvSpPr>
            <p:nvPr/>
          </p:nvSpPr>
          <p:spPr bwMode="auto">
            <a:xfrm>
              <a:off x="1804" y="237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4</a:t>
              </a:r>
            </a:p>
          </p:txBody>
        </p:sp>
        <p:sp>
          <p:nvSpPr>
            <p:cNvPr id="27754" name="Line 106">
              <a:extLst>
                <a:ext uri="{FF2B5EF4-FFF2-40B4-BE49-F238E27FC236}">
                  <a16:creationId xmlns:a16="http://schemas.microsoft.com/office/drawing/2014/main" id="{69E3D11C-1C04-CB49-960F-95782ED6E77A}"/>
                </a:ext>
              </a:extLst>
            </p:cNvPr>
            <p:cNvSpPr>
              <a:spLocks noChangeShapeType="1"/>
            </p:cNvSpPr>
            <p:nvPr/>
          </p:nvSpPr>
          <p:spPr bwMode="auto">
            <a:xfrm flipV="1">
              <a:off x="467" y="965"/>
              <a:ext cx="0" cy="1419"/>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5" name="Freeform 107">
              <a:extLst>
                <a:ext uri="{FF2B5EF4-FFF2-40B4-BE49-F238E27FC236}">
                  <a16:creationId xmlns:a16="http://schemas.microsoft.com/office/drawing/2014/main" id="{92EE138C-2D4F-CF4D-8DEB-FD3032E03ACE}"/>
                </a:ext>
              </a:extLst>
            </p:cNvPr>
            <p:cNvSpPr>
              <a:spLocks/>
            </p:cNvSpPr>
            <p:nvPr/>
          </p:nvSpPr>
          <p:spPr bwMode="auto">
            <a:xfrm>
              <a:off x="465" y="2339"/>
              <a:ext cx="1402" cy="37"/>
            </a:xfrm>
            <a:custGeom>
              <a:avLst/>
              <a:gdLst>
                <a:gd name="T0" fmla="*/ 44 w 1402"/>
                <a:gd name="T1" fmla="*/ 36 h 37"/>
                <a:gd name="T2" fmla="*/ 99 w 1402"/>
                <a:gd name="T3" fmla="*/ 29 h 37"/>
                <a:gd name="T4" fmla="*/ 154 w 1402"/>
                <a:gd name="T5" fmla="*/ 36 h 37"/>
                <a:gd name="T6" fmla="*/ 209 w 1402"/>
                <a:gd name="T7" fmla="*/ 36 h 37"/>
                <a:gd name="T8" fmla="*/ 266 w 1402"/>
                <a:gd name="T9" fmla="*/ 29 h 37"/>
                <a:gd name="T10" fmla="*/ 321 w 1402"/>
                <a:gd name="T11" fmla="*/ 29 h 37"/>
                <a:gd name="T12" fmla="*/ 376 w 1402"/>
                <a:gd name="T13" fmla="*/ 36 h 37"/>
                <a:gd name="T14" fmla="*/ 431 w 1402"/>
                <a:gd name="T15" fmla="*/ 36 h 37"/>
                <a:gd name="T16" fmla="*/ 486 w 1402"/>
                <a:gd name="T17" fmla="*/ 36 h 37"/>
                <a:gd name="T18" fmla="*/ 541 w 1402"/>
                <a:gd name="T19" fmla="*/ 36 h 37"/>
                <a:gd name="T20" fmla="*/ 596 w 1402"/>
                <a:gd name="T21" fmla="*/ 36 h 37"/>
                <a:gd name="T22" fmla="*/ 651 w 1402"/>
                <a:gd name="T23" fmla="*/ 36 h 37"/>
                <a:gd name="T24" fmla="*/ 706 w 1402"/>
                <a:gd name="T25" fmla="*/ 36 h 37"/>
                <a:gd name="T26" fmla="*/ 761 w 1402"/>
                <a:gd name="T27" fmla="*/ 36 h 37"/>
                <a:gd name="T28" fmla="*/ 816 w 1402"/>
                <a:gd name="T29" fmla="*/ 36 h 37"/>
                <a:gd name="T30" fmla="*/ 871 w 1402"/>
                <a:gd name="T31" fmla="*/ 36 h 37"/>
                <a:gd name="T32" fmla="*/ 926 w 1402"/>
                <a:gd name="T33" fmla="*/ 36 h 37"/>
                <a:gd name="T34" fmla="*/ 981 w 1402"/>
                <a:gd name="T35" fmla="*/ 36 h 37"/>
                <a:gd name="T36" fmla="*/ 1037 w 1402"/>
                <a:gd name="T37" fmla="*/ 36 h 37"/>
                <a:gd name="T38" fmla="*/ 1092 w 1402"/>
                <a:gd name="T39" fmla="*/ 36 h 37"/>
                <a:gd name="T40" fmla="*/ 1148 w 1402"/>
                <a:gd name="T41" fmla="*/ 36 h 37"/>
                <a:gd name="T42" fmla="*/ 1202 w 1402"/>
                <a:gd name="T43" fmla="*/ 36 h 37"/>
                <a:gd name="T44" fmla="*/ 1258 w 1402"/>
                <a:gd name="T45" fmla="*/ 36 h 37"/>
                <a:gd name="T46" fmla="*/ 1313 w 1402"/>
                <a:gd name="T47" fmla="*/ 36 h 37"/>
                <a:gd name="T48" fmla="*/ 1368 w 1402"/>
                <a:gd name="T49" fmla="*/ 36 h 37"/>
                <a:gd name="T50" fmla="*/ 1379 w 1402"/>
                <a:gd name="T51" fmla="*/ 36 h 37"/>
                <a:gd name="T52" fmla="*/ 1324 w 1402"/>
                <a:gd name="T53" fmla="*/ 36 h 37"/>
                <a:gd name="T54" fmla="*/ 1269 w 1402"/>
                <a:gd name="T55" fmla="*/ 36 h 37"/>
                <a:gd name="T56" fmla="*/ 1214 w 1402"/>
                <a:gd name="T57" fmla="*/ 36 h 37"/>
                <a:gd name="T58" fmla="*/ 1158 w 1402"/>
                <a:gd name="T59" fmla="*/ 36 h 37"/>
                <a:gd name="T60" fmla="*/ 1103 w 1402"/>
                <a:gd name="T61" fmla="*/ 36 h 37"/>
                <a:gd name="T62" fmla="*/ 1048 w 1402"/>
                <a:gd name="T63" fmla="*/ 36 h 37"/>
                <a:gd name="T64" fmla="*/ 993 w 1402"/>
                <a:gd name="T65" fmla="*/ 36 h 37"/>
                <a:gd name="T66" fmla="*/ 937 w 1402"/>
                <a:gd name="T67" fmla="*/ 36 h 37"/>
                <a:gd name="T68" fmla="*/ 882 w 1402"/>
                <a:gd name="T69" fmla="*/ 36 h 37"/>
                <a:gd name="T70" fmla="*/ 827 w 1402"/>
                <a:gd name="T71" fmla="*/ 36 h 37"/>
                <a:gd name="T72" fmla="*/ 772 w 1402"/>
                <a:gd name="T73" fmla="*/ 36 h 37"/>
                <a:gd name="T74" fmla="*/ 717 w 1402"/>
                <a:gd name="T75" fmla="*/ 36 h 37"/>
                <a:gd name="T76" fmla="*/ 662 w 1402"/>
                <a:gd name="T77" fmla="*/ 36 h 37"/>
                <a:gd name="T78" fmla="*/ 607 w 1402"/>
                <a:gd name="T79" fmla="*/ 36 h 37"/>
                <a:gd name="T80" fmla="*/ 552 w 1402"/>
                <a:gd name="T81" fmla="*/ 36 h 37"/>
                <a:gd name="T82" fmla="*/ 496 w 1402"/>
                <a:gd name="T83" fmla="*/ 36 h 37"/>
                <a:gd name="T84" fmla="*/ 442 w 1402"/>
                <a:gd name="T85" fmla="*/ 36 h 37"/>
                <a:gd name="T86" fmla="*/ 386 w 1402"/>
                <a:gd name="T87" fmla="*/ 36 h 37"/>
                <a:gd name="T88" fmla="*/ 331 w 1402"/>
                <a:gd name="T89" fmla="*/ 36 h 37"/>
                <a:gd name="T90" fmla="*/ 276 w 1402"/>
                <a:gd name="T91" fmla="*/ 36 h 37"/>
                <a:gd name="T92" fmla="*/ 220 w 1402"/>
                <a:gd name="T93" fmla="*/ 36 h 37"/>
                <a:gd name="T94" fmla="*/ 165 w 1402"/>
                <a:gd name="T95" fmla="*/ 36 h 37"/>
                <a:gd name="T96" fmla="*/ 110 w 1402"/>
                <a:gd name="T97" fmla="*/ 36 h 37"/>
                <a:gd name="T98" fmla="*/ 55 w 1402"/>
                <a:gd name="T99" fmla="*/ 36 h 37"/>
                <a:gd name="T100" fmla="*/ 0 w 1402"/>
                <a:gd name="T101"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02" h="37">
                  <a:moveTo>
                    <a:pt x="0" y="22"/>
                  </a:moveTo>
                  <a:lnTo>
                    <a:pt x="11" y="36"/>
                  </a:lnTo>
                  <a:lnTo>
                    <a:pt x="22" y="29"/>
                  </a:lnTo>
                  <a:lnTo>
                    <a:pt x="33" y="29"/>
                  </a:lnTo>
                  <a:lnTo>
                    <a:pt x="44" y="36"/>
                  </a:lnTo>
                  <a:lnTo>
                    <a:pt x="55" y="36"/>
                  </a:lnTo>
                  <a:lnTo>
                    <a:pt x="66" y="29"/>
                  </a:lnTo>
                  <a:lnTo>
                    <a:pt x="77" y="22"/>
                  </a:lnTo>
                  <a:lnTo>
                    <a:pt x="89" y="29"/>
                  </a:lnTo>
                  <a:lnTo>
                    <a:pt x="99" y="29"/>
                  </a:lnTo>
                  <a:lnTo>
                    <a:pt x="110" y="0"/>
                  </a:lnTo>
                  <a:lnTo>
                    <a:pt x="121" y="29"/>
                  </a:lnTo>
                  <a:lnTo>
                    <a:pt x="132" y="36"/>
                  </a:lnTo>
                  <a:lnTo>
                    <a:pt x="144" y="22"/>
                  </a:lnTo>
                  <a:lnTo>
                    <a:pt x="154" y="36"/>
                  </a:lnTo>
                  <a:lnTo>
                    <a:pt x="165" y="22"/>
                  </a:lnTo>
                  <a:lnTo>
                    <a:pt x="176" y="22"/>
                  </a:lnTo>
                  <a:lnTo>
                    <a:pt x="187" y="29"/>
                  </a:lnTo>
                  <a:lnTo>
                    <a:pt x="199" y="22"/>
                  </a:lnTo>
                  <a:lnTo>
                    <a:pt x="209" y="36"/>
                  </a:lnTo>
                  <a:lnTo>
                    <a:pt x="220" y="22"/>
                  </a:lnTo>
                  <a:lnTo>
                    <a:pt x="232" y="14"/>
                  </a:lnTo>
                  <a:lnTo>
                    <a:pt x="243" y="22"/>
                  </a:lnTo>
                  <a:lnTo>
                    <a:pt x="254" y="22"/>
                  </a:lnTo>
                  <a:lnTo>
                    <a:pt x="266" y="29"/>
                  </a:lnTo>
                  <a:lnTo>
                    <a:pt x="276" y="36"/>
                  </a:lnTo>
                  <a:lnTo>
                    <a:pt x="287" y="36"/>
                  </a:lnTo>
                  <a:lnTo>
                    <a:pt x="298" y="22"/>
                  </a:lnTo>
                  <a:lnTo>
                    <a:pt x="309" y="29"/>
                  </a:lnTo>
                  <a:lnTo>
                    <a:pt x="321" y="29"/>
                  </a:lnTo>
                  <a:lnTo>
                    <a:pt x="331" y="29"/>
                  </a:lnTo>
                  <a:lnTo>
                    <a:pt x="342" y="36"/>
                  </a:lnTo>
                  <a:lnTo>
                    <a:pt x="353" y="36"/>
                  </a:lnTo>
                  <a:lnTo>
                    <a:pt x="365" y="36"/>
                  </a:lnTo>
                  <a:lnTo>
                    <a:pt x="376" y="36"/>
                  </a:lnTo>
                  <a:lnTo>
                    <a:pt x="386" y="36"/>
                  </a:lnTo>
                  <a:lnTo>
                    <a:pt x="397" y="36"/>
                  </a:lnTo>
                  <a:lnTo>
                    <a:pt x="408" y="36"/>
                  </a:lnTo>
                  <a:lnTo>
                    <a:pt x="420" y="36"/>
                  </a:lnTo>
                  <a:lnTo>
                    <a:pt x="431" y="36"/>
                  </a:lnTo>
                  <a:lnTo>
                    <a:pt x="442" y="36"/>
                  </a:lnTo>
                  <a:lnTo>
                    <a:pt x="452" y="36"/>
                  </a:lnTo>
                  <a:lnTo>
                    <a:pt x="464" y="36"/>
                  </a:lnTo>
                  <a:lnTo>
                    <a:pt x="475" y="36"/>
                  </a:lnTo>
                  <a:lnTo>
                    <a:pt x="486" y="36"/>
                  </a:lnTo>
                  <a:lnTo>
                    <a:pt x="496" y="36"/>
                  </a:lnTo>
                  <a:lnTo>
                    <a:pt x="507" y="36"/>
                  </a:lnTo>
                  <a:lnTo>
                    <a:pt x="519" y="36"/>
                  </a:lnTo>
                  <a:lnTo>
                    <a:pt x="530" y="36"/>
                  </a:lnTo>
                  <a:lnTo>
                    <a:pt x="541" y="36"/>
                  </a:lnTo>
                  <a:lnTo>
                    <a:pt x="552" y="36"/>
                  </a:lnTo>
                  <a:lnTo>
                    <a:pt x="562" y="36"/>
                  </a:lnTo>
                  <a:lnTo>
                    <a:pt x="574" y="36"/>
                  </a:lnTo>
                  <a:lnTo>
                    <a:pt x="585" y="36"/>
                  </a:lnTo>
                  <a:lnTo>
                    <a:pt x="596" y="36"/>
                  </a:lnTo>
                  <a:lnTo>
                    <a:pt x="607" y="36"/>
                  </a:lnTo>
                  <a:lnTo>
                    <a:pt x="618" y="36"/>
                  </a:lnTo>
                  <a:lnTo>
                    <a:pt x="629" y="36"/>
                  </a:lnTo>
                  <a:lnTo>
                    <a:pt x="640" y="36"/>
                  </a:lnTo>
                  <a:lnTo>
                    <a:pt x="651" y="36"/>
                  </a:lnTo>
                  <a:lnTo>
                    <a:pt x="662" y="36"/>
                  </a:lnTo>
                  <a:lnTo>
                    <a:pt x="673" y="36"/>
                  </a:lnTo>
                  <a:lnTo>
                    <a:pt x="684" y="36"/>
                  </a:lnTo>
                  <a:lnTo>
                    <a:pt x="695" y="36"/>
                  </a:lnTo>
                  <a:lnTo>
                    <a:pt x="706" y="36"/>
                  </a:lnTo>
                  <a:lnTo>
                    <a:pt x="717" y="36"/>
                  </a:lnTo>
                  <a:lnTo>
                    <a:pt x="728" y="36"/>
                  </a:lnTo>
                  <a:lnTo>
                    <a:pt x="739" y="36"/>
                  </a:lnTo>
                  <a:lnTo>
                    <a:pt x="750" y="36"/>
                  </a:lnTo>
                  <a:lnTo>
                    <a:pt x="761" y="36"/>
                  </a:lnTo>
                  <a:lnTo>
                    <a:pt x="772" y="36"/>
                  </a:lnTo>
                  <a:lnTo>
                    <a:pt x="783" y="36"/>
                  </a:lnTo>
                  <a:lnTo>
                    <a:pt x="795" y="36"/>
                  </a:lnTo>
                  <a:lnTo>
                    <a:pt x="805" y="36"/>
                  </a:lnTo>
                  <a:lnTo>
                    <a:pt x="816" y="36"/>
                  </a:lnTo>
                  <a:lnTo>
                    <a:pt x="827" y="36"/>
                  </a:lnTo>
                  <a:lnTo>
                    <a:pt x="839" y="36"/>
                  </a:lnTo>
                  <a:lnTo>
                    <a:pt x="849" y="36"/>
                  </a:lnTo>
                  <a:lnTo>
                    <a:pt x="860" y="36"/>
                  </a:lnTo>
                  <a:lnTo>
                    <a:pt x="871" y="36"/>
                  </a:lnTo>
                  <a:lnTo>
                    <a:pt x="882" y="36"/>
                  </a:lnTo>
                  <a:lnTo>
                    <a:pt x="894" y="36"/>
                  </a:lnTo>
                  <a:lnTo>
                    <a:pt x="905" y="36"/>
                  </a:lnTo>
                  <a:lnTo>
                    <a:pt x="915" y="36"/>
                  </a:lnTo>
                  <a:lnTo>
                    <a:pt x="926" y="36"/>
                  </a:lnTo>
                  <a:lnTo>
                    <a:pt x="937" y="36"/>
                  </a:lnTo>
                  <a:lnTo>
                    <a:pt x="949" y="36"/>
                  </a:lnTo>
                  <a:lnTo>
                    <a:pt x="960" y="36"/>
                  </a:lnTo>
                  <a:lnTo>
                    <a:pt x="971" y="36"/>
                  </a:lnTo>
                  <a:lnTo>
                    <a:pt x="981" y="36"/>
                  </a:lnTo>
                  <a:lnTo>
                    <a:pt x="993" y="36"/>
                  </a:lnTo>
                  <a:lnTo>
                    <a:pt x="1004" y="36"/>
                  </a:lnTo>
                  <a:lnTo>
                    <a:pt x="1015" y="36"/>
                  </a:lnTo>
                  <a:lnTo>
                    <a:pt x="1026" y="36"/>
                  </a:lnTo>
                  <a:lnTo>
                    <a:pt x="1037" y="36"/>
                  </a:lnTo>
                  <a:lnTo>
                    <a:pt x="1048" y="36"/>
                  </a:lnTo>
                  <a:lnTo>
                    <a:pt x="1059" y="36"/>
                  </a:lnTo>
                  <a:lnTo>
                    <a:pt x="1071" y="36"/>
                  </a:lnTo>
                  <a:lnTo>
                    <a:pt x="1082" y="36"/>
                  </a:lnTo>
                  <a:lnTo>
                    <a:pt x="1092" y="36"/>
                  </a:lnTo>
                  <a:lnTo>
                    <a:pt x="1103" y="36"/>
                  </a:lnTo>
                  <a:lnTo>
                    <a:pt x="1115" y="36"/>
                  </a:lnTo>
                  <a:lnTo>
                    <a:pt x="1126" y="36"/>
                  </a:lnTo>
                  <a:lnTo>
                    <a:pt x="1137" y="36"/>
                  </a:lnTo>
                  <a:lnTo>
                    <a:pt x="1148" y="36"/>
                  </a:lnTo>
                  <a:lnTo>
                    <a:pt x="1158" y="36"/>
                  </a:lnTo>
                  <a:lnTo>
                    <a:pt x="1170" y="36"/>
                  </a:lnTo>
                  <a:lnTo>
                    <a:pt x="1181" y="36"/>
                  </a:lnTo>
                  <a:lnTo>
                    <a:pt x="1192" y="36"/>
                  </a:lnTo>
                  <a:lnTo>
                    <a:pt x="1202" y="36"/>
                  </a:lnTo>
                  <a:lnTo>
                    <a:pt x="1214" y="36"/>
                  </a:lnTo>
                  <a:lnTo>
                    <a:pt x="1225" y="36"/>
                  </a:lnTo>
                  <a:lnTo>
                    <a:pt x="1236" y="36"/>
                  </a:lnTo>
                  <a:lnTo>
                    <a:pt x="1247" y="36"/>
                  </a:lnTo>
                  <a:lnTo>
                    <a:pt x="1258" y="36"/>
                  </a:lnTo>
                  <a:lnTo>
                    <a:pt x="1269" y="36"/>
                  </a:lnTo>
                  <a:lnTo>
                    <a:pt x="1280" y="36"/>
                  </a:lnTo>
                  <a:lnTo>
                    <a:pt x="1291" y="36"/>
                  </a:lnTo>
                  <a:lnTo>
                    <a:pt x="1302" y="36"/>
                  </a:lnTo>
                  <a:lnTo>
                    <a:pt x="1313" y="36"/>
                  </a:lnTo>
                  <a:lnTo>
                    <a:pt x="1324" y="36"/>
                  </a:lnTo>
                  <a:lnTo>
                    <a:pt x="1335" y="36"/>
                  </a:lnTo>
                  <a:lnTo>
                    <a:pt x="1346" y="36"/>
                  </a:lnTo>
                  <a:lnTo>
                    <a:pt x="1357" y="36"/>
                  </a:lnTo>
                  <a:lnTo>
                    <a:pt x="1368" y="36"/>
                  </a:lnTo>
                  <a:lnTo>
                    <a:pt x="1379" y="36"/>
                  </a:lnTo>
                  <a:lnTo>
                    <a:pt x="1390" y="36"/>
                  </a:lnTo>
                  <a:lnTo>
                    <a:pt x="1401" y="36"/>
                  </a:lnTo>
                  <a:lnTo>
                    <a:pt x="1390" y="36"/>
                  </a:lnTo>
                  <a:lnTo>
                    <a:pt x="1379" y="36"/>
                  </a:lnTo>
                  <a:lnTo>
                    <a:pt x="1368" y="36"/>
                  </a:lnTo>
                  <a:lnTo>
                    <a:pt x="1357" y="36"/>
                  </a:lnTo>
                  <a:lnTo>
                    <a:pt x="1346" y="36"/>
                  </a:lnTo>
                  <a:lnTo>
                    <a:pt x="1335" y="36"/>
                  </a:lnTo>
                  <a:lnTo>
                    <a:pt x="1324" y="36"/>
                  </a:lnTo>
                  <a:lnTo>
                    <a:pt x="1313" y="36"/>
                  </a:lnTo>
                  <a:lnTo>
                    <a:pt x="1302" y="36"/>
                  </a:lnTo>
                  <a:lnTo>
                    <a:pt x="1291" y="36"/>
                  </a:lnTo>
                  <a:lnTo>
                    <a:pt x="1280" y="36"/>
                  </a:lnTo>
                  <a:lnTo>
                    <a:pt x="1269" y="36"/>
                  </a:lnTo>
                  <a:lnTo>
                    <a:pt x="1258" y="36"/>
                  </a:lnTo>
                  <a:lnTo>
                    <a:pt x="1247" y="36"/>
                  </a:lnTo>
                  <a:lnTo>
                    <a:pt x="1236" y="36"/>
                  </a:lnTo>
                  <a:lnTo>
                    <a:pt x="1225" y="36"/>
                  </a:lnTo>
                  <a:lnTo>
                    <a:pt x="1214" y="36"/>
                  </a:lnTo>
                  <a:lnTo>
                    <a:pt x="1202" y="36"/>
                  </a:lnTo>
                  <a:lnTo>
                    <a:pt x="1192" y="36"/>
                  </a:lnTo>
                  <a:lnTo>
                    <a:pt x="1181" y="36"/>
                  </a:lnTo>
                  <a:lnTo>
                    <a:pt x="1170" y="36"/>
                  </a:lnTo>
                  <a:lnTo>
                    <a:pt x="1158" y="36"/>
                  </a:lnTo>
                  <a:lnTo>
                    <a:pt x="1148" y="36"/>
                  </a:lnTo>
                  <a:lnTo>
                    <a:pt x="1137" y="36"/>
                  </a:lnTo>
                  <a:lnTo>
                    <a:pt x="1126" y="36"/>
                  </a:lnTo>
                  <a:lnTo>
                    <a:pt x="1115" y="36"/>
                  </a:lnTo>
                  <a:lnTo>
                    <a:pt x="1103" y="36"/>
                  </a:lnTo>
                  <a:lnTo>
                    <a:pt x="1092" y="36"/>
                  </a:lnTo>
                  <a:lnTo>
                    <a:pt x="1082" y="36"/>
                  </a:lnTo>
                  <a:lnTo>
                    <a:pt x="1071" y="36"/>
                  </a:lnTo>
                  <a:lnTo>
                    <a:pt x="1059" y="36"/>
                  </a:lnTo>
                  <a:lnTo>
                    <a:pt x="1048" y="36"/>
                  </a:lnTo>
                  <a:lnTo>
                    <a:pt x="1037" y="36"/>
                  </a:lnTo>
                  <a:lnTo>
                    <a:pt x="1026" y="36"/>
                  </a:lnTo>
                  <a:lnTo>
                    <a:pt x="1015" y="36"/>
                  </a:lnTo>
                  <a:lnTo>
                    <a:pt x="1004" y="36"/>
                  </a:lnTo>
                  <a:lnTo>
                    <a:pt x="993" y="36"/>
                  </a:lnTo>
                  <a:lnTo>
                    <a:pt x="981" y="36"/>
                  </a:lnTo>
                  <a:lnTo>
                    <a:pt x="971" y="36"/>
                  </a:lnTo>
                  <a:lnTo>
                    <a:pt x="960" y="36"/>
                  </a:lnTo>
                  <a:lnTo>
                    <a:pt x="949" y="36"/>
                  </a:lnTo>
                  <a:lnTo>
                    <a:pt x="937" y="36"/>
                  </a:lnTo>
                  <a:lnTo>
                    <a:pt x="926" y="36"/>
                  </a:lnTo>
                  <a:lnTo>
                    <a:pt x="915" y="36"/>
                  </a:lnTo>
                  <a:lnTo>
                    <a:pt x="905" y="36"/>
                  </a:lnTo>
                  <a:lnTo>
                    <a:pt x="894" y="36"/>
                  </a:lnTo>
                  <a:lnTo>
                    <a:pt x="882" y="36"/>
                  </a:lnTo>
                  <a:lnTo>
                    <a:pt x="871" y="36"/>
                  </a:lnTo>
                  <a:lnTo>
                    <a:pt x="860" y="36"/>
                  </a:lnTo>
                  <a:lnTo>
                    <a:pt x="849" y="36"/>
                  </a:lnTo>
                  <a:lnTo>
                    <a:pt x="839" y="36"/>
                  </a:lnTo>
                  <a:lnTo>
                    <a:pt x="827" y="36"/>
                  </a:lnTo>
                  <a:lnTo>
                    <a:pt x="816" y="36"/>
                  </a:lnTo>
                  <a:lnTo>
                    <a:pt x="805" y="36"/>
                  </a:lnTo>
                  <a:lnTo>
                    <a:pt x="795" y="36"/>
                  </a:lnTo>
                  <a:lnTo>
                    <a:pt x="783" y="36"/>
                  </a:lnTo>
                  <a:lnTo>
                    <a:pt x="772" y="36"/>
                  </a:lnTo>
                  <a:lnTo>
                    <a:pt x="761" y="36"/>
                  </a:lnTo>
                  <a:lnTo>
                    <a:pt x="750" y="36"/>
                  </a:lnTo>
                  <a:lnTo>
                    <a:pt x="739" y="36"/>
                  </a:lnTo>
                  <a:lnTo>
                    <a:pt x="728" y="36"/>
                  </a:lnTo>
                  <a:lnTo>
                    <a:pt x="717" y="36"/>
                  </a:lnTo>
                  <a:lnTo>
                    <a:pt x="706" y="36"/>
                  </a:lnTo>
                  <a:lnTo>
                    <a:pt x="695" y="36"/>
                  </a:lnTo>
                  <a:lnTo>
                    <a:pt x="684" y="36"/>
                  </a:lnTo>
                  <a:lnTo>
                    <a:pt x="673" y="36"/>
                  </a:lnTo>
                  <a:lnTo>
                    <a:pt x="662" y="36"/>
                  </a:lnTo>
                  <a:lnTo>
                    <a:pt x="651" y="36"/>
                  </a:lnTo>
                  <a:lnTo>
                    <a:pt x="640" y="36"/>
                  </a:lnTo>
                  <a:lnTo>
                    <a:pt x="629" y="36"/>
                  </a:lnTo>
                  <a:lnTo>
                    <a:pt x="618" y="36"/>
                  </a:lnTo>
                  <a:lnTo>
                    <a:pt x="607" y="36"/>
                  </a:lnTo>
                  <a:lnTo>
                    <a:pt x="596" y="36"/>
                  </a:lnTo>
                  <a:lnTo>
                    <a:pt x="585" y="36"/>
                  </a:lnTo>
                  <a:lnTo>
                    <a:pt x="574" y="36"/>
                  </a:lnTo>
                  <a:lnTo>
                    <a:pt x="562" y="36"/>
                  </a:lnTo>
                  <a:lnTo>
                    <a:pt x="552" y="36"/>
                  </a:lnTo>
                  <a:lnTo>
                    <a:pt x="541" y="36"/>
                  </a:lnTo>
                  <a:lnTo>
                    <a:pt x="530" y="36"/>
                  </a:lnTo>
                  <a:lnTo>
                    <a:pt x="519" y="36"/>
                  </a:lnTo>
                  <a:lnTo>
                    <a:pt x="507" y="36"/>
                  </a:lnTo>
                  <a:lnTo>
                    <a:pt x="496" y="36"/>
                  </a:lnTo>
                  <a:lnTo>
                    <a:pt x="486" y="36"/>
                  </a:lnTo>
                  <a:lnTo>
                    <a:pt x="475" y="36"/>
                  </a:lnTo>
                  <a:lnTo>
                    <a:pt x="464" y="36"/>
                  </a:lnTo>
                  <a:lnTo>
                    <a:pt x="452" y="36"/>
                  </a:lnTo>
                  <a:lnTo>
                    <a:pt x="442" y="36"/>
                  </a:lnTo>
                  <a:lnTo>
                    <a:pt x="431" y="36"/>
                  </a:lnTo>
                  <a:lnTo>
                    <a:pt x="420" y="36"/>
                  </a:lnTo>
                  <a:lnTo>
                    <a:pt x="408" y="36"/>
                  </a:lnTo>
                  <a:lnTo>
                    <a:pt x="397" y="36"/>
                  </a:lnTo>
                  <a:lnTo>
                    <a:pt x="386" y="36"/>
                  </a:lnTo>
                  <a:lnTo>
                    <a:pt x="376" y="36"/>
                  </a:lnTo>
                  <a:lnTo>
                    <a:pt x="365" y="36"/>
                  </a:lnTo>
                  <a:lnTo>
                    <a:pt x="353" y="36"/>
                  </a:lnTo>
                  <a:lnTo>
                    <a:pt x="342" y="36"/>
                  </a:lnTo>
                  <a:lnTo>
                    <a:pt x="331" y="36"/>
                  </a:lnTo>
                  <a:lnTo>
                    <a:pt x="321" y="36"/>
                  </a:lnTo>
                  <a:lnTo>
                    <a:pt x="309" y="36"/>
                  </a:lnTo>
                  <a:lnTo>
                    <a:pt x="298" y="36"/>
                  </a:lnTo>
                  <a:lnTo>
                    <a:pt x="287" y="36"/>
                  </a:lnTo>
                  <a:lnTo>
                    <a:pt x="276" y="36"/>
                  </a:lnTo>
                  <a:lnTo>
                    <a:pt x="266" y="36"/>
                  </a:lnTo>
                  <a:lnTo>
                    <a:pt x="254" y="36"/>
                  </a:lnTo>
                  <a:lnTo>
                    <a:pt x="243" y="36"/>
                  </a:lnTo>
                  <a:lnTo>
                    <a:pt x="232" y="36"/>
                  </a:lnTo>
                  <a:lnTo>
                    <a:pt x="220" y="36"/>
                  </a:lnTo>
                  <a:lnTo>
                    <a:pt x="209" y="36"/>
                  </a:lnTo>
                  <a:lnTo>
                    <a:pt x="199" y="36"/>
                  </a:lnTo>
                  <a:lnTo>
                    <a:pt x="187" y="36"/>
                  </a:lnTo>
                  <a:lnTo>
                    <a:pt x="176" y="36"/>
                  </a:lnTo>
                  <a:lnTo>
                    <a:pt x="165" y="36"/>
                  </a:lnTo>
                  <a:lnTo>
                    <a:pt x="154" y="36"/>
                  </a:lnTo>
                  <a:lnTo>
                    <a:pt x="144" y="36"/>
                  </a:lnTo>
                  <a:lnTo>
                    <a:pt x="132" y="36"/>
                  </a:lnTo>
                  <a:lnTo>
                    <a:pt x="121" y="36"/>
                  </a:lnTo>
                  <a:lnTo>
                    <a:pt x="110" y="36"/>
                  </a:lnTo>
                  <a:lnTo>
                    <a:pt x="99" y="36"/>
                  </a:lnTo>
                  <a:lnTo>
                    <a:pt x="89" y="36"/>
                  </a:lnTo>
                  <a:lnTo>
                    <a:pt x="77" y="36"/>
                  </a:lnTo>
                  <a:lnTo>
                    <a:pt x="66" y="36"/>
                  </a:lnTo>
                  <a:lnTo>
                    <a:pt x="55" y="36"/>
                  </a:lnTo>
                  <a:lnTo>
                    <a:pt x="44" y="36"/>
                  </a:lnTo>
                  <a:lnTo>
                    <a:pt x="33" y="36"/>
                  </a:lnTo>
                  <a:lnTo>
                    <a:pt x="22" y="36"/>
                  </a:lnTo>
                  <a:lnTo>
                    <a:pt x="11" y="36"/>
                  </a:lnTo>
                  <a:lnTo>
                    <a:pt x="0" y="36"/>
                  </a:lnTo>
                  <a:lnTo>
                    <a:pt x="0" y="22"/>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56" name="Freeform 108">
              <a:extLst>
                <a:ext uri="{FF2B5EF4-FFF2-40B4-BE49-F238E27FC236}">
                  <a16:creationId xmlns:a16="http://schemas.microsoft.com/office/drawing/2014/main" id="{4DDB647E-61BA-F04E-89FB-2A2B0398149E}"/>
                </a:ext>
              </a:extLst>
            </p:cNvPr>
            <p:cNvSpPr>
              <a:spLocks/>
            </p:cNvSpPr>
            <p:nvPr/>
          </p:nvSpPr>
          <p:spPr bwMode="auto">
            <a:xfrm>
              <a:off x="465" y="972"/>
              <a:ext cx="1402" cy="1404"/>
            </a:xfrm>
            <a:custGeom>
              <a:avLst/>
              <a:gdLst>
                <a:gd name="T0" fmla="*/ 33 w 1402"/>
                <a:gd name="T1" fmla="*/ 1396 h 1404"/>
                <a:gd name="T2" fmla="*/ 77 w 1402"/>
                <a:gd name="T3" fmla="*/ 1389 h 1404"/>
                <a:gd name="T4" fmla="*/ 121 w 1402"/>
                <a:gd name="T5" fmla="*/ 1396 h 1404"/>
                <a:gd name="T6" fmla="*/ 165 w 1402"/>
                <a:gd name="T7" fmla="*/ 1389 h 1404"/>
                <a:gd name="T8" fmla="*/ 209 w 1402"/>
                <a:gd name="T9" fmla="*/ 1403 h 1404"/>
                <a:gd name="T10" fmla="*/ 254 w 1402"/>
                <a:gd name="T11" fmla="*/ 1389 h 1404"/>
                <a:gd name="T12" fmla="*/ 298 w 1402"/>
                <a:gd name="T13" fmla="*/ 1389 h 1404"/>
                <a:gd name="T14" fmla="*/ 342 w 1402"/>
                <a:gd name="T15" fmla="*/ 1396 h 1404"/>
                <a:gd name="T16" fmla="*/ 386 w 1402"/>
                <a:gd name="T17" fmla="*/ 1396 h 1404"/>
                <a:gd name="T18" fmla="*/ 431 w 1402"/>
                <a:gd name="T19" fmla="*/ 1375 h 1404"/>
                <a:gd name="T20" fmla="*/ 475 w 1402"/>
                <a:gd name="T21" fmla="*/ 1361 h 1404"/>
                <a:gd name="T22" fmla="*/ 519 w 1402"/>
                <a:gd name="T23" fmla="*/ 1318 h 1404"/>
                <a:gd name="T24" fmla="*/ 562 w 1402"/>
                <a:gd name="T25" fmla="*/ 1240 h 1404"/>
                <a:gd name="T26" fmla="*/ 607 w 1402"/>
                <a:gd name="T27" fmla="*/ 1098 h 1404"/>
                <a:gd name="T28" fmla="*/ 651 w 1402"/>
                <a:gd name="T29" fmla="*/ 843 h 1404"/>
                <a:gd name="T30" fmla="*/ 695 w 1402"/>
                <a:gd name="T31" fmla="*/ 695 h 1404"/>
                <a:gd name="T32" fmla="*/ 739 w 1402"/>
                <a:gd name="T33" fmla="*/ 567 h 1404"/>
                <a:gd name="T34" fmla="*/ 783 w 1402"/>
                <a:gd name="T35" fmla="*/ 99 h 1404"/>
                <a:gd name="T36" fmla="*/ 827 w 1402"/>
                <a:gd name="T37" fmla="*/ 212 h 1404"/>
                <a:gd name="T38" fmla="*/ 871 w 1402"/>
                <a:gd name="T39" fmla="*/ 177 h 1404"/>
                <a:gd name="T40" fmla="*/ 915 w 1402"/>
                <a:gd name="T41" fmla="*/ 361 h 1404"/>
                <a:gd name="T42" fmla="*/ 960 w 1402"/>
                <a:gd name="T43" fmla="*/ 673 h 1404"/>
                <a:gd name="T44" fmla="*/ 1004 w 1402"/>
                <a:gd name="T45" fmla="*/ 1013 h 1404"/>
                <a:gd name="T46" fmla="*/ 1048 w 1402"/>
                <a:gd name="T47" fmla="*/ 1219 h 1404"/>
                <a:gd name="T48" fmla="*/ 1092 w 1402"/>
                <a:gd name="T49" fmla="*/ 1332 h 1404"/>
                <a:gd name="T50" fmla="*/ 1137 w 1402"/>
                <a:gd name="T51" fmla="*/ 1375 h 1404"/>
                <a:gd name="T52" fmla="*/ 1181 w 1402"/>
                <a:gd name="T53" fmla="*/ 1396 h 1404"/>
                <a:gd name="T54" fmla="*/ 1225 w 1402"/>
                <a:gd name="T55" fmla="*/ 1396 h 1404"/>
                <a:gd name="T56" fmla="*/ 1269 w 1402"/>
                <a:gd name="T57" fmla="*/ 1403 h 1404"/>
                <a:gd name="T58" fmla="*/ 1313 w 1402"/>
                <a:gd name="T59" fmla="*/ 1403 h 1404"/>
                <a:gd name="T60" fmla="*/ 1357 w 1402"/>
                <a:gd name="T61" fmla="*/ 1403 h 1404"/>
                <a:gd name="T62" fmla="*/ 1401 w 1402"/>
                <a:gd name="T63" fmla="*/ 1403 h 1404"/>
                <a:gd name="T64" fmla="*/ 1357 w 1402"/>
                <a:gd name="T65" fmla="*/ 1403 h 1404"/>
                <a:gd name="T66" fmla="*/ 1313 w 1402"/>
                <a:gd name="T67" fmla="*/ 1403 h 1404"/>
                <a:gd name="T68" fmla="*/ 1269 w 1402"/>
                <a:gd name="T69" fmla="*/ 1403 h 1404"/>
                <a:gd name="T70" fmla="*/ 1225 w 1402"/>
                <a:gd name="T71" fmla="*/ 1403 h 1404"/>
                <a:gd name="T72" fmla="*/ 1181 w 1402"/>
                <a:gd name="T73" fmla="*/ 1403 h 1404"/>
                <a:gd name="T74" fmla="*/ 1137 w 1402"/>
                <a:gd name="T75" fmla="*/ 1403 h 1404"/>
                <a:gd name="T76" fmla="*/ 1092 w 1402"/>
                <a:gd name="T77" fmla="*/ 1403 h 1404"/>
                <a:gd name="T78" fmla="*/ 1048 w 1402"/>
                <a:gd name="T79" fmla="*/ 1403 h 1404"/>
                <a:gd name="T80" fmla="*/ 1004 w 1402"/>
                <a:gd name="T81" fmla="*/ 1403 h 1404"/>
                <a:gd name="T82" fmla="*/ 960 w 1402"/>
                <a:gd name="T83" fmla="*/ 1403 h 1404"/>
                <a:gd name="T84" fmla="*/ 915 w 1402"/>
                <a:gd name="T85" fmla="*/ 1403 h 1404"/>
                <a:gd name="T86" fmla="*/ 871 w 1402"/>
                <a:gd name="T87" fmla="*/ 1403 h 1404"/>
                <a:gd name="T88" fmla="*/ 827 w 1402"/>
                <a:gd name="T89" fmla="*/ 1403 h 1404"/>
                <a:gd name="T90" fmla="*/ 783 w 1402"/>
                <a:gd name="T91" fmla="*/ 1403 h 1404"/>
                <a:gd name="T92" fmla="*/ 739 w 1402"/>
                <a:gd name="T93" fmla="*/ 1403 h 1404"/>
                <a:gd name="T94" fmla="*/ 695 w 1402"/>
                <a:gd name="T95" fmla="*/ 1403 h 1404"/>
                <a:gd name="T96" fmla="*/ 651 w 1402"/>
                <a:gd name="T97" fmla="*/ 1403 h 1404"/>
                <a:gd name="T98" fmla="*/ 607 w 1402"/>
                <a:gd name="T99" fmla="*/ 1403 h 1404"/>
                <a:gd name="T100" fmla="*/ 562 w 1402"/>
                <a:gd name="T101" fmla="*/ 1403 h 1404"/>
                <a:gd name="T102" fmla="*/ 519 w 1402"/>
                <a:gd name="T103" fmla="*/ 1403 h 1404"/>
                <a:gd name="T104" fmla="*/ 475 w 1402"/>
                <a:gd name="T105" fmla="*/ 1403 h 1404"/>
                <a:gd name="T106" fmla="*/ 431 w 1402"/>
                <a:gd name="T107" fmla="*/ 1403 h 1404"/>
                <a:gd name="T108" fmla="*/ 386 w 1402"/>
                <a:gd name="T109" fmla="*/ 1403 h 1404"/>
                <a:gd name="T110" fmla="*/ 342 w 1402"/>
                <a:gd name="T111" fmla="*/ 1403 h 1404"/>
                <a:gd name="T112" fmla="*/ 298 w 1402"/>
                <a:gd name="T113" fmla="*/ 1389 h 1404"/>
                <a:gd name="T114" fmla="*/ 254 w 1402"/>
                <a:gd name="T115" fmla="*/ 1389 h 1404"/>
                <a:gd name="T116" fmla="*/ 209 w 1402"/>
                <a:gd name="T117" fmla="*/ 1403 h 1404"/>
                <a:gd name="T118" fmla="*/ 165 w 1402"/>
                <a:gd name="T119" fmla="*/ 1389 h 1404"/>
                <a:gd name="T120" fmla="*/ 121 w 1402"/>
                <a:gd name="T121" fmla="*/ 1396 h 1404"/>
                <a:gd name="T122" fmla="*/ 77 w 1402"/>
                <a:gd name="T123" fmla="*/ 1389 h 1404"/>
                <a:gd name="T124" fmla="*/ 33 w 1402"/>
                <a:gd name="T125" fmla="*/ 1396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2" h="1404">
                  <a:moveTo>
                    <a:pt x="0" y="1389"/>
                  </a:moveTo>
                  <a:lnTo>
                    <a:pt x="11" y="1403"/>
                  </a:lnTo>
                  <a:lnTo>
                    <a:pt x="22" y="1396"/>
                  </a:lnTo>
                  <a:lnTo>
                    <a:pt x="33" y="1396"/>
                  </a:lnTo>
                  <a:lnTo>
                    <a:pt x="44" y="1403"/>
                  </a:lnTo>
                  <a:lnTo>
                    <a:pt x="55" y="1403"/>
                  </a:lnTo>
                  <a:lnTo>
                    <a:pt x="66" y="1396"/>
                  </a:lnTo>
                  <a:lnTo>
                    <a:pt x="77" y="1389"/>
                  </a:lnTo>
                  <a:lnTo>
                    <a:pt x="89" y="1396"/>
                  </a:lnTo>
                  <a:lnTo>
                    <a:pt x="99" y="1396"/>
                  </a:lnTo>
                  <a:lnTo>
                    <a:pt x="110" y="1368"/>
                  </a:lnTo>
                  <a:lnTo>
                    <a:pt x="121" y="1396"/>
                  </a:lnTo>
                  <a:lnTo>
                    <a:pt x="132" y="1403"/>
                  </a:lnTo>
                  <a:lnTo>
                    <a:pt x="144" y="1389"/>
                  </a:lnTo>
                  <a:lnTo>
                    <a:pt x="154" y="1403"/>
                  </a:lnTo>
                  <a:lnTo>
                    <a:pt x="165" y="1389"/>
                  </a:lnTo>
                  <a:lnTo>
                    <a:pt x="176" y="1389"/>
                  </a:lnTo>
                  <a:lnTo>
                    <a:pt x="187" y="1396"/>
                  </a:lnTo>
                  <a:lnTo>
                    <a:pt x="199" y="1389"/>
                  </a:lnTo>
                  <a:lnTo>
                    <a:pt x="209" y="1403"/>
                  </a:lnTo>
                  <a:lnTo>
                    <a:pt x="220" y="1389"/>
                  </a:lnTo>
                  <a:lnTo>
                    <a:pt x="232" y="1382"/>
                  </a:lnTo>
                  <a:lnTo>
                    <a:pt x="243" y="1389"/>
                  </a:lnTo>
                  <a:lnTo>
                    <a:pt x="254" y="1389"/>
                  </a:lnTo>
                  <a:lnTo>
                    <a:pt x="266" y="1396"/>
                  </a:lnTo>
                  <a:lnTo>
                    <a:pt x="276" y="1403"/>
                  </a:lnTo>
                  <a:lnTo>
                    <a:pt x="287" y="1403"/>
                  </a:lnTo>
                  <a:lnTo>
                    <a:pt x="298" y="1389"/>
                  </a:lnTo>
                  <a:lnTo>
                    <a:pt x="309" y="1396"/>
                  </a:lnTo>
                  <a:lnTo>
                    <a:pt x="321" y="1396"/>
                  </a:lnTo>
                  <a:lnTo>
                    <a:pt x="331" y="1396"/>
                  </a:lnTo>
                  <a:lnTo>
                    <a:pt x="342" y="1396"/>
                  </a:lnTo>
                  <a:lnTo>
                    <a:pt x="353" y="1382"/>
                  </a:lnTo>
                  <a:lnTo>
                    <a:pt x="365" y="1396"/>
                  </a:lnTo>
                  <a:lnTo>
                    <a:pt x="376" y="1382"/>
                  </a:lnTo>
                  <a:lnTo>
                    <a:pt x="386" y="1396"/>
                  </a:lnTo>
                  <a:lnTo>
                    <a:pt x="397" y="1368"/>
                  </a:lnTo>
                  <a:lnTo>
                    <a:pt x="408" y="1382"/>
                  </a:lnTo>
                  <a:lnTo>
                    <a:pt x="420" y="1389"/>
                  </a:lnTo>
                  <a:lnTo>
                    <a:pt x="431" y="1375"/>
                  </a:lnTo>
                  <a:lnTo>
                    <a:pt x="442" y="1346"/>
                  </a:lnTo>
                  <a:lnTo>
                    <a:pt x="452" y="1375"/>
                  </a:lnTo>
                  <a:lnTo>
                    <a:pt x="464" y="1368"/>
                  </a:lnTo>
                  <a:lnTo>
                    <a:pt x="475" y="1361"/>
                  </a:lnTo>
                  <a:lnTo>
                    <a:pt x="486" y="1354"/>
                  </a:lnTo>
                  <a:lnTo>
                    <a:pt x="496" y="1339"/>
                  </a:lnTo>
                  <a:lnTo>
                    <a:pt x="507" y="1332"/>
                  </a:lnTo>
                  <a:lnTo>
                    <a:pt x="519" y="1318"/>
                  </a:lnTo>
                  <a:lnTo>
                    <a:pt x="530" y="1290"/>
                  </a:lnTo>
                  <a:lnTo>
                    <a:pt x="541" y="1290"/>
                  </a:lnTo>
                  <a:lnTo>
                    <a:pt x="552" y="1247"/>
                  </a:lnTo>
                  <a:lnTo>
                    <a:pt x="562" y="1240"/>
                  </a:lnTo>
                  <a:lnTo>
                    <a:pt x="574" y="1154"/>
                  </a:lnTo>
                  <a:lnTo>
                    <a:pt x="585" y="1219"/>
                  </a:lnTo>
                  <a:lnTo>
                    <a:pt x="596" y="1105"/>
                  </a:lnTo>
                  <a:lnTo>
                    <a:pt x="607" y="1098"/>
                  </a:lnTo>
                  <a:lnTo>
                    <a:pt x="618" y="1070"/>
                  </a:lnTo>
                  <a:lnTo>
                    <a:pt x="629" y="985"/>
                  </a:lnTo>
                  <a:lnTo>
                    <a:pt x="640" y="1006"/>
                  </a:lnTo>
                  <a:lnTo>
                    <a:pt x="651" y="843"/>
                  </a:lnTo>
                  <a:lnTo>
                    <a:pt x="662" y="921"/>
                  </a:lnTo>
                  <a:lnTo>
                    <a:pt x="673" y="758"/>
                  </a:lnTo>
                  <a:lnTo>
                    <a:pt x="684" y="787"/>
                  </a:lnTo>
                  <a:lnTo>
                    <a:pt x="695" y="695"/>
                  </a:lnTo>
                  <a:lnTo>
                    <a:pt x="706" y="702"/>
                  </a:lnTo>
                  <a:lnTo>
                    <a:pt x="717" y="581"/>
                  </a:lnTo>
                  <a:lnTo>
                    <a:pt x="728" y="560"/>
                  </a:lnTo>
                  <a:lnTo>
                    <a:pt x="739" y="567"/>
                  </a:lnTo>
                  <a:lnTo>
                    <a:pt x="750" y="496"/>
                  </a:lnTo>
                  <a:lnTo>
                    <a:pt x="761" y="312"/>
                  </a:lnTo>
                  <a:lnTo>
                    <a:pt x="772" y="397"/>
                  </a:lnTo>
                  <a:lnTo>
                    <a:pt x="783" y="99"/>
                  </a:lnTo>
                  <a:lnTo>
                    <a:pt x="795" y="283"/>
                  </a:lnTo>
                  <a:lnTo>
                    <a:pt x="805" y="191"/>
                  </a:lnTo>
                  <a:lnTo>
                    <a:pt x="816" y="248"/>
                  </a:lnTo>
                  <a:lnTo>
                    <a:pt x="827" y="212"/>
                  </a:lnTo>
                  <a:lnTo>
                    <a:pt x="839" y="0"/>
                  </a:lnTo>
                  <a:lnTo>
                    <a:pt x="849" y="21"/>
                  </a:lnTo>
                  <a:lnTo>
                    <a:pt x="860" y="127"/>
                  </a:lnTo>
                  <a:lnTo>
                    <a:pt x="871" y="177"/>
                  </a:lnTo>
                  <a:lnTo>
                    <a:pt x="882" y="7"/>
                  </a:lnTo>
                  <a:lnTo>
                    <a:pt x="894" y="141"/>
                  </a:lnTo>
                  <a:lnTo>
                    <a:pt x="905" y="347"/>
                  </a:lnTo>
                  <a:lnTo>
                    <a:pt x="915" y="361"/>
                  </a:lnTo>
                  <a:lnTo>
                    <a:pt x="926" y="616"/>
                  </a:lnTo>
                  <a:lnTo>
                    <a:pt x="937" y="596"/>
                  </a:lnTo>
                  <a:lnTo>
                    <a:pt x="949" y="659"/>
                  </a:lnTo>
                  <a:lnTo>
                    <a:pt x="960" y="673"/>
                  </a:lnTo>
                  <a:lnTo>
                    <a:pt x="971" y="928"/>
                  </a:lnTo>
                  <a:lnTo>
                    <a:pt x="981" y="878"/>
                  </a:lnTo>
                  <a:lnTo>
                    <a:pt x="993" y="1027"/>
                  </a:lnTo>
                  <a:lnTo>
                    <a:pt x="1004" y="1013"/>
                  </a:lnTo>
                  <a:lnTo>
                    <a:pt x="1015" y="1027"/>
                  </a:lnTo>
                  <a:lnTo>
                    <a:pt x="1026" y="1105"/>
                  </a:lnTo>
                  <a:lnTo>
                    <a:pt x="1037" y="1254"/>
                  </a:lnTo>
                  <a:lnTo>
                    <a:pt x="1048" y="1219"/>
                  </a:lnTo>
                  <a:lnTo>
                    <a:pt x="1059" y="1183"/>
                  </a:lnTo>
                  <a:lnTo>
                    <a:pt x="1071" y="1226"/>
                  </a:lnTo>
                  <a:lnTo>
                    <a:pt x="1082" y="1318"/>
                  </a:lnTo>
                  <a:lnTo>
                    <a:pt x="1092" y="1332"/>
                  </a:lnTo>
                  <a:lnTo>
                    <a:pt x="1103" y="1382"/>
                  </a:lnTo>
                  <a:lnTo>
                    <a:pt x="1115" y="1375"/>
                  </a:lnTo>
                  <a:lnTo>
                    <a:pt x="1126" y="1361"/>
                  </a:lnTo>
                  <a:lnTo>
                    <a:pt x="1137" y="1375"/>
                  </a:lnTo>
                  <a:lnTo>
                    <a:pt x="1148" y="1382"/>
                  </a:lnTo>
                  <a:lnTo>
                    <a:pt x="1158" y="1403"/>
                  </a:lnTo>
                  <a:lnTo>
                    <a:pt x="1170" y="1382"/>
                  </a:lnTo>
                  <a:lnTo>
                    <a:pt x="1181" y="1396"/>
                  </a:lnTo>
                  <a:lnTo>
                    <a:pt x="1192" y="1389"/>
                  </a:lnTo>
                  <a:lnTo>
                    <a:pt x="1202" y="1396"/>
                  </a:lnTo>
                  <a:lnTo>
                    <a:pt x="1214" y="1403"/>
                  </a:lnTo>
                  <a:lnTo>
                    <a:pt x="1225" y="1396"/>
                  </a:lnTo>
                  <a:lnTo>
                    <a:pt x="1236" y="1403"/>
                  </a:lnTo>
                  <a:lnTo>
                    <a:pt x="1247" y="1403"/>
                  </a:lnTo>
                  <a:lnTo>
                    <a:pt x="1258" y="1403"/>
                  </a:lnTo>
                  <a:lnTo>
                    <a:pt x="1269" y="1403"/>
                  </a:lnTo>
                  <a:lnTo>
                    <a:pt x="1280" y="1403"/>
                  </a:lnTo>
                  <a:lnTo>
                    <a:pt x="1291" y="1403"/>
                  </a:lnTo>
                  <a:lnTo>
                    <a:pt x="1302" y="1403"/>
                  </a:lnTo>
                  <a:lnTo>
                    <a:pt x="1313" y="1403"/>
                  </a:lnTo>
                  <a:lnTo>
                    <a:pt x="1324" y="1403"/>
                  </a:lnTo>
                  <a:lnTo>
                    <a:pt x="1335" y="1403"/>
                  </a:lnTo>
                  <a:lnTo>
                    <a:pt x="1346" y="1403"/>
                  </a:lnTo>
                  <a:lnTo>
                    <a:pt x="1357" y="1403"/>
                  </a:lnTo>
                  <a:lnTo>
                    <a:pt x="1368" y="1403"/>
                  </a:lnTo>
                  <a:lnTo>
                    <a:pt x="1379" y="1403"/>
                  </a:lnTo>
                  <a:lnTo>
                    <a:pt x="1390" y="1403"/>
                  </a:lnTo>
                  <a:lnTo>
                    <a:pt x="1401" y="1403"/>
                  </a:lnTo>
                  <a:lnTo>
                    <a:pt x="1390" y="1403"/>
                  </a:lnTo>
                  <a:lnTo>
                    <a:pt x="1379" y="1403"/>
                  </a:lnTo>
                  <a:lnTo>
                    <a:pt x="1368" y="1403"/>
                  </a:lnTo>
                  <a:lnTo>
                    <a:pt x="1357" y="1403"/>
                  </a:lnTo>
                  <a:lnTo>
                    <a:pt x="1346" y="1403"/>
                  </a:lnTo>
                  <a:lnTo>
                    <a:pt x="1335" y="1403"/>
                  </a:lnTo>
                  <a:lnTo>
                    <a:pt x="1324" y="1403"/>
                  </a:lnTo>
                  <a:lnTo>
                    <a:pt x="1313" y="1403"/>
                  </a:lnTo>
                  <a:lnTo>
                    <a:pt x="1302" y="1403"/>
                  </a:lnTo>
                  <a:lnTo>
                    <a:pt x="1291" y="1403"/>
                  </a:lnTo>
                  <a:lnTo>
                    <a:pt x="1280" y="1403"/>
                  </a:lnTo>
                  <a:lnTo>
                    <a:pt x="1269" y="1403"/>
                  </a:lnTo>
                  <a:lnTo>
                    <a:pt x="1258" y="1403"/>
                  </a:lnTo>
                  <a:lnTo>
                    <a:pt x="1247" y="1403"/>
                  </a:lnTo>
                  <a:lnTo>
                    <a:pt x="1236" y="1403"/>
                  </a:lnTo>
                  <a:lnTo>
                    <a:pt x="1225" y="1403"/>
                  </a:lnTo>
                  <a:lnTo>
                    <a:pt x="1214" y="1403"/>
                  </a:lnTo>
                  <a:lnTo>
                    <a:pt x="1202" y="1403"/>
                  </a:lnTo>
                  <a:lnTo>
                    <a:pt x="1192" y="1403"/>
                  </a:lnTo>
                  <a:lnTo>
                    <a:pt x="1181" y="1403"/>
                  </a:lnTo>
                  <a:lnTo>
                    <a:pt x="1170" y="1403"/>
                  </a:lnTo>
                  <a:lnTo>
                    <a:pt x="1158" y="1403"/>
                  </a:lnTo>
                  <a:lnTo>
                    <a:pt x="1148" y="1403"/>
                  </a:lnTo>
                  <a:lnTo>
                    <a:pt x="1137" y="1403"/>
                  </a:lnTo>
                  <a:lnTo>
                    <a:pt x="1126" y="1403"/>
                  </a:lnTo>
                  <a:lnTo>
                    <a:pt x="1115" y="1403"/>
                  </a:lnTo>
                  <a:lnTo>
                    <a:pt x="1103" y="1403"/>
                  </a:lnTo>
                  <a:lnTo>
                    <a:pt x="1092" y="1403"/>
                  </a:lnTo>
                  <a:lnTo>
                    <a:pt x="1082" y="1403"/>
                  </a:lnTo>
                  <a:lnTo>
                    <a:pt x="1071" y="1403"/>
                  </a:lnTo>
                  <a:lnTo>
                    <a:pt x="1059" y="1403"/>
                  </a:lnTo>
                  <a:lnTo>
                    <a:pt x="1048" y="1403"/>
                  </a:lnTo>
                  <a:lnTo>
                    <a:pt x="1037" y="1403"/>
                  </a:lnTo>
                  <a:lnTo>
                    <a:pt x="1026" y="1403"/>
                  </a:lnTo>
                  <a:lnTo>
                    <a:pt x="1015" y="1403"/>
                  </a:lnTo>
                  <a:lnTo>
                    <a:pt x="1004" y="1403"/>
                  </a:lnTo>
                  <a:lnTo>
                    <a:pt x="993" y="1403"/>
                  </a:lnTo>
                  <a:lnTo>
                    <a:pt x="981" y="1403"/>
                  </a:lnTo>
                  <a:lnTo>
                    <a:pt x="971" y="1403"/>
                  </a:lnTo>
                  <a:lnTo>
                    <a:pt x="960" y="1403"/>
                  </a:lnTo>
                  <a:lnTo>
                    <a:pt x="949" y="1403"/>
                  </a:lnTo>
                  <a:lnTo>
                    <a:pt x="937" y="1403"/>
                  </a:lnTo>
                  <a:lnTo>
                    <a:pt x="926" y="1403"/>
                  </a:lnTo>
                  <a:lnTo>
                    <a:pt x="915" y="1403"/>
                  </a:lnTo>
                  <a:lnTo>
                    <a:pt x="905" y="1403"/>
                  </a:lnTo>
                  <a:lnTo>
                    <a:pt x="894" y="1403"/>
                  </a:lnTo>
                  <a:lnTo>
                    <a:pt x="882" y="1403"/>
                  </a:lnTo>
                  <a:lnTo>
                    <a:pt x="871" y="1403"/>
                  </a:lnTo>
                  <a:lnTo>
                    <a:pt x="860" y="1403"/>
                  </a:lnTo>
                  <a:lnTo>
                    <a:pt x="849" y="1403"/>
                  </a:lnTo>
                  <a:lnTo>
                    <a:pt x="839" y="1403"/>
                  </a:lnTo>
                  <a:lnTo>
                    <a:pt x="827" y="1403"/>
                  </a:lnTo>
                  <a:lnTo>
                    <a:pt x="816" y="1403"/>
                  </a:lnTo>
                  <a:lnTo>
                    <a:pt x="805" y="1403"/>
                  </a:lnTo>
                  <a:lnTo>
                    <a:pt x="795" y="1403"/>
                  </a:lnTo>
                  <a:lnTo>
                    <a:pt x="783" y="1403"/>
                  </a:lnTo>
                  <a:lnTo>
                    <a:pt x="772" y="1403"/>
                  </a:lnTo>
                  <a:lnTo>
                    <a:pt x="761" y="1403"/>
                  </a:lnTo>
                  <a:lnTo>
                    <a:pt x="750" y="1403"/>
                  </a:lnTo>
                  <a:lnTo>
                    <a:pt x="739" y="1403"/>
                  </a:lnTo>
                  <a:lnTo>
                    <a:pt x="728" y="1403"/>
                  </a:lnTo>
                  <a:lnTo>
                    <a:pt x="717" y="1403"/>
                  </a:lnTo>
                  <a:lnTo>
                    <a:pt x="706" y="1403"/>
                  </a:lnTo>
                  <a:lnTo>
                    <a:pt x="695" y="1403"/>
                  </a:lnTo>
                  <a:lnTo>
                    <a:pt x="684" y="1403"/>
                  </a:lnTo>
                  <a:lnTo>
                    <a:pt x="673" y="1403"/>
                  </a:lnTo>
                  <a:lnTo>
                    <a:pt x="662" y="1403"/>
                  </a:lnTo>
                  <a:lnTo>
                    <a:pt x="651" y="1403"/>
                  </a:lnTo>
                  <a:lnTo>
                    <a:pt x="640" y="1403"/>
                  </a:lnTo>
                  <a:lnTo>
                    <a:pt x="629" y="1403"/>
                  </a:lnTo>
                  <a:lnTo>
                    <a:pt x="618" y="1403"/>
                  </a:lnTo>
                  <a:lnTo>
                    <a:pt x="607" y="1403"/>
                  </a:lnTo>
                  <a:lnTo>
                    <a:pt x="596" y="1403"/>
                  </a:lnTo>
                  <a:lnTo>
                    <a:pt x="585" y="1403"/>
                  </a:lnTo>
                  <a:lnTo>
                    <a:pt x="574" y="1403"/>
                  </a:lnTo>
                  <a:lnTo>
                    <a:pt x="562" y="1403"/>
                  </a:lnTo>
                  <a:lnTo>
                    <a:pt x="552" y="1403"/>
                  </a:lnTo>
                  <a:lnTo>
                    <a:pt x="541" y="1403"/>
                  </a:lnTo>
                  <a:lnTo>
                    <a:pt x="530" y="1403"/>
                  </a:lnTo>
                  <a:lnTo>
                    <a:pt x="519" y="1403"/>
                  </a:lnTo>
                  <a:lnTo>
                    <a:pt x="507" y="1403"/>
                  </a:lnTo>
                  <a:lnTo>
                    <a:pt x="496" y="1403"/>
                  </a:lnTo>
                  <a:lnTo>
                    <a:pt x="486" y="1403"/>
                  </a:lnTo>
                  <a:lnTo>
                    <a:pt x="475" y="1403"/>
                  </a:lnTo>
                  <a:lnTo>
                    <a:pt x="464" y="1403"/>
                  </a:lnTo>
                  <a:lnTo>
                    <a:pt x="452" y="1403"/>
                  </a:lnTo>
                  <a:lnTo>
                    <a:pt x="442" y="1403"/>
                  </a:lnTo>
                  <a:lnTo>
                    <a:pt x="431" y="1403"/>
                  </a:lnTo>
                  <a:lnTo>
                    <a:pt x="420" y="1403"/>
                  </a:lnTo>
                  <a:lnTo>
                    <a:pt x="408" y="1403"/>
                  </a:lnTo>
                  <a:lnTo>
                    <a:pt x="397" y="1403"/>
                  </a:lnTo>
                  <a:lnTo>
                    <a:pt x="386" y="1403"/>
                  </a:lnTo>
                  <a:lnTo>
                    <a:pt x="376" y="1403"/>
                  </a:lnTo>
                  <a:lnTo>
                    <a:pt x="365" y="1403"/>
                  </a:lnTo>
                  <a:lnTo>
                    <a:pt x="353" y="1403"/>
                  </a:lnTo>
                  <a:lnTo>
                    <a:pt x="342" y="1403"/>
                  </a:lnTo>
                  <a:lnTo>
                    <a:pt x="331" y="1396"/>
                  </a:lnTo>
                  <a:lnTo>
                    <a:pt x="321" y="1396"/>
                  </a:lnTo>
                  <a:lnTo>
                    <a:pt x="309" y="1396"/>
                  </a:lnTo>
                  <a:lnTo>
                    <a:pt x="298" y="1389"/>
                  </a:lnTo>
                  <a:lnTo>
                    <a:pt x="287" y="1403"/>
                  </a:lnTo>
                  <a:lnTo>
                    <a:pt x="276" y="1403"/>
                  </a:lnTo>
                  <a:lnTo>
                    <a:pt x="266" y="1396"/>
                  </a:lnTo>
                  <a:lnTo>
                    <a:pt x="254" y="1389"/>
                  </a:lnTo>
                  <a:lnTo>
                    <a:pt x="243" y="1389"/>
                  </a:lnTo>
                  <a:lnTo>
                    <a:pt x="232" y="1382"/>
                  </a:lnTo>
                  <a:lnTo>
                    <a:pt x="220" y="1389"/>
                  </a:lnTo>
                  <a:lnTo>
                    <a:pt x="209" y="1403"/>
                  </a:lnTo>
                  <a:lnTo>
                    <a:pt x="199" y="1389"/>
                  </a:lnTo>
                  <a:lnTo>
                    <a:pt x="187" y="1396"/>
                  </a:lnTo>
                  <a:lnTo>
                    <a:pt x="176" y="1389"/>
                  </a:lnTo>
                  <a:lnTo>
                    <a:pt x="165" y="1389"/>
                  </a:lnTo>
                  <a:lnTo>
                    <a:pt x="154" y="1403"/>
                  </a:lnTo>
                  <a:lnTo>
                    <a:pt x="144" y="1389"/>
                  </a:lnTo>
                  <a:lnTo>
                    <a:pt x="132" y="1403"/>
                  </a:lnTo>
                  <a:lnTo>
                    <a:pt x="121" y="1396"/>
                  </a:lnTo>
                  <a:lnTo>
                    <a:pt x="110" y="1368"/>
                  </a:lnTo>
                  <a:lnTo>
                    <a:pt x="99" y="1396"/>
                  </a:lnTo>
                  <a:lnTo>
                    <a:pt x="89" y="1396"/>
                  </a:lnTo>
                  <a:lnTo>
                    <a:pt x="77" y="1389"/>
                  </a:lnTo>
                  <a:lnTo>
                    <a:pt x="66" y="1396"/>
                  </a:lnTo>
                  <a:lnTo>
                    <a:pt x="55" y="1403"/>
                  </a:lnTo>
                  <a:lnTo>
                    <a:pt x="44" y="1403"/>
                  </a:lnTo>
                  <a:lnTo>
                    <a:pt x="33" y="1396"/>
                  </a:lnTo>
                  <a:lnTo>
                    <a:pt x="22" y="1396"/>
                  </a:lnTo>
                  <a:lnTo>
                    <a:pt x="11" y="1403"/>
                  </a:lnTo>
                  <a:lnTo>
                    <a:pt x="0" y="1389"/>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757" name="Line 109">
              <a:extLst>
                <a:ext uri="{FF2B5EF4-FFF2-40B4-BE49-F238E27FC236}">
                  <a16:creationId xmlns:a16="http://schemas.microsoft.com/office/drawing/2014/main" id="{2951923A-FFBD-7F4D-BDED-BB90D1E120D9}"/>
                </a:ext>
              </a:extLst>
            </p:cNvPr>
            <p:cNvSpPr>
              <a:spLocks noChangeShapeType="1"/>
            </p:cNvSpPr>
            <p:nvPr/>
          </p:nvSpPr>
          <p:spPr bwMode="auto">
            <a:xfrm>
              <a:off x="474" y="2376"/>
              <a:ext cx="1399"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8" name="Line 110">
              <a:extLst>
                <a:ext uri="{FF2B5EF4-FFF2-40B4-BE49-F238E27FC236}">
                  <a16:creationId xmlns:a16="http://schemas.microsoft.com/office/drawing/2014/main" id="{5898EC47-2DF9-F948-ACCF-2D491CEB19C2}"/>
                </a:ext>
              </a:extLst>
            </p:cNvPr>
            <p:cNvSpPr>
              <a:spLocks noChangeShapeType="1"/>
            </p:cNvSpPr>
            <p:nvPr/>
          </p:nvSpPr>
          <p:spPr bwMode="auto">
            <a:xfrm flipV="1">
              <a:off x="467"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59" name="Line 111">
              <a:extLst>
                <a:ext uri="{FF2B5EF4-FFF2-40B4-BE49-F238E27FC236}">
                  <a16:creationId xmlns:a16="http://schemas.microsoft.com/office/drawing/2014/main" id="{99031799-145F-764A-A603-6ABBA88B04FF}"/>
                </a:ext>
              </a:extLst>
            </p:cNvPr>
            <p:cNvSpPr>
              <a:spLocks noChangeShapeType="1"/>
            </p:cNvSpPr>
            <p:nvPr/>
          </p:nvSpPr>
          <p:spPr bwMode="auto">
            <a:xfrm flipV="1">
              <a:off x="57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0" name="Line 112">
              <a:extLst>
                <a:ext uri="{FF2B5EF4-FFF2-40B4-BE49-F238E27FC236}">
                  <a16:creationId xmlns:a16="http://schemas.microsoft.com/office/drawing/2014/main" id="{F2279C4E-00AF-9142-B759-8C0679D6BF2D}"/>
                </a:ext>
              </a:extLst>
            </p:cNvPr>
            <p:cNvSpPr>
              <a:spLocks noChangeShapeType="1"/>
            </p:cNvSpPr>
            <p:nvPr/>
          </p:nvSpPr>
          <p:spPr bwMode="auto">
            <a:xfrm flipV="1">
              <a:off x="637"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1" name="Line 113">
              <a:extLst>
                <a:ext uri="{FF2B5EF4-FFF2-40B4-BE49-F238E27FC236}">
                  <a16:creationId xmlns:a16="http://schemas.microsoft.com/office/drawing/2014/main" id="{64D1880B-2FB8-B540-9228-DC5C33A84222}"/>
                </a:ext>
              </a:extLst>
            </p:cNvPr>
            <p:cNvSpPr>
              <a:spLocks noChangeShapeType="1"/>
            </p:cNvSpPr>
            <p:nvPr/>
          </p:nvSpPr>
          <p:spPr bwMode="auto">
            <a:xfrm flipV="1">
              <a:off x="680"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2" name="Line 114">
              <a:extLst>
                <a:ext uri="{FF2B5EF4-FFF2-40B4-BE49-F238E27FC236}">
                  <a16:creationId xmlns:a16="http://schemas.microsoft.com/office/drawing/2014/main" id="{03B8F27D-1E82-464D-8D3A-D4AA8AEC2D42}"/>
                </a:ext>
              </a:extLst>
            </p:cNvPr>
            <p:cNvSpPr>
              <a:spLocks noChangeShapeType="1"/>
            </p:cNvSpPr>
            <p:nvPr/>
          </p:nvSpPr>
          <p:spPr bwMode="auto">
            <a:xfrm flipV="1">
              <a:off x="713"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3" name="Line 115">
              <a:extLst>
                <a:ext uri="{FF2B5EF4-FFF2-40B4-BE49-F238E27FC236}">
                  <a16:creationId xmlns:a16="http://schemas.microsoft.com/office/drawing/2014/main" id="{2244A9C8-341C-BD46-8AD3-329E5672C3CC}"/>
                </a:ext>
              </a:extLst>
            </p:cNvPr>
            <p:cNvSpPr>
              <a:spLocks noChangeShapeType="1"/>
            </p:cNvSpPr>
            <p:nvPr/>
          </p:nvSpPr>
          <p:spPr bwMode="auto">
            <a:xfrm flipV="1">
              <a:off x="745"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4" name="Line 116">
              <a:extLst>
                <a:ext uri="{FF2B5EF4-FFF2-40B4-BE49-F238E27FC236}">
                  <a16:creationId xmlns:a16="http://schemas.microsoft.com/office/drawing/2014/main" id="{24E2644C-2DCE-5540-B136-B9EE90509EFA}"/>
                </a:ext>
              </a:extLst>
            </p:cNvPr>
            <p:cNvSpPr>
              <a:spLocks noChangeShapeType="1"/>
            </p:cNvSpPr>
            <p:nvPr/>
          </p:nvSpPr>
          <p:spPr bwMode="auto">
            <a:xfrm flipV="1">
              <a:off x="765"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5" name="Line 117">
              <a:extLst>
                <a:ext uri="{FF2B5EF4-FFF2-40B4-BE49-F238E27FC236}">
                  <a16:creationId xmlns:a16="http://schemas.microsoft.com/office/drawing/2014/main" id="{2D952D07-6DBF-0842-9B75-CFDAA0758DE7}"/>
                </a:ext>
              </a:extLst>
            </p:cNvPr>
            <p:cNvSpPr>
              <a:spLocks noChangeShapeType="1"/>
            </p:cNvSpPr>
            <p:nvPr/>
          </p:nvSpPr>
          <p:spPr bwMode="auto">
            <a:xfrm flipV="1">
              <a:off x="78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6" name="Line 118">
              <a:extLst>
                <a:ext uri="{FF2B5EF4-FFF2-40B4-BE49-F238E27FC236}">
                  <a16:creationId xmlns:a16="http://schemas.microsoft.com/office/drawing/2014/main" id="{DEE72CFC-7349-A943-8954-57E8E60C3555}"/>
                </a:ext>
              </a:extLst>
            </p:cNvPr>
            <p:cNvSpPr>
              <a:spLocks noChangeShapeType="1"/>
            </p:cNvSpPr>
            <p:nvPr/>
          </p:nvSpPr>
          <p:spPr bwMode="auto">
            <a:xfrm flipV="1">
              <a:off x="80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7" name="Line 119">
              <a:extLst>
                <a:ext uri="{FF2B5EF4-FFF2-40B4-BE49-F238E27FC236}">
                  <a16:creationId xmlns:a16="http://schemas.microsoft.com/office/drawing/2014/main" id="{11A2E538-CCFA-7842-A2C3-E8C73CF00AC5}"/>
                </a:ext>
              </a:extLst>
            </p:cNvPr>
            <p:cNvSpPr>
              <a:spLocks noChangeShapeType="1"/>
            </p:cNvSpPr>
            <p:nvPr/>
          </p:nvSpPr>
          <p:spPr bwMode="auto">
            <a:xfrm flipV="1">
              <a:off x="82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8" name="Line 120">
              <a:extLst>
                <a:ext uri="{FF2B5EF4-FFF2-40B4-BE49-F238E27FC236}">
                  <a16:creationId xmlns:a16="http://schemas.microsoft.com/office/drawing/2014/main" id="{0E44228E-1735-034D-BEFA-12E6181FAEBA}"/>
                </a:ext>
              </a:extLst>
            </p:cNvPr>
            <p:cNvSpPr>
              <a:spLocks noChangeShapeType="1"/>
            </p:cNvSpPr>
            <p:nvPr/>
          </p:nvSpPr>
          <p:spPr bwMode="auto">
            <a:xfrm flipV="1">
              <a:off x="822"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69" name="Rectangle 121">
              <a:extLst>
                <a:ext uri="{FF2B5EF4-FFF2-40B4-BE49-F238E27FC236}">
                  <a16:creationId xmlns:a16="http://schemas.microsoft.com/office/drawing/2014/main" id="{5C1A24B5-FDCD-5948-84CE-15C588CBA6F7}"/>
                </a:ext>
              </a:extLst>
            </p:cNvPr>
            <p:cNvSpPr>
              <a:spLocks noChangeArrowheads="1"/>
            </p:cNvSpPr>
            <p:nvPr/>
          </p:nvSpPr>
          <p:spPr bwMode="auto">
            <a:xfrm>
              <a:off x="687"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770" name="Rectangle 122">
              <a:extLst>
                <a:ext uri="{FF2B5EF4-FFF2-40B4-BE49-F238E27FC236}">
                  <a16:creationId xmlns:a16="http://schemas.microsoft.com/office/drawing/2014/main" id="{63F64164-33ED-6A49-93E9-4C2EEA2603AD}"/>
                </a:ext>
              </a:extLst>
            </p:cNvPr>
            <p:cNvSpPr>
              <a:spLocks noChangeArrowheads="1"/>
            </p:cNvSpPr>
            <p:nvPr/>
          </p:nvSpPr>
          <p:spPr bwMode="auto">
            <a:xfrm>
              <a:off x="742" y="237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1</a:t>
              </a:r>
            </a:p>
          </p:txBody>
        </p:sp>
        <p:sp>
          <p:nvSpPr>
            <p:cNvPr id="27771" name="Line 123">
              <a:extLst>
                <a:ext uri="{FF2B5EF4-FFF2-40B4-BE49-F238E27FC236}">
                  <a16:creationId xmlns:a16="http://schemas.microsoft.com/office/drawing/2014/main" id="{9E3DFBEB-9960-FB43-9479-5554BCBD9392}"/>
                </a:ext>
              </a:extLst>
            </p:cNvPr>
            <p:cNvSpPr>
              <a:spLocks noChangeShapeType="1"/>
            </p:cNvSpPr>
            <p:nvPr/>
          </p:nvSpPr>
          <p:spPr bwMode="auto">
            <a:xfrm flipV="1">
              <a:off x="927"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2" name="Line 124">
              <a:extLst>
                <a:ext uri="{FF2B5EF4-FFF2-40B4-BE49-F238E27FC236}">
                  <a16:creationId xmlns:a16="http://schemas.microsoft.com/office/drawing/2014/main" id="{46A66B06-94A7-CE4E-B48F-9C3BA6AA239E}"/>
                </a:ext>
              </a:extLst>
            </p:cNvPr>
            <p:cNvSpPr>
              <a:spLocks noChangeShapeType="1"/>
            </p:cNvSpPr>
            <p:nvPr/>
          </p:nvSpPr>
          <p:spPr bwMode="auto">
            <a:xfrm flipV="1">
              <a:off x="991"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3" name="Line 125">
              <a:extLst>
                <a:ext uri="{FF2B5EF4-FFF2-40B4-BE49-F238E27FC236}">
                  <a16:creationId xmlns:a16="http://schemas.microsoft.com/office/drawing/2014/main" id="{88BE694C-FC27-E644-8C91-F164A4E76391}"/>
                </a:ext>
              </a:extLst>
            </p:cNvPr>
            <p:cNvSpPr>
              <a:spLocks noChangeShapeType="1"/>
            </p:cNvSpPr>
            <p:nvPr/>
          </p:nvSpPr>
          <p:spPr bwMode="auto">
            <a:xfrm flipV="1">
              <a:off x="103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4" name="Line 126">
              <a:extLst>
                <a:ext uri="{FF2B5EF4-FFF2-40B4-BE49-F238E27FC236}">
                  <a16:creationId xmlns:a16="http://schemas.microsoft.com/office/drawing/2014/main" id="{7440EB04-9927-5F44-8850-58C91DE93415}"/>
                </a:ext>
              </a:extLst>
            </p:cNvPr>
            <p:cNvSpPr>
              <a:spLocks noChangeShapeType="1"/>
            </p:cNvSpPr>
            <p:nvPr/>
          </p:nvSpPr>
          <p:spPr bwMode="auto">
            <a:xfrm flipV="1">
              <a:off x="106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5" name="Line 127">
              <a:extLst>
                <a:ext uri="{FF2B5EF4-FFF2-40B4-BE49-F238E27FC236}">
                  <a16:creationId xmlns:a16="http://schemas.microsoft.com/office/drawing/2014/main" id="{8331D108-2896-134C-AA05-A0695EA2EF58}"/>
                </a:ext>
              </a:extLst>
            </p:cNvPr>
            <p:cNvSpPr>
              <a:spLocks noChangeShapeType="1"/>
            </p:cNvSpPr>
            <p:nvPr/>
          </p:nvSpPr>
          <p:spPr bwMode="auto">
            <a:xfrm flipV="1">
              <a:off x="1096"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6" name="Line 128">
              <a:extLst>
                <a:ext uri="{FF2B5EF4-FFF2-40B4-BE49-F238E27FC236}">
                  <a16:creationId xmlns:a16="http://schemas.microsoft.com/office/drawing/2014/main" id="{A26FAAB0-2E22-E940-ABFA-63EE6C93CCAE}"/>
                </a:ext>
              </a:extLst>
            </p:cNvPr>
            <p:cNvSpPr>
              <a:spLocks noChangeShapeType="1"/>
            </p:cNvSpPr>
            <p:nvPr/>
          </p:nvSpPr>
          <p:spPr bwMode="auto">
            <a:xfrm flipV="1">
              <a:off x="1118"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7" name="Line 129">
              <a:extLst>
                <a:ext uri="{FF2B5EF4-FFF2-40B4-BE49-F238E27FC236}">
                  <a16:creationId xmlns:a16="http://schemas.microsoft.com/office/drawing/2014/main" id="{914A89C1-55A3-EA4A-B7CE-73A08F9AC0C3}"/>
                </a:ext>
              </a:extLst>
            </p:cNvPr>
            <p:cNvSpPr>
              <a:spLocks noChangeShapeType="1"/>
            </p:cNvSpPr>
            <p:nvPr/>
          </p:nvSpPr>
          <p:spPr bwMode="auto">
            <a:xfrm flipV="1">
              <a:off x="113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8" name="Line 130">
              <a:extLst>
                <a:ext uri="{FF2B5EF4-FFF2-40B4-BE49-F238E27FC236}">
                  <a16:creationId xmlns:a16="http://schemas.microsoft.com/office/drawing/2014/main" id="{5411DBD3-C7B9-7341-A17E-B21B19A960AC}"/>
                </a:ext>
              </a:extLst>
            </p:cNvPr>
            <p:cNvSpPr>
              <a:spLocks noChangeShapeType="1"/>
            </p:cNvSpPr>
            <p:nvPr/>
          </p:nvSpPr>
          <p:spPr bwMode="auto">
            <a:xfrm flipV="1">
              <a:off x="1157"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79" name="Line 131">
              <a:extLst>
                <a:ext uri="{FF2B5EF4-FFF2-40B4-BE49-F238E27FC236}">
                  <a16:creationId xmlns:a16="http://schemas.microsoft.com/office/drawing/2014/main" id="{1CC2BCFE-BDB9-3B4D-813B-21BDFA02AB1B}"/>
                </a:ext>
              </a:extLst>
            </p:cNvPr>
            <p:cNvSpPr>
              <a:spLocks noChangeShapeType="1"/>
            </p:cNvSpPr>
            <p:nvPr/>
          </p:nvSpPr>
          <p:spPr bwMode="auto">
            <a:xfrm flipV="1">
              <a:off x="1173"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80" name="Line 132">
              <a:extLst>
                <a:ext uri="{FF2B5EF4-FFF2-40B4-BE49-F238E27FC236}">
                  <a16:creationId xmlns:a16="http://schemas.microsoft.com/office/drawing/2014/main" id="{361946F6-FF5B-184F-A809-319664FDABD4}"/>
                </a:ext>
              </a:extLst>
            </p:cNvPr>
            <p:cNvSpPr>
              <a:spLocks noChangeShapeType="1"/>
            </p:cNvSpPr>
            <p:nvPr/>
          </p:nvSpPr>
          <p:spPr bwMode="auto">
            <a:xfrm flipV="1">
              <a:off x="1173"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81" name="Rectangle 133">
              <a:extLst>
                <a:ext uri="{FF2B5EF4-FFF2-40B4-BE49-F238E27FC236}">
                  <a16:creationId xmlns:a16="http://schemas.microsoft.com/office/drawing/2014/main" id="{1D0D1CF8-D6EA-2343-BFA7-7A87F41F2E58}"/>
                </a:ext>
              </a:extLst>
            </p:cNvPr>
            <p:cNvSpPr>
              <a:spLocks noChangeArrowheads="1"/>
            </p:cNvSpPr>
            <p:nvPr/>
          </p:nvSpPr>
          <p:spPr bwMode="auto">
            <a:xfrm>
              <a:off x="1040"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782" name="Rectangle 134">
              <a:extLst>
                <a:ext uri="{FF2B5EF4-FFF2-40B4-BE49-F238E27FC236}">
                  <a16:creationId xmlns:a16="http://schemas.microsoft.com/office/drawing/2014/main" id="{7676B06A-AD82-9848-A903-16CF546F86EB}"/>
                </a:ext>
              </a:extLst>
            </p:cNvPr>
            <p:cNvSpPr>
              <a:spLocks noChangeArrowheads="1"/>
            </p:cNvSpPr>
            <p:nvPr/>
          </p:nvSpPr>
          <p:spPr bwMode="auto">
            <a:xfrm>
              <a:off x="1095" y="237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2</a:t>
              </a:r>
            </a:p>
          </p:txBody>
        </p:sp>
        <p:sp>
          <p:nvSpPr>
            <p:cNvPr id="27783" name="Line 135">
              <a:extLst>
                <a:ext uri="{FF2B5EF4-FFF2-40B4-BE49-F238E27FC236}">
                  <a16:creationId xmlns:a16="http://schemas.microsoft.com/office/drawing/2014/main" id="{9878637F-D03E-124B-A4BB-292C11DEFCB7}"/>
                </a:ext>
              </a:extLst>
            </p:cNvPr>
            <p:cNvSpPr>
              <a:spLocks noChangeShapeType="1"/>
            </p:cNvSpPr>
            <p:nvPr/>
          </p:nvSpPr>
          <p:spPr bwMode="auto">
            <a:xfrm flipV="1">
              <a:off x="127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84" name="Line 136">
              <a:extLst>
                <a:ext uri="{FF2B5EF4-FFF2-40B4-BE49-F238E27FC236}">
                  <a16:creationId xmlns:a16="http://schemas.microsoft.com/office/drawing/2014/main" id="{1B7DD1A3-F415-2543-96AB-5D82EFA089DD}"/>
                </a:ext>
              </a:extLst>
            </p:cNvPr>
            <p:cNvSpPr>
              <a:spLocks noChangeShapeType="1"/>
            </p:cNvSpPr>
            <p:nvPr/>
          </p:nvSpPr>
          <p:spPr bwMode="auto">
            <a:xfrm flipV="1">
              <a:off x="134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85" name="Line 137">
              <a:extLst>
                <a:ext uri="{FF2B5EF4-FFF2-40B4-BE49-F238E27FC236}">
                  <a16:creationId xmlns:a16="http://schemas.microsoft.com/office/drawing/2014/main" id="{FB7FB7C3-8723-C144-9825-570A51D2382E}"/>
                </a:ext>
              </a:extLst>
            </p:cNvPr>
            <p:cNvSpPr>
              <a:spLocks noChangeShapeType="1"/>
            </p:cNvSpPr>
            <p:nvPr/>
          </p:nvSpPr>
          <p:spPr bwMode="auto">
            <a:xfrm flipV="1">
              <a:off x="1386"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86" name="Line 138">
              <a:extLst>
                <a:ext uri="{FF2B5EF4-FFF2-40B4-BE49-F238E27FC236}">
                  <a16:creationId xmlns:a16="http://schemas.microsoft.com/office/drawing/2014/main" id="{0368BE66-B3D3-7D47-B9C2-49EFED5BAA85}"/>
                </a:ext>
              </a:extLst>
            </p:cNvPr>
            <p:cNvSpPr>
              <a:spLocks noChangeShapeType="1"/>
            </p:cNvSpPr>
            <p:nvPr/>
          </p:nvSpPr>
          <p:spPr bwMode="auto">
            <a:xfrm flipV="1">
              <a:off x="1420"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87" name="Line 139">
              <a:extLst>
                <a:ext uri="{FF2B5EF4-FFF2-40B4-BE49-F238E27FC236}">
                  <a16:creationId xmlns:a16="http://schemas.microsoft.com/office/drawing/2014/main" id="{E3B443F5-F931-5847-BF7D-06BA308F6B4C}"/>
                </a:ext>
              </a:extLst>
            </p:cNvPr>
            <p:cNvSpPr>
              <a:spLocks noChangeShapeType="1"/>
            </p:cNvSpPr>
            <p:nvPr/>
          </p:nvSpPr>
          <p:spPr bwMode="auto">
            <a:xfrm flipV="1">
              <a:off x="144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88" name="Line 140">
              <a:extLst>
                <a:ext uri="{FF2B5EF4-FFF2-40B4-BE49-F238E27FC236}">
                  <a16:creationId xmlns:a16="http://schemas.microsoft.com/office/drawing/2014/main" id="{6842E4B8-DCE5-3F41-BD67-58956DC20DF1}"/>
                </a:ext>
              </a:extLst>
            </p:cNvPr>
            <p:cNvSpPr>
              <a:spLocks noChangeShapeType="1"/>
            </p:cNvSpPr>
            <p:nvPr/>
          </p:nvSpPr>
          <p:spPr bwMode="auto">
            <a:xfrm flipV="1">
              <a:off x="147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89" name="Line 141">
              <a:extLst>
                <a:ext uri="{FF2B5EF4-FFF2-40B4-BE49-F238E27FC236}">
                  <a16:creationId xmlns:a16="http://schemas.microsoft.com/office/drawing/2014/main" id="{0E4427EF-87CC-064A-A9CA-A3F65CAC9B38}"/>
                </a:ext>
              </a:extLst>
            </p:cNvPr>
            <p:cNvSpPr>
              <a:spLocks noChangeShapeType="1"/>
            </p:cNvSpPr>
            <p:nvPr/>
          </p:nvSpPr>
          <p:spPr bwMode="auto">
            <a:xfrm flipV="1">
              <a:off x="1492"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0" name="Line 142">
              <a:extLst>
                <a:ext uri="{FF2B5EF4-FFF2-40B4-BE49-F238E27FC236}">
                  <a16:creationId xmlns:a16="http://schemas.microsoft.com/office/drawing/2014/main" id="{CC34DE77-890B-4E4B-919E-BCC067CC612F}"/>
                </a:ext>
              </a:extLst>
            </p:cNvPr>
            <p:cNvSpPr>
              <a:spLocks noChangeShapeType="1"/>
            </p:cNvSpPr>
            <p:nvPr/>
          </p:nvSpPr>
          <p:spPr bwMode="auto">
            <a:xfrm flipV="1">
              <a:off x="1510"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1" name="Line 143">
              <a:extLst>
                <a:ext uri="{FF2B5EF4-FFF2-40B4-BE49-F238E27FC236}">
                  <a16:creationId xmlns:a16="http://schemas.microsoft.com/office/drawing/2014/main" id="{6830944F-4A6A-EB4D-B531-89AC6770DD44}"/>
                </a:ext>
              </a:extLst>
            </p:cNvPr>
            <p:cNvSpPr>
              <a:spLocks noChangeShapeType="1"/>
            </p:cNvSpPr>
            <p:nvPr/>
          </p:nvSpPr>
          <p:spPr bwMode="auto">
            <a:xfrm flipV="1">
              <a:off x="152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2" name="Line 144">
              <a:extLst>
                <a:ext uri="{FF2B5EF4-FFF2-40B4-BE49-F238E27FC236}">
                  <a16:creationId xmlns:a16="http://schemas.microsoft.com/office/drawing/2014/main" id="{39B2BCBF-1EDE-1049-BBCB-367069F7C178}"/>
                </a:ext>
              </a:extLst>
            </p:cNvPr>
            <p:cNvSpPr>
              <a:spLocks noChangeShapeType="1"/>
            </p:cNvSpPr>
            <p:nvPr/>
          </p:nvSpPr>
          <p:spPr bwMode="auto">
            <a:xfrm flipV="1">
              <a:off x="1529"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3" name="Rectangle 145">
              <a:extLst>
                <a:ext uri="{FF2B5EF4-FFF2-40B4-BE49-F238E27FC236}">
                  <a16:creationId xmlns:a16="http://schemas.microsoft.com/office/drawing/2014/main" id="{D1B2F026-1D7A-E544-B9F7-E4F480E78608}"/>
                </a:ext>
              </a:extLst>
            </p:cNvPr>
            <p:cNvSpPr>
              <a:spLocks noChangeArrowheads="1"/>
            </p:cNvSpPr>
            <p:nvPr/>
          </p:nvSpPr>
          <p:spPr bwMode="auto">
            <a:xfrm>
              <a:off x="1391"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794" name="Rectangle 146">
              <a:extLst>
                <a:ext uri="{FF2B5EF4-FFF2-40B4-BE49-F238E27FC236}">
                  <a16:creationId xmlns:a16="http://schemas.microsoft.com/office/drawing/2014/main" id="{83B3CAE2-FD03-DC4C-96E5-2D26B3A29EC0}"/>
                </a:ext>
              </a:extLst>
            </p:cNvPr>
            <p:cNvSpPr>
              <a:spLocks noChangeArrowheads="1"/>
            </p:cNvSpPr>
            <p:nvPr/>
          </p:nvSpPr>
          <p:spPr bwMode="auto">
            <a:xfrm>
              <a:off x="1448" y="237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3</a:t>
              </a:r>
            </a:p>
          </p:txBody>
        </p:sp>
        <p:sp>
          <p:nvSpPr>
            <p:cNvPr id="27795" name="Line 147">
              <a:extLst>
                <a:ext uri="{FF2B5EF4-FFF2-40B4-BE49-F238E27FC236}">
                  <a16:creationId xmlns:a16="http://schemas.microsoft.com/office/drawing/2014/main" id="{31AFD25D-BAEE-184E-8B8E-AFD71EB1795E}"/>
                </a:ext>
              </a:extLst>
            </p:cNvPr>
            <p:cNvSpPr>
              <a:spLocks noChangeShapeType="1"/>
            </p:cNvSpPr>
            <p:nvPr/>
          </p:nvSpPr>
          <p:spPr bwMode="auto">
            <a:xfrm flipV="1">
              <a:off x="163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6" name="Line 148">
              <a:extLst>
                <a:ext uri="{FF2B5EF4-FFF2-40B4-BE49-F238E27FC236}">
                  <a16:creationId xmlns:a16="http://schemas.microsoft.com/office/drawing/2014/main" id="{CF5090F9-BE18-0B41-9B96-57DFB73F584B}"/>
                </a:ext>
              </a:extLst>
            </p:cNvPr>
            <p:cNvSpPr>
              <a:spLocks noChangeShapeType="1"/>
            </p:cNvSpPr>
            <p:nvPr/>
          </p:nvSpPr>
          <p:spPr bwMode="auto">
            <a:xfrm flipV="1">
              <a:off x="1698"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7" name="Line 149">
              <a:extLst>
                <a:ext uri="{FF2B5EF4-FFF2-40B4-BE49-F238E27FC236}">
                  <a16:creationId xmlns:a16="http://schemas.microsoft.com/office/drawing/2014/main" id="{76560612-0F59-3748-819A-0471F49C68F4}"/>
                </a:ext>
              </a:extLst>
            </p:cNvPr>
            <p:cNvSpPr>
              <a:spLocks noChangeShapeType="1"/>
            </p:cNvSpPr>
            <p:nvPr/>
          </p:nvSpPr>
          <p:spPr bwMode="auto">
            <a:xfrm flipV="1">
              <a:off x="1739"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8" name="Line 150">
              <a:extLst>
                <a:ext uri="{FF2B5EF4-FFF2-40B4-BE49-F238E27FC236}">
                  <a16:creationId xmlns:a16="http://schemas.microsoft.com/office/drawing/2014/main" id="{F65FE1A0-2014-EB4D-901F-EADA95949401}"/>
                </a:ext>
              </a:extLst>
            </p:cNvPr>
            <p:cNvSpPr>
              <a:spLocks noChangeShapeType="1"/>
            </p:cNvSpPr>
            <p:nvPr/>
          </p:nvSpPr>
          <p:spPr bwMode="auto">
            <a:xfrm flipV="1">
              <a:off x="177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799" name="Line 151">
              <a:extLst>
                <a:ext uri="{FF2B5EF4-FFF2-40B4-BE49-F238E27FC236}">
                  <a16:creationId xmlns:a16="http://schemas.microsoft.com/office/drawing/2014/main" id="{93E40266-BE70-3F49-B4CA-FAB73E028E12}"/>
                </a:ext>
              </a:extLst>
            </p:cNvPr>
            <p:cNvSpPr>
              <a:spLocks noChangeShapeType="1"/>
            </p:cNvSpPr>
            <p:nvPr/>
          </p:nvSpPr>
          <p:spPr bwMode="auto">
            <a:xfrm flipV="1">
              <a:off x="1803"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00" name="Line 152">
              <a:extLst>
                <a:ext uri="{FF2B5EF4-FFF2-40B4-BE49-F238E27FC236}">
                  <a16:creationId xmlns:a16="http://schemas.microsoft.com/office/drawing/2014/main" id="{20750D52-6BE4-BB49-86C6-A2649CE7C234}"/>
                </a:ext>
              </a:extLst>
            </p:cNvPr>
            <p:cNvSpPr>
              <a:spLocks noChangeShapeType="1"/>
            </p:cNvSpPr>
            <p:nvPr/>
          </p:nvSpPr>
          <p:spPr bwMode="auto">
            <a:xfrm flipV="1">
              <a:off x="1825"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01" name="Line 153">
              <a:extLst>
                <a:ext uri="{FF2B5EF4-FFF2-40B4-BE49-F238E27FC236}">
                  <a16:creationId xmlns:a16="http://schemas.microsoft.com/office/drawing/2014/main" id="{5EB246EB-F082-AC4D-94DB-FD73D5BC2BE6}"/>
                </a:ext>
              </a:extLst>
            </p:cNvPr>
            <p:cNvSpPr>
              <a:spLocks noChangeShapeType="1"/>
            </p:cNvSpPr>
            <p:nvPr/>
          </p:nvSpPr>
          <p:spPr bwMode="auto">
            <a:xfrm flipV="1">
              <a:off x="1844"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02" name="Line 154">
              <a:extLst>
                <a:ext uri="{FF2B5EF4-FFF2-40B4-BE49-F238E27FC236}">
                  <a16:creationId xmlns:a16="http://schemas.microsoft.com/office/drawing/2014/main" id="{07ECAF8A-6A97-7C48-B46B-F617D021E4B8}"/>
                </a:ext>
              </a:extLst>
            </p:cNvPr>
            <p:cNvSpPr>
              <a:spLocks noChangeShapeType="1"/>
            </p:cNvSpPr>
            <p:nvPr/>
          </p:nvSpPr>
          <p:spPr bwMode="auto">
            <a:xfrm flipV="1">
              <a:off x="1863"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03" name="Line 155">
              <a:extLst>
                <a:ext uri="{FF2B5EF4-FFF2-40B4-BE49-F238E27FC236}">
                  <a16:creationId xmlns:a16="http://schemas.microsoft.com/office/drawing/2014/main" id="{BFB097C0-3297-8D45-90B9-6D9C53DD7D1D}"/>
                </a:ext>
              </a:extLst>
            </p:cNvPr>
            <p:cNvSpPr>
              <a:spLocks noChangeShapeType="1"/>
            </p:cNvSpPr>
            <p:nvPr/>
          </p:nvSpPr>
          <p:spPr bwMode="auto">
            <a:xfrm flipV="1">
              <a:off x="1881" y="2367"/>
              <a:ext cx="0" cy="3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04" name="Line 156">
              <a:extLst>
                <a:ext uri="{FF2B5EF4-FFF2-40B4-BE49-F238E27FC236}">
                  <a16:creationId xmlns:a16="http://schemas.microsoft.com/office/drawing/2014/main" id="{6AF643DD-49D0-6B46-88FB-6F7BF3F065A5}"/>
                </a:ext>
              </a:extLst>
            </p:cNvPr>
            <p:cNvSpPr>
              <a:spLocks noChangeShapeType="1"/>
            </p:cNvSpPr>
            <p:nvPr/>
          </p:nvSpPr>
          <p:spPr bwMode="auto">
            <a:xfrm flipV="1">
              <a:off x="1881" y="2367"/>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05" name="Rectangle 157">
              <a:extLst>
                <a:ext uri="{FF2B5EF4-FFF2-40B4-BE49-F238E27FC236}">
                  <a16:creationId xmlns:a16="http://schemas.microsoft.com/office/drawing/2014/main" id="{92C263BF-08B5-3449-9948-3DEF85764A4C}"/>
                </a:ext>
              </a:extLst>
            </p:cNvPr>
            <p:cNvSpPr>
              <a:spLocks noChangeArrowheads="1"/>
            </p:cNvSpPr>
            <p:nvPr/>
          </p:nvSpPr>
          <p:spPr bwMode="auto">
            <a:xfrm>
              <a:off x="1745"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806" name="Rectangle 158">
              <a:extLst>
                <a:ext uri="{FF2B5EF4-FFF2-40B4-BE49-F238E27FC236}">
                  <a16:creationId xmlns:a16="http://schemas.microsoft.com/office/drawing/2014/main" id="{E852FA0A-898D-FB4D-919D-FC90EAE826E6}"/>
                </a:ext>
              </a:extLst>
            </p:cNvPr>
            <p:cNvSpPr>
              <a:spLocks noChangeArrowheads="1"/>
            </p:cNvSpPr>
            <p:nvPr/>
          </p:nvSpPr>
          <p:spPr bwMode="auto">
            <a:xfrm>
              <a:off x="1804" y="237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4</a:t>
              </a:r>
            </a:p>
          </p:txBody>
        </p:sp>
        <p:sp>
          <p:nvSpPr>
            <p:cNvPr id="27807" name="Line 159">
              <a:extLst>
                <a:ext uri="{FF2B5EF4-FFF2-40B4-BE49-F238E27FC236}">
                  <a16:creationId xmlns:a16="http://schemas.microsoft.com/office/drawing/2014/main" id="{D31E0132-F880-EE4E-9926-0CBF4584B84C}"/>
                </a:ext>
              </a:extLst>
            </p:cNvPr>
            <p:cNvSpPr>
              <a:spLocks noChangeShapeType="1"/>
            </p:cNvSpPr>
            <p:nvPr/>
          </p:nvSpPr>
          <p:spPr bwMode="auto">
            <a:xfrm flipV="1">
              <a:off x="467" y="965"/>
              <a:ext cx="0" cy="1419"/>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08" name="Freeform 160">
              <a:extLst>
                <a:ext uri="{FF2B5EF4-FFF2-40B4-BE49-F238E27FC236}">
                  <a16:creationId xmlns:a16="http://schemas.microsoft.com/office/drawing/2014/main" id="{3C5219EA-94C1-2A4E-BB3B-E6238147D4B9}"/>
                </a:ext>
              </a:extLst>
            </p:cNvPr>
            <p:cNvSpPr>
              <a:spLocks/>
            </p:cNvSpPr>
            <p:nvPr/>
          </p:nvSpPr>
          <p:spPr bwMode="auto">
            <a:xfrm>
              <a:off x="465" y="972"/>
              <a:ext cx="1402" cy="1404"/>
            </a:xfrm>
            <a:custGeom>
              <a:avLst/>
              <a:gdLst>
                <a:gd name="T0" fmla="*/ 22 w 1402"/>
                <a:gd name="T1" fmla="*/ 1400 h 1404"/>
                <a:gd name="T2" fmla="*/ 55 w 1402"/>
                <a:gd name="T3" fmla="*/ 1396 h 1404"/>
                <a:gd name="T4" fmla="*/ 89 w 1402"/>
                <a:gd name="T5" fmla="*/ 1389 h 1404"/>
                <a:gd name="T6" fmla="*/ 121 w 1402"/>
                <a:gd name="T7" fmla="*/ 1321 h 1404"/>
                <a:gd name="T8" fmla="*/ 154 w 1402"/>
                <a:gd name="T9" fmla="*/ 1100 h 1404"/>
                <a:gd name="T10" fmla="*/ 187 w 1402"/>
                <a:gd name="T11" fmla="*/ 686 h 1404"/>
                <a:gd name="T12" fmla="*/ 220 w 1402"/>
                <a:gd name="T13" fmla="*/ 323 h 1404"/>
                <a:gd name="T14" fmla="*/ 254 w 1402"/>
                <a:gd name="T15" fmla="*/ 53 h 1404"/>
                <a:gd name="T16" fmla="*/ 287 w 1402"/>
                <a:gd name="T17" fmla="*/ 220 h 1404"/>
                <a:gd name="T18" fmla="*/ 321 w 1402"/>
                <a:gd name="T19" fmla="*/ 796 h 1404"/>
                <a:gd name="T20" fmla="*/ 353 w 1402"/>
                <a:gd name="T21" fmla="*/ 1150 h 1404"/>
                <a:gd name="T22" fmla="*/ 386 w 1402"/>
                <a:gd name="T23" fmla="*/ 1329 h 1404"/>
                <a:gd name="T24" fmla="*/ 420 w 1402"/>
                <a:gd name="T25" fmla="*/ 1389 h 1404"/>
                <a:gd name="T26" fmla="*/ 452 w 1402"/>
                <a:gd name="T27" fmla="*/ 1393 h 1404"/>
                <a:gd name="T28" fmla="*/ 486 w 1402"/>
                <a:gd name="T29" fmla="*/ 1393 h 1404"/>
                <a:gd name="T30" fmla="*/ 519 w 1402"/>
                <a:gd name="T31" fmla="*/ 1400 h 1404"/>
                <a:gd name="T32" fmla="*/ 552 w 1402"/>
                <a:gd name="T33" fmla="*/ 1400 h 1404"/>
                <a:gd name="T34" fmla="*/ 585 w 1402"/>
                <a:gd name="T35" fmla="*/ 1400 h 1404"/>
                <a:gd name="T36" fmla="*/ 618 w 1402"/>
                <a:gd name="T37" fmla="*/ 1403 h 1404"/>
                <a:gd name="T38" fmla="*/ 651 w 1402"/>
                <a:gd name="T39" fmla="*/ 1403 h 1404"/>
                <a:gd name="T40" fmla="*/ 684 w 1402"/>
                <a:gd name="T41" fmla="*/ 1400 h 1404"/>
                <a:gd name="T42" fmla="*/ 717 w 1402"/>
                <a:gd name="T43" fmla="*/ 1403 h 1404"/>
                <a:gd name="T44" fmla="*/ 750 w 1402"/>
                <a:gd name="T45" fmla="*/ 1400 h 1404"/>
                <a:gd name="T46" fmla="*/ 783 w 1402"/>
                <a:gd name="T47" fmla="*/ 1403 h 1404"/>
                <a:gd name="T48" fmla="*/ 816 w 1402"/>
                <a:gd name="T49" fmla="*/ 1403 h 1404"/>
                <a:gd name="T50" fmla="*/ 849 w 1402"/>
                <a:gd name="T51" fmla="*/ 1400 h 1404"/>
                <a:gd name="T52" fmla="*/ 882 w 1402"/>
                <a:gd name="T53" fmla="*/ 1396 h 1404"/>
                <a:gd name="T54" fmla="*/ 915 w 1402"/>
                <a:gd name="T55" fmla="*/ 1403 h 1404"/>
                <a:gd name="T56" fmla="*/ 949 w 1402"/>
                <a:gd name="T57" fmla="*/ 1403 h 1404"/>
                <a:gd name="T58" fmla="*/ 981 w 1402"/>
                <a:gd name="T59" fmla="*/ 1400 h 1404"/>
                <a:gd name="T60" fmla="*/ 1015 w 1402"/>
                <a:gd name="T61" fmla="*/ 1403 h 1404"/>
                <a:gd name="T62" fmla="*/ 1048 w 1402"/>
                <a:gd name="T63" fmla="*/ 1403 h 1404"/>
                <a:gd name="T64" fmla="*/ 1082 w 1402"/>
                <a:gd name="T65" fmla="*/ 1403 h 1404"/>
                <a:gd name="T66" fmla="*/ 1115 w 1402"/>
                <a:gd name="T67" fmla="*/ 1403 h 1404"/>
                <a:gd name="T68" fmla="*/ 1148 w 1402"/>
                <a:gd name="T69" fmla="*/ 1403 h 1404"/>
                <a:gd name="T70" fmla="*/ 1181 w 1402"/>
                <a:gd name="T71" fmla="*/ 1403 h 1404"/>
                <a:gd name="T72" fmla="*/ 1214 w 1402"/>
                <a:gd name="T73" fmla="*/ 1403 h 1404"/>
                <a:gd name="T74" fmla="*/ 1247 w 1402"/>
                <a:gd name="T75" fmla="*/ 1403 h 1404"/>
                <a:gd name="T76" fmla="*/ 1280 w 1402"/>
                <a:gd name="T77" fmla="*/ 1403 h 1404"/>
                <a:gd name="T78" fmla="*/ 1313 w 1402"/>
                <a:gd name="T79" fmla="*/ 1403 h 1404"/>
                <a:gd name="T80" fmla="*/ 1346 w 1402"/>
                <a:gd name="T81" fmla="*/ 1403 h 1404"/>
                <a:gd name="T82" fmla="*/ 1379 w 1402"/>
                <a:gd name="T83" fmla="*/ 1403 h 1404"/>
                <a:gd name="T84" fmla="*/ 1390 w 1402"/>
                <a:gd name="T85" fmla="*/ 1403 h 1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2" h="1404">
                  <a:moveTo>
                    <a:pt x="0" y="1393"/>
                  </a:moveTo>
                  <a:lnTo>
                    <a:pt x="11" y="1400"/>
                  </a:lnTo>
                  <a:lnTo>
                    <a:pt x="22" y="1400"/>
                  </a:lnTo>
                  <a:lnTo>
                    <a:pt x="33" y="1403"/>
                  </a:lnTo>
                  <a:lnTo>
                    <a:pt x="44" y="1403"/>
                  </a:lnTo>
                  <a:lnTo>
                    <a:pt x="55" y="1396"/>
                  </a:lnTo>
                  <a:lnTo>
                    <a:pt x="66" y="1400"/>
                  </a:lnTo>
                  <a:lnTo>
                    <a:pt x="77" y="1400"/>
                  </a:lnTo>
                  <a:lnTo>
                    <a:pt x="89" y="1389"/>
                  </a:lnTo>
                  <a:lnTo>
                    <a:pt x="99" y="1389"/>
                  </a:lnTo>
                  <a:lnTo>
                    <a:pt x="110" y="1329"/>
                  </a:lnTo>
                  <a:lnTo>
                    <a:pt x="121" y="1321"/>
                  </a:lnTo>
                  <a:lnTo>
                    <a:pt x="132" y="1243"/>
                  </a:lnTo>
                  <a:lnTo>
                    <a:pt x="144" y="1179"/>
                  </a:lnTo>
                  <a:lnTo>
                    <a:pt x="154" y="1100"/>
                  </a:lnTo>
                  <a:lnTo>
                    <a:pt x="165" y="994"/>
                  </a:lnTo>
                  <a:lnTo>
                    <a:pt x="176" y="884"/>
                  </a:lnTo>
                  <a:lnTo>
                    <a:pt x="187" y="686"/>
                  </a:lnTo>
                  <a:lnTo>
                    <a:pt x="199" y="575"/>
                  </a:lnTo>
                  <a:lnTo>
                    <a:pt x="209" y="409"/>
                  </a:lnTo>
                  <a:lnTo>
                    <a:pt x="220" y="323"/>
                  </a:lnTo>
                  <a:lnTo>
                    <a:pt x="232" y="127"/>
                  </a:lnTo>
                  <a:lnTo>
                    <a:pt x="243" y="110"/>
                  </a:lnTo>
                  <a:lnTo>
                    <a:pt x="254" y="53"/>
                  </a:lnTo>
                  <a:lnTo>
                    <a:pt x="266" y="0"/>
                  </a:lnTo>
                  <a:lnTo>
                    <a:pt x="276" y="192"/>
                  </a:lnTo>
                  <a:lnTo>
                    <a:pt x="287" y="220"/>
                  </a:lnTo>
                  <a:lnTo>
                    <a:pt x="298" y="291"/>
                  </a:lnTo>
                  <a:lnTo>
                    <a:pt x="309" y="351"/>
                  </a:lnTo>
                  <a:lnTo>
                    <a:pt x="321" y="796"/>
                  </a:lnTo>
                  <a:lnTo>
                    <a:pt x="331" y="873"/>
                  </a:lnTo>
                  <a:lnTo>
                    <a:pt x="342" y="1048"/>
                  </a:lnTo>
                  <a:lnTo>
                    <a:pt x="353" y="1150"/>
                  </a:lnTo>
                  <a:lnTo>
                    <a:pt x="365" y="1201"/>
                  </a:lnTo>
                  <a:lnTo>
                    <a:pt x="376" y="1289"/>
                  </a:lnTo>
                  <a:lnTo>
                    <a:pt x="386" y="1329"/>
                  </a:lnTo>
                  <a:lnTo>
                    <a:pt x="397" y="1332"/>
                  </a:lnTo>
                  <a:lnTo>
                    <a:pt x="408" y="1336"/>
                  </a:lnTo>
                  <a:lnTo>
                    <a:pt x="420" y="1389"/>
                  </a:lnTo>
                  <a:lnTo>
                    <a:pt x="431" y="1371"/>
                  </a:lnTo>
                  <a:lnTo>
                    <a:pt x="442" y="1403"/>
                  </a:lnTo>
                  <a:lnTo>
                    <a:pt x="452" y="1393"/>
                  </a:lnTo>
                  <a:lnTo>
                    <a:pt x="464" y="1400"/>
                  </a:lnTo>
                  <a:lnTo>
                    <a:pt x="475" y="1396"/>
                  </a:lnTo>
                  <a:lnTo>
                    <a:pt x="486" y="1393"/>
                  </a:lnTo>
                  <a:lnTo>
                    <a:pt x="496" y="1386"/>
                  </a:lnTo>
                  <a:lnTo>
                    <a:pt x="507" y="1400"/>
                  </a:lnTo>
                  <a:lnTo>
                    <a:pt x="519" y="1400"/>
                  </a:lnTo>
                  <a:lnTo>
                    <a:pt x="530" y="1400"/>
                  </a:lnTo>
                  <a:lnTo>
                    <a:pt x="541" y="1393"/>
                  </a:lnTo>
                  <a:lnTo>
                    <a:pt x="552" y="1400"/>
                  </a:lnTo>
                  <a:lnTo>
                    <a:pt x="562" y="1403"/>
                  </a:lnTo>
                  <a:lnTo>
                    <a:pt x="574" y="1403"/>
                  </a:lnTo>
                  <a:lnTo>
                    <a:pt x="585" y="1400"/>
                  </a:lnTo>
                  <a:lnTo>
                    <a:pt x="596" y="1400"/>
                  </a:lnTo>
                  <a:lnTo>
                    <a:pt x="607" y="1403"/>
                  </a:lnTo>
                  <a:lnTo>
                    <a:pt x="618" y="1403"/>
                  </a:lnTo>
                  <a:lnTo>
                    <a:pt x="629" y="1403"/>
                  </a:lnTo>
                  <a:lnTo>
                    <a:pt x="640" y="1403"/>
                  </a:lnTo>
                  <a:lnTo>
                    <a:pt x="651" y="1403"/>
                  </a:lnTo>
                  <a:lnTo>
                    <a:pt x="662" y="1403"/>
                  </a:lnTo>
                  <a:lnTo>
                    <a:pt x="673" y="1403"/>
                  </a:lnTo>
                  <a:lnTo>
                    <a:pt x="684" y="1400"/>
                  </a:lnTo>
                  <a:lnTo>
                    <a:pt x="695" y="1403"/>
                  </a:lnTo>
                  <a:lnTo>
                    <a:pt x="706" y="1400"/>
                  </a:lnTo>
                  <a:lnTo>
                    <a:pt x="717" y="1403"/>
                  </a:lnTo>
                  <a:lnTo>
                    <a:pt x="728" y="1403"/>
                  </a:lnTo>
                  <a:lnTo>
                    <a:pt x="739" y="1403"/>
                  </a:lnTo>
                  <a:lnTo>
                    <a:pt x="750" y="1400"/>
                  </a:lnTo>
                  <a:lnTo>
                    <a:pt x="761" y="1403"/>
                  </a:lnTo>
                  <a:lnTo>
                    <a:pt x="772" y="1403"/>
                  </a:lnTo>
                  <a:lnTo>
                    <a:pt x="783" y="1403"/>
                  </a:lnTo>
                  <a:lnTo>
                    <a:pt x="795" y="1403"/>
                  </a:lnTo>
                  <a:lnTo>
                    <a:pt x="805" y="1403"/>
                  </a:lnTo>
                  <a:lnTo>
                    <a:pt x="816" y="1403"/>
                  </a:lnTo>
                  <a:lnTo>
                    <a:pt x="827" y="1400"/>
                  </a:lnTo>
                  <a:lnTo>
                    <a:pt x="839" y="1403"/>
                  </a:lnTo>
                  <a:lnTo>
                    <a:pt x="849" y="1400"/>
                  </a:lnTo>
                  <a:lnTo>
                    <a:pt x="860" y="1400"/>
                  </a:lnTo>
                  <a:lnTo>
                    <a:pt x="871" y="1403"/>
                  </a:lnTo>
                  <a:lnTo>
                    <a:pt x="882" y="1396"/>
                  </a:lnTo>
                  <a:lnTo>
                    <a:pt x="894" y="1403"/>
                  </a:lnTo>
                  <a:lnTo>
                    <a:pt x="905" y="1403"/>
                  </a:lnTo>
                  <a:lnTo>
                    <a:pt x="915" y="1403"/>
                  </a:lnTo>
                  <a:lnTo>
                    <a:pt x="926" y="1403"/>
                  </a:lnTo>
                  <a:lnTo>
                    <a:pt x="937" y="1403"/>
                  </a:lnTo>
                  <a:lnTo>
                    <a:pt x="949" y="1403"/>
                  </a:lnTo>
                  <a:lnTo>
                    <a:pt x="960" y="1403"/>
                  </a:lnTo>
                  <a:lnTo>
                    <a:pt x="971" y="1403"/>
                  </a:lnTo>
                  <a:lnTo>
                    <a:pt x="981" y="1400"/>
                  </a:lnTo>
                  <a:lnTo>
                    <a:pt x="993" y="1403"/>
                  </a:lnTo>
                  <a:lnTo>
                    <a:pt x="1004" y="1403"/>
                  </a:lnTo>
                  <a:lnTo>
                    <a:pt x="1015" y="1403"/>
                  </a:lnTo>
                  <a:lnTo>
                    <a:pt x="1026" y="1403"/>
                  </a:lnTo>
                  <a:lnTo>
                    <a:pt x="1037" y="1403"/>
                  </a:lnTo>
                  <a:lnTo>
                    <a:pt x="1048" y="1403"/>
                  </a:lnTo>
                  <a:lnTo>
                    <a:pt x="1059" y="1403"/>
                  </a:lnTo>
                  <a:lnTo>
                    <a:pt x="1071" y="1403"/>
                  </a:lnTo>
                  <a:lnTo>
                    <a:pt x="1082" y="1403"/>
                  </a:lnTo>
                  <a:lnTo>
                    <a:pt x="1092" y="1403"/>
                  </a:lnTo>
                  <a:lnTo>
                    <a:pt x="1103" y="1403"/>
                  </a:lnTo>
                  <a:lnTo>
                    <a:pt x="1115" y="1403"/>
                  </a:lnTo>
                  <a:lnTo>
                    <a:pt x="1126" y="1403"/>
                  </a:lnTo>
                  <a:lnTo>
                    <a:pt x="1137" y="1403"/>
                  </a:lnTo>
                  <a:lnTo>
                    <a:pt x="1148" y="1403"/>
                  </a:lnTo>
                  <a:lnTo>
                    <a:pt x="1158" y="1403"/>
                  </a:lnTo>
                  <a:lnTo>
                    <a:pt x="1170" y="1403"/>
                  </a:lnTo>
                  <a:lnTo>
                    <a:pt x="1181" y="1403"/>
                  </a:lnTo>
                  <a:lnTo>
                    <a:pt x="1192" y="1403"/>
                  </a:lnTo>
                  <a:lnTo>
                    <a:pt x="1202" y="1403"/>
                  </a:lnTo>
                  <a:lnTo>
                    <a:pt x="1214" y="1403"/>
                  </a:lnTo>
                  <a:lnTo>
                    <a:pt x="1225" y="1403"/>
                  </a:lnTo>
                  <a:lnTo>
                    <a:pt x="1236" y="1403"/>
                  </a:lnTo>
                  <a:lnTo>
                    <a:pt x="1247" y="1403"/>
                  </a:lnTo>
                  <a:lnTo>
                    <a:pt x="1258" y="1403"/>
                  </a:lnTo>
                  <a:lnTo>
                    <a:pt x="1269" y="1403"/>
                  </a:lnTo>
                  <a:lnTo>
                    <a:pt x="1280" y="1403"/>
                  </a:lnTo>
                  <a:lnTo>
                    <a:pt x="1291" y="1403"/>
                  </a:lnTo>
                  <a:lnTo>
                    <a:pt x="1302" y="1403"/>
                  </a:lnTo>
                  <a:lnTo>
                    <a:pt x="1313" y="1403"/>
                  </a:lnTo>
                  <a:lnTo>
                    <a:pt x="1324" y="1403"/>
                  </a:lnTo>
                  <a:lnTo>
                    <a:pt x="1335" y="1403"/>
                  </a:lnTo>
                  <a:lnTo>
                    <a:pt x="1346" y="1403"/>
                  </a:lnTo>
                  <a:lnTo>
                    <a:pt x="1357" y="1403"/>
                  </a:lnTo>
                  <a:lnTo>
                    <a:pt x="1368" y="1403"/>
                  </a:lnTo>
                  <a:lnTo>
                    <a:pt x="1379" y="1403"/>
                  </a:lnTo>
                  <a:lnTo>
                    <a:pt x="1390" y="1403"/>
                  </a:lnTo>
                  <a:lnTo>
                    <a:pt x="1401" y="1403"/>
                  </a:lnTo>
                  <a:lnTo>
                    <a:pt x="1390" y="1403"/>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810" name="Rectangle 162">
            <a:extLst>
              <a:ext uri="{FF2B5EF4-FFF2-40B4-BE49-F238E27FC236}">
                <a16:creationId xmlns:a16="http://schemas.microsoft.com/office/drawing/2014/main" id="{1270B219-CF55-814E-ABD7-FD5E489F5CC3}"/>
              </a:ext>
            </a:extLst>
          </p:cNvPr>
          <p:cNvSpPr>
            <a:spLocks noChangeArrowheads="1"/>
          </p:cNvSpPr>
          <p:nvPr/>
        </p:nvSpPr>
        <p:spPr bwMode="auto">
          <a:xfrm>
            <a:off x="2139951" y="5019676"/>
            <a:ext cx="1258359"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4E47"/>
                </a:solidFill>
                <a:latin typeface="Bookman Old Style" panose="02050604050505020204" pitchFamily="18" charset="0"/>
              </a:rPr>
              <a:t>1 µg S/N</a:t>
            </a:r>
          </a:p>
          <a:p>
            <a:r>
              <a:rPr lang="en-US" altLang="en-US" b="1">
                <a:solidFill>
                  <a:srgbClr val="004E47"/>
                </a:solidFill>
                <a:latin typeface="Bookman Old Style" panose="02050604050505020204" pitchFamily="18" charset="0"/>
              </a:rPr>
              <a:t>Ab    278</a:t>
            </a:r>
          </a:p>
          <a:p>
            <a:r>
              <a:rPr lang="en-US" altLang="en-US" b="1">
                <a:solidFill>
                  <a:srgbClr val="004E47"/>
                </a:solidFill>
                <a:latin typeface="Bookman Old Style" panose="02050604050505020204" pitchFamily="18" charset="0"/>
              </a:rPr>
              <a:t>IC     5.8</a:t>
            </a:r>
          </a:p>
        </p:txBody>
      </p:sp>
      <p:sp>
        <p:nvSpPr>
          <p:cNvPr id="27811" name="Rectangle 163">
            <a:extLst>
              <a:ext uri="{FF2B5EF4-FFF2-40B4-BE49-F238E27FC236}">
                <a16:creationId xmlns:a16="http://schemas.microsoft.com/office/drawing/2014/main" id="{5D0BED7B-01FE-904E-8D34-AC752C6E4727}"/>
              </a:ext>
            </a:extLst>
          </p:cNvPr>
          <p:cNvSpPr>
            <a:spLocks noChangeArrowheads="1"/>
          </p:cNvSpPr>
          <p:nvPr/>
        </p:nvSpPr>
        <p:spPr bwMode="auto">
          <a:xfrm>
            <a:off x="4571638" y="776288"/>
            <a:ext cx="1059586"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solidFill>
                  <a:srgbClr val="004E47"/>
                </a:solidFill>
                <a:latin typeface="Bookman Old Style" panose="02050604050505020204" pitchFamily="18" charset="0"/>
              </a:rPr>
              <a:t>isotype</a:t>
            </a:r>
          </a:p>
          <a:p>
            <a:pPr algn="ctr"/>
            <a:r>
              <a:rPr lang="en-US" altLang="en-US" b="1">
                <a:solidFill>
                  <a:srgbClr val="004E47"/>
                </a:solidFill>
                <a:latin typeface="Bookman Old Style" panose="02050604050505020204" pitchFamily="18" charset="0"/>
              </a:rPr>
              <a:t>control</a:t>
            </a:r>
          </a:p>
        </p:txBody>
      </p:sp>
      <p:sp>
        <p:nvSpPr>
          <p:cNvPr id="27812" name="Rectangle 164">
            <a:extLst>
              <a:ext uri="{FF2B5EF4-FFF2-40B4-BE49-F238E27FC236}">
                <a16:creationId xmlns:a16="http://schemas.microsoft.com/office/drawing/2014/main" id="{66695645-F379-6148-9FED-D919BED874DD}"/>
              </a:ext>
            </a:extLst>
          </p:cNvPr>
          <p:cNvSpPr>
            <a:spLocks noChangeArrowheads="1"/>
          </p:cNvSpPr>
          <p:nvPr/>
        </p:nvSpPr>
        <p:spPr bwMode="auto">
          <a:xfrm>
            <a:off x="6174963" y="1685926"/>
            <a:ext cx="1234313"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b="1">
                <a:solidFill>
                  <a:srgbClr val="004E47"/>
                </a:solidFill>
                <a:latin typeface="Bookman Old Style" panose="02050604050505020204" pitchFamily="18" charset="0"/>
              </a:rPr>
              <a:t>antibody</a:t>
            </a:r>
          </a:p>
        </p:txBody>
      </p:sp>
      <p:sp>
        <p:nvSpPr>
          <p:cNvPr id="27813" name="Rectangle 165">
            <a:extLst>
              <a:ext uri="{FF2B5EF4-FFF2-40B4-BE49-F238E27FC236}">
                <a16:creationId xmlns:a16="http://schemas.microsoft.com/office/drawing/2014/main" id="{F5334B86-02EB-3545-A3BE-DF1E4F202431}"/>
              </a:ext>
            </a:extLst>
          </p:cNvPr>
          <p:cNvSpPr>
            <a:spLocks noChangeArrowheads="1"/>
          </p:cNvSpPr>
          <p:nvPr/>
        </p:nvSpPr>
        <p:spPr bwMode="auto">
          <a:xfrm>
            <a:off x="4214813" y="4013201"/>
            <a:ext cx="2963862"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b="1">
                <a:solidFill>
                  <a:srgbClr val="004E47"/>
                </a:solidFill>
                <a:latin typeface="Bookman Old Style" panose="02050604050505020204" pitchFamily="18" charset="0"/>
              </a:rPr>
              <a:t>cytokeratin</a:t>
            </a:r>
          </a:p>
        </p:txBody>
      </p:sp>
      <p:sp>
        <p:nvSpPr>
          <p:cNvPr id="27814" name="Rectangle 166">
            <a:extLst>
              <a:ext uri="{FF2B5EF4-FFF2-40B4-BE49-F238E27FC236}">
                <a16:creationId xmlns:a16="http://schemas.microsoft.com/office/drawing/2014/main" id="{E05AAEC4-6E94-C34A-927D-748E92558D48}"/>
              </a:ext>
            </a:extLst>
          </p:cNvPr>
          <p:cNvSpPr>
            <a:spLocks noChangeArrowheads="1"/>
          </p:cNvSpPr>
          <p:nvPr/>
        </p:nvSpPr>
        <p:spPr bwMode="auto">
          <a:xfrm>
            <a:off x="5226051" y="5019676"/>
            <a:ext cx="1300037"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4E47"/>
                </a:solidFill>
                <a:latin typeface="Bookman Old Style" panose="02050604050505020204" pitchFamily="18" charset="0"/>
              </a:rPr>
              <a:t>.3 µg S/N</a:t>
            </a:r>
          </a:p>
          <a:p>
            <a:r>
              <a:rPr lang="en-US" altLang="en-US" b="1">
                <a:solidFill>
                  <a:srgbClr val="004E47"/>
                </a:solidFill>
                <a:latin typeface="Bookman Old Style" panose="02050604050505020204" pitchFamily="18" charset="0"/>
              </a:rPr>
              <a:t>Ab   100</a:t>
            </a:r>
          </a:p>
          <a:p>
            <a:r>
              <a:rPr lang="en-US" altLang="en-US" b="1">
                <a:solidFill>
                  <a:srgbClr val="004E47"/>
                </a:solidFill>
                <a:latin typeface="Bookman Old Style" panose="02050604050505020204" pitchFamily="18" charset="0"/>
              </a:rPr>
              <a:t>IC     3.6</a:t>
            </a:r>
          </a:p>
        </p:txBody>
      </p:sp>
      <p:grpSp>
        <p:nvGrpSpPr>
          <p:cNvPr id="27868" name="Group 220">
            <a:extLst>
              <a:ext uri="{FF2B5EF4-FFF2-40B4-BE49-F238E27FC236}">
                <a16:creationId xmlns:a16="http://schemas.microsoft.com/office/drawing/2014/main" id="{605EB2FE-157A-354F-AB00-2CEE0FA740E8}"/>
              </a:ext>
            </a:extLst>
          </p:cNvPr>
          <p:cNvGrpSpPr>
            <a:grpSpLocks/>
          </p:cNvGrpSpPr>
          <p:nvPr/>
        </p:nvGrpSpPr>
        <p:grpSpPr bwMode="auto">
          <a:xfrm>
            <a:off x="7691438" y="1454151"/>
            <a:ext cx="2493962" cy="2544763"/>
            <a:chOff x="4245" y="916"/>
            <a:chExt cx="1571" cy="1603"/>
          </a:xfrm>
        </p:grpSpPr>
        <p:sp>
          <p:nvSpPr>
            <p:cNvPr id="27815" name="Line 167">
              <a:extLst>
                <a:ext uri="{FF2B5EF4-FFF2-40B4-BE49-F238E27FC236}">
                  <a16:creationId xmlns:a16="http://schemas.microsoft.com/office/drawing/2014/main" id="{AA5E6BEA-2F4E-1E48-9D0E-A507281BDA2F}"/>
                </a:ext>
              </a:extLst>
            </p:cNvPr>
            <p:cNvSpPr>
              <a:spLocks noChangeShapeType="1"/>
            </p:cNvSpPr>
            <p:nvPr/>
          </p:nvSpPr>
          <p:spPr bwMode="auto">
            <a:xfrm>
              <a:off x="4254" y="2377"/>
              <a:ext cx="148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6" name="Line 168">
              <a:extLst>
                <a:ext uri="{FF2B5EF4-FFF2-40B4-BE49-F238E27FC236}">
                  <a16:creationId xmlns:a16="http://schemas.microsoft.com/office/drawing/2014/main" id="{39B8E503-F27B-F245-B87A-1921DC185B3E}"/>
                </a:ext>
              </a:extLst>
            </p:cNvPr>
            <p:cNvSpPr>
              <a:spLocks noChangeShapeType="1"/>
            </p:cNvSpPr>
            <p:nvPr/>
          </p:nvSpPr>
          <p:spPr bwMode="auto">
            <a:xfrm flipV="1">
              <a:off x="4248" y="2366"/>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7" name="Line 169">
              <a:extLst>
                <a:ext uri="{FF2B5EF4-FFF2-40B4-BE49-F238E27FC236}">
                  <a16:creationId xmlns:a16="http://schemas.microsoft.com/office/drawing/2014/main" id="{54646186-448D-0340-BC95-908C19ABFD2F}"/>
                </a:ext>
              </a:extLst>
            </p:cNvPr>
            <p:cNvSpPr>
              <a:spLocks noChangeShapeType="1"/>
            </p:cNvSpPr>
            <p:nvPr/>
          </p:nvSpPr>
          <p:spPr bwMode="auto">
            <a:xfrm flipV="1">
              <a:off x="4362"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8" name="Line 170">
              <a:extLst>
                <a:ext uri="{FF2B5EF4-FFF2-40B4-BE49-F238E27FC236}">
                  <a16:creationId xmlns:a16="http://schemas.microsoft.com/office/drawing/2014/main" id="{3391DF78-5EC4-9D43-8637-FF08C08CF451}"/>
                </a:ext>
              </a:extLst>
            </p:cNvPr>
            <p:cNvSpPr>
              <a:spLocks noChangeShapeType="1"/>
            </p:cNvSpPr>
            <p:nvPr/>
          </p:nvSpPr>
          <p:spPr bwMode="auto">
            <a:xfrm flipV="1">
              <a:off x="4426"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19" name="Line 171">
              <a:extLst>
                <a:ext uri="{FF2B5EF4-FFF2-40B4-BE49-F238E27FC236}">
                  <a16:creationId xmlns:a16="http://schemas.microsoft.com/office/drawing/2014/main" id="{EBAB8D47-0375-0B42-B053-1D66031542A3}"/>
                </a:ext>
              </a:extLst>
            </p:cNvPr>
            <p:cNvSpPr>
              <a:spLocks noChangeShapeType="1"/>
            </p:cNvSpPr>
            <p:nvPr/>
          </p:nvSpPr>
          <p:spPr bwMode="auto">
            <a:xfrm flipV="1">
              <a:off x="4469"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20" name="Line 172">
              <a:extLst>
                <a:ext uri="{FF2B5EF4-FFF2-40B4-BE49-F238E27FC236}">
                  <a16:creationId xmlns:a16="http://schemas.microsoft.com/office/drawing/2014/main" id="{11C7307E-8656-9544-9382-B0A0E9F9D6AF}"/>
                </a:ext>
              </a:extLst>
            </p:cNvPr>
            <p:cNvSpPr>
              <a:spLocks noChangeShapeType="1"/>
            </p:cNvSpPr>
            <p:nvPr/>
          </p:nvSpPr>
          <p:spPr bwMode="auto">
            <a:xfrm flipV="1">
              <a:off x="4512"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21" name="Line 173">
              <a:extLst>
                <a:ext uri="{FF2B5EF4-FFF2-40B4-BE49-F238E27FC236}">
                  <a16:creationId xmlns:a16="http://schemas.microsoft.com/office/drawing/2014/main" id="{6E2F4493-46DB-4941-9CC1-579ECAA3FE77}"/>
                </a:ext>
              </a:extLst>
            </p:cNvPr>
            <p:cNvSpPr>
              <a:spLocks noChangeShapeType="1"/>
            </p:cNvSpPr>
            <p:nvPr/>
          </p:nvSpPr>
          <p:spPr bwMode="auto">
            <a:xfrm flipV="1">
              <a:off x="4539"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22" name="Line 174">
              <a:extLst>
                <a:ext uri="{FF2B5EF4-FFF2-40B4-BE49-F238E27FC236}">
                  <a16:creationId xmlns:a16="http://schemas.microsoft.com/office/drawing/2014/main" id="{27CEAA83-8440-0D46-8A02-48FAA2FE7B88}"/>
                </a:ext>
              </a:extLst>
            </p:cNvPr>
            <p:cNvSpPr>
              <a:spLocks noChangeShapeType="1"/>
            </p:cNvSpPr>
            <p:nvPr/>
          </p:nvSpPr>
          <p:spPr bwMode="auto">
            <a:xfrm flipV="1">
              <a:off x="4565"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23" name="Line 175">
              <a:extLst>
                <a:ext uri="{FF2B5EF4-FFF2-40B4-BE49-F238E27FC236}">
                  <a16:creationId xmlns:a16="http://schemas.microsoft.com/office/drawing/2014/main" id="{C4F6BCA8-02C9-0E45-BDB2-F1FCA085C7B6}"/>
                </a:ext>
              </a:extLst>
            </p:cNvPr>
            <p:cNvSpPr>
              <a:spLocks noChangeShapeType="1"/>
            </p:cNvSpPr>
            <p:nvPr/>
          </p:nvSpPr>
          <p:spPr bwMode="auto">
            <a:xfrm flipV="1">
              <a:off x="4584"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24" name="Line 176">
              <a:extLst>
                <a:ext uri="{FF2B5EF4-FFF2-40B4-BE49-F238E27FC236}">
                  <a16:creationId xmlns:a16="http://schemas.microsoft.com/office/drawing/2014/main" id="{7114FCED-6471-A643-A74C-A43363069308}"/>
                </a:ext>
              </a:extLst>
            </p:cNvPr>
            <p:cNvSpPr>
              <a:spLocks noChangeShapeType="1"/>
            </p:cNvSpPr>
            <p:nvPr/>
          </p:nvSpPr>
          <p:spPr bwMode="auto">
            <a:xfrm flipV="1">
              <a:off x="4601"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25" name="Line 177">
              <a:extLst>
                <a:ext uri="{FF2B5EF4-FFF2-40B4-BE49-F238E27FC236}">
                  <a16:creationId xmlns:a16="http://schemas.microsoft.com/office/drawing/2014/main" id="{508A9DB5-1C74-3846-A495-2F24E5CF5D0F}"/>
                </a:ext>
              </a:extLst>
            </p:cNvPr>
            <p:cNvSpPr>
              <a:spLocks noChangeShapeType="1"/>
            </p:cNvSpPr>
            <p:nvPr/>
          </p:nvSpPr>
          <p:spPr bwMode="auto">
            <a:xfrm flipV="1">
              <a:off x="4622"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26" name="Line 178">
              <a:extLst>
                <a:ext uri="{FF2B5EF4-FFF2-40B4-BE49-F238E27FC236}">
                  <a16:creationId xmlns:a16="http://schemas.microsoft.com/office/drawing/2014/main" id="{EADFB82C-A553-B247-9E4A-7FB7BCD47039}"/>
                </a:ext>
              </a:extLst>
            </p:cNvPr>
            <p:cNvSpPr>
              <a:spLocks noChangeShapeType="1"/>
            </p:cNvSpPr>
            <p:nvPr/>
          </p:nvSpPr>
          <p:spPr bwMode="auto">
            <a:xfrm flipV="1">
              <a:off x="4622" y="2366"/>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27" name="Rectangle 179">
              <a:extLst>
                <a:ext uri="{FF2B5EF4-FFF2-40B4-BE49-F238E27FC236}">
                  <a16:creationId xmlns:a16="http://schemas.microsoft.com/office/drawing/2014/main" id="{AAFDCEF5-1A5B-F941-9BF2-569A981BE8D8}"/>
                </a:ext>
              </a:extLst>
            </p:cNvPr>
            <p:cNvSpPr>
              <a:spLocks noChangeArrowheads="1"/>
            </p:cNvSpPr>
            <p:nvPr/>
          </p:nvSpPr>
          <p:spPr bwMode="auto">
            <a:xfrm>
              <a:off x="4482"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828" name="Rectangle 180">
              <a:extLst>
                <a:ext uri="{FF2B5EF4-FFF2-40B4-BE49-F238E27FC236}">
                  <a16:creationId xmlns:a16="http://schemas.microsoft.com/office/drawing/2014/main" id="{D2C9D4C4-D161-0C49-9461-2C09F639809F}"/>
                </a:ext>
              </a:extLst>
            </p:cNvPr>
            <p:cNvSpPr>
              <a:spLocks noChangeArrowheads="1"/>
            </p:cNvSpPr>
            <p:nvPr/>
          </p:nvSpPr>
          <p:spPr bwMode="auto">
            <a:xfrm>
              <a:off x="4543" y="2374"/>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1</a:t>
              </a:r>
            </a:p>
          </p:txBody>
        </p:sp>
        <p:sp>
          <p:nvSpPr>
            <p:cNvPr id="27829" name="Line 181">
              <a:extLst>
                <a:ext uri="{FF2B5EF4-FFF2-40B4-BE49-F238E27FC236}">
                  <a16:creationId xmlns:a16="http://schemas.microsoft.com/office/drawing/2014/main" id="{31536B25-87A9-A04A-A317-5E0933D85CFD}"/>
                </a:ext>
              </a:extLst>
            </p:cNvPr>
            <p:cNvSpPr>
              <a:spLocks noChangeShapeType="1"/>
            </p:cNvSpPr>
            <p:nvPr/>
          </p:nvSpPr>
          <p:spPr bwMode="auto">
            <a:xfrm flipV="1">
              <a:off x="4732"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0" name="Line 182">
              <a:extLst>
                <a:ext uri="{FF2B5EF4-FFF2-40B4-BE49-F238E27FC236}">
                  <a16:creationId xmlns:a16="http://schemas.microsoft.com/office/drawing/2014/main" id="{41889B18-0CC4-AF46-A7A7-4632B1389776}"/>
                </a:ext>
              </a:extLst>
            </p:cNvPr>
            <p:cNvSpPr>
              <a:spLocks noChangeShapeType="1"/>
            </p:cNvSpPr>
            <p:nvPr/>
          </p:nvSpPr>
          <p:spPr bwMode="auto">
            <a:xfrm flipV="1">
              <a:off x="4800"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1" name="Line 183">
              <a:extLst>
                <a:ext uri="{FF2B5EF4-FFF2-40B4-BE49-F238E27FC236}">
                  <a16:creationId xmlns:a16="http://schemas.microsoft.com/office/drawing/2014/main" id="{7684F48E-F4CA-ED44-85B9-7D58360D3342}"/>
                </a:ext>
              </a:extLst>
            </p:cNvPr>
            <p:cNvSpPr>
              <a:spLocks noChangeShapeType="1"/>
            </p:cNvSpPr>
            <p:nvPr/>
          </p:nvSpPr>
          <p:spPr bwMode="auto">
            <a:xfrm flipV="1">
              <a:off x="4848"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2" name="Line 184">
              <a:extLst>
                <a:ext uri="{FF2B5EF4-FFF2-40B4-BE49-F238E27FC236}">
                  <a16:creationId xmlns:a16="http://schemas.microsoft.com/office/drawing/2014/main" id="{7865D303-7FA9-BF45-9065-74EB30B2A547}"/>
                </a:ext>
              </a:extLst>
            </p:cNvPr>
            <p:cNvSpPr>
              <a:spLocks noChangeShapeType="1"/>
            </p:cNvSpPr>
            <p:nvPr/>
          </p:nvSpPr>
          <p:spPr bwMode="auto">
            <a:xfrm flipV="1">
              <a:off x="4884"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3" name="Line 185">
              <a:extLst>
                <a:ext uri="{FF2B5EF4-FFF2-40B4-BE49-F238E27FC236}">
                  <a16:creationId xmlns:a16="http://schemas.microsoft.com/office/drawing/2014/main" id="{2CA3DFF3-5AB1-1648-8731-9C4632228B03}"/>
                </a:ext>
              </a:extLst>
            </p:cNvPr>
            <p:cNvSpPr>
              <a:spLocks noChangeShapeType="1"/>
            </p:cNvSpPr>
            <p:nvPr/>
          </p:nvSpPr>
          <p:spPr bwMode="auto">
            <a:xfrm flipV="1">
              <a:off x="4912"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4" name="Line 186">
              <a:extLst>
                <a:ext uri="{FF2B5EF4-FFF2-40B4-BE49-F238E27FC236}">
                  <a16:creationId xmlns:a16="http://schemas.microsoft.com/office/drawing/2014/main" id="{DFF85458-6366-BD4E-9715-9DD351679B66}"/>
                </a:ext>
              </a:extLst>
            </p:cNvPr>
            <p:cNvSpPr>
              <a:spLocks noChangeShapeType="1"/>
            </p:cNvSpPr>
            <p:nvPr/>
          </p:nvSpPr>
          <p:spPr bwMode="auto">
            <a:xfrm flipV="1">
              <a:off x="4937"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5" name="Line 187">
              <a:extLst>
                <a:ext uri="{FF2B5EF4-FFF2-40B4-BE49-F238E27FC236}">
                  <a16:creationId xmlns:a16="http://schemas.microsoft.com/office/drawing/2014/main" id="{39C4E8E0-01E9-D54E-BC65-33EAD54EE851}"/>
                </a:ext>
              </a:extLst>
            </p:cNvPr>
            <p:cNvSpPr>
              <a:spLocks noChangeShapeType="1"/>
            </p:cNvSpPr>
            <p:nvPr/>
          </p:nvSpPr>
          <p:spPr bwMode="auto">
            <a:xfrm flipV="1">
              <a:off x="4960"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6" name="Line 188">
              <a:extLst>
                <a:ext uri="{FF2B5EF4-FFF2-40B4-BE49-F238E27FC236}">
                  <a16:creationId xmlns:a16="http://schemas.microsoft.com/office/drawing/2014/main" id="{243C0D0D-6A56-254A-9DDA-36136BFEA143}"/>
                </a:ext>
              </a:extLst>
            </p:cNvPr>
            <p:cNvSpPr>
              <a:spLocks noChangeShapeType="1"/>
            </p:cNvSpPr>
            <p:nvPr/>
          </p:nvSpPr>
          <p:spPr bwMode="auto">
            <a:xfrm flipV="1">
              <a:off x="4975"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7" name="Line 189">
              <a:extLst>
                <a:ext uri="{FF2B5EF4-FFF2-40B4-BE49-F238E27FC236}">
                  <a16:creationId xmlns:a16="http://schemas.microsoft.com/office/drawing/2014/main" id="{EF76A2C1-71D3-2A45-92E4-D93F2E78F49B}"/>
                </a:ext>
              </a:extLst>
            </p:cNvPr>
            <p:cNvSpPr>
              <a:spLocks noChangeShapeType="1"/>
            </p:cNvSpPr>
            <p:nvPr/>
          </p:nvSpPr>
          <p:spPr bwMode="auto">
            <a:xfrm flipV="1">
              <a:off x="4996"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8" name="Line 190">
              <a:extLst>
                <a:ext uri="{FF2B5EF4-FFF2-40B4-BE49-F238E27FC236}">
                  <a16:creationId xmlns:a16="http://schemas.microsoft.com/office/drawing/2014/main" id="{A90FB2D7-20BF-BD46-8B21-7034D51BC5FD}"/>
                </a:ext>
              </a:extLst>
            </p:cNvPr>
            <p:cNvSpPr>
              <a:spLocks noChangeShapeType="1"/>
            </p:cNvSpPr>
            <p:nvPr/>
          </p:nvSpPr>
          <p:spPr bwMode="auto">
            <a:xfrm flipV="1">
              <a:off x="4996" y="2366"/>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39" name="Rectangle 191">
              <a:extLst>
                <a:ext uri="{FF2B5EF4-FFF2-40B4-BE49-F238E27FC236}">
                  <a16:creationId xmlns:a16="http://schemas.microsoft.com/office/drawing/2014/main" id="{3BD83B4F-47FD-4F40-85E5-5DD8CB733BD7}"/>
                </a:ext>
              </a:extLst>
            </p:cNvPr>
            <p:cNvSpPr>
              <a:spLocks noChangeArrowheads="1"/>
            </p:cNvSpPr>
            <p:nvPr/>
          </p:nvSpPr>
          <p:spPr bwMode="auto">
            <a:xfrm>
              <a:off x="4855"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840" name="Rectangle 192">
              <a:extLst>
                <a:ext uri="{FF2B5EF4-FFF2-40B4-BE49-F238E27FC236}">
                  <a16:creationId xmlns:a16="http://schemas.microsoft.com/office/drawing/2014/main" id="{7C5D36BA-FFA9-044E-AF06-5DD33692CC57}"/>
                </a:ext>
              </a:extLst>
            </p:cNvPr>
            <p:cNvSpPr>
              <a:spLocks noChangeArrowheads="1"/>
            </p:cNvSpPr>
            <p:nvPr/>
          </p:nvSpPr>
          <p:spPr bwMode="auto">
            <a:xfrm>
              <a:off x="4919" y="2374"/>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2</a:t>
              </a:r>
            </a:p>
          </p:txBody>
        </p:sp>
        <p:sp>
          <p:nvSpPr>
            <p:cNvPr id="27841" name="Line 193">
              <a:extLst>
                <a:ext uri="{FF2B5EF4-FFF2-40B4-BE49-F238E27FC236}">
                  <a16:creationId xmlns:a16="http://schemas.microsoft.com/office/drawing/2014/main" id="{F3CFDE21-84F5-E84B-8168-B7CAD8C6543B}"/>
                </a:ext>
              </a:extLst>
            </p:cNvPr>
            <p:cNvSpPr>
              <a:spLocks noChangeShapeType="1"/>
            </p:cNvSpPr>
            <p:nvPr/>
          </p:nvSpPr>
          <p:spPr bwMode="auto">
            <a:xfrm flipV="1">
              <a:off x="5109"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42" name="Line 194">
              <a:extLst>
                <a:ext uri="{FF2B5EF4-FFF2-40B4-BE49-F238E27FC236}">
                  <a16:creationId xmlns:a16="http://schemas.microsoft.com/office/drawing/2014/main" id="{57832671-F75C-9F49-B2C9-12E58BE55A38}"/>
                </a:ext>
              </a:extLst>
            </p:cNvPr>
            <p:cNvSpPr>
              <a:spLocks noChangeShapeType="1"/>
            </p:cNvSpPr>
            <p:nvPr/>
          </p:nvSpPr>
          <p:spPr bwMode="auto">
            <a:xfrm flipV="1">
              <a:off x="5177"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43" name="Line 195">
              <a:extLst>
                <a:ext uri="{FF2B5EF4-FFF2-40B4-BE49-F238E27FC236}">
                  <a16:creationId xmlns:a16="http://schemas.microsoft.com/office/drawing/2014/main" id="{3E30AE98-4AA1-5B40-BC27-716BABF05560}"/>
                </a:ext>
              </a:extLst>
            </p:cNvPr>
            <p:cNvSpPr>
              <a:spLocks noChangeShapeType="1"/>
            </p:cNvSpPr>
            <p:nvPr/>
          </p:nvSpPr>
          <p:spPr bwMode="auto">
            <a:xfrm flipV="1">
              <a:off x="5220"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44" name="Line 196">
              <a:extLst>
                <a:ext uri="{FF2B5EF4-FFF2-40B4-BE49-F238E27FC236}">
                  <a16:creationId xmlns:a16="http://schemas.microsoft.com/office/drawing/2014/main" id="{2485B1D2-0AF8-3741-8A0F-C86C8C3AD540}"/>
                </a:ext>
              </a:extLst>
            </p:cNvPr>
            <p:cNvSpPr>
              <a:spLocks noChangeShapeType="1"/>
            </p:cNvSpPr>
            <p:nvPr/>
          </p:nvSpPr>
          <p:spPr bwMode="auto">
            <a:xfrm flipV="1">
              <a:off x="5256"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45" name="Line 197">
              <a:extLst>
                <a:ext uri="{FF2B5EF4-FFF2-40B4-BE49-F238E27FC236}">
                  <a16:creationId xmlns:a16="http://schemas.microsoft.com/office/drawing/2014/main" id="{D22B9833-4A54-2141-A96D-A0A2E3D7DADF}"/>
                </a:ext>
              </a:extLst>
            </p:cNvPr>
            <p:cNvSpPr>
              <a:spLocks noChangeShapeType="1"/>
            </p:cNvSpPr>
            <p:nvPr/>
          </p:nvSpPr>
          <p:spPr bwMode="auto">
            <a:xfrm flipV="1">
              <a:off x="5286"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46" name="Line 198">
              <a:extLst>
                <a:ext uri="{FF2B5EF4-FFF2-40B4-BE49-F238E27FC236}">
                  <a16:creationId xmlns:a16="http://schemas.microsoft.com/office/drawing/2014/main" id="{C28E6DE5-44C3-4F43-B4F4-94D8F65A6989}"/>
                </a:ext>
              </a:extLst>
            </p:cNvPr>
            <p:cNvSpPr>
              <a:spLocks noChangeShapeType="1"/>
            </p:cNvSpPr>
            <p:nvPr/>
          </p:nvSpPr>
          <p:spPr bwMode="auto">
            <a:xfrm flipV="1">
              <a:off x="5311"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47" name="Line 199">
              <a:extLst>
                <a:ext uri="{FF2B5EF4-FFF2-40B4-BE49-F238E27FC236}">
                  <a16:creationId xmlns:a16="http://schemas.microsoft.com/office/drawing/2014/main" id="{47F33D9B-AFA6-254A-9DC4-BC1C5FA91CE3}"/>
                </a:ext>
              </a:extLst>
            </p:cNvPr>
            <p:cNvSpPr>
              <a:spLocks noChangeShapeType="1"/>
            </p:cNvSpPr>
            <p:nvPr/>
          </p:nvSpPr>
          <p:spPr bwMode="auto">
            <a:xfrm flipV="1">
              <a:off x="5333"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48" name="Line 200">
              <a:extLst>
                <a:ext uri="{FF2B5EF4-FFF2-40B4-BE49-F238E27FC236}">
                  <a16:creationId xmlns:a16="http://schemas.microsoft.com/office/drawing/2014/main" id="{59B7DC3C-2C9B-484D-AD85-21CB756FC023}"/>
                </a:ext>
              </a:extLst>
            </p:cNvPr>
            <p:cNvSpPr>
              <a:spLocks noChangeShapeType="1"/>
            </p:cNvSpPr>
            <p:nvPr/>
          </p:nvSpPr>
          <p:spPr bwMode="auto">
            <a:xfrm flipV="1">
              <a:off x="5349"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49" name="Line 201">
              <a:extLst>
                <a:ext uri="{FF2B5EF4-FFF2-40B4-BE49-F238E27FC236}">
                  <a16:creationId xmlns:a16="http://schemas.microsoft.com/office/drawing/2014/main" id="{2D097DEA-75F1-4344-8094-9CE7714B595E}"/>
                </a:ext>
              </a:extLst>
            </p:cNvPr>
            <p:cNvSpPr>
              <a:spLocks noChangeShapeType="1"/>
            </p:cNvSpPr>
            <p:nvPr/>
          </p:nvSpPr>
          <p:spPr bwMode="auto">
            <a:xfrm flipV="1">
              <a:off x="5372"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0" name="Line 202">
              <a:extLst>
                <a:ext uri="{FF2B5EF4-FFF2-40B4-BE49-F238E27FC236}">
                  <a16:creationId xmlns:a16="http://schemas.microsoft.com/office/drawing/2014/main" id="{CBF05F9A-E755-FB48-B8BF-1C3EC0C5A5C1}"/>
                </a:ext>
              </a:extLst>
            </p:cNvPr>
            <p:cNvSpPr>
              <a:spLocks noChangeShapeType="1"/>
            </p:cNvSpPr>
            <p:nvPr/>
          </p:nvSpPr>
          <p:spPr bwMode="auto">
            <a:xfrm flipV="1">
              <a:off x="5372" y="2366"/>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1" name="Rectangle 203">
              <a:extLst>
                <a:ext uri="{FF2B5EF4-FFF2-40B4-BE49-F238E27FC236}">
                  <a16:creationId xmlns:a16="http://schemas.microsoft.com/office/drawing/2014/main" id="{B26CE0E9-C00A-9545-8560-88FA634113ED}"/>
                </a:ext>
              </a:extLst>
            </p:cNvPr>
            <p:cNvSpPr>
              <a:spLocks noChangeArrowheads="1"/>
            </p:cNvSpPr>
            <p:nvPr/>
          </p:nvSpPr>
          <p:spPr bwMode="auto">
            <a:xfrm>
              <a:off x="5232"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852" name="Rectangle 204">
              <a:extLst>
                <a:ext uri="{FF2B5EF4-FFF2-40B4-BE49-F238E27FC236}">
                  <a16:creationId xmlns:a16="http://schemas.microsoft.com/office/drawing/2014/main" id="{F69D7473-0977-FC4A-AF88-DC908B490307}"/>
                </a:ext>
              </a:extLst>
            </p:cNvPr>
            <p:cNvSpPr>
              <a:spLocks noChangeArrowheads="1"/>
            </p:cNvSpPr>
            <p:nvPr/>
          </p:nvSpPr>
          <p:spPr bwMode="auto">
            <a:xfrm>
              <a:off x="5289" y="2374"/>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3</a:t>
              </a:r>
            </a:p>
          </p:txBody>
        </p:sp>
        <p:sp>
          <p:nvSpPr>
            <p:cNvPr id="27853" name="Line 205">
              <a:extLst>
                <a:ext uri="{FF2B5EF4-FFF2-40B4-BE49-F238E27FC236}">
                  <a16:creationId xmlns:a16="http://schemas.microsoft.com/office/drawing/2014/main" id="{61A5AF12-FF57-A04D-9A93-F8AADA60BCF3}"/>
                </a:ext>
              </a:extLst>
            </p:cNvPr>
            <p:cNvSpPr>
              <a:spLocks noChangeShapeType="1"/>
            </p:cNvSpPr>
            <p:nvPr/>
          </p:nvSpPr>
          <p:spPr bwMode="auto">
            <a:xfrm flipV="1">
              <a:off x="5483"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4" name="Line 206">
              <a:extLst>
                <a:ext uri="{FF2B5EF4-FFF2-40B4-BE49-F238E27FC236}">
                  <a16:creationId xmlns:a16="http://schemas.microsoft.com/office/drawing/2014/main" id="{207851DD-3AC9-1440-AA2D-F0CF59D78F8C}"/>
                </a:ext>
              </a:extLst>
            </p:cNvPr>
            <p:cNvSpPr>
              <a:spLocks noChangeShapeType="1"/>
            </p:cNvSpPr>
            <p:nvPr/>
          </p:nvSpPr>
          <p:spPr bwMode="auto">
            <a:xfrm flipV="1">
              <a:off x="5549"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5" name="Line 207">
              <a:extLst>
                <a:ext uri="{FF2B5EF4-FFF2-40B4-BE49-F238E27FC236}">
                  <a16:creationId xmlns:a16="http://schemas.microsoft.com/office/drawing/2014/main" id="{793F2C2C-DAF0-3B4D-9BD5-1C950FBDB011}"/>
                </a:ext>
              </a:extLst>
            </p:cNvPr>
            <p:cNvSpPr>
              <a:spLocks noChangeShapeType="1"/>
            </p:cNvSpPr>
            <p:nvPr/>
          </p:nvSpPr>
          <p:spPr bwMode="auto">
            <a:xfrm flipV="1">
              <a:off x="5595"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6" name="Line 208">
              <a:extLst>
                <a:ext uri="{FF2B5EF4-FFF2-40B4-BE49-F238E27FC236}">
                  <a16:creationId xmlns:a16="http://schemas.microsoft.com/office/drawing/2014/main" id="{CCFAB1F7-94AD-B144-9571-47794B7285EC}"/>
                </a:ext>
              </a:extLst>
            </p:cNvPr>
            <p:cNvSpPr>
              <a:spLocks noChangeShapeType="1"/>
            </p:cNvSpPr>
            <p:nvPr/>
          </p:nvSpPr>
          <p:spPr bwMode="auto">
            <a:xfrm flipV="1">
              <a:off x="5631"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7" name="Line 209">
              <a:extLst>
                <a:ext uri="{FF2B5EF4-FFF2-40B4-BE49-F238E27FC236}">
                  <a16:creationId xmlns:a16="http://schemas.microsoft.com/office/drawing/2014/main" id="{8EBD0F61-5171-2E40-A885-5F7BC5E637C3}"/>
                </a:ext>
              </a:extLst>
            </p:cNvPr>
            <p:cNvSpPr>
              <a:spLocks noChangeShapeType="1"/>
            </p:cNvSpPr>
            <p:nvPr/>
          </p:nvSpPr>
          <p:spPr bwMode="auto">
            <a:xfrm flipV="1">
              <a:off x="5661"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8" name="Line 210">
              <a:extLst>
                <a:ext uri="{FF2B5EF4-FFF2-40B4-BE49-F238E27FC236}">
                  <a16:creationId xmlns:a16="http://schemas.microsoft.com/office/drawing/2014/main" id="{9A1F9C28-72D5-0549-BB69-E216436E7969}"/>
                </a:ext>
              </a:extLst>
            </p:cNvPr>
            <p:cNvSpPr>
              <a:spLocks noChangeShapeType="1"/>
            </p:cNvSpPr>
            <p:nvPr/>
          </p:nvSpPr>
          <p:spPr bwMode="auto">
            <a:xfrm flipV="1">
              <a:off x="5684"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59" name="Line 211">
              <a:extLst>
                <a:ext uri="{FF2B5EF4-FFF2-40B4-BE49-F238E27FC236}">
                  <a16:creationId xmlns:a16="http://schemas.microsoft.com/office/drawing/2014/main" id="{EF83DA23-AA5C-0F47-8D82-ED2DFE3E5E23}"/>
                </a:ext>
              </a:extLst>
            </p:cNvPr>
            <p:cNvSpPr>
              <a:spLocks noChangeShapeType="1"/>
            </p:cNvSpPr>
            <p:nvPr/>
          </p:nvSpPr>
          <p:spPr bwMode="auto">
            <a:xfrm flipV="1">
              <a:off x="5704"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60" name="Line 212">
              <a:extLst>
                <a:ext uri="{FF2B5EF4-FFF2-40B4-BE49-F238E27FC236}">
                  <a16:creationId xmlns:a16="http://schemas.microsoft.com/office/drawing/2014/main" id="{8F9A9077-569F-C546-9B2C-D92F8D18DFB7}"/>
                </a:ext>
              </a:extLst>
            </p:cNvPr>
            <p:cNvSpPr>
              <a:spLocks noChangeShapeType="1"/>
            </p:cNvSpPr>
            <p:nvPr/>
          </p:nvSpPr>
          <p:spPr bwMode="auto">
            <a:xfrm flipV="1">
              <a:off x="5725"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61" name="Line 213">
              <a:extLst>
                <a:ext uri="{FF2B5EF4-FFF2-40B4-BE49-F238E27FC236}">
                  <a16:creationId xmlns:a16="http://schemas.microsoft.com/office/drawing/2014/main" id="{1161D739-77A5-2040-A231-875AB0F38F79}"/>
                </a:ext>
              </a:extLst>
            </p:cNvPr>
            <p:cNvSpPr>
              <a:spLocks noChangeShapeType="1"/>
            </p:cNvSpPr>
            <p:nvPr/>
          </p:nvSpPr>
          <p:spPr bwMode="auto">
            <a:xfrm flipV="1">
              <a:off x="5742" y="2367"/>
              <a:ext cx="0" cy="4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62" name="Line 214">
              <a:extLst>
                <a:ext uri="{FF2B5EF4-FFF2-40B4-BE49-F238E27FC236}">
                  <a16:creationId xmlns:a16="http://schemas.microsoft.com/office/drawing/2014/main" id="{5DB32AAC-233C-2643-89C9-9857B36D8655}"/>
                </a:ext>
              </a:extLst>
            </p:cNvPr>
            <p:cNvSpPr>
              <a:spLocks noChangeShapeType="1"/>
            </p:cNvSpPr>
            <p:nvPr/>
          </p:nvSpPr>
          <p:spPr bwMode="auto">
            <a:xfrm flipV="1">
              <a:off x="5742" y="2366"/>
              <a:ext cx="0" cy="6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63" name="Rectangle 215">
              <a:extLst>
                <a:ext uri="{FF2B5EF4-FFF2-40B4-BE49-F238E27FC236}">
                  <a16:creationId xmlns:a16="http://schemas.microsoft.com/office/drawing/2014/main" id="{4984BFDE-2535-B04B-893C-EB84AC1D059D}"/>
                </a:ext>
              </a:extLst>
            </p:cNvPr>
            <p:cNvSpPr>
              <a:spLocks noChangeArrowheads="1"/>
            </p:cNvSpPr>
            <p:nvPr/>
          </p:nvSpPr>
          <p:spPr bwMode="auto">
            <a:xfrm>
              <a:off x="5604" y="2375"/>
              <a:ext cx="212" cy="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900" b="1">
                  <a:solidFill>
                    <a:srgbClr val="004E47"/>
                  </a:solidFill>
                  <a:latin typeface="Bookman Old Style" panose="02050604050505020204" pitchFamily="18" charset="0"/>
                </a:rPr>
                <a:t>10</a:t>
              </a:r>
            </a:p>
          </p:txBody>
        </p:sp>
        <p:sp>
          <p:nvSpPr>
            <p:cNvPr id="27864" name="Rectangle 216">
              <a:extLst>
                <a:ext uri="{FF2B5EF4-FFF2-40B4-BE49-F238E27FC236}">
                  <a16:creationId xmlns:a16="http://schemas.microsoft.com/office/drawing/2014/main" id="{71C69E73-947B-B548-86BA-B3C6D30F0B1B}"/>
                </a:ext>
              </a:extLst>
            </p:cNvPr>
            <p:cNvSpPr>
              <a:spLocks noChangeArrowheads="1"/>
            </p:cNvSpPr>
            <p:nvPr/>
          </p:nvSpPr>
          <p:spPr bwMode="auto">
            <a:xfrm>
              <a:off x="5662" y="2374"/>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600" b="1">
                  <a:solidFill>
                    <a:srgbClr val="004E47"/>
                  </a:solidFill>
                  <a:latin typeface="Bookman Old Style" panose="02050604050505020204" pitchFamily="18" charset="0"/>
                </a:rPr>
                <a:t>4</a:t>
              </a:r>
            </a:p>
          </p:txBody>
        </p:sp>
        <p:sp>
          <p:nvSpPr>
            <p:cNvPr id="27865" name="Line 217">
              <a:extLst>
                <a:ext uri="{FF2B5EF4-FFF2-40B4-BE49-F238E27FC236}">
                  <a16:creationId xmlns:a16="http://schemas.microsoft.com/office/drawing/2014/main" id="{C19845EA-6972-CD47-8550-88344CA4E0B7}"/>
                </a:ext>
              </a:extLst>
            </p:cNvPr>
            <p:cNvSpPr>
              <a:spLocks noChangeShapeType="1"/>
            </p:cNvSpPr>
            <p:nvPr/>
          </p:nvSpPr>
          <p:spPr bwMode="auto">
            <a:xfrm flipV="1">
              <a:off x="4248" y="916"/>
              <a:ext cx="0" cy="1469"/>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866" name="Freeform 218">
              <a:extLst>
                <a:ext uri="{FF2B5EF4-FFF2-40B4-BE49-F238E27FC236}">
                  <a16:creationId xmlns:a16="http://schemas.microsoft.com/office/drawing/2014/main" id="{805209DB-3C83-F54F-B49A-273E862818B5}"/>
                </a:ext>
              </a:extLst>
            </p:cNvPr>
            <p:cNvSpPr>
              <a:spLocks/>
            </p:cNvSpPr>
            <p:nvPr/>
          </p:nvSpPr>
          <p:spPr bwMode="auto">
            <a:xfrm>
              <a:off x="4245" y="923"/>
              <a:ext cx="1483" cy="1452"/>
            </a:xfrm>
            <a:custGeom>
              <a:avLst/>
              <a:gdLst>
                <a:gd name="T0" fmla="*/ 46 w 1483"/>
                <a:gd name="T1" fmla="*/ 1445 h 1452"/>
                <a:gd name="T2" fmla="*/ 105 w 1483"/>
                <a:gd name="T3" fmla="*/ 1437 h 1452"/>
                <a:gd name="T4" fmla="*/ 163 w 1483"/>
                <a:gd name="T5" fmla="*/ 1431 h 1452"/>
                <a:gd name="T6" fmla="*/ 221 w 1483"/>
                <a:gd name="T7" fmla="*/ 1384 h 1452"/>
                <a:gd name="T8" fmla="*/ 281 w 1483"/>
                <a:gd name="T9" fmla="*/ 1344 h 1452"/>
                <a:gd name="T10" fmla="*/ 339 w 1483"/>
                <a:gd name="T11" fmla="*/ 1036 h 1452"/>
                <a:gd name="T12" fmla="*/ 397 w 1483"/>
                <a:gd name="T13" fmla="*/ 742 h 1452"/>
                <a:gd name="T14" fmla="*/ 456 w 1483"/>
                <a:gd name="T15" fmla="*/ 695 h 1452"/>
                <a:gd name="T16" fmla="*/ 514 w 1483"/>
                <a:gd name="T17" fmla="*/ 354 h 1452"/>
                <a:gd name="T18" fmla="*/ 572 w 1483"/>
                <a:gd name="T19" fmla="*/ 321 h 1452"/>
                <a:gd name="T20" fmla="*/ 630 w 1483"/>
                <a:gd name="T21" fmla="*/ 221 h 1452"/>
                <a:gd name="T22" fmla="*/ 689 w 1483"/>
                <a:gd name="T23" fmla="*/ 816 h 1452"/>
                <a:gd name="T24" fmla="*/ 747 w 1483"/>
                <a:gd name="T25" fmla="*/ 1258 h 1452"/>
                <a:gd name="T26" fmla="*/ 805 w 1483"/>
                <a:gd name="T27" fmla="*/ 1418 h 1452"/>
                <a:gd name="T28" fmla="*/ 863 w 1483"/>
                <a:gd name="T29" fmla="*/ 1437 h 1452"/>
                <a:gd name="T30" fmla="*/ 922 w 1483"/>
                <a:gd name="T31" fmla="*/ 1451 h 1452"/>
                <a:gd name="T32" fmla="*/ 980 w 1483"/>
                <a:gd name="T33" fmla="*/ 1451 h 1452"/>
                <a:gd name="T34" fmla="*/ 1038 w 1483"/>
                <a:gd name="T35" fmla="*/ 1451 h 1452"/>
                <a:gd name="T36" fmla="*/ 1097 w 1483"/>
                <a:gd name="T37" fmla="*/ 1451 h 1452"/>
                <a:gd name="T38" fmla="*/ 1155 w 1483"/>
                <a:gd name="T39" fmla="*/ 1451 h 1452"/>
                <a:gd name="T40" fmla="*/ 1214 w 1483"/>
                <a:gd name="T41" fmla="*/ 1451 h 1452"/>
                <a:gd name="T42" fmla="*/ 1272 w 1483"/>
                <a:gd name="T43" fmla="*/ 1451 h 1452"/>
                <a:gd name="T44" fmla="*/ 1331 w 1483"/>
                <a:gd name="T45" fmla="*/ 1451 h 1452"/>
                <a:gd name="T46" fmla="*/ 1389 w 1483"/>
                <a:gd name="T47" fmla="*/ 1451 h 1452"/>
                <a:gd name="T48" fmla="*/ 1447 w 1483"/>
                <a:gd name="T49" fmla="*/ 1451 h 1452"/>
                <a:gd name="T50" fmla="*/ 1458 w 1483"/>
                <a:gd name="T51" fmla="*/ 1451 h 1452"/>
                <a:gd name="T52" fmla="*/ 1400 w 1483"/>
                <a:gd name="T53" fmla="*/ 1451 h 1452"/>
                <a:gd name="T54" fmla="*/ 1342 w 1483"/>
                <a:gd name="T55" fmla="*/ 1451 h 1452"/>
                <a:gd name="T56" fmla="*/ 1284 w 1483"/>
                <a:gd name="T57" fmla="*/ 1451 h 1452"/>
                <a:gd name="T58" fmla="*/ 1225 w 1483"/>
                <a:gd name="T59" fmla="*/ 1451 h 1452"/>
                <a:gd name="T60" fmla="*/ 1167 w 1483"/>
                <a:gd name="T61" fmla="*/ 1451 h 1452"/>
                <a:gd name="T62" fmla="*/ 1109 w 1483"/>
                <a:gd name="T63" fmla="*/ 1451 h 1452"/>
                <a:gd name="T64" fmla="*/ 1050 w 1483"/>
                <a:gd name="T65" fmla="*/ 1451 h 1452"/>
                <a:gd name="T66" fmla="*/ 992 w 1483"/>
                <a:gd name="T67" fmla="*/ 1451 h 1452"/>
                <a:gd name="T68" fmla="*/ 933 w 1483"/>
                <a:gd name="T69" fmla="*/ 1451 h 1452"/>
                <a:gd name="T70" fmla="*/ 875 w 1483"/>
                <a:gd name="T71" fmla="*/ 1451 h 1452"/>
                <a:gd name="T72" fmla="*/ 817 w 1483"/>
                <a:gd name="T73" fmla="*/ 1451 h 1452"/>
                <a:gd name="T74" fmla="*/ 759 w 1483"/>
                <a:gd name="T75" fmla="*/ 1451 h 1452"/>
                <a:gd name="T76" fmla="*/ 700 w 1483"/>
                <a:gd name="T77" fmla="*/ 1451 h 1452"/>
                <a:gd name="T78" fmla="*/ 642 w 1483"/>
                <a:gd name="T79" fmla="*/ 1451 h 1452"/>
                <a:gd name="T80" fmla="*/ 584 w 1483"/>
                <a:gd name="T81" fmla="*/ 1451 h 1452"/>
                <a:gd name="T82" fmla="*/ 525 w 1483"/>
                <a:gd name="T83" fmla="*/ 1451 h 1452"/>
                <a:gd name="T84" fmla="*/ 467 w 1483"/>
                <a:gd name="T85" fmla="*/ 1451 h 1452"/>
                <a:gd name="T86" fmla="*/ 408 w 1483"/>
                <a:gd name="T87" fmla="*/ 1451 h 1452"/>
                <a:gd name="T88" fmla="*/ 350 w 1483"/>
                <a:gd name="T89" fmla="*/ 1451 h 1452"/>
                <a:gd name="T90" fmla="*/ 292 w 1483"/>
                <a:gd name="T91" fmla="*/ 1451 h 1452"/>
                <a:gd name="T92" fmla="*/ 233 w 1483"/>
                <a:gd name="T93" fmla="*/ 1451 h 1452"/>
                <a:gd name="T94" fmla="*/ 175 w 1483"/>
                <a:gd name="T95" fmla="*/ 1451 h 1452"/>
                <a:gd name="T96" fmla="*/ 116 w 1483"/>
                <a:gd name="T97" fmla="*/ 1451 h 1452"/>
                <a:gd name="T98" fmla="*/ 58 w 1483"/>
                <a:gd name="T99" fmla="*/ 1451 h 1452"/>
                <a:gd name="T100" fmla="*/ 0 w 1483"/>
                <a:gd name="T101" fmla="*/ 1451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83" h="1452">
                  <a:moveTo>
                    <a:pt x="0" y="1378"/>
                  </a:moveTo>
                  <a:lnTo>
                    <a:pt x="12" y="1451"/>
                  </a:lnTo>
                  <a:lnTo>
                    <a:pt x="24" y="1445"/>
                  </a:lnTo>
                  <a:lnTo>
                    <a:pt x="35" y="1445"/>
                  </a:lnTo>
                  <a:lnTo>
                    <a:pt x="46" y="1445"/>
                  </a:lnTo>
                  <a:lnTo>
                    <a:pt x="58" y="1445"/>
                  </a:lnTo>
                  <a:lnTo>
                    <a:pt x="70" y="1445"/>
                  </a:lnTo>
                  <a:lnTo>
                    <a:pt x="82" y="1445"/>
                  </a:lnTo>
                  <a:lnTo>
                    <a:pt x="94" y="1451"/>
                  </a:lnTo>
                  <a:lnTo>
                    <a:pt x="105" y="1437"/>
                  </a:lnTo>
                  <a:lnTo>
                    <a:pt x="116" y="1437"/>
                  </a:lnTo>
                  <a:lnTo>
                    <a:pt x="128" y="1425"/>
                  </a:lnTo>
                  <a:lnTo>
                    <a:pt x="140" y="1425"/>
                  </a:lnTo>
                  <a:lnTo>
                    <a:pt x="152" y="1431"/>
                  </a:lnTo>
                  <a:lnTo>
                    <a:pt x="163" y="1431"/>
                  </a:lnTo>
                  <a:lnTo>
                    <a:pt x="175" y="1431"/>
                  </a:lnTo>
                  <a:lnTo>
                    <a:pt x="187" y="1418"/>
                  </a:lnTo>
                  <a:lnTo>
                    <a:pt x="198" y="1411"/>
                  </a:lnTo>
                  <a:lnTo>
                    <a:pt x="210" y="1397"/>
                  </a:lnTo>
                  <a:lnTo>
                    <a:pt x="221" y="1384"/>
                  </a:lnTo>
                  <a:lnTo>
                    <a:pt x="233" y="1378"/>
                  </a:lnTo>
                  <a:lnTo>
                    <a:pt x="246" y="1338"/>
                  </a:lnTo>
                  <a:lnTo>
                    <a:pt x="257" y="1357"/>
                  </a:lnTo>
                  <a:lnTo>
                    <a:pt x="269" y="1258"/>
                  </a:lnTo>
                  <a:lnTo>
                    <a:pt x="281" y="1344"/>
                  </a:lnTo>
                  <a:lnTo>
                    <a:pt x="292" y="1238"/>
                  </a:lnTo>
                  <a:lnTo>
                    <a:pt x="304" y="1210"/>
                  </a:lnTo>
                  <a:lnTo>
                    <a:pt x="316" y="1210"/>
                  </a:lnTo>
                  <a:lnTo>
                    <a:pt x="327" y="1069"/>
                  </a:lnTo>
                  <a:lnTo>
                    <a:pt x="339" y="1036"/>
                  </a:lnTo>
                  <a:lnTo>
                    <a:pt x="350" y="1003"/>
                  </a:lnTo>
                  <a:lnTo>
                    <a:pt x="362" y="836"/>
                  </a:lnTo>
                  <a:lnTo>
                    <a:pt x="374" y="902"/>
                  </a:lnTo>
                  <a:lnTo>
                    <a:pt x="386" y="689"/>
                  </a:lnTo>
                  <a:lnTo>
                    <a:pt x="397" y="742"/>
                  </a:lnTo>
                  <a:lnTo>
                    <a:pt x="408" y="575"/>
                  </a:lnTo>
                  <a:lnTo>
                    <a:pt x="420" y="736"/>
                  </a:lnTo>
                  <a:lnTo>
                    <a:pt x="432" y="695"/>
                  </a:lnTo>
                  <a:lnTo>
                    <a:pt x="444" y="561"/>
                  </a:lnTo>
                  <a:lnTo>
                    <a:pt x="456" y="695"/>
                  </a:lnTo>
                  <a:lnTo>
                    <a:pt x="467" y="642"/>
                  </a:lnTo>
                  <a:lnTo>
                    <a:pt x="479" y="595"/>
                  </a:lnTo>
                  <a:lnTo>
                    <a:pt x="490" y="589"/>
                  </a:lnTo>
                  <a:lnTo>
                    <a:pt x="502" y="341"/>
                  </a:lnTo>
                  <a:lnTo>
                    <a:pt x="514" y="354"/>
                  </a:lnTo>
                  <a:lnTo>
                    <a:pt x="525" y="233"/>
                  </a:lnTo>
                  <a:lnTo>
                    <a:pt x="537" y="381"/>
                  </a:lnTo>
                  <a:lnTo>
                    <a:pt x="549" y="227"/>
                  </a:lnTo>
                  <a:lnTo>
                    <a:pt x="560" y="314"/>
                  </a:lnTo>
                  <a:lnTo>
                    <a:pt x="572" y="321"/>
                  </a:lnTo>
                  <a:lnTo>
                    <a:pt x="584" y="0"/>
                  </a:lnTo>
                  <a:lnTo>
                    <a:pt x="595" y="147"/>
                  </a:lnTo>
                  <a:lnTo>
                    <a:pt x="607" y="120"/>
                  </a:lnTo>
                  <a:lnTo>
                    <a:pt x="619" y="160"/>
                  </a:lnTo>
                  <a:lnTo>
                    <a:pt x="630" y="221"/>
                  </a:lnTo>
                  <a:lnTo>
                    <a:pt x="642" y="468"/>
                  </a:lnTo>
                  <a:lnTo>
                    <a:pt x="654" y="274"/>
                  </a:lnTo>
                  <a:lnTo>
                    <a:pt x="665" y="709"/>
                  </a:lnTo>
                  <a:lnTo>
                    <a:pt x="677" y="756"/>
                  </a:lnTo>
                  <a:lnTo>
                    <a:pt x="689" y="816"/>
                  </a:lnTo>
                  <a:lnTo>
                    <a:pt x="700" y="856"/>
                  </a:lnTo>
                  <a:lnTo>
                    <a:pt x="712" y="1029"/>
                  </a:lnTo>
                  <a:lnTo>
                    <a:pt x="723" y="1069"/>
                  </a:lnTo>
                  <a:lnTo>
                    <a:pt x="735" y="1129"/>
                  </a:lnTo>
                  <a:lnTo>
                    <a:pt x="747" y="1258"/>
                  </a:lnTo>
                  <a:lnTo>
                    <a:pt x="759" y="1331"/>
                  </a:lnTo>
                  <a:lnTo>
                    <a:pt x="770" y="1311"/>
                  </a:lnTo>
                  <a:lnTo>
                    <a:pt x="782" y="1351"/>
                  </a:lnTo>
                  <a:lnTo>
                    <a:pt x="793" y="1397"/>
                  </a:lnTo>
                  <a:lnTo>
                    <a:pt x="805" y="1418"/>
                  </a:lnTo>
                  <a:lnTo>
                    <a:pt x="817" y="1437"/>
                  </a:lnTo>
                  <a:lnTo>
                    <a:pt x="829" y="1425"/>
                  </a:lnTo>
                  <a:lnTo>
                    <a:pt x="841" y="1425"/>
                  </a:lnTo>
                  <a:lnTo>
                    <a:pt x="852" y="1445"/>
                  </a:lnTo>
                  <a:lnTo>
                    <a:pt x="863" y="1437"/>
                  </a:lnTo>
                  <a:lnTo>
                    <a:pt x="875" y="1437"/>
                  </a:lnTo>
                  <a:lnTo>
                    <a:pt x="887" y="1445"/>
                  </a:lnTo>
                  <a:lnTo>
                    <a:pt x="898" y="1451"/>
                  </a:lnTo>
                  <a:lnTo>
                    <a:pt x="910" y="1445"/>
                  </a:lnTo>
                  <a:lnTo>
                    <a:pt x="922" y="1451"/>
                  </a:lnTo>
                  <a:lnTo>
                    <a:pt x="933" y="1445"/>
                  </a:lnTo>
                  <a:lnTo>
                    <a:pt x="945" y="1451"/>
                  </a:lnTo>
                  <a:lnTo>
                    <a:pt x="957" y="1451"/>
                  </a:lnTo>
                  <a:lnTo>
                    <a:pt x="968" y="1451"/>
                  </a:lnTo>
                  <a:lnTo>
                    <a:pt x="980" y="1451"/>
                  </a:lnTo>
                  <a:lnTo>
                    <a:pt x="992" y="1451"/>
                  </a:lnTo>
                  <a:lnTo>
                    <a:pt x="1003" y="1451"/>
                  </a:lnTo>
                  <a:lnTo>
                    <a:pt x="1015" y="1451"/>
                  </a:lnTo>
                  <a:lnTo>
                    <a:pt x="1027" y="1451"/>
                  </a:lnTo>
                  <a:lnTo>
                    <a:pt x="1038" y="1451"/>
                  </a:lnTo>
                  <a:lnTo>
                    <a:pt x="1050" y="1445"/>
                  </a:lnTo>
                  <a:lnTo>
                    <a:pt x="1062" y="1451"/>
                  </a:lnTo>
                  <a:lnTo>
                    <a:pt x="1074" y="1451"/>
                  </a:lnTo>
                  <a:lnTo>
                    <a:pt x="1085" y="1451"/>
                  </a:lnTo>
                  <a:lnTo>
                    <a:pt x="1097" y="1451"/>
                  </a:lnTo>
                  <a:lnTo>
                    <a:pt x="1109" y="1451"/>
                  </a:lnTo>
                  <a:lnTo>
                    <a:pt x="1121" y="1451"/>
                  </a:lnTo>
                  <a:lnTo>
                    <a:pt x="1133" y="1451"/>
                  </a:lnTo>
                  <a:lnTo>
                    <a:pt x="1144" y="1451"/>
                  </a:lnTo>
                  <a:lnTo>
                    <a:pt x="1155" y="1451"/>
                  </a:lnTo>
                  <a:lnTo>
                    <a:pt x="1167" y="1451"/>
                  </a:lnTo>
                  <a:lnTo>
                    <a:pt x="1179" y="1451"/>
                  </a:lnTo>
                  <a:lnTo>
                    <a:pt x="1191" y="1451"/>
                  </a:lnTo>
                  <a:lnTo>
                    <a:pt x="1203" y="1451"/>
                  </a:lnTo>
                  <a:lnTo>
                    <a:pt x="1214" y="1451"/>
                  </a:lnTo>
                  <a:lnTo>
                    <a:pt x="1225" y="1451"/>
                  </a:lnTo>
                  <a:lnTo>
                    <a:pt x="1237" y="1451"/>
                  </a:lnTo>
                  <a:lnTo>
                    <a:pt x="1249" y="1451"/>
                  </a:lnTo>
                  <a:lnTo>
                    <a:pt x="1261" y="1451"/>
                  </a:lnTo>
                  <a:lnTo>
                    <a:pt x="1272" y="1451"/>
                  </a:lnTo>
                  <a:lnTo>
                    <a:pt x="1284" y="1451"/>
                  </a:lnTo>
                  <a:lnTo>
                    <a:pt x="1295" y="1451"/>
                  </a:lnTo>
                  <a:lnTo>
                    <a:pt x="1307" y="1451"/>
                  </a:lnTo>
                  <a:lnTo>
                    <a:pt x="1319" y="1451"/>
                  </a:lnTo>
                  <a:lnTo>
                    <a:pt x="1331" y="1451"/>
                  </a:lnTo>
                  <a:lnTo>
                    <a:pt x="1342" y="1451"/>
                  </a:lnTo>
                  <a:lnTo>
                    <a:pt x="1354" y="1451"/>
                  </a:lnTo>
                  <a:lnTo>
                    <a:pt x="1366" y="1451"/>
                  </a:lnTo>
                  <a:lnTo>
                    <a:pt x="1377" y="1451"/>
                  </a:lnTo>
                  <a:lnTo>
                    <a:pt x="1389" y="1451"/>
                  </a:lnTo>
                  <a:lnTo>
                    <a:pt x="1400" y="1451"/>
                  </a:lnTo>
                  <a:lnTo>
                    <a:pt x="1412" y="1451"/>
                  </a:lnTo>
                  <a:lnTo>
                    <a:pt x="1424" y="1451"/>
                  </a:lnTo>
                  <a:lnTo>
                    <a:pt x="1436" y="1451"/>
                  </a:lnTo>
                  <a:lnTo>
                    <a:pt x="1447" y="1451"/>
                  </a:lnTo>
                  <a:lnTo>
                    <a:pt x="1458" y="1451"/>
                  </a:lnTo>
                  <a:lnTo>
                    <a:pt x="1470" y="1451"/>
                  </a:lnTo>
                  <a:lnTo>
                    <a:pt x="1482" y="1451"/>
                  </a:lnTo>
                  <a:lnTo>
                    <a:pt x="1470" y="1451"/>
                  </a:lnTo>
                  <a:lnTo>
                    <a:pt x="1458" y="1451"/>
                  </a:lnTo>
                  <a:lnTo>
                    <a:pt x="1447" y="1451"/>
                  </a:lnTo>
                  <a:lnTo>
                    <a:pt x="1436" y="1451"/>
                  </a:lnTo>
                  <a:lnTo>
                    <a:pt x="1424" y="1451"/>
                  </a:lnTo>
                  <a:lnTo>
                    <a:pt x="1412" y="1451"/>
                  </a:lnTo>
                  <a:lnTo>
                    <a:pt x="1400" y="1451"/>
                  </a:lnTo>
                  <a:lnTo>
                    <a:pt x="1389" y="1451"/>
                  </a:lnTo>
                  <a:lnTo>
                    <a:pt x="1377" y="1451"/>
                  </a:lnTo>
                  <a:lnTo>
                    <a:pt x="1366" y="1451"/>
                  </a:lnTo>
                  <a:lnTo>
                    <a:pt x="1354" y="1451"/>
                  </a:lnTo>
                  <a:lnTo>
                    <a:pt x="1342" y="1451"/>
                  </a:lnTo>
                  <a:lnTo>
                    <a:pt x="1331" y="1451"/>
                  </a:lnTo>
                  <a:lnTo>
                    <a:pt x="1319" y="1451"/>
                  </a:lnTo>
                  <a:lnTo>
                    <a:pt x="1307" y="1451"/>
                  </a:lnTo>
                  <a:lnTo>
                    <a:pt x="1295" y="1451"/>
                  </a:lnTo>
                  <a:lnTo>
                    <a:pt x="1284" y="1451"/>
                  </a:lnTo>
                  <a:lnTo>
                    <a:pt x="1272" y="1451"/>
                  </a:lnTo>
                  <a:lnTo>
                    <a:pt x="1261" y="1451"/>
                  </a:lnTo>
                  <a:lnTo>
                    <a:pt x="1249" y="1451"/>
                  </a:lnTo>
                  <a:lnTo>
                    <a:pt x="1237" y="1451"/>
                  </a:lnTo>
                  <a:lnTo>
                    <a:pt x="1225" y="1451"/>
                  </a:lnTo>
                  <a:lnTo>
                    <a:pt x="1214" y="1451"/>
                  </a:lnTo>
                  <a:lnTo>
                    <a:pt x="1203" y="1451"/>
                  </a:lnTo>
                  <a:lnTo>
                    <a:pt x="1191" y="1451"/>
                  </a:lnTo>
                  <a:lnTo>
                    <a:pt x="1179" y="1451"/>
                  </a:lnTo>
                  <a:lnTo>
                    <a:pt x="1167" y="1451"/>
                  </a:lnTo>
                  <a:lnTo>
                    <a:pt x="1155" y="1451"/>
                  </a:lnTo>
                  <a:lnTo>
                    <a:pt x="1144" y="1451"/>
                  </a:lnTo>
                  <a:lnTo>
                    <a:pt x="1133" y="1451"/>
                  </a:lnTo>
                  <a:lnTo>
                    <a:pt x="1121" y="1451"/>
                  </a:lnTo>
                  <a:lnTo>
                    <a:pt x="1109" y="1451"/>
                  </a:lnTo>
                  <a:lnTo>
                    <a:pt x="1097" y="1451"/>
                  </a:lnTo>
                  <a:lnTo>
                    <a:pt x="1085" y="1451"/>
                  </a:lnTo>
                  <a:lnTo>
                    <a:pt x="1074" y="1451"/>
                  </a:lnTo>
                  <a:lnTo>
                    <a:pt x="1062" y="1451"/>
                  </a:lnTo>
                  <a:lnTo>
                    <a:pt x="1050" y="1451"/>
                  </a:lnTo>
                  <a:lnTo>
                    <a:pt x="1038" y="1451"/>
                  </a:lnTo>
                  <a:lnTo>
                    <a:pt x="1027" y="1451"/>
                  </a:lnTo>
                  <a:lnTo>
                    <a:pt x="1015" y="1451"/>
                  </a:lnTo>
                  <a:lnTo>
                    <a:pt x="1003" y="1451"/>
                  </a:lnTo>
                  <a:lnTo>
                    <a:pt x="992" y="1451"/>
                  </a:lnTo>
                  <a:lnTo>
                    <a:pt x="980" y="1451"/>
                  </a:lnTo>
                  <a:lnTo>
                    <a:pt x="968" y="1451"/>
                  </a:lnTo>
                  <a:lnTo>
                    <a:pt x="957" y="1451"/>
                  </a:lnTo>
                  <a:lnTo>
                    <a:pt x="945" y="1451"/>
                  </a:lnTo>
                  <a:lnTo>
                    <a:pt x="933" y="1451"/>
                  </a:lnTo>
                  <a:lnTo>
                    <a:pt x="922" y="1451"/>
                  </a:lnTo>
                  <a:lnTo>
                    <a:pt x="910" y="1451"/>
                  </a:lnTo>
                  <a:lnTo>
                    <a:pt x="898" y="1451"/>
                  </a:lnTo>
                  <a:lnTo>
                    <a:pt x="887" y="1451"/>
                  </a:lnTo>
                  <a:lnTo>
                    <a:pt x="875" y="1451"/>
                  </a:lnTo>
                  <a:lnTo>
                    <a:pt x="863" y="1451"/>
                  </a:lnTo>
                  <a:lnTo>
                    <a:pt x="852" y="1451"/>
                  </a:lnTo>
                  <a:lnTo>
                    <a:pt x="841" y="1451"/>
                  </a:lnTo>
                  <a:lnTo>
                    <a:pt x="829" y="1451"/>
                  </a:lnTo>
                  <a:lnTo>
                    <a:pt x="817" y="1451"/>
                  </a:lnTo>
                  <a:lnTo>
                    <a:pt x="805" y="1451"/>
                  </a:lnTo>
                  <a:lnTo>
                    <a:pt x="793" y="1451"/>
                  </a:lnTo>
                  <a:lnTo>
                    <a:pt x="782" y="1451"/>
                  </a:lnTo>
                  <a:lnTo>
                    <a:pt x="770" y="1451"/>
                  </a:lnTo>
                  <a:lnTo>
                    <a:pt x="759" y="1451"/>
                  </a:lnTo>
                  <a:lnTo>
                    <a:pt x="747" y="1451"/>
                  </a:lnTo>
                  <a:lnTo>
                    <a:pt x="735" y="1451"/>
                  </a:lnTo>
                  <a:lnTo>
                    <a:pt x="723" y="1451"/>
                  </a:lnTo>
                  <a:lnTo>
                    <a:pt x="712" y="1451"/>
                  </a:lnTo>
                  <a:lnTo>
                    <a:pt x="700" y="1451"/>
                  </a:lnTo>
                  <a:lnTo>
                    <a:pt x="689" y="1451"/>
                  </a:lnTo>
                  <a:lnTo>
                    <a:pt x="677" y="1451"/>
                  </a:lnTo>
                  <a:lnTo>
                    <a:pt x="665" y="1451"/>
                  </a:lnTo>
                  <a:lnTo>
                    <a:pt x="654" y="1451"/>
                  </a:lnTo>
                  <a:lnTo>
                    <a:pt x="642" y="1451"/>
                  </a:lnTo>
                  <a:lnTo>
                    <a:pt x="630" y="1451"/>
                  </a:lnTo>
                  <a:lnTo>
                    <a:pt x="619" y="1451"/>
                  </a:lnTo>
                  <a:lnTo>
                    <a:pt x="607" y="1451"/>
                  </a:lnTo>
                  <a:lnTo>
                    <a:pt x="595" y="1451"/>
                  </a:lnTo>
                  <a:lnTo>
                    <a:pt x="584" y="1451"/>
                  </a:lnTo>
                  <a:lnTo>
                    <a:pt x="572" y="1451"/>
                  </a:lnTo>
                  <a:lnTo>
                    <a:pt x="560" y="1451"/>
                  </a:lnTo>
                  <a:lnTo>
                    <a:pt x="549" y="1451"/>
                  </a:lnTo>
                  <a:lnTo>
                    <a:pt x="537" y="1451"/>
                  </a:lnTo>
                  <a:lnTo>
                    <a:pt x="525" y="1451"/>
                  </a:lnTo>
                  <a:lnTo>
                    <a:pt x="514" y="1451"/>
                  </a:lnTo>
                  <a:lnTo>
                    <a:pt x="502" y="1451"/>
                  </a:lnTo>
                  <a:lnTo>
                    <a:pt x="490" y="1451"/>
                  </a:lnTo>
                  <a:lnTo>
                    <a:pt x="479" y="1451"/>
                  </a:lnTo>
                  <a:lnTo>
                    <a:pt x="467" y="1451"/>
                  </a:lnTo>
                  <a:lnTo>
                    <a:pt x="456" y="1451"/>
                  </a:lnTo>
                  <a:lnTo>
                    <a:pt x="444" y="1451"/>
                  </a:lnTo>
                  <a:lnTo>
                    <a:pt x="432" y="1451"/>
                  </a:lnTo>
                  <a:lnTo>
                    <a:pt x="420" y="1451"/>
                  </a:lnTo>
                  <a:lnTo>
                    <a:pt x="408" y="1451"/>
                  </a:lnTo>
                  <a:lnTo>
                    <a:pt x="397" y="1451"/>
                  </a:lnTo>
                  <a:lnTo>
                    <a:pt x="386" y="1451"/>
                  </a:lnTo>
                  <a:lnTo>
                    <a:pt x="374" y="1451"/>
                  </a:lnTo>
                  <a:lnTo>
                    <a:pt x="362" y="1451"/>
                  </a:lnTo>
                  <a:lnTo>
                    <a:pt x="350" y="1451"/>
                  </a:lnTo>
                  <a:lnTo>
                    <a:pt x="339" y="1451"/>
                  </a:lnTo>
                  <a:lnTo>
                    <a:pt x="327" y="1451"/>
                  </a:lnTo>
                  <a:lnTo>
                    <a:pt x="316" y="1451"/>
                  </a:lnTo>
                  <a:lnTo>
                    <a:pt x="304" y="1451"/>
                  </a:lnTo>
                  <a:lnTo>
                    <a:pt x="292" y="1451"/>
                  </a:lnTo>
                  <a:lnTo>
                    <a:pt x="281" y="1451"/>
                  </a:lnTo>
                  <a:lnTo>
                    <a:pt x="269" y="1451"/>
                  </a:lnTo>
                  <a:lnTo>
                    <a:pt x="257" y="1451"/>
                  </a:lnTo>
                  <a:lnTo>
                    <a:pt x="246" y="1451"/>
                  </a:lnTo>
                  <a:lnTo>
                    <a:pt x="233" y="1451"/>
                  </a:lnTo>
                  <a:lnTo>
                    <a:pt x="221" y="1451"/>
                  </a:lnTo>
                  <a:lnTo>
                    <a:pt x="210" y="1451"/>
                  </a:lnTo>
                  <a:lnTo>
                    <a:pt x="198" y="1451"/>
                  </a:lnTo>
                  <a:lnTo>
                    <a:pt x="187" y="1451"/>
                  </a:lnTo>
                  <a:lnTo>
                    <a:pt x="175" y="1451"/>
                  </a:lnTo>
                  <a:lnTo>
                    <a:pt x="163" y="1451"/>
                  </a:lnTo>
                  <a:lnTo>
                    <a:pt x="152" y="1451"/>
                  </a:lnTo>
                  <a:lnTo>
                    <a:pt x="140" y="1451"/>
                  </a:lnTo>
                  <a:lnTo>
                    <a:pt x="128" y="1451"/>
                  </a:lnTo>
                  <a:lnTo>
                    <a:pt x="116" y="1451"/>
                  </a:lnTo>
                  <a:lnTo>
                    <a:pt x="105" y="1451"/>
                  </a:lnTo>
                  <a:lnTo>
                    <a:pt x="94" y="1451"/>
                  </a:lnTo>
                  <a:lnTo>
                    <a:pt x="82" y="1451"/>
                  </a:lnTo>
                  <a:lnTo>
                    <a:pt x="70" y="1451"/>
                  </a:lnTo>
                  <a:lnTo>
                    <a:pt x="58" y="1451"/>
                  </a:lnTo>
                  <a:lnTo>
                    <a:pt x="46" y="1451"/>
                  </a:lnTo>
                  <a:lnTo>
                    <a:pt x="35" y="1451"/>
                  </a:lnTo>
                  <a:lnTo>
                    <a:pt x="24" y="1451"/>
                  </a:lnTo>
                  <a:lnTo>
                    <a:pt x="12" y="1451"/>
                  </a:lnTo>
                  <a:lnTo>
                    <a:pt x="0" y="1451"/>
                  </a:lnTo>
                  <a:lnTo>
                    <a:pt x="0" y="1378"/>
                  </a:lnTo>
                </a:path>
              </a:pathLst>
            </a:custGeom>
            <a:solidFill>
              <a:srgbClr val="0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867" name="Freeform 219">
              <a:extLst>
                <a:ext uri="{FF2B5EF4-FFF2-40B4-BE49-F238E27FC236}">
                  <a16:creationId xmlns:a16="http://schemas.microsoft.com/office/drawing/2014/main" id="{E97340A9-A6AF-B446-9DF9-0C62DB8FAA05}"/>
                </a:ext>
              </a:extLst>
            </p:cNvPr>
            <p:cNvSpPr>
              <a:spLocks/>
            </p:cNvSpPr>
            <p:nvPr/>
          </p:nvSpPr>
          <p:spPr bwMode="auto">
            <a:xfrm>
              <a:off x="4245" y="923"/>
              <a:ext cx="1483" cy="1452"/>
            </a:xfrm>
            <a:custGeom>
              <a:avLst/>
              <a:gdLst>
                <a:gd name="T0" fmla="*/ 24 w 1483"/>
                <a:gd name="T1" fmla="*/ 1239 h 1452"/>
                <a:gd name="T2" fmla="*/ 58 w 1483"/>
                <a:gd name="T3" fmla="*/ 965 h 1452"/>
                <a:gd name="T4" fmla="*/ 94 w 1483"/>
                <a:gd name="T5" fmla="*/ 266 h 1452"/>
                <a:gd name="T6" fmla="*/ 128 w 1483"/>
                <a:gd name="T7" fmla="*/ 0 h 1452"/>
                <a:gd name="T8" fmla="*/ 163 w 1483"/>
                <a:gd name="T9" fmla="*/ 183 h 1452"/>
                <a:gd name="T10" fmla="*/ 198 w 1483"/>
                <a:gd name="T11" fmla="*/ 665 h 1452"/>
                <a:gd name="T12" fmla="*/ 233 w 1483"/>
                <a:gd name="T13" fmla="*/ 1129 h 1452"/>
                <a:gd name="T14" fmla="*/ 269 w 1483"/>
                <a:gd name="T15" fmla="*/ 1305 h 1452"/>
                <a:gd name="T16" fmla="*/ 304 w 1483"/>
                <a:gd name="T17" fmla="*/ 1345 h 1452"/>
                <a:gd name="T18" fmla="*/ 339 w 1483"/>
                <a:gd name="T19" fmla="*/ 1404 h 1452"/>
                <a:gd name="T20" fmla="*/ 374 w 1483"/>
                <a:gd name="T21" fmla="*/ 1440 h 1452"/>
                <a:gd name="T22" fmla="*/ 408 w 1483"/>
                <a:gd name="T23" fmla="*/ 1437 h 1452"/>
                <a:gd name="T24" fmla="*/ 444 w 1483"/>
                <a:gd name="T25" fmla="*/ 1440 h 1452"/>
                <a:gd name="T26" fmla="*/ 479 w 1483"/>
                <a:gd name="T27" fmla="*/ 1440 h 1452"/>
                <a:gd name="T28" fmla="*/ 514 w 1483"/>
                <a:gd name="T29" fmla="*/ 1440 h 1452"/>
                <a:gd name="T30" fmla="*/ 549 w 1483"/>
                <a:gd name="T31" fmla="*/ 1440 h 1452"/>
                <a:gd name="T32" fmla="*/ 584 w 1483"/>
                <a:gd name="T33" fmla="*/ 1437 h 1452"/>
                <a:gd name="T34" fmla="*/ 619 w 1483"/>
                <a:gd name="T35" fmla="*/ 1451 h 1452"/>
                <a:gd name="T36" fmla="*/ 654 w 1483"/>
                <a:gd name="T37" fmla="*/ 1444 h 1452"/>
                <a:gd name="T38" fmla="*/ 689 w 1483"/>
                <a:gd name="T39" fmla="*/ 1451 h 1452"/>
                <a:gd name="T40" fmla="*/ 723 w 1483"/>
                <a:gd name="T41" fmla="*/ 1451 h 1452"/>
                <a:gd name="T42" fmla="*/ 759 w 1483"/>
                <a:gd name="T43" fmla="*/ 1444 h 1452"/>
                <a:gd name="T44" fmla="*/ 793 w 1483"/>
                <a:gd name="T45" fmla="*/ 1447 h 1452"/>
                <a:gd name="T46" fmla="*/ 829 w 1483"/>
                <a:gd name="T47" fmla="*/ 1451 h 1452"/>
                <a:gd name="T48" fmla="*/ 863 w 1483"/>
                <a:gd name="T49" fmla="*/ 1451 h 1452"/>
                <a:gd name="T50" fmla="*/ 898 w 1483"/>
                <a:gd name="T51" fmla="*/ 1451 h 1452"/>
                <a:gd name="T52" fmla="*/ 933 w 1483"/>
                <a:gd name="T53" fmla="*/ 1451 h 1452"/>
                <a:gd name="T54" fmla="*/ 968 w 1483"/>
                <a:gd name="T55" fmla="*/ 1451 h 1452"/>
                <a:gd name="T56" fmla="*/ 1003 w 1483"/>
                <a:gd name="T57" fmla="*/ 1451 h 1452"/>
                <a:gd name="T58" fmla="*/ 1038 w 1483"/>
                <a:gd name="T59" fmla="*/ 1451 h 1452"/>
                <a:gd name="T60" fmla="*/ 1074 w 1483"/>
                <a:gd name="T61" fmla="*/ 1451 h 1452"/>
                <a:gd name="T62" fmla="*/ 1109 w 1483"/>
                <a:gd name="T63" fmla="*/ 1451 h 1452"/>
                <a:gd name="T64" fmla="*/ 1144 w 1483"/>
                <a:gd name="T65" fmla="*/ 1451 h 1452"/>
                <a:gd name="T66" fmla="*/ 1179 w 1483"/>
                <a:gd name="T67" fmla="*/ 1451 h 1452"/>
                <a:gd name="T68" fmla="*/ 1214 w 1483"/>
                <a:gd name="T69" fmla="*/ 1451 h 1452"/>
                <a:gd name="T70" fmla="*/ 1249 w 1483"/>
                <a:gd name="T71" fmla="*/ 1451 h 1452"/>
                <a:gd name="T72" fmla="*/ 1284 w 1483"/>
                <a:gd name="T73" fmla="*/ 1451 h 1452"/>
                <a:gd name="T74" fmla="*/ 1319 w 1483"/>
                <a:gd name="T75" fmla="*/ 1451 h 1452"/>
                <a:gd name="T76" fmla="*/ 1354 w 1483"/>
                <a:gd name="T77" fmla="*/ 1451 h 1452"/>
                <a:gd name="T78" fmla="*/ 1389 w 1483"/>
                <a:gd name="T79" fmla="*/ 1451 h 1452"/>
                <a:gd name="T80" fmla="*/ 1424 w 1483"/>
                <a:gd name="T81" fmla="*/ 1451 h 1452"/>
                <a:gd name="T82" fmla="*/ 1458 w 1483"/>
                <a:gd name="T83" fmla="*/ 1451 h 1452"/>
                <a:gd name="T84" fmla="*/ 1470 w 1483"/>
                <a:gd name="T85" fmla="*/ 1451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3" h="1452">
                  <a:moveTo>
                    <a:pt x="0" y="1129"/>
                  </a:moveTo>
                  <a:lnTo>
                    <a:pt x="12" y="1360"/>
                  </a:lnTo>
                  <a:lnTo>
                    <a:pt x="24" y="1239"/>
                  </a:lnTo>
                  <a:lnTo>
                    <a:pt x="35" y="1173"/>
                  </a:lnTo>
                  <a:lnTo>
                    <a:pt x="46" y="1092"/>
                  </a:lnTo>
                  <a:lnTo>
                    <a:pt x="58" y="965"/>
                  </a:lnTo>
                  <a:lnTo>
                    <a:pt x="70" y="738"/>
                  </a:lnTo>
                  <a:lnTo>
                    <a:pt x="82" y="468"/>
                  </a:lnTo>
                  <a:lnTo>
                    <a:pt x="94" y="266"/>
                  </a:lnTo>
                  <a:lnTo>
                    <a:pt x="105" y="175"/>
                  </a:lnTo>
                  <a:lnTo>
                    <a:pt x="116" y="95"/>
                  </a:lnTo>
                  <a:lnTo>
                    <a:pt x="128" y="0"/>
                  </a:lnTo>
                  <a:lnTo>
                    <a:pt x="140" y="37"/>
                  </a:lnTo>
                  <a:lnTo>
                    <a:pt x="152" y="113"/>
                  </a:lnTo>
                  <a:lnTo>
                    <a:pt x="163" y="183"/>
                  </a:lnTo>
                  <a:lnTo>
                    <a:pt x="175" y="274"/>
                  </a:lnTo>
                  <a:lnTo>
                    <a:pt x="187" y="610"/>
                  </a:lnTo>
                  <a:lnTo>
                    <a:pt x="198" y="665"/>
                  </a:lnTo>
                  <a:lnTo>
                    <a:pt x="210" y="917"/>
                  </a:lnTo>
                  <a:lnTo>
                    <a:pt x="221" y="1038"/>
                  </a:lnTo>
                  <a:lnTo>
                    <a:pt x="233" y="1129"/>
                  </a:lnTo>
                  <a:lnTo>
                    <a:pt x="246" y="1173"/>
                  </a:lnTo>
                  <a:lnTo>
                    <a:pt x="257" y="1254"/>
                  </a:lnTo>
                  <a:lnTo>
                    <a:pt x="269" y="1305"/>
                  </a:lnTo>
                  <a:lnTo>
                    <a:pt x="281" y="1308"/>
                  </a:lnTo>
                  <a:lnTo>
                    <a:pt x="292" y="1378"/>
                  </a:lnTo>
                  <a:lnTo>
                    <a:pt x="304" y="1345"/>
                  </a:lnTo>
                  <a:lnTo>
                    <a:pt x="316" y="1382"/>
                  </a:lnTo>
                  <a:lnTo>
                    <a:pt x="327" y="1397"/>
                  </a:lnTo>
                  <a:lnTo>
                    <a:pt x="339" y="1404"/>
                  </a:lnTo>
                  <a:lnTo>
                    <a:pt x="350" y="1414"/>
                  </a:lnTo>
                  <a:lnTo>
                    <a:pt x="362" y="1418"/>
                  </a:lnTo>
                  <a:lnTo>
                    <a:pt x="374" y="1440"/>
                  </a:lnTo>
                  <a:lnTo>
                    <a:pt x="386" y="1429"/>
                  </a:lnTo>
                  <a:lnTo>
                    <a:pt x="397" y="1425"/>
                  </a:lnTo>
                  <a:lnTo>
                    <a:pt x="408" y="1437"/>
                  </a:lnTo>
                  <a:lnTo>
                    <a:pt x="420" y="1444"/>
                  </a:lnTo>
                  <a:lnTo>
                    <a:pt x="432" y="1437"/>
                  </a:lnTo>
                  <a:lnTo>
                    <a:pt x="444" y="1440"/>
                  </a:lnTo>
                  <a:lnTo>
                    <a:pt x="456" y="1437"/>
                  </a:lnTo>
                  <a:lnTo>
                    <a:pt x="467" y="1433"/>
                  </a:lnTo>
                  <a:lnTo>
                    <a:pt x="479" y="1440"/>
                  </a:lnTo>
                  <a:lnTo>
                    <a:pt x="490" y="1429"/>
                  </a:lnTo>
                  <a:lnTo>
                    <a:pt x="502" y="1444"/>
                  </a:lnTo>
                  <a:lnTo>
                    <a:pt x="514" y="1440"/>
                  </a:lnTo>
                  <a:lnTo>
                    <a:pt x="525" y="1451"/>
                  </a:lnTo>
                  <a:lnTo>
                    <a:pt x="537" y="1433"/>
                  </a:lnTo>
                  <a:lnTo>
                    <a:pt x="549" y="1440"/>
                  </a:lnTo>
                  <a:lnTo>
                    <a:pt x="560" y="1440"/>
                  </a:lnTo>
                  <a:lnTo>
                    <a:pt x="572" y="1444"/>
                  </a:lnTo>
                  <a:lnTo>
                    <a:pt x="584" y="1437"/>
                  </a:lnTo>
                  <a:lnTo>
                    <a:pt x="595" y="1451"/>
                  </a:lnTo>
                  <a:lnTo>
                    <a:pt x="607" y="1451"/>
                  </a:lnTo>
                  <a:lnTo>
                    <a:pt x="619" y="1451"/>
                  </a:lnTo>
                  <a:lnTo>
                    <a:pt x="630" y="1444"/>
                  </a:lnTo>
                  <a:lnTo>
                    <a:pt x="642" y="1451"/>
                  </a:lnTo>
                  <a:lnTo>
                    <a:pt x="654" y="1444"/>
                  </a:lnTo>
                  <a:lnTo>
                    <a:pt x="665" y="1447"/>
                  </a:lnTo>
                  <a:lnTo>
                    <a:pt x="677" y="1447"/>
                  </a:lnTo>
                  <a:lnTo>
                    <a:pt x="689" y="1451"/>
                  </a:lnTo>
                  <a:lnTo>
                    <a:pt x="700" y="1451"/>
                  </a:lnTo>
                  <a:lnTo>
                    <a:pt x="712" y="1451"/>
                  </a:lnTo>
                  <a:lnTo>
                    <a:pt x="723" y="1451"/>
                  </a:lnTo>
                  <a:lnTo>
                    <a:pt x="735" y="1451"/>
                  </a:lnTo>
                  <a:lnTo>
                    <a:pt x="747" y="1451"/>
                  </a:lnTo>
                  <a:lnTo>
                    <a:pt x="759" y="1444"/>
                  </a:lnTo>
                  <a:lnTo>
                    <a:pt x="770" y="1451"/>
                  </a:lnTo>
                  <a:lnTo>
                    <a:pt x="782" y="1447"/>
                  </a:lnTo>
                  <a:lnTo>
                    <a:pt x="793" y="1447"/>
                  </a:lnTo>
                  <a:lnTo>
                    <a:pt x="805" y="1451"/>
                  </a:lnTo>
                  <a:lnTo>
                    <a:pt x="817" y="1451"/>
                  </a:lnTo>
                  <a:lnTo>
                    <a:pt x="829" y="1451"/>
                  </a:lnTo>
                  <a:lnTo>
                    <a:pt x="841" y="1451"/>
                  </a:lnTo>
                  <a:lnTo>
                    <a:pt x="852" y="1451"/>
                  </a:lnTo>
                  <a:lnTo>
                    <a:pt x="863" y="1451"/>
                  </a:lnTo>
                  <a:lnTo>
                    <a:pt x="875" y="1451"/>
                  </a:lnTo>
                  <a:lnTo>
                    <a:pt x="887" y="1451"/>
                  </a:lnTo>
                  <a:lnTo>
                    <a:pt x="898" y="1451"/>
                  </a:lnTo>
                  <a:lnTo>
                    <a:pt x="910" y="1451"/>
                  </a:lnTo>
                  <a:lnTo>
                    <a:pt x="922" y="1451"/>
                  </a:lnTo>
                  <a:lnTo>
                    <a:pt x="933" y="1451"/>
                  </a:lnTo>
                  <a:lnTo>
                    <a:pt x="945" y="1451"/>
                  </a:lnTo>
                  <a:lnTo>
                    <a:pt x="957" y="1451"/>
                  </a:lnTo>
                  <a:lnTo>
                    <a:pt x="968" y="1451"/>
                  </a:lnTo>
                  <a:lnTo>
                    <a:pt x="980" y="1451"/>
                  </a:lnTo>
                  <a:lnTo>
                    <a:pt x="992" y="1451"/>
                  </a:lnTo>
                  <a:lnTo>
                    <a:pt x="1003" y="1451"/>
                  </a:lnTo>
                  <a:lnTo>
                    <a:pt x="1015" y="1451"/>
                  </a:lnTo>
                  <a:lnTo>
                    <a:pt x="1027" y="1451"/>
                  </a:lnTo>
                  <a:lnTo>
                    <a:pt x="1038" y="1451"/>
                  </a:lnTo>
                  <a:lnTo>
                    <a:pt x="1050" y="1451"/>
                  </a:lnTo>
                  <a:lnTo>
                    <a:pt x="1062" y="1451"/>
                  </a:lnTo>
                  <a:lnTo>
                    <a:pt x="1074" y="1451"/>
                  </a:lnTo>
                  <a:lnTo>
                    <a:pt x="1085" y="1451"/>
                  </a:lnTo>
                  <a:lnTo>
                    <a:pt x="1097" y="1451"/>
                  </a:lnTo>
                  <a:lnTo>
                    <a:pt x="1109" y="1451"/>
                  </a:lnTo>
                  <a:lnTo>
                    <a:pt x="1121" y="1451"/>
                  </a:lnTo>
                  <a:lnTo>
                    <a:pt x="1133" y="1451"/>
                  </a:lnTo>
                  <a:lnTo>
                    <a:pt x="1144" y="1451"/>
                  </a:lnTo>
                  <a:lnTo>
                    <a:pt x="1155" y="1451"/>
                  </a:lnTo>
                  <a:lnTo>
                    <a:pt x="1167" y="1451"/>
                  </a:lnTo>
                  <a:lnTo>
                    <a:pt x="1179" y="1451"/>
                  </a:lnTo>
                  <a:lnTo>
                    <a:pt x="1191" y="1451"/>
                  </a:lnTo>
                  <a:lnTo>
                    <a:pt x="1203" y="1451"/>
                  </a:lnTo>
                  <a:lnTo>
                    <a:pt x="1214" y="1451"/>
                  </a:lnTo>
                  <a:lnTo>
                    <a:pt x="1225" y="1451"/>
                  </a:lnTo>
                  <a:lnTo>
                    <a:pt x="1237" y="1451"/>
                  </a:lnTo>
                  <a:lnTo>
                    <a:pt x="1249" y="1451"/>
                  </a:lnTo>
                  <a:lnTo>
                    <a:pt x="1261" y="1451"/>
                  </a:lnTo>
                  <a:lnTo>
                    <a:pt x="1272" y="1451"/>
                  </a:lnTo>
                  <a:lnTo>
                    <a:pt x="1284" y="1451"/>
                  </a:lnTo>
                  <a:lnTo>
                    <a:pt x="1295" y="1451"/>
                  </a:lnTo>
                  <a:lnTo>
                    <a:pt x="1307" y="1451"/>
                  </a:lnTo>
                  <a:lnTo>
                    <a:pt x="1319" y="1451"/>
                  </a:lnTo>
                  <a:lnTo>
                    <a:pt x="1331" y="1451"/>
                  </a:lnTo>
                  <a:lnTo>
                    <a:pt x="1342" y="1451"/>
                  </a:lnTo>
                  <a:lnTo>
                    <a:pt x="1354" y="1451"/>
                  </a:lnTo>
                  <a:lnTo>
                    <a:pt x="1366" y="1451"/>
                  </a:lnTo>
                  <a:lnTo>
                    <a:pt x="1377" y="1451"/>
                  </a:lnTo>
                  <a:lnTo>
                    <a:pt x="1389" y="1451"/>
                  </a:lnTo>
                  <a:lnTo>
                    <a:pt x="1400" y="1451"/>
                  </a:lnTo>
                  <a:lnTo>
                    <a:pt x="1412" y="1451"/>
                  </a:lnTo>
                  <a:lnTo>
                    <a:pt x="1424" y="1451"/>
                  </a:lnTo>
                  <a:lnTo>
                    <a:pt x="1436" y="1451"/>
                  </a:lnTo>
                  <a:lnTo>
                    <a:pt x="1447" y="1451"/>
                  </a:lnTo>
                  <a:lnTo>
                    <a:pt x="1458" y="1451"/>
                  </a:lnTo>
                  <a:lnTo>
                    <a:pt x="1470" y="1451"/>
                  </a:lnTo>
                  <a:lnTo>
                    <a:pt x="1482" y="1451"/>
                  </a:lnTo>
                  <a:lnTo>
                    <a:pt x="1470" y="145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7869" name="Rectangle 221">
            <a:extLst>
              <a:ext uri="{FF2B5EF4-FFF2-40B4-BE49-F238E27FC236}">
                <a16:creationId xmlns:a16="http://schemas.microsoft.com/office/drawing/2014/main" id="{545574CD-BF93-844E-BBD0-453913FEE76E}"/>
              </a:ext>
            </a:extLst>
          </p:cNvPr>
          <p:cNvSpPr>
            <a:spLocks noChangeArrowheads="1"/>
          </p:cNvSpPr>
          <p:nvPr/>
        </p:nvSpPr>
        <p:spPr bwMode="auto">
          <a:xfrm>
            <a:off x="8140700" y="5019676"/>
            <a:ext cx="1452322" cy="92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4E47"/>
                </a:solidFill>
                <a:latin typeface="Bookman Old Style" panose="02050604050505020204" pitchFamily="18" charset="0"/>
              </a:rPr>
              <a:t>.01 µg S/N</a:t>
            </a:r>
          </a:p>
          <a:p>
            <a:r>
              <a:rPr lang="en-US" altLang="en-US" b="1">
                <a:solidFill>
                  <a:srgbClr val="004E47"/>
                </a:solidFill>
                <a:latin typeface="Bookman Old Style" panose="02050604050505020204" pitchFamily="18" charset="0"/>
              </a:rPr>
              <a:t>Ab   25.7</a:t>
            </a:r>
          </a:p>
          <a:p>
            <a:r>
              <a:rPr lang="en-US" altLang="en-US" b="1">
                <a:solidFill>
                  <a:srgbClr val="004E47"/>
                </a:solidFill>
                <a:latin typeface="Bookman Old Style" panose="02050604050505020204" pitchFamily="18" charset="0"/>
              </a:rPr>
              <a:t>IC     2.6</a:t>
            </a:r>
          </a:p>
        </p:txBody>
      </p:sp>
      <p:sp>
        <p:nvSpPr>
          <p:cNvPr id="27870" name="Rectangle 222">
            <a:extLst>
              <a:ext uri="{FF2B5EF4-FFF2-40B4-BE49-F238E27FC236}">
                <a16:creationId xmlns:a16="http://schemas.microsoft.com/office/drawing/2014/main" id="{3BFCD86B-298A-4644-837E-113245375837}"/>
              </a:ext>
            </a:extLst>
          </p:cNvPr>
          <p:cNvSpPr>
            <a:spLocks noChangeArrowheads="1"/>
          </p:cNvSpPr>
          <p:nvPr/>
        </p:nvSpPr>
        <p:spPr bwMode="auto">
          <a:xfrm rot="16200000">
            <a:off x="200026" y="2138364"/>
            <a:ext cx="23907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3600" b="1">
                <a:solidFill>
                  <a:srgbClr val="004E47"/>
                </a:solidFill>
                <a:latin typeface="Bookman Old Style" panose="02050604050505020204" pitchFamily="18" charset="0"/>
              </a:rPr>
              <a:t>number</a:t>
            </a:r>
          </a:p>
        </p:txBody>
      </p:sp>
    </p:spTree>
    <p:extLst>
      <p:ext uri="{BB962C8B-B14F-4D97-AF65-F5344CB8AC3E}">
        <p14:creationId xmlns:p14="http://schemas.microsoft.com/office/powerpoint/2010/main" val="219885930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705" name="Group 9">
            <a:extLst>
              <a:ext uri="{FF2B5EF4-FFF2-40B4-BE49-F238E27FC236}">
                <a16:creationId xmlns:a16="http://schemas.microsoft.com/office/drawing/2014/main" id="{5CA046A1-B68B-A447-B54F-DA26792E772A}"/>
              </a:ext>
            </a:extLst>
          </p:cNvPr>
          <p:cNvGrpSpPr>
            <a:grpSpLocks/>
          </p:cNvGrpSpPr>
          <p:nvPr/>
        </p:nvGrpSpPr>
        <p:grpSpPr bwMode="auto">
          <a:xfrm>
            <a:off x="2906714" y="5502275"/>
            <a:ext cx="5888037" cy="376238"/>
            <a:chOff x="1231" y="3466"/>
            <a:chExt cx="3709" cy="237"/>
          </a:xfrm>
        </p:grpSpPr>
        <p:sp>
          <p:nvSpPr>
            <p:cNvPr id="29698" name="Rectangle 2">
              <a:extLst>
                <a:ext uri="{FF2B5EF4-FFF2-40B4-BE49-F238E27FC236}">
                  <a16:creationId xmlns:a16="http://schemas.microsoft.com/office/drawing/2014/main" id="{E44196EB-10E6-E146-8466-D16B74E67952}"/>
                </a:ext>
              </a:extLst>
            </p:cNvPr>
            <p:cNvSpPr>
              <a:spLocks noChangeArrowheads="1"/>
            </p:cNvSpPr>
            <p:nvPr/>
          </p:nvSpPr>
          <p:spPr bwMode="auto">
            <a:xfrm>
              <a:off x="4723" y="3466"/>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6</a:t>
              </a:r>
            </a:p>
          </p:txBody>
        </p:sp>
        <p:sp>
          <p:nvSpPr>
            <p:cNvPr id="29699" name="Rectangle 3">
              <a:extLst>
                <a:ext uri="{FF2B5EF4-FFF2-40B4-BE49-F238E27FC236}">
                  <a16:creationId xmlns:a16="http://schemas.microsoft.com/office/drawing/2014/main" id="{B929DBB8-5C71-A545-83AB-B54542E8D5F6}"/>
                </a:ext>
              </a:extLst>
            </p:cNvPr>
            <p:cNvSpPr>
              <a:spLocks noChangeArrowheads="1"/>
            </p:cNvSpPr>
            <p:nvPr/>
          </p:nvSpPr>
          <p:spPr bwMode="auto">
            <a:xfrm>
              <a:off x="4138" y="3466"/>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5</a:t>
              </a:r>
            </a:p>
          </p:txBody>
        </p:sp>
        <p:sp>
          <p:nvSpPr>
            <p:cNvPr id="29700" name="Rectangle 4">
              <a:extLst>
                <a:ext uri="{FF2B5EF4-FFF2-40B4-BE49-F238E27FC236}">
                  <a16:creationId xmlns:a16="http://schemas.microsoft.com/office/drawing/2014/main" id="{61273772-3502-FE47-B3E3-5EA863ECBCF9}"/>
                </a:ext>
              </a:extLst>
            </p:cNvPr>
            <p:cNvSpPr>
              <a:spLocks noChangeArrowheads="1"/>
            </p:cNvSpPr>
            <p:nvPr/>
          </p:nvSpPr>
          <p:spPr bwMode="auto">
            <a:xfrm>
              <a:off x="3562" y="3466"/>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4</a:t>
              </a:r>
            </a:p>
          </p:txBody>
        </p:sp>
        <p:sp>
          <p:nvSpPr>
            <p:cNvPr id="29701" name="Rectangle 5">
              <a:extLst>
                <a:ext uri="{FF2B5EF4-FFF2-40B4-BE49-F238E27FC236}">
                  <a16:creationId xmlns:a16="http://schemas.microsoft.com/office/drawing/2014/main" id="{7D0E449E-AFC7-8D43-A5BA-F28199F9FA1A}"/>
                </a:ext>
              </a:extLst>
            </p:cNvPr>
            <p:cNvSpPr>
              <a:spLocks noChangeArrowheads="1"/>
            </p:cNvSpPr>
            <p:nvPr/>
          </p:nvSpPr>
          <p:spPr bwMode="auto">
            <a:xfrm>
              <a:off x="2977" y="3466"/>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3</a:t>
              </a:r>
            </a:p>
          </p:txBody>
        </p:sp>
        <p:sp>
          <p:nvSpPr>
            <p:cNvPr id="29702" name="Rectangle 6">
              <a:extLst>
                <a:ext uri="{FF2B5EF4-FFF2-40B4-BE49-F238E27FC236}">
                  <a16:creationId xmlns:a16="http://schemas.microsoft.com/office/drawing/2014/main" id="{20BCF6EF-BBE8-2848-A9B0-68E7A6486790}"/>
                </a:ext>
              </a:extLst>
            </p:cNvPr>
            <p:cNvSpPr>
              <a:spLocks noChangeArrowheads="1"/>
            </p:cNvSpPr>
            <p:nvPr/>
          </p:nvSpPr>
          <p:spPr bwMode="auto">
            <a:xfrm>
              <a:off x="2392" y="3466"/>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2</a:t>
              </a:r>
            </a:p>
          </p:txBody>
        </p:sp>
        <p:sp>
          <p:nvSpPr>
            <p:cNvPr id="29703" name="Rectangle 7">
              <a:extLst>
                <a:ext uri="{FF2B5EF4-FFF2-40B4-BE49-F238E27FC236}">
                  <a16:creationId xmlns:a16="http://schemas.microsoft.com/office/drawing/2014/main" id="{48B039F9-AA90-D844-B232-F588DC401F87}"/>
                </a:ext>
              </a:extLst>
            </p:cNvPr>
            <p:cNvSpPr>
              <a:spLocks noChangeArrowheads="1"/>
            </p:cNvSpPr>
            <p:nvPr/>
          </p:nvSpPr>
          <p:spPr bwMode="auto">
            <a:xfrm>
              <a:off x="1816" y="3466"/>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1</a:t>
              </a:r>
            </a:p>
          </p:txBody>
        </p:sp>
        <p:sp>
          <p:nvSpPr>
            <p:cNvPr id="29704" name="Rectangle 8">
              <a:extLst>
                <a:ext uri="{FF2B5EF4-FFF2-40B4-BE49-F238E27FC236}">
                  <a16:creationId xmlns:a16="http://schemas.microsoft.com/office/drawing/2014/main" id="{25DB92C7-B69C-C24A-B648-047CF6A8CC18}"/>
                </a:ext>
              </a:extLst>
            </p:cNvPr>
            <p:cNvSpPr>
              <a:spLocks noChangeArrowheads="1"/>
            </p:cNvSpPr>
            <p:nvPr/>
          </p:nvSpPr>
          <p:spPr bwMode="auto">
            <a:xfrm>
              <a:off x="1231" y="3466"/>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0</a:t>
              </a:r>
            </a:p>
          </p:txBody>
        </p:sp>
      </p:grpSp>
      <p:grpSp>
        <p:nvGrpSpPr>
          <p:cNvPr id="29720" name="Group 24">
            <a:extLst>
              <a:ext uri="{FF2B5EF4-FFF2-40B4-BE49-F238E27FC236}">
                <a16:creationId xmlns:a16="http://schemas.microsoft.com/office/drawing/2014/main" id="{88A80822-783C-1846-9E79-6B145D12FD18}"/>
              </a:ext>
            </a:extLst>
          </p:cNvPr>
          <p:cNvGrpSpPr>
            <a:grpSpLocks/>
          </p:cNvGrpSpPr>
          <p:nvPr/>
        </p:nvGrpSpPr>
        <p:grpSpPr bwMode="auto">
          <a:xfrm>
            <a:off x="3052763" y="5507038"/>
            <a:ext cx="5543550" cy="74612"/>
            <a:chOff x="1323" y="3469"/>
            <a:chExt cx="3492" cy="47"/>
          </a:xfrm>
        </p:grpSpPr>
        <p:sp>
          <p:nvSpPr>
            <p:cNvPr id="29706" name="Line 10">
              <a:extLst>
                <a:ext uri="{FF2B5EF4-FFF2-40B4-BE49-F238E27FC236}">
                  <a16:creationId xmlns:a16="http://schemas.microsoft.com/office/drawing/2014/main" id="{E3D9F42D-0736-A049-AFD0-CE07CA7D9C57}"/>
                </a:ext>
              </a:extLst>
            </p:cNvPr>
            <p:cNvSpPr>
              <a:spLocks noChangeShapeType="1"/>
            </p:cNvSpPr>
            <p:nvPr/>
          </p:nvSpPr>
          <p:spPr bwMode="auto">
            <a:xfrm flipV="1">
              <a:off x="1323" y="3469"/>
              <a:ext cx="0" cy="47"/>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7" name="Line 11">
              <a:extLst>
                <a:ext uri="{FF2B5EF4-FFF2-40B4-BE49-F238E27FC236}">
                  <a16:creationId xmlns:a16="http://schemas.microsoft.com/office/drawing/2014/main" id="{14E3E08A-D68B-9F49-AFDE-8F730D6A4EF3}"/>
                </a:ext>
              </a:extLst>
            </p:cNvPr>
            <p:cNvSpPr>
              <a:spLocks noChangeShapeType="1"/>
            </p:cNvSpPr>
            <p:nvPr/>
          </p:nvSpPr>
          <p:spPr bwMode="auto">
            <a:xfrm flipV="1">
              <a:off x="1611" y="3469"/>
              <a:ext cx="0" cy="31"/>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8" name="Line 12">
              <a:extLst>
                <a:ext uri="{FF2B5EF4-FFF2-40B4-BE49-F238E27FC236}">
                  <a16:creationId xmlns:a16="http://schemas.microsoft.com/office/drawing/2014/main" id="{EE654BF5-2E9B-D644-95F6-F539ADB65AD1}"/>
                </a:ext>
              </a:extLst>
            </p:cNvPr>
            <p:cNvSpPr>
              <a:spLocks noChangeShapeType="1"/>
            </p:cNvSpPr>
            <p:nvPr/>
          </p:nvSpPr>
          <p:spPr bwMode="auto">
            <a:xfrm flipV="1">
              <a:off x="1908" y="3469"/>
              <a:ext cx="0" cy="47"/>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9" name="Line 13">
              <a:extLst>
                <a:ext uri="{FF2B5EF4-FFF2-40B4-BE49-F238E27FC236}">
                  <a16:creationId xmlns:a16="http://schemas.microsoft.com/office/drawing/2014/main" id="{9510B188-5947-784F-8A82-A8D654B7CC6D}"/>
                </a:ext>
              </a:extLst>
            </p:cNvPr>
            <p:cNvSpPr>
              <a:spLocks noChangeShapeType="1"/>
            </p:cNvSpPr>
            <p:nvPr/>
          </p:nvSpPr>
          <p:spPr bwMode="auto">
            <a:xfrm flipV="1">
              <a:off x="2196" y="3469"/>
              <a:ext cx="0" cy="31"/>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0" name="Line 14">
              <a:extLst>
                <a:ext uri="{FF2B5EF4-FFF2-40B4-BE49-F238E27FC236}">
                  <a16:creationId xmlns:a16="http://schemas.microsoft.com/office/drawing/2014/main" id="{84B21E5D-226E-0346-A4E9-DA445B8A688B}"/>
                </a:ext>
              </a:extLst>
            </p:cNvPr>
            <p:cNvSpPr>
              <a:spLocks noChangeShapeType="1"/>
            </p:cNvSpPr>
            <p:nvPr/>
          </p:nvSpPr>
          <p:spPr bwMode="auto">
            <a:xfrm flipV="1">
              <a:off x="2484" y="3469"/>
              <a:ext cx="0" cy="47"/>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1" name="Line 15">
              <a:extLst>
                <a:ext uri="{FF2B5EF4-FFF2-40B4-BE49-F238E27FC236}">
                  <a16:creationId xmlns:a16="http://schemas.microsoft.com/office/drawing/2014/main" id="{0139B1F0-75F2-B844-8AC7-D9A847504988}"/>
                </a:ext>
              </a:extLst>
            </p:cNvPr>
            <p:cNvSpPr>
              <a:spLocks noChangeShapeType="1"/>
            </p:cNvSpPr>
            <p:nvPr/>
          </p:nvSpPr>
          <p:spPr bwMode="auto">
            <a:xfrm flipV="1">
              <a:off x="2781" y="3469"/>
              <a:ext cx="0" cy="31"/>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2" name="Line 16">
              <a:extLst>
                <a:ext uri="{FF2B5EF4-FFF2-40B4-BE49-F238E27FC236}">
                  <a16:creationId xmlns:a16="http://schemas.microsoft.com/office/drawing/2014/main" id="{923A90E5-99DE-6746-8478-2D103EB72A50}"/>
                </a:ext>
              </a:extLst>
            </p:cNvPr>
            <p:cNvSpPr>
              <a:spLocks noChangeShapeType="1"/>
            </p:cNvSpPr>
            <p:nvPr/>
          </p:nvSpPr>
          <p:spPr bwMode="auto">
            <a:xfrm flipV="1">
              <a:off x="3069" y="3469"/>
              <a:ext cx="0" cy="47"/>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3" name="Line 17">
              <a:extLst>
                <a:ext uri="{FF2B5EF4-FFF2-40B4-BE49-F238E27FC236}">
                  <a16:creationId xmlns:a16="http://schemas.microsoft.com/office/drawing/2014/main" id="{CBD38334-6A64-B84B-AAD5-8240330DB113}"/>
                </a:ext>
              </a:extLst>
            </p:cNvPr>
            <p:cNvSpPr>
              <a:spLocks noChangeShapeType="1"/>
            </p:cNvSpPr>
            <p:nvPr/>
          </p:nvSpPr>
          <p:spPr bwMode="auto">
            <a:xfrm flipV="1">
              <a:off x="3357" y="3469"/>
              <a:ext cx="0" cy="31"/>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4" name="Line 18">
              <a:extLst>
                <a:ext uri="{FF2B5EF4-FFF2-40B4-BE49-F238E27FC236}">
                  <a16:creationId xmlns:a16="http://schemas.microsoft.com/office/drawing/2014/main" id="{5314B6BB-7144-D741-ADCB-E0B39DE92314}"/>
                </a:ext>
              </a:extLst>
            </p:cNvPr>
            <p:cNvSpPr>
              <a:spLocks noChangeShapeType="1"/>
            </p:cNvSpPr>
            <p:nvPr/>
          </p:nvSpPr>
          <p:spPr bwMode="auto">
            <a:xfrm flipV="1">
              <a:off x="3654" y="3469"/>
              <a:ext cx="0" cy="47"/>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5" name="Line 19">
              <a:extLst>
                <a:ext uri="{FF2B5EF4-FFF2-40B4-BE49-F238E27FC236}">
                  <a16:creationId xmlns:a16="http://schemas.microsoft.com/office/drawing/2014/main" id="{ED3A73F6-28A1-ED4A-8A7B-B52C66C12097}"/>
                </a:ext>
              </a:extLst>
            </p:cNvPr>
            <p:cNvSpPr>
              <a:spLocks noChangeShapeType="1"/>
            </p:cNvSpPr>
            <p:nvPr/>
          </p:nvSpPr>
          <p:spPr bwMode="auto">
            <a:xfrm flipV="1">
              <a:off x="3942" y="3469"/>
              <a:ext cx="0" cy="31"/>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6" name="Line 20">
              <a:extLst>
                <a:ext uri="{FF2B5EF4-FFF2-40B4-BE49-F238E27FC236}">
                  <a16:creationId xmlns:a16="http://schemas.microsoft.com/office/drawing/2014/main" id="{556CD2C1-8AB8-AA45-A559-C2A61A38DC27}"/>
                </a:ext>
              </a:extLst>
            </p:cNvPr>
            <p:cNvSpPr>
              <a:spLocks noChangeShapeType="1"/>
            </p:cNvSpPr>
            <p:nvPr/>
          </p:nvSpPr>
          <p:spPr bwMode="auto">
            <a:xfrm flipV="1">
              <a:off x="4230" y="3469"/>
              <a:ext cx="0" cy="47"/>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7" name="Line 21">
              <a:extLst>
                <a:ext uri="{FF2B5EF4-FFF2-40B4-BE49-F238E27FC236}">
                  <a16:creationId xmlns:a16="http://schemas.microsoft.com/office/drawing/2014/main" id="{ED220DC0-E7D8-364A-9D5A-083D20C7E17B}"/>
                </a:ext>
              </a:extLst>
            </p:cNvPr>
            <p:cNvSpPr>
              <a:spLocks noChangeShapeType="1"/>
            </p:cNvSpPr>
            <p:nvPr/>
          </p:nvSpPr>
          <p:spPr bwMode="auto">
            <a:xfrm flipV="1">
              <a:off x="4527" y="3469"/>
              <a:ext cx="0" cy="31"/>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8" name="Line 22">
              <a:extLst>
                <a:ext uri="{FF2B5EF4-FFF2-40B4-BE49-F238E27FC236}">
                  <a16:creationId xmlns:a16="http://schemas.microsoft.com/office/drawing/2014/main" id="{7F1528C3-CA9F-A948-B995-D604F0092339}"/>
                </a:ext>
              </a:extLst>
            </p:cNvPr>
            <p:cNvSpPr>
              <a:spLocks noChangeShapeType="1"/>
            </p:cNvSpPr>
            <p:nvPr/>
          </p:nvSpPr>
          <p:spPr bwMode="auto">
            <a:xfrm flipV="1">
              <a:off x="4815" y="3469"/>
              <a:ext cx="0" cy="47"/>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9" name="Line 23">
              <a:extLst>
                <a:ext uri="{FF2B5EF4-FFF2-40B4-BE49-F238E27FC236}">
                  <a16:creationId xmlns:a16="http://schemas.microsoft.com/office/drawing/2014/main" id="{60BD2E48-C442-3441-93A2-D403B36CAAA9}"/>
                </a:ext>
              </a:extLst>
            </p:cNvPr>
            <p:cNvSpPr>
              <a:spLocks noChangeShapeType="1"/>
            </p:cNvSpPr>
            <p:nvPr/>
          </p:nvSpPr>
          <p:spPr bwMode="auto">
            <a:xfrm>
              <a:off x="1332" y="3476"/>
              <a:ext cx="3475"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9728" name="Group 32">
            <a:extLst>
              <a:ext uri="{FF2B5EF4-FFF2-40B4-BE49-F238E27FC236}">
                <a16:creationId xmlns:a16="http://schemas.microsoft.com/office/drawing/2014/main" id="{072E636F-0331-8945-9FBD-3CAC5F9DCF93}"/>
              </a:ext>
            </a:extLst>
          </p:cNvPr>
          <p:cNvGrpSpPr>
            <a:grpSpLocks/>
          </p:cNvGrpSpPr>
          <p:nvPr/>
        </p:nvGrpSpPr>
        <p:grpSpPr bwMode="auto">
          <a:xfrm>
            <a:off x="2549525" y="917575"/>
            <a:ext cx="495300" cy="4783138"/>
            <a:chOff x="1006" y="578"/>
            <a:chExt cx="312" cy="3013"/>
          </a:xfrm>
        </p:grpSpPr>
        <p:sp>
          <p:nvSpPr>
            <p:cNvPr id="29721" name="Rectangle 25">
              <a:extLst>
                <a:ext uri="{FF2B5EF4-FFF2-40B4-BE49-F238E27FC236}">
                  <a16:creationId xmlns:a16="http://schemas.microsoft.com/office/drawing/2014/main" id="{991B3645-E932-0648-9B07-D228510C6AF7}"/>
                </a:ext>
              </a:extLst>
            </p:cNvPr>
            <p:cNvSpPr>
              <a:spLocks noChangeArrowheads="1"/>
            </p:cNvSpPr>
            <p:nvPr/>
          </p:nvSpPr>
          <p:spPr bwMode="auto">
            <a:xfrm>
              <a:off x="1078" y="3354"/>
              <a:ext cx="21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0</a:t>
              </a:r>
            </a:p>
          </p:txBody>
        </p:sp>
        <p:sp>
          <p:nvSpPr>
            <p:cNvPr id="29722" name="Rectangle 26">
              <a:extLst>
                <a:ext uri="{FF2B5EF4-FFF2-40B4-BE49-F238E27FC236}">
                  <a16:creationId xmlns:a16="http://schemas.microsoft.com/office/drawing/2014/main" id="{F5B11BBF-92B6-AC45-82BB-D55EC1B49E19}"/>
                </a:ext>
              </a:extLst>
            </p:cNvPr>
            <p:cNvSpPr>
              <a:spLocks noChangeArrowheads="1"/>
            </p:cNvSpPr>
            <p:nvPr/>
          </p:nvSpPr>
          <p:spPr bwMode="auto">
            <a:xfrm>
              <a:off x="1006" y="2890"/>
              <a:ext cx="312"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10</a:t>
              </a:r>
            </a:p>
          </p:txBody>
        </p:sp>
        <p:sp>
          <p:nvSpPr>
            <p:cNvPr id="29723" name="Rectangle 27">
              <a:extLst>
                <a:ext uri="{FF2B5EF4-FFF2-40B4-BE49-F238E27FC236}">
                  <a16:creationId xmlns:a16="http://schemas.microsoft.com/office/drawing/2014/main" id="{C9474BFF-4E23-4842-9E22-D8881F7E4645}"/>
                </a:ext>
              </a:extLst>
            </p:cNvPr>
            <p:cNvSpPr>
              <a:spLocks noChangeArrowheads="1"/>
            </p:cNvSpPr>
            <p:nvPr/>
          </p:nvSpPr>
          <p:spPr bwMode="auto">
            <a:xfrm>
              <a:off x="1006" y="2426"/>
              <a:ext cx="312"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20</a:t>
              </a:r>
            </a:p>
          </p:txBody>
        </p:sp>
        <p:sp>
          <p:nvSpPr>
            <p:cNvPr id="29724" name="Rectangle 28">
              <a:extLst>
                <a:ext uri="{FF2B5EF4-FFF2-40B4-BE49-F238E27FC236}">
                  <a16:creationId xmlns:a16="http://schemas.microsoft.com/office/drawing/2014/main" id="{93E5BBCA-EC2E-2448-9843-0766F61A88C3}"/>
                </a:ext>
              </a:extLst>
            </p:cNvPr>
            <p:cNvSpPr>
              <a:spLocks noChangeArrowheads="1"/>
            </p:cNvSpPr>
            <p:nvPr/>
          </p:nvSpPr>
          <p:spPr bwMode="auto">
            <a:xfrm>
              <a:off x="1006" y="1962"/>
              <a:ext cx="312"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30</a:t>
              </a:r>
            </a:p>
          </p:txBody>
        </p:sp>
        <p:sp>
          <p:nvSpPr>
            <p:cNvPr id="29725" name="Rectangle 29">
              <a:extLst>
                <a:ext uri="{FF2B5EF4-FFF2-40B4-BE49-F238E27FC236}">
                  <a16:creationId xmlns:a16="http://schemas.microsoft.com/office/drawing/2014/main" id="{9224D219-2B19-5844-B26A-224BABDE9A34}"/>
                </a:ext>
              </a:extLst>
            </p:cNvPr>
            <p:cNvSpPr>
              <a:spLocks noChangeArrowheads="1"/>
            </p:cNvSpPr>
            <p:nvPr/>
          </p:nvSpPr>
          <p:spPr bwMode="auto">
            <a:xfrm>
              <a:off x="1006" y="1506"/>
              <a:ext cx="312"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40</a:t>
              </a:r>
            </a:p>
          </p:txBody>
        </p:sp>
        <p:sp>
          <p:nvSpPr>
            <p:cNvPr id="29726" name="Rectangle 30">
              <a:extLst>
                <a:ext uri="{FF2B5EF4-FFF2-40B4-BE49-F238E27FC236}">
                  <a16:creationId xmlns:a16="http://schemas.microsoft.com/office/drawing/2014/main" id="{DE98CE9F-9631-E04C-AA33-4E18251A0FDD}"/>
                </a:ext>
              </a:extLst>
            </p:cNvPr>
            <p:cNvSpPr>
              <a:spLocks noChangeArrowheads="1"/>
            </p:cNvSpPr>
            <p:nvPr/>
          </p:nvSpPr>
          <p:spPr bwMode="auto">
            <a:xfrm>
              <a:off x="1006" y="1042"/>
              <a:ext cx="312"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50</a:t>
              </a:r>
            </a:p>
          </p:txBody>
        </p:sp>
        <p:sp>
          <p:nvSpPr>
            <p:cNvPr id="29727" name="Rectangle 31">
              <a:extLst>
                <a:ext uri="{FF2B5EF4-FFF2-40B4-BE49-F238E27FC236}">
                  <a16:creationId xmlns:a16="http://schemas.microsoft.com/office/drawing/2014/main" id="{FB98D3FD-96F6-3B41-993F-91595C743D72}"/>
                </a:ext>
              </a:extLst>
            </p:cNvPr>
            <p:cNvSpPr>
              <a:spLocks noChangeArrowheads="1"/>
            </p:cNvSpPr>
            <p:nvPr/>
          </p:nvSpPr>
          <p:spPr bwMode="auto">
            <a:xfrm>
              <a:off x="1006" y="578"/>
              <a:ext cx="312"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63DE8"/>
                  </a:solidFill>
                  <a:latin typeface="Bookman Old Style" panose="02050604050505020204" pitchFamily="18" charset="0"/>
                </a:rPr>
                <a:t>60</a:t>
              </a:r>
            </a:p>
          </p:txBody>
        </p:sp>
      </p:grpSp>
      <p:grpSp>
        <p:nvGrpSpPr>
          <p:cNvPr id="29743" name="Group 47">
            <a:extLst>
              <a:ext uri="{FF2B5EF4-FFF2-40B4-BE49-F238E27FC236}">
                <a16:creationId xmlns:a16="http://schemas.microsoft.com/office/drawing/2014/main" id="{9C5FBA6D-4963-1548-89F5-C6E4781FEB01}"/>
              </a:ext>
            </a:extLst>
          </p:cNvPr>
          <p:cNvGrpSpPr>
            <a:grpSpLocks/>
          </p:cNvGrpSpPr>
          <p:nvPr/>
        </p:nvGrpSpPr>
        <p:grpSpPr bwMode="auto">
          <a:xfrm>
            <a:off x="2984501" y="1100138"/>
            <a:ext cx="80963" cy="4430712"/>
            <a:chOff x="1280" y="693"/>
            <a:chExt cx="51" cy="2791"/>
          </a:xfrm>
        </p:grpSpPr>
        <p:sp>
          <p:nvSpPr>
            <p:cNvPr id="29729" name="Line 33">
              <a:extLst>
                <a:ext uri="{FF2B5EF4-FFF2-40B4-BE49-F238E27FC236}">
                  <a16:creationId xmlns:a16="http://schemas.microsoft.com/office/drawing/2014/main" id="{AE3CC296-9914-094F-8918-DBFE01030071}"/>
                </a:ext>
              </a:extLst>
            </p:cNvPr>
            <p:cNvSpPr>
              <a:spLocks noChangeShapeType="1"/>
            </p:cNvSpPr>
            <p:nvPr/>
          </p:nvSpPr>
          <p:spPr bwMode="auto">
            <a:xfrm flipH="1">
              <a:off x="1280" y="3476"/>
              <a:ext cx="51"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0" name="Line 34">
              <a:extLst>
                <a:ext uri="{FF2B5EF4-FFF2-40B4-BE49-F238E27FC236}">
                  <a16:creationId xmlns:a16="http://schemas.microsoft.com/office/drawing/2014/main" id="{852FBA46-F307-E84D-B77D-B319B82F16B8}"/>
                </a:ext>
              </a:extLst>
            </p:cNvPr>
            <p:cNvSpPr>
              <a:spLocks noChangeShapeType="1"/>
            </p:cNvSpPr>
            <p:nvPr/>
          </p:nvSpPr>
          <p:spPr bwMode="auto">
            <a:xfrm flipH="1">
              <a:off x="1298" y="3244"/>
              <a:ext cx="33"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1" name="Line 35">
              <a:extLst>
                <a:ext uri="{FF2B5EF4-FFF2-40B4-BE49-F238E27FC236}">
                  <a16:creationId xmlns:a16="http://schemas.microsoft.com/office/drawing/2014/main" id="{306D456F-7D9E-8A4A-A92A-FF094313610D}"/>
                </a:ext>
              </a:extLst>
            </p:cNvPr>
            <p:cNvSpPr>
              <a:spLocks noChangeShapeType="1"/>
            </p:cNvSpPr>
            <p:nvPr/>
          </p:nvSpPr>
          <p:spPr bwMode="auto">
            <a:xfrm flipH="1">
              <a:off x="1280" y="3012"/>
              <a:ext cx="51"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2" name="Line 36">
              <a:extLst>
                <a:ext uri="{FF2B5EF4-FFF2-40B4-BE49-F238E27FC236}">
                  <a16:creationId xmlns:a16="http://schemas.microsoft.com/office/drawing/2014/main" id="{BA4CA735-BBC7-BB4A-A736-F25A23AB60C3}"/>
                </a:ext>
              </a:extLst>
            </p:cNvPr>
            <p:cNvSpPr>
              <a:spLocks noChangeShapeType="1"/>
            </p:cNvSpPr>
            <p:nvPr/>
          </p:nvSpPr>
          <p:spPr bwMode="auto">
            <a:xfrm flipH="1">
              <a:off x="1298" y="2780"/>
              <a:ext cx="33"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3" name="Line 37">
              <a:extLst>
                <a:ext uri="{FF2B5EF4-FFF2-40B4-BE49-F238E27FC236}">
                  <a16:creationId xmlns:a16="http://schemas.microsoft.com/office/drawing/2014/main" id="{4D78F015-89FE-CE4F-A0AD-3D6B14213381}"/>
                </a:ext>
              </a:extLst>
            </p:cNvPr>
            <p:cNvSpPr>
              <a:spLocks noChangeShapeType="1"/>
            </p:cNvSpPr>
            <p:nvPr/>
          </p:nvSpPr>
          <p:spPr bwMode="auto">
            <a:xfrm flipH="1">
              <a:off x="1280" y="2548"/>
              <a:ext cx="51"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4" name="Line 38">
              <a:extLst>
                <a:ext uri="{FF2B5EF4-FFF2-40B4-BE49-F238E27FC236}">
                  <a16:creationId xmlns:a16="http://schemas.microsoft.com/office/drawing/2014/main" id="{C4CF9FD7-1004-EF47-A735-59ED00AB0A11}"/>
                </a:ext>
              </a:extLst>
            </p:cNvPr>
            <p:cNvSpPr>
              <a:spLocks noChangeShapeType="1"/>
            </p:cNvSpPr>
            <p:nvPr/>
          </p:nvSpPr>
          <p:spPr bwMode="auto">
            <a:xfrm flipH="1">
              <a:off x="1298" y="2316"/>
              <a:ext cx="33"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5" name="Line 39">
              <a:extLst>
                <a:ext uri="{FF2B5EF4-FFF2-40B4-BE49-F238E27FC236}">
                  <a16:creationId xmlns:a16="http://schemas.microsoft.com/office/drawing/2014/main" id="{5FA18EDE-634E-A840-98DC-C01363868E7B}"/>
                </a:ext>
              </a:extLst>
            </p:cNvPr>
            <p:cNvSpPr>
              <a:spLocks noChangeShapeType="1"/>
            </p:cNvSpPr>
            <p:nvPr/>
          </p:nvSpPr>
          <p:spPr bwMode="auto">
            <a:xfrm flipH="1">
              <a:off x="1280" y="2084"/>
              <a:ext cx="51"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6" name="Line 40">
              <a:extLst>
                <a:ext uri="{FF2B5EF4-FFF2-40B4-BE49-F238E27FC236}">
                  <a16:creationId xmlns:a16="http://schemas.microsoft.com/office/drawing/2014/main" id="{C1D469B9-C472-4240-AA36-614ACB753986}"/>
                </a:ext>
              </a:extLst>
            </p:cNvPr>
            <p:cNvSpPr>
              <a:spLocks noChangeShapeType="1"/>
            </p:cNvSpPr>
            <p:nvPr/>
          </p:nvSpPr>
          <p:spPr bwMode="auto">
            <a:xfrm flipH="1">
              <a:off x="1298" y="1860"/>
              <a:ext cx="33"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7" name="Line 41">
              <a:extLst>
                <a:ext uri="{FF2B5EF4-FFF2-40B4-BE49-F238E27FC236}">
                  <a16:creationId xmlns:a16="http://schemas.microsoft.com/office/drawing/2014/main" id="{BF1A45CC-CEA5-094C-BBD8-933759962BCE}"/>
                </a:ext>
              </a:extLst>
            </p:cNvPr>
            <p:cNvSpPr>
              <a:spLocks noChangeShapeType="1"/>
            </p:cNvSpPr>
            <p:nvPr/>
          </p:nvSpPr>
          <p:spPr bwMode="auto">
            <a:xfrm flipH="1">
              <a:off x="1280" y="1628"/>
              <a:ext cx="51"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8" name="Line 42">
              <a:extLst>
                <a:ext uri="{FF2B5EF4-FFF2-40B4-BE49-F238E27FC236}">
                  <a16:creationId xmlns:a16="http://schemas.microsoft.com/office/drawing/2014/main" id="{E302AC0E-462F-E24D-AFCE-44C93B6B17E5}"/>
                </a:ext>
              </a:extLst>
            </p:cNvPr>
            <p:cNvSpPr>
              <a:spLocks noChangeShapeType="1"/>
            </p:cNvSpPr>
            <p:nvPr/>
          </p:nvSpPr>
          <p:spPr bwMode="auto">
            <a:xfrm flipH="1">
              <a:off x="1298" y="1396"/>
              <a:ext cx="33"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9" name="Line 43">
              <a:extLst>
                <a:ext uri="{FF2B5EF4-FFF2-40B4-BE49-F238E27FC236}">
                  <a16:creationId xmlns:a16="http://schemas.microsoft.com/office/drawing/2014/main" id="{DC9623DE-A7BA-A64B-907C-3645F086EA40}"/>
                </a:ext>
              </a:extLst>
            </p:cNvPr>
            <p:cNvSpPr>
              <a:spLocks noChangeShapeType="1"/>
            </p:cNvSpPr>
            <p:nvPr/>
          </p:nvSpPr>
          <p:spPr bwMode="auto">
            <a:xfrm flipH="1">
              <a:off x="1280" y="1164"/>
              <a:ext cx="51"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0" name="Line 44">
              <a:extLst>
                <a:ext uri="{FF2B5EF4-FFF2-40B4-BE49-F238E27FC236}">
                  <a16:creationId xmlns:a16="http://schemas.microsoft.com/office/drawing/2014/main" id="{A1C89925-7299-DB4C-A776-1DB87E4B03DC}"/>
                </a:ext>
              </a:extLst>
            </p:cNvPr>
            <p:cNvSpPr>
              <a:spLocks noChangeShapeType="1"/>
            </p:cNvSpPr>
            <p:nvPr/>
          </p:nvSpPr>
          <p:spPr bwMode="auto">
            <a:xfrm flipH="1">
              <a:off x="1298" y="932"/>
              <a:ext cx="33"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1" name="Line 45">
              <a:extLst>
                <a:ext uri="{FF2B5EF4-FFF2-40B4-BE49-F238E27FC236}">
                  <a16:creationId xmlns:a16="http://schemas.microsoft.com/office/drawing/2014/main" id="{EF82C18F-F9F5-1D46-966B-A298F0468D7B}"/>
                </a:ext>
              </a:extLst>
            </p:cNvPr>
            <p:cNvSpPr>
              <a:spLocks noChangeShapeType="1"/>
            </p:cNvSpPr>
            <p:nvPr/>
          </p:nvSpPr>
          <p:spPr bwMode="auto">
            <a:xfrm flipH="1">
              <a:off x="1280" y="700"/>
              <a:ext cx="51" cy="0"/>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2" name="Line 46">
              <a:extLst>
                <a:ext uri="{FF2B5EF4-FFF2-40B4-BE49-F238E27FC236}">
                  <a16:creationId xmlns:a16="http://schemas.microsoft.com/office/drawing/2014/main" id="{3136A3C3-5628-3D42-80CC-A52EDB95CDF9}"/>
                </a:ext>
              </a:extLst>
            </p:cNvPr>
            <p:cNvSpPr>
              <a:spLocks noChangeShapeType="1"/>
            </p:cNvSpPr>
            <p:nvPr/>
          </p:nvSpPr>
          <p:spPr bwMode="auto">
            <a:xfrm flipV="1">
              <a:off x="1323" y="693"/>
              <a:ext cx="0" cy="2791"/>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744" name="Rectangle 48">
            <a:extLst>
              <a:ext uri="{FF2B5EF4-FFF2-40B4-BE49-F238E27FC236}">
                <a16:creationId xmlns:a16="http://schemas.microsoft.com/office/drawing/2014/main" id="{D2315662-63F4-A148-A4D4-D33E34B4A38E}"/>
              </a:ext>
            </a:extLst>
          </p:cNvPr>
          <p:cNvSpPr>
            <a:spLocks noChangeArrowheads="1"/>
          </p:cNvSpPr>
          <p:nvPr/>
        </p:nvSpPr>
        <p:spPr bwMode="auto">
          <a:xfrm>
            <a:off x="3059113" y="1111250"/>
            <a:ext cx="5530850" cy="4394200"/>
          </a:xfrm>
          <a:prstGeom prst="rect">
            <a:avLst/>
          </a:prstGeom>
          <a:noFill/>
          <a:ln w="12700">
            <a:solidFill>
              <a:srgbClr val="F2088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5" name="Line 49">
            <a:extLst>
              <a:ext uri="{FF2B5EF4-FFF2-40B4-BE49-F238E27FC236}">
                <a16:creationId xmlns:a16="http://schemas.microsoft.com/office/drawing/2014/main" id="{6655D89B-6282-3D46-8421-FD440B593385}"/>
              </a:ext>
            </a:extLst>
          </p:cNvPr>
          <p:cNvSpPr>
            <a:spLocks noChangeShapeType="1"/>
          </p:cNvSpPr>
          <p:nvPr/>
        </p:nvSpPr>
        <p:spPr bwMode="auto">
          <a:xfrm flipV="1">
            <a:off x="3994150" y="2706688"/>
            <a:ext cx="901700" cy="1217612"/>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6" name="Line 50">
            <a:extLst>
              <a:ext uri="{FF2B5EF4-FFF2-40B4-BE49-F238E27FC236}">
                <a16:creationId xmlns:a16="http://schemas.microsoft.com/office/drawing/2014/main" id="{D867A30F-6A9D-BA41-B5AB-E58AC8B92911}"/>
              </a:ext>
            </a:extLst>
          </p:cNvPr>
          <p:cNvSpPr>
            <a:spLocks noChangeShapeType="1"/>
          </p:cNvSpPr>
          <p:nvPr/>
        </p:nvSpPr>
        <p:spPr bwMode="auto">
          <a:xfrm flipV="1">
            <a:off x="3994150" y="2706688"/>
            <a:ext cx="901700" cy="1217612"/>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7" name="Oval 51">
            <a:extLst>
              <a:ext uri="{FF2B5EF4-FFF2-40B4-BE49-F238E27FC236}">
                <a16:creationId xmlns:a16="http://schemas.microsoft.com/office/drawing/2014/main" id="{3C4B666D-B2C5-BE43-A8B3-4D84C771D4F8}"/>
              </a:ext>
            </a:extLst>
          </p:cNvPr>
          <p:cNvSpPr>
            <a:spLocks noChangeArrowheads="1"/>
          </p:cNvSpPr>
          <p:nvPr/>
        </p:nvSpPr>
        <p:spPr bwMode="auto">
          <a:xfrm>
            <a:off x="3916364" y="3841750"/>
            <a:ext cx="130175" cy="114300"/>
          </a:xfrm>
          <a:prstGeom prst="ellipse">
            <a:avLst/>
          </a:prstGeom>
          <a:solidFill>
            <a:srgbClr val="F20884"/>
          </a:solidFill>
          <a:ln w="12700">
            <a:solidFill>
              <a:srgbClr val="F2088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8" name="Line 52">
            <a:extLst>
              <a:ext uri="{FF2B5EF4-FFF2-40B4-BE49-F238E27FC236}">
                <a16:creationId xmlns:a16="http://schemas.microsoft.com/office/drawing/2014/main" id="{C216D73E-1349-5A43-A291-D7EB9D8156AB}"/>
              </a:ext>
            </a:extLst>
          </p:cNvPr>
          <p:cNvSpPr>
            <a:spLocks noChangeShapeType="1"/>
          </p:cNvSpPr>
          <p:nvPr/>
        </p:nvSpPr>
        <p:spPr bwMode="auto">
          <a:xfrm flipV="1">
            <a:off x="4910139" y="1970088"/>
            <a:ext cx="915987" cy="773112"/>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49" name="Line 53">
            <a:extLst>
              <a:ext uri="{FF2B5EF4-FFF2-40B4-BE49-F238E27FC236}">
                <a16:creationId xmlns:a16="http://schemas.microsoft.com/office/drawing/2014/main" id="{A55866F6-D171-724B-89B9-C6D8F4A4E22F}"/>
              </a:ext>
            </a:extLst>
          </p:cNvPr>
          <p:cNvSpPr>
            <a:spLocks noChangeShapeType="1"/>
          </p:cNvSpPr>
          <p:nvPr/>
        </p:nvSpPr>
        <p:spPr bwMode="auto">
          <a:xfrm flipV="1">
            <a:off x="4910139" y="1970088"/>
            <a:ext cx="915987" cy="773112"/>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0" name="Oval 54">
            <a:extLst>
              <a:ext uri="{FF2B5EF4-FFF2-40B4-BE49-F238E27FC236}">
                <a16:creationId xmlns:a16="http://schemas.microsoft.com/office/drawing/2014/main" id="{4BF64103-FC80-704A-B124-ED0A82B81458}"/>
              </a:ext>
            </a:extLst>
          </p:cNvPr>
          <p:cNvSpPr>
            <a:spLocks noChangeArrowheads="1"/>
          </p:cNvSpPr>
          <p:nvPr/>
        </p:nvSpPr>
        <p:spPr bwMode="auto">
          <a:xfrm>
            <a:off x="4830764" y="2660650"/>
            <a:ext cx="130175" cy="114300"/>
          </a:xfrm>
          <a:prstGeom prst="ellipse">
            <a:avLst/>
          </a:prstGeom>
          <a:solidFill>
            <a:srgbClr val="F20884"/>
          </a:solidFill>
          <a:ln w="12700">
            <a:solidFill>
              <a:srgbClr val="F2088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1" name="Line 55">
            <a:extLst>
              <a:ext uri="{FF2B5EF4-FFF2-40B4-BE49-F238E27FC236}">
                <a16:creationId xmlns:a16="http://schemas.microsoft.com/office/drawing/2014/main" id="{DAF1C1A7-5078-874B-AE3D-57CF073A6F50}"/>
              </a:ext>
            </a:extLst>
          </p:cNvPr>
          <p:cNvSpPr>
            <a:spLocks noChangeShapeType="1"/>
          </p:cNvSpPr>
          <p:nvPr/>
        </p:nvSpPr>
        <p:spPr bwMode="auto">
          <a:xfrm>
            <a:off x="5838825" y="1995488"/>
            <a:ext cx="915988" cy="1458912"/>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2" name="Line 56">
            <a:extLst>
              <a:ext uri="{FF2B5EF4-FFF2-40B4-BE49-F238E27FC236}">
                <a16:creationId xmlns:a16="http://schemas.microsoft.com/office/drawing/2014/main" id="{9A082BAE-557D-6444-846A-3191C1AC6DC1}"/>
              </a:ext>
            </a:extLst>
          </p:cNvPr>
          <p:cNvSpPr>
            <a:spLocks noChangeShapeType="1"/>
          </p:cNvSpPr>
          <p:nvPr/>
        </p:nvSpPr>
        <p:spPr bwMode="auto">
          <a:xfrm>
            <a:off x="5838825" y="1995488"/>
            <a:ext cx="915988" cy="1458912"/>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3" name="Oval 57">
            <a:extLst>
              <a:ext uri="{FF2B5EF4-FFF2-40B4-BE49-F238E27FC236}">
                <a16:creationId xmlns:a16="http://schemas.microsoft.com/office/drawing/2014/main" id="{7EEDCAC5-69E1-234E-9D50-8DBE5020DA13}"/>
              </a:ext>
            </a:extLst>
          </p:cNvPr>
          <p:cNvSpPr>
            <a:spLocks noChangeArrowheads="1"/>
          </p:cNvSpPr>
          <p:nvPr/>
        </p:nvSpPr>
        <p:spPr bwMode="auto">
          <a:xfrm>
            <a:off x="5759451" y="1924050"/>
            <a:ext cx="130175" cy="114300"/>
          </a:xfrm>
          <a:prstGeom prst="ellipse">
            <a:avLst/>
          </a:prstGeom>
          <a:solidFill>
            <a:srgbClr val="F20884"/>
          </a:solidFill>
          <a:ln w="12700">
            <a:solidFill>
              <a:srgbClr val="F2088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4" name="Line 58">
            <a:extLst>
              <a:ext uri="{FF2B5EF4-FFF2-40B4-BE49-F238E27FC236}">
                <a16:creationId xmlns:a16="http://schemas.microsoft.com/office/drawing/2014/main" id="{3DBD3C35-0399-7448-8991-0630D499F0DA}"/>
              </a:ext>
            </a:extLst>
          </p:cNvPr>
          <p:cNvSpPr>
            <a:spLocks noChangeShapeType="1"/>
          </p:cNvSpPr>
          <p:nvPr/>
        </p:nvSpPr>
        <p:spPr bwMode="auto">
          <a:xfrm>
            <a:off x="6767513" y="3468688"/>
            <a:ext cx="901700" cy="1306512"/>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5" name="Line 59">
            <a:extLst>
              <a:ext uri="{FF2B5EF4-FFF2-40B4-BE49-F238E27FC236}">
                <a16:creationId xmlns:a16="http://schemas.microsoft.com/office/drawing/2014/main" id="{1CD2C8F9-BB8C-8042-AFB5-0082E9D1C524}"/>
              </a:ext>
            </a:extLst>
          </p:cNvPr>
          <p:cNvSpPr>
            <a:spLocks noChangeShapeType="1"/>
          </p:cNvSpPr>
          <p:nvPr/>
        </p:nvSpPr>
        <p:spPr bwMode="auto">
          <a:xfrm>
            <a:off x="6767513" y="3468688"/>
            <a:ext cx="901700" cy="1306512"/>
          </a:xfrm>
          <a:prstGeom prst="line">
            <a:avLst/>
          </a:prstGeom>
          <a:noFill/>
          <a:ln w="12700">
            <a:solidFill>
              <a:srgbClr val="F20884"/>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6" name="Oval 60">
            <a:extLst>
              <a:ext uri="{FF2B5EF4-FFF2-40B4-BE49-F238E27FC236}">
                <a16:creationId xmlns:a16="http://schemas.microsoft.com/office/drawing/2014/main" id="{744F45B7-99F3-F348-AAF9-84A50900D118}"/>
              </a:ext>
            </a:extLst>
          </p:cNvPr>
          <p:cNvSpPr>
            <a:spLocks noChangeArrowheads="1"/>
          </p:cNvSpPr>
          <p:nvPr/>
        </p:nvSpPr>
        <p:spPr bwMode="auto">
          <a:xfrm>
            <a:off x="6688139" y="3397250"/>
            <a:ext cx="130175" cy="114300"/>
          </a:xfrm>
          <a:prstGeom prst="ellipse">
            <a:avLst/>
          </a:prstGeom>
          <a:solidFill>
            <a:srgbClr val="F20884"/>
          </a:solidFill>
          <a:ln w="12700">
            <a:solidFill>
              <a:srgbClr val="F2088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7" name="Oval 61">
            <a:extLst>
              <a:ext uri="{FF2B5EF4-FFF2-40B4-BE49-F238E27FC236}">
                <a16:creationId xmlns:a16="http://schemas.microsoft.com/office/drawing/2014/main" id="{3E25C350-2233-4440-901B-39555DBB21CE}"/>
              </a:ext>
            </a:extLst>
          </p:cNvPr>
          <p:cNvSpPr>
            <a:spLocks noChangeArrowheads="1"/>
          </p:cNvSpPr>
          <p:nvPr/>
        </p:nvSpPr>
        <p:spPr bwMode="auto">
          <a:xfrm>
            <a:off x="7602539" y="4718050"/>
            <a:ext cx="130175" cy="114300"/>
          </a:xfrm>
          <a:prstGeom prst="ellipse">
            <a:avLst/>
          </a:prstGeom>
          <a:solidFill>
            <a:srgbClr val="F20884"/>
          </a:solidFill>
          <a:ln w="12700">
            <a:solidFill>
              <a:srgbClr val="F2088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58" name="Rectangle 62">
            <a:extLst>
              <a:ext uri="{FF2B5EF4-FFF2-40B4-BE49-F238E27FC236}">
                <a16:creationId xmlns:a16="http://schemas.microsoft.com/office/drawing/2014/main" id="{EE3251C5-69FD-6D44-BC16-AD6F29280E9F}"/>
              </a:ext>
            </a:extLst>
          </p:cNvPr>
          <p:cNvSpPr>
            <a:spLocks noChangeArrowheads="1"/>
          </p:cNvSpPr>
          <p:nvPr/>
        </p:nvSpPr>
        <p:spPr bwMode="auto">
          <a:xfrm>
            <a:off x="4435476" y="5905501"/>
            <a:ext cx="214312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b="1">
                <a:solidFill>
                  <a:srgbClr val="063DE8"/>
                </a:solidFill>
                <a:latin typeface="Bookman Old Style" panose="02050604050505020204" pitchFamily="18" charset="0"/>
              </a:rPr>
              <a:t>Dilution</a:t>
            </a:r>
          </a:p>
        </p:txBody>
      </p:sp>
      <p:sp>
        <p:nvSpPr>
          <p:cNvPr id="29759" name="Rectangle 63">
            <a:extLst>
              <a:ext uri="{FF2B5EF4-FFF2-40B4-BE49-F238E27FC236}">
                <a16:creationId xmlns:a16="http://schemas.microsoft.com/office/drawing/2014/main" id="{BA7D88FE-0E25-E343-976D-372244C4B5D5}"/>
              </a:ext>
            </a:extLst>
          </p:cNvPr>
          <p:cNvSpPr>
            <a:spLocks noChangeArrowheads="1"/>
          </p:cNvSpPr>
          <p:nvPr/>
        </p:nvSpPr>
        <p:spPr bwMode="auto">
          <a:xfrm rot="16200000">
            <a:off x="-16675" y="2854705"/>
            <a:ext cx="3776676" cy="64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b="1">
                <a:solidFill>
                  <a:srgbClr val="063DE8"/>
                </a:solidFill>
                <a:latin typeface="Bookman Old Style" panose="02050604050505020204" pitchFamily="18" charset="0"/>
              </a:rPr>
              <a:t>Signal to Noise</a:t>
            </a:r>
          </a:p>
        </p:txBody>
      </p:sp>
      <p:sp>
        <p:nvSpPr>
          <p:cNvPr id="29760" name="Rectangle 64">
            <a:extLst>
              <a:ext uri="{FF2B5EF4-FFF2-40B4-BE49-F238E27FC236}">
                <a16:creationId xmlns:a16="http://schemas.microsoft.com/office/drawing/2014/main" id="{3A89772A-7E11-E343-A14C-F94AB2CF760E}"/>
              </a:ext>
            </a:extLst>
          </p:cNvPr>
          <p:cNvSpPr>
            <a:spLocks noChangeArrowheads="1"/>
          </p:cNvSpPr>
          <p:nvPr/>
        </p:nvSpPr>
        <p:spPr bwMode="auto">
          <a:xfrm>
            <a:off x="5249864" y="1450975"/>
            <a:ext cx="13684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a:solidFill>
                  <a:srgbClr val="F20884"/>
                </a:solidFill>
                <a:latin typeface="Bookman Old Style" panose="02050604050505020204" pitchFamily="18" charset="0"/>
              </a:rPr>
              <a:t>TITER</a:t>
            </a:r>
          </a:p>
        </p:txBody>
      </p:sp>
    </p:spTree>
    <p:extLst>
      <p:ext uri="{BB962C8B-B14F-4D97-AF65-F5344CB8AC3E}">
        <p14:creationId xmlns:p14="http://schemas.microsoft.com/office/powerpoint/2010/main" val="79087465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55" name="Group 311">
            <a:extLst>
              <a:ext uri="{FF2B5EF4-FFF2-40B4-BE49-F238E27FC236}">
                <a16:creationId xmlns:a16="http://schemas.microsoft.com/office/drawing/2014/main" id="{EB0D2526-2367-F34D-A016-C240A9AFD4FB}"/>
              </a:ext>
            </a:extLst>
          </p:cNvPr>
          <p:cNvGrpSpPr>
            <a:grpSpLocks/>
          </p:cNvGrpSpPr>
          <p:nvPr/>
        </p:nvGrpSpPr>
        <p:grpSpPr bwMode="auto">
          <a:xfrm>
            <a:off x="992189" y="2428876"/>
            <a:ext cx="9999663" cy="2684463"/>
            <a:chOff x="25" y="1530"/>
            <a:chExt cx="6299" cy="1691"/>
          </a:xfrm>
        </p:grpSpPr>
        <p:sp>
          <p:nvSpPr>
            <p:cNvPr id="31746" name="Rectangle 2">
              <a:extLst>
                <a:ext uri="{FF2B5EF4-FFF2-40B4-BE49-F238E27FC236}">
                  <a16:creationId xmlns:a16="http://schemas.microsoft.com/office/drawing/2014/main" id="{FD1098DC-530A-FC43-B13A-944A492B5E3C}"/>
                </a:ext>
              </a:extLst>
            </p:cNvPr>
            <p:cNvSpPr>
              <a:spLocks noChangeArrowheads="1"/>
            </p:cNvSpPr>
            <p:nvPr/>
          </p:nvSpPr>
          <p:spPr bwMode="auto">
            <a:xfrm>
              <a:off x="2060"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747" name="Rectangle 3">
              <a:extLst>
                <a:ext uri="{FF2B5EF4-FFF2-40B4-BE49-F238E27FC236}">
                  <a16:creationId xmlns:a16="http://schemas.microsoft.com/office/drawing/2014/main" id="{4C40745D-3E21-6446-999C-79CD0F7519BA}"/>
                </a:ext>
              </a:extLst>
            </p:cNvPr>
            <p:cNvSpPr>
              <a:spLocks noChangeArrowheads="1"/>
            </p:cNvSpPr>
            <p:nvPr/>
          </p:nvSpPr>
          <p:spPr bwMode="auto">
            <a:xfrm>
              <a:off x="2134" y="2900"/>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4</a:t>
              </a:r>
            </a:p>
          </p:txBody>
        </p:sp>
        <p:sp>
          <p:nvSpPr>
            <p:cNvPr id="31748" name="Rectangle 4">
              <a:extLst>
                <a:ext uri="{FF2B5EF4-FFF2-40B4-BE49-F238E27FC236}">
                  <a16:creationId xmlns:a16="http://schemas.microsoft.com/office/drawing/2014/main" id="{A9BAA3E9-2057-0D40-AD6E-2806562AAF30}"/>
                </a:ext>
              </a:extLst>
            </p:cNvPr>
            <p:cNvSpPr>
              <a:spLocks noChangeArrowheads="1"/>
            </p:cNvSpPr>
            <p:nvPr/>
          </p:nvSpPr>
          <p:spPr bwMode="auto">
            <a:xfrm>
              <a:off x="2060"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749" name="Rectangle 5">
              <a:extLst>
                <a:ext uri="{FF2B5EF4-FFF2-40B4-BE49-F238E27FC236}">
                  <a16:creationId xmlns:a16="http://schemas.microsoft.com/office/drawing/2014/main" id="{BD5FF49F-230A-144E-B417-4380C7F45904}"/>
                </a:ext>
              </a:extLst>
            </p:cNvPr>
            <p:cNvSpPr>
              <a:spLocks noChangeArrowheads="1"/>
            </p:cNvSpPr>
            <p:nvPr/>
          </p:nvSpPr>
          <p:spPr bwMode="auto">
            <a:xfrm>
              <a:off x="2134" y="2896"/>
              <a:ext cx="137"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500">
                  <a:solidFill>
                    <a:srgbClr val="000000"/>
                  </a:solidFill>
                  <a:latin typeface="Arial" panose="020B0604020202020204" pitchFamily="34" charset="0"/>
                </a:rPr>
                <a:t>4</a:t>
              </a:r>
            </a:p>
          </p:txBody>
        </p:sp>
        <p:sp>
          <p:nvSpPr>
            <p:cNvPr id="31750" name="Line 6">
              <a:extLst>
                <a:ext uri="{FF2B5EF4-FFF2-40B4-BE49-F238E27FC236}">
                  <a16:creationId xmlns:a16="http://schemas.microsoft.com/office/drawing/2014/main" id="{EABB09FB-016D-9E4D-A2DC-20AEDA9AF56D}"/>
                </a:ext>
              </a:extLst>
            </p:cNvPr>
            <p:cNvSpPr>
              <a:spLocks noChangeShapeType="1"/>
            </p:cNvSpPr>
            <p:nvPr/>
          </p:nvSpPr>
          <p:spPr bwMode="auto">
            <a:xfrm>
              <a:off x="2436" y="2913"/>
              <a:ext cx="178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1" name="Line 7">
              <a:extLst>
                <a:ext uri="{FF2B5EF4-FFF2-40B4-BE49-F238E27FC236}">
                  <a16:creationId xmlns:a16="http://schemas.microsoft.com/office/drawing/2014/main" id="{5856D729-0454-3048-99B3-EF8836A34770}"/>
                </a:ext>
              </a:extLst>
            </p:cNvPr>
            <p:cNvSpPr>
              <a:spLocks noChangeShapeType="1"/>
            </p:cNvSpPr>
            <p:nvPr/>
          </p:nvSpPr>
          <p:spPr bwMode="auto">
            <a:xfrm flipV="1">
              <a:off x="256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2" name="Line 8">
              <a:extLst>
                <a:ext uri="{FF2B5EF4-FFF2-40B4-BE49-F238E27FC236}">
                  <a16:creationId xmlns:a16="http://schemas.microsoft.com/office/drawing/2014/main" id="{C138ACC9-5034-E044-8DA6-7ED489D66007}"/>
                </a:ext>
              </a:extLst>
            </p:cNvPr>
            <p:cNvSpPr>
              <a:spLocks noChangeShapeType="1"/>
            </p:cNvSpPr>
            <p:nvPr/>
          </p:nvSpPr>
          <p:spPr bwMode="auto">
            <a:xfrm flipV="1">
              <a:off x="264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3" name="Line 9">
              <a:extLst>
                <a:ext uri="{FF2B5EF4-FFF2-40B4-BE49-F238E27FC236}">
                  <a16:creationId xmlns:a16="http://schemas.microsoft.com/office/drawing/2014/main" id="{ECC4B7D1-1988-9847-A1D8-710A189494DC}"/>
                </a:ext>
              </a:extLst>
            </p:cNvPr>
            <p:cNvSpPr>
              <a:spLocks noChangeShapeType="1"/>
            </p:cNvSpPr>
            <p:nvPr/>
          </p:nvSpPr>
          <p:spPr bwMode="auto">
            <a:xfrm flipV="1">
              <a:off x="270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4" name="Line 10">
              <a:extLst>
                <a:ext uri="{FF2B5EF4-FFF2-40B4-BE49-F238E27FC236}">
                  <a16:creationId xmlns:a16="http://schemas.microsoft.com/office/drawing/2014/main" id="{2BF5C3F4-3D5C-A040-9FE9-45E1FF7805D4}"/>
                </a:ext>
              </a:extLst>
            </p:cNvPr>
            <p:cNvSpPr>
              <a:spLocks noChangeShapeType="1"/>
            </p:cNvSpPr>
            <p:nvPr/>
          </p:nvSpPr>
          <p:spPr bwMode="auto">
            <a:xfrm flipV="1">
              <a:off x="274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5" name="Line 11">
              <a:extLst>
                <a:ext uri="{FF2B5EF4-FFF2-40B4-BE49-F238E27FC236}">
                  <a16:creationId xmlns:a16="http://schemas.microsoft.com/office/drawing/2014/main" id="{7295EF63-901D-1447-AEBF-B36AEE11A753}"/>
                </a:ext>
              </a:extLst>
            </p:cNvPr>
            <p:cNvSpPr>
              <a:spLocks noChangeShapeType="1"/>
            </p:cNvSpPr>
            <p:nvPr/>
          </p:nvSpPr>
          <p:spPr bwMode="auto">
            <a:xfrm flipV="1">
              <a:off x="278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6" name="Line 12">
              <a:extLst>
                <a:ext uri="{FF2B5EF4-FFF2-40B4-BE49-F238E27FC236}">
                  <a16:creationId xmlns:a16="http://schemas.microsoft.com/office/drawing/2014/main" id="{E88A8C21-BD1E-E641-9BA1-890273EF1779}"/>
                </a:ext>
              </a:extLst>
            </p:cNvPr>
            <p:cNvSpPr>
              <a:spLocks noChangeShapeType="1"/>
            </p:cNvSpPr>
            <p:nvPr/>
          </p:nvSpPr>
          <p:spPr bwMode="auto">
            <a:xfrm flipV="1">
              <a:off x="281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7" name="Line 13">
              <a:extLst>
                <a:ext uri="{FF2B5EF4-FFF2-40B4-BE49-F238E27FC236}">
                  <a16:creationId xmlns:a16="http://schemas.microsoft.com/office/drawing/2014/main" id="{0B760434-0D94-FD4F-966A-61B857248A30}"/>
                </a:ext>
              </a:extLst>
            </p:cNvPr>
            <p:cNvSpPr>
              <a:spLocks noChangeShapeType="1"/>
            </p:cNvSpPr>
            <p:nvPr/>
          </p:nvSpPr>
          <p:spPr bwMode="auto">
            <a:xfrm flipV="1">
              <a:off x="283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8" name="Line 14">
              <a:extLst>
                <a:ext uri="{FF2B5EF4-FFF2-40B4-BE49-F238E27FC236}">
                  <a16:creationId xmlns:a16="http://schemas.microsoft.com/office/drawing/2014/main" id="{3500EE8F-B09D-AC4A-9BCE-B02C4EDDF442}"/>
                </a:ext>
              </a:extLst>
            </p:cNvPr>
            <p:cNvSpPr>
              <a:spLocks noChangeShapeType="1"/>
            </p:cNvSpPr>
            <p:nvPr/>
          </p:nvSpPr>
          <p:spPr bwMode="auto">
            <a:xfrm flipV="1">
              <a:off x="285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9" name="Line 15">
              <a:extLst>
                <a:ext uri="{FF2B5EF4-FFF2-40B4-BE49-F238E27FC236}">
                  <a16:creationId xmlns:a16="http://schemas.microsoft.com/office/drawing/2014/main" id="{57F145AA-8169-2242-86CE-CDDB08ACFA14}"/>
                </a:ext>
              </a:extLst>
            </p:cNvPr>
            <p:cNvSpPr>
              <a:spLocks noChangeShapeType="1"/>
            </p:cNvSpPr>
            <p:nvPr/>
          </p:nvSpPr>
          <p:spPr bwMode="auto">
            <a:xfrm flipV="1">
              <a:off x="287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0" name="Line 16">
              <a:extLst>
                <a:ext uri="{FF2B5EF4-FFF2-40B4-BE49-F238E27FC236}">
                  <a16:creationId xmlns:a16="http://schemas.microsoft.com/office/drawing/2014/main" id="{2D10BD70-2FE7-7F40-9030-A430BCA1EDA2}"/>
                </a:ext>
              </a:extLst>
            </p:cNvPr>
            <p:cNvSpPr>
              <a:spLocks noChangeShapeType="1"/>
            </p:cNvSpPr>
            <p:nvPr/>
          </p:nvSpPr>
          <p:spPr bwMode="auto">
            <a:xfrm flipV="1">
              <a:off x="2878"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1" name="Rectangle 17">
              <a:extLst>
                <a:ext uri="{FF2B5EF4-FFF2-40B4-BE49-F238E27FC236}">
                  <a16:creationId xmlns:a16="http://schemas.microsoft.com/office/drawing/2014/main" id="{335C6C92-5F7C-794E-AE44-73049A49846E}"/>
                </a:ext>
              </a:extLst>
            </p:cNvPr>
            <p:cNvSpPr>
              <a:spLocks noChangeArrowheads="1"/>
            </p:cNvSpPr>
            <p:nvPr/>
          </p:nvSpPr>
          <p:spPr bwMode="auto">
            <a:xfrm>
              <a:off x="2723"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762" name="Rectangle 18">
              <a:extLst>
                <a:ext uri="{FF2B5EF4-FFF2-40B4-BE49-F238E27FC236}">
                  <a16:creationId xmlns:a16="http://schemas.microsoft.com/office/drawing/2014/main" id="{3FC58D0C-5EDE-784D-8FE4-3B32F5EB25DD}"/>
                </a:ext>
              </a:extLst>
            </p:cNvPr>
            <p:cNvSpPr>
              <a:spLocks noChangeArrowheads="1"/>
            </p:cNvSpPr>
            <p:nvPr/>
          </p:nvSpPr>
          <p:spPr bwMode="auto">
            <a:xfrm>
              <a:off x="2797"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1</a:t>
              </a:r>
            </a:p>
          </p:txBody>
        </p:sp>
        <p:sp>
          <p:nvSpPr>
            <p:cNvPr id="31763" name="Line 19">
              <a:extLst>
                <a:ext uri="{FF2B5EF4-FFF2-40B4-BE49-F238E27FC236}">
                  <a16:creationId xmlns:a16="http://schemas.microsoft.com/office/drawing/2014/main" id="{BEA55F1D-C4E6-D64F-9897-C0B36386911A}"/>
                </a:ext>
              </a:extLst>
            </p:cNvPr>
            <p:cNvSpPr>
              <a:spLocks noChangeShapeType="1"/>
            </p:cNvSpPr>
            <p:nvPr/>
          </p:nvSpPr>
          <p:spPr bwMode="auto">
            <a:xfrm flipV="1">
              <a:off x="301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4" name="Line 20">
              <a:extLst>
                <a:ext uri="{FF2B5EF4-FFF2-40B4-BE49-F238E27FC236}">
                  <a16:creationId xmlns:a16="http://schemas.microsoft.com/office/drawing/2014/main" id="{5936FC65-EDE6-E04D-A937-3BF92D493083}"/>
                </a:ext>
              </a:extLst>
            </p:cNvPr>
            <p:cNvSpPr>
              <a:spLocks noChangeShapeType="1"/>
            </p:cNvSpPr>
            <p:nvPr/>
          </p:nvSpPr>
          <p:spPr bwMode="auto">
            <a:xfrm flipV="1">
              <a:off x="309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5" name="Line 21">
              <a:extLst>
                <a:ext uri="{FF2B5EF4-FFF2-40B4-BE49-F238E27FC236}">
                  <a16:creationId xmlns:a16="http://schemas.microsoft.com/office/drawing/2014/main" id="{E23302A3-678E-4D43-A462-EE0559CFDD0F}"/>
                </a:ext>
              </a:extLst>
            </p:cNvPr>
            <p:cNvSpPr>
              <a:spLocks noChangeShapeType="1"/>
            </p:cNvSpPr>
            <p:nvPr/>
          </p:nvSpPr>
          <p:spPr bwMode="auto">
            <a:xfrm flipV="1">
              <a:off x="315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6" name="Line 22">
              <a:extLst>
                <a:ext uri="{FF2B5EF4-FFF2-40B4-BE49-F238E27FC236}">
                  <a16:creationId xmlns:a16="http://schemas.microsoft.com/office/drawing/2014/main" id="{C2FCF4A5-235B-434B-ADBA-F94EE5F69F5A}"/>
                </a:ext>
              </a:extLst>
            </p:cNvPr>
            <p:cNvSpPr>
              <a:spLocks noChangeShapeType="1"/>
            </p:cNvSpPr>
            <p:nvPr/>
          </p:nvSpPr>
          <p:spPr bwMode="auto">
            <a:xfrm flipV="1">
              <a:off x="319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7" name="Line 23">
              <a:extLst>
                <a:ext uri="{FF2B5EF4-FFF2-40B4-BE49-F238E27FC236}">
                  <a16:creationId xmlns:a16="http://schemas.microsoft.com/office/drawing/2014/main" id="{A79BE8B8-BE04-964C-B0B3-166EB158FB43}"/>
                </a:ext>
              </a:extLst>
            </p:cNvPr>
            <p:cNvSpPr>
              <a:spLocks noChangeShapeType="1"/>
            </p:cNvSpPr>
            <p:nvPr/>
          </p:nvSpPr>
          <p:spPr bwMode="auto">
            <a:xfrm flipV="1">
              <a:off x="323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8" name="Line 24">
              <a:extLst>
                <a:ext uri="{FF2B5EF4-FFF2-40B4-BE49-F238E27FC236}">
                  <a16:creationId xmlns:a16="http://schemas.microsoft.com/office/drawing/2014/main" id="{A2A8DF60-6407-D04C-B767-330AF1B9C704}"/>
                </a:ext>
              </a:extLst>
            </p:cNvPr>
            <p:cNvSpPr>
              <a:spLocks noChangeShapeType="1"/>
            </p:cNvSpPr>
            <p:nvPr/>
          </p:nvSpPr>
          <p:spPr bwMode="auto">
            <a:xfrm flipV="1">
              <a:off x="326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69" name="Line 25">
              <a:extLst>
                <a:ext uri="{FF2B5EF4-FFF2-40B4-BE49-F238E27FC236}">
                  <a16:creationId xmlns:a16="http://schemas.microsoft.com/office/drawing/2014/main" id="{7EE9D216-CE0E-BC42-88AA-A00B93F6EA61}"/>
                </a:ext>
              </a:extLst>
            </p:cNvPr>
            <p:cNvSpPr>
              <a:spLocks noChangeShapeType="1"/>
            </p:cNvSpPr>
            <p:nvPr/>
          </p:nvSpPr>
          <p:spPr bwMode="auto">
            <a:xfrm flipV="1">
              <a:off x="328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0" name="Line 26">
              <a:extLst>
                <a:ext uri="{FF2B5EF4-FFF2-40B4-BE49-F238E27FC236}">
                  <a16:creationId xmlns:a16="http://schemas.microsoft.com/office/drawing/2014/main" id="{8B72F3C8-A840-5E41-8601-E27EA4CA3598}"/>
                </a:ext>
              </a:extLst>
            </p:cNvPr>
            <p:cNvSpPr>
              <a:spLocks noChangeShapeType="1"/>
            </p:cNvSpPr>
            <p:nvPr/>
          </p:nvSpPr>
          <p:spPr bwMode="auto">
            <a:xfrm flipV="1">
              <a:off x="330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1" name="Line 27">
              <a:extLst>
                <a:ext uri="{FF2B5EF4-FFF2-40B4-BE49-F238E27FC236}">
                  <a16:creationId xmlns:a16="http://schemas.microsoft.com/office/drawing/2014/main" id="{EB36EB02-15E4-6D4B-9D83-B61FA4BA7B0A}"/>
                </a:ext>
              </a:extLst>
            </p:cNvPr>
            <p:cNvSpPr>
              <a:spLocks noChangeShapeType="1"/>
            </p:cNvSpPr>
            <p:nvPr/>
          </p:nvSpPr>
          <p:spPr bwMode="auto">
            <a:xfrm flipV="1">
              <a:off x="333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2" name="Line 28">
              <a:extLst>
                <a:ext uri="{FF2B5EF4-FFF2-40B4-BE49-F238E27FC236}">
                  <a16:creationId xmlns:a16="http://schemas.microsoft.com/office/drawing/2014/main" id="{D7400240-77C0-4E4B-AF72-0D5018B6270F}"/>
                </a:ext>
              </a:extLst>
            </p:cNvPr>
            <p:cNvSpPr>
              <a:spLocks noChangeShapeType="1"/>
            </p:cNvSpPr>
            <p:nvPr/>
          </p:nvSpPr>
          <p:spPr bwMode="auto">
            <a:xfrm flipV="1">
              <a:off x="3330"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3" name="Rectangle 29">
              <a:extLst>
                <a:ext uri="{FF2B5EF4-FFF2-40B4-BE49-F238E27FC236}">
                  <a16:creationId xmlns:a16="http://schemas.microsoft.com/office/drawing/2014/main" id="{3FA06AAE-3C2E-FF4A-9052-0656D034A298}"/>
                </a:ext>
              </a:extLst>
            </p:cNvPr>
            <p:cNvSpPr>
              <a:spLocks noChangeArrowheads="1"/>
            </p:cNvSpPr>
            <p:nvPr/>
          </p:nvSpPr>
          <p:spPr bwMode="auto">
            <a:xfrm>
              <a:off x="3177"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774" name="Rectangle 30">
              <a:extLst>
                <a:ext uri="{FF2B5EF4-FFF2-40B4-BE49-F238E27FC236}">
                  <a16:creationId xmlns:a16="http://schemas.microsoft.com/office/drawing/2014/main" id="{157C6798-DF9D-5B42-80F5-EA87F4BEB353}"/>
                </a:ext>
              </a:extLst>
            </p:cNvPr>
            <p:cNvSpPr>
              <a:spLocks noChangeArrowheads="1"/>
            </p:cNvSpPr>
            <p:nvPr/>
          </p:nvSpPr>
          <p:spPr bwMode="auto">
            <a:xfrm>
              <a:off x="3246"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2</a:t>
              </a:r>
            </a:p>
          </p:txBody>
        </p:sp>
        <p:sp>
          <p:nvSpPr>
            <p:cNvPr id="31775" name="Line 31">
              <a:extLst>
                <a:ext uri="{FF2B5EF4-FFF2-40B4-BE49-F238E27FC236}">
                  <a16:creationId xmlns:a16="http://schemas.microsoft.com/office/drawing/2014/main" id="{97AC743F-39F2-AB4D-81DC-EF0AB95FCC6F}"/>
                </a:ext>
              </a:extLst>
            </p:cNvPr>
            <p:cNvSpPr>
              <a:spLocks noChangeShapeType="1"/>
            </p:cNvSpPr>
            <p:nvPr/>
          </p:nvSpPr>
          <p:spPr bwMode="auto">
            <a:xfrm flipV="1">
              <a:off x="346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6" name="Line 32">
              <a:extLst>
                <a:ext uri="{FF2B5EF4-FFF2-40B4-BE49-F238E27FC236}">
                  <a16:creationId xmlns:a16="http://schemas.microsoft.com/office/drawing/2014/main" id="{E24F6E2D-53C4-D44E-A81F-C6F3D9F3E451}"/>
                </a:ext>
              </a:extLst>
            </p:cNvPr>
            <p:cNvSpPr>
              <a:spLocks noChangeShapeType="1"/>
            </p:cNvSpPr>
            <p:nvPr/>
          </p:nvSpPr>
          <p:spPr bwMode="auto">
            <a:xfrm flipV="1">
              <a:off x="354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7" name="Line 33">
              <a:extLst>
                <a:ext uri="{FF2B5EF4-FFF2-40B4-BE49-F238E27FC236}">
                  <a16:creationId xmlns:a16="http://schemas.microsoft.com/office/drawing/2014/main" id="{42AAB770-DB87-8842-957F-929FECE3F394}"/>
                </a:ext>
              </a:extLst>
            </p:cNvPr>
            <p:cNvSpPr>
              <a:spLocks noChangeShapeType="1"/>
            </p:cNvSpPr>
            <p:nvPr/>
          </p:nvSpPr>
          <p:spPr bwMode="auto">
            <a:xfrm flipV="1">
              <a:off x="360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8" name="Line 34">
              <a:extLst>
                <a:ext uri="{FF2B5EF4-FFF2-40B4-BE49-F238E27FC236}">
                  <a16:creationId xmlns:a16="http://schemas.microsoft.com/office/drawing/2014/main" id="{41CA84AD-BAE4-5C40-AF97-EBE0095824BE}"/>
                </a:ext>
              </a:extLst>
            </p:cNvPr>
            <p:cNvSpPr>
              <a:spLocks noChangeShapeType="1"/>
            </p:cNvSpPr>
            <p:nvPr/>
          </p:nvSpPr>
          <p:spPr bwMode="auto">
            <a:xfrm flipV="1">
              <a:off x="364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79" name="Line 35">
              <a:extLst>
                <a:ext uri="{FF2B5EF4-FFF2-40B4-BE49-F238E27FC236}">
                  <a16:creationId xmlns:a16="http://schemas.microsoft.com/office/drawing/2014/main" id="{1C59B146-BF1B-2247-B033-4272838BD650}"/>
                </a:ext>
              </a:extLst>
            </p:cNvPr>
            <p:cNvSpPr>
              <a:spLocks noChangeShapeType="1"/>
            </p:cNvSpPr>
            <p:nvPr/>
          </p:nvSpPr>
          <p:spPr bwMode="auto">
            <a:xfrm flipV="1">
              <a:off x="368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0" name="Line 36">
              <a:extLst>
                <a:ext uri="{FF2B5EF4-FFF2-40B4-BE49-F238E27FC236}">
                  <a16:creationId xmlns:a16="http://schemas.microsoft.com/office/drawing/2014/main" id="{70E2D951-96A9-B246-8631-1E8A3560DE44}"/>
                </a:ext>
              </a:extLst>
            </p:cNvPr>
            <p:cNvSpPr>
              <a:spLocks noChangeShapeType="1"/>
            </p:cNvSpPr>
            <p:nvPr/>
          </p:nvSpPr>
          <p:spPr bwMode="auto">
            <a:xfrm flipV="1">
              <a:off x="371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1" name="Line 37">
              <a:extLst>
                <a:ext uri="{FF2B5EF4-FFF2-40B4-BE49-F238E27FC236}">
                  <a16:creationId xmlns:a16="http://schemas.microsoft.com/office/drawing/2014/main" id="{986ABE5F-BB1A-4349-9163-C03F8551720A}"/>
                </a:ext>
              </a:extLst>
            </p:cNvPr>
            <p:cNvSpPr>
              <a:spLocks noChangeShapeType="1"/>
            </p:cNvSpPr>
            <p:nvPr/>
          </p:nvSpPr>
          <p:spPr bwMode="auto">
            <a:xfrm flipV="1">
              <a:off x="373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2" name="Line 38">
              <a:extLst>
                <a:ext uri="{FF2B5EF4-FFF2-40B4-BE49-F238E27FC236}">
                  <a16:creationId xmlns:a16="http://schemas.microsoft.com/office/drawing/2014/main" id="{734AE135-FD7E-8042-ACE4-910C6A16D510}"/>
                </a:ext>
              </a:extLst>
            </p:cNvPr>
            <p:cNvSpPr>
              <a:spLocks noChangeShapeType="1"/>
            </p:cNvSpPr>
            <p:nvPr/>
          </p:nvSpPr>
          <p:spPr bwMode="auto">
            <a:xfrm flipV="1">
              <a:off x="376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3" name="Line 39">
              <a:extLst>
                <a:ext uri="{FF2B5EF4-FFF2-40B4-BE49-F238E27FC236}">
                  <a16:creationId xmlns:a16="http://schemas.microsoft.com/office/drawing/2014/main" id="{3F176097-43BC-8D44-82C2-129138628BFE}"/>
                </a:ext>
              </a:extLst>
            </p:cNvPr>
            <p:cNvSpPr>
              <a:spLocks noChangeShapeType="1"/>
            </p:cNvSpPr>
            <p:nvPr/>
          </p:nvSpPr>
          <p:spPr bwMode="auto">
            <a:xfrm flipV="1">
              <a:off x="378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4" name="Line 40">
              <a:extLst>
                <a:ext uri="{FF2B5EF4-FFF2-40B4-BE49-F238E27FC236}">
                  <a16:creationId xmlns:a16="http://schemas.microsoft.com/office/drawing/2014/main" id="{9B927F14-E0CE-344B-83D2-4DFC1C8E14DC}"/>
                </a:ext>
              </a:extLst>
            </p:cNvPr>
            <p:cNvSpPr>
              <a:spLocks noChangeShapeType="1"/>
            </p:cNvSpPr>
            <p:nvPr/>
          </p:nvSpPr>
          <p:spPr bwMode="auto">
            <a:xfrm flipV="1">
              <a:off x="3782"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5" name="Rectangle 41">
              <a:extLst>
                <a:ext uri="{FF2B5EF4-FFF2-40B4-BE49-F238E27FC236}">
                  <a16:creationId xmlns:a16="http://schemas.microsoft.com/office/drawing/2014/main" id="{65073F70-CB51-EB46-A5BB-DF738568C314}"/>
                </a:ext>
              </a:extLst>
            </p:cNvPr>
            <p:cNvSpPr>
              <a:spLocks noChangeArrowheads="1"/>
            </p:cNvSpPr>
            <p:nvPr/>
          </p:nvSpPr>
          <p:spPr bwMode="auto">
            <a:xfrm>
              <a:off x="3626"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786" name="Rectangle 42">
              <a:extLst>
                <a:ext uri="{FF2B5EF4-FFF2-40B4-BE49-F238E27FC236}">
                  <a16:creationId xmlns:a16="http://schemas.microsoft.com/office/drawing/2014/main" id="{B4CCAAA8-E6FB-1349-80EF-2EE7DB098B41}"/>
                </a:ext>
              </a:extLst>
            </p:cNvPr>
            <p:cNvSpPr>
              <a:spLocks noChangeArrowheads="1"/>
            </p:cNvSpPr>
            <p:nvPr/>
          </p:nvSpPr>
          <p:spPr bwMode="auto">
            <a:xfrm>
              <a:off x="3697"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3</a:t>
              </a:r>
            </a:p>
          </p:txBody>
        </p:sp>
        <p:sp>
          <p:nvSpPr>
            <p:cNvPr id="31787" name="Line 43">
              <a:extLst>
                <a:ext uri="{FF2B5EF4-FFF2-40B4-BE49-F238E27FC236}">
                  <a16:creationId xmlns:a16="http://schemas.microsoft.com/office/drawing/2014/main" id="{D5D3DBB5-AB8F-D447-AD04-918BFD703460}"/>
                </a:ext>
              </a:extLst>
            </p:cNvPr>
            <p:cNvSpPr>
              <a:spLocks noChangeShapeType="1"/>
            </p:cNvSpPr>
            <p:nvPr/>
          </p:nvSpPr>
          <p:spPr bwMode="auto">
            <a:xfrm flipV="1">
              <a:off x="391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8" name="Line 44">
              <a:extLst>
                <a:ext uri="{FF2B5EF4-FFF2-40B4-BE49-F238E27FC236}">
                  <a16:creationId xmlns:a16="http://schemas.microsoft.com/office/drawing/2014/main" id="{A1E50DDD-B16A-7948-8851-4E035F429834}"/>
                </a:ext>
              </a:extLst>
            </p:cNvPr>
            <p:cNvSpPr>
              <a:spLocks noChangeShapeType="1"/>
            </p:cNvSpPr>
            <p:nvPr/>
          </p:nvSpPr>
          <p:spPr bwMode="auto">
            <a:xfrm flipV="1">
              <a:off x="399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89" name="Line 45">
              <a:extLst>
                <a:ext uri="{FF2B5EF4-FFF2-40B4-BE49-F238E27FC236}">
                  <a16:creationId xmlns:a16="http://schemas.microsoft.com/office/drawing/2014/main" id="{61D67DEF-E690-874F-898D-E0781830F449}"/>
                </a:ext>
              </a:extLst>
            </p:cNvPr>
            <p:cNvSpPr>
              <a:spLocks noChangeShapeType="1"/>
            </p:cNvSpPr>
            <p:nvPr/>
          </p:nvSpPr>
          <p:spPr bwMode="auto">
            <a:xfrm flipV="1">
              <a:off x="405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0" name="Line 46">
              <a:extLst>
                <a:ext uri="{FF2B5EF4-FFF2-40B4-BE49-F238E27FC236}">
                  <a16:creationId xmlns:a16="http://schemas.microsoft.com/office/drawing/2014/main" id="{1EB6D813-5D54-184E-A77B-91A33C5C84F1}"/>
                </a:ext>
              </a:extLst>
            </p:cNvPr>
            <p:cNvSpPr>
              <a:spLocks noChangeShapeType="1"/>
            </p:cNvSpPr>
            <p:nvPr/>
          </p:nvSpPr>
          <p:spPr bwMode="auto">
            <a:xfrm flipV="1">
              <a:off x="409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1" name="Line 47">
              <a:extLst>
                <a:ext uri="{FF2B5EF4-FFF2-40B4-BE49-F238E27FC236}">
                  <a16:creationId xmlns:a16="http://schemas.microsoft.com/office/drawing/2014/main" id="{D9C2FB83-150C-244E-8DA6-80BC40060AB6}"/>
                </a:ext>
              </a:extLst>
            </p:cNvPr>
            <p:cNvSpPr>
              <a:spLocks noChangeShapeType="1"/>
            </p:cNvSpPr>
            <p:nvPr/>
          </p:nvSpPr>
          <p:spPr bwMode="auto">
            <a:xfrm flipV="1">
              <a:off x="413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2" name="Line 48">
              <a:extLst>
                <a:ext uri="{FF2B5EF4-FFF2-40B4-BE49-F238E27FC236}">
                  <a16:creationId xmlns:a16="http://schemas.microsoft.com/office/drawing/2014/main" id="{AC6EA7E4-B5E8-3944-9FA0-BC507BD6310D}"/>
                </a:ext>
              </a:extLst>
            </p:cNvPr>
            <p:cNvSpPr>
              <a:spLocks noChangeShapeType="1"/>
            </p:cNvSpPr>
            <p:nvPr/>
          </p:nvSpPr>
          <p:spPr bwMode="auto">
            <a:xfrm flipV="1">
              <a:off x="416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3" name="Line 49">
              <a:extLst>
                <a:ext uri="{FF2B5EF4-FFF2-40B4-BE49-F238E27FC236}">
                  <a16:creationId xmlns:a16="http://schemas.microsoft.com/office/drawing/2014/main" id="{D1E2AE93-0606-FD4D-9987-DF23BC2E3C75}"/>
                </a:ext>
              </a:extLst>
            </p:cNvPr>
            <p:cNvSpPr>
              <a:spLocks noChangeShapeType="1"/>
            </p:cNvSpPr>
            <p:nvPr/>
          </p:nvSpPr>
          <p:spPr bwMode="auto">
            <a:xfrm flipV="1">
              <a:off x="418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4" name="Line 50">
              <a:extLst>
                <a:ext uri="{FF2B5EF4-FFF2-40B4-BE49-F238E27FC236}">
                  <a16:creationId xmlns:a16="http://schemas.microsoft.com/office/drawing/2014/main" id="{4BCC94DB-69C0-444C-9564-861FCF2F2886}"/>
                </a:ext>
              </a:extLst>
            </p:cNvPr>
            <p:cNvSpPr>
              <a:spLocks noChangeShapeType="1"/>
            </p:cNvSpPr>
            <p:nvPr/>
          </p:nvSpPr>
          <p:spPr bwMode="auto">
            <a:xfrm flipV="1">
              <a:off x="420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5" name="Line 51">
              <a:extLst>
                <a:ext uri="{FF2B5EF4-FFF2-40B4-BE49-F238E27FC236}">
                  <a16:creationId xmlns:a16="http://schemas.microsoft.com/office/drawing/2014/main" id="{251993BF-5DB8-3744-9117-6B10BF635F1C}"/>
                </a:ext>
              </a:extLst>
            </p:cNvPr>
            <p:cNvSpPr>
              <a:spLocks noChangeShapeType="1"/>
            </p:cNvSpPr>
            <p:nvPr/>
          </p:nvSpPr>
          <p:spPr bwMode="auto">
            <a:xfrm flipV="1">
              <a:off x="423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6" name="Line 52">
              <a:extLst>
                <a:ext uri="{FF2B5EF4-FFF2-40B4-BE49-F238E27FC236}">
                  <a16:creationId xmlns:a16="http://schemas.microsoft.com/office/drawing/2014/main" id="{38164DBE-4FB3-7F4D-B61A-A9C981378429}"/>
                </a:ext>
              </a:extLst>
            </p:cNvPr>
            <p:cNvSpPr>
              <a:spLocks noChangeShapeType="1"/>
            </p:cNvSpPr>
            <p:nvPr/>
          </p:nvSpPr>
          <p:spPr bwMode="auto">
            <a:xfrm flipV="1">
              <a:off x="4232"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97" name="Rectangle 53">
              <a:extLst>
                <a:ext uri="{FF2B5EF4-FFF2-40B4-BE49-F238E27FC236}">
                  <a16:creationId xmlns:a16="http://schemas.microsoft.com/office/drawing/2014/main" id="{D8DB55A5-56E3-8846-AD8A-E05BE75D5455}"/>
                </a:ext>
              </a:extLst>
            </p:cNvPr>
            <p:cNvSpPr>
              <a:spLocks noChangeArrowheads="1"/>
            </p:cNvSpPr>
            <p:nvPr/>
          </p:nvSpPr>
          <p:spPr bwMode="auto">
            <a:xfrm>
              <a:off x="4077"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798" name="Rectangle 54">
              <a:extLst>
                <a:ext uri="{FF2B5EF4-FFF2-40B4-BE49-F238E27FC236}">
                  <a16:creationId xmlns:a16="http://schemas.microsoft.com/office/drawing/2014/main" id="{88BA5BE9-413C-634D-95EA-615A3C4E45AE}"/>
                </a:ext>
              </a:extLst>
            </p:cNvPr>
            <p:cNvSpPr>
              <a:spLocks noChangeArrowheads="1"/>
            </p:cNvSpPr>
            <p:nvPr/>
          </p:nvSpPr>
          <p:spPr bwMode="auto">
            <a:xfrm>
              <a:off x="4146"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4</a:t>
              </a:r>
            </a:p>
          </p:txBody>
        </p:sp>
        <p:sp>
          <p:nvSpPr>
            <p:cNvPr id="31799" name="Freeform 55">
              <a:extLst>
                <a:ext uri="{FF2B5EF4-FFF2-40B4-BE49-F238E27FC236}">
                  <a16:creationId xmlns:a16="http://schemas.microsoft.com/office/drawing/2014/main" id="{B5093CD0-B3FE-8943-803D-B347893795C7}"/>
                </a:ext>
              </a:extLst>
            </p:cNvPr>
            <p:cNvSpPr>
              <a:spLocks/>
            </p:cNvSpPr>
            <p:nvPr/>
          </p:nvSpPr>
          <p:spPr bwMode="auto">
            <a:xfrm>
              <a:off x="2442" y="1571"/>
              <a:ext cx="1803" cy="1355"/>
            </a:xfrm>
            <a:custGeom>
              <a:avLst/>
              <a:gdLst>
                <a:gd name="T0" fmla="*/ 28 w 1803"/>
                <a:gd name="T1" fmla="*/ 1192 h 1355"/>
                <a:gd name="T2" fmla="*/ 70 w 1803"/>
                <a:gd name="T3" fmla="*/ 1158 h 1355"/>
                <a:gd name="T4" fmla="*/ 113 w 1803"/>
                <a:gd name="T5" fmla="*/ 1056 h 1355"/>
                <a:gd name="T6" fmla="*/ 155 w 1803"/>
                <a:gd name="T7" fmla="*/ 914 h 1355"/>
                <a:gd name="T8" fmla="*/ 197 w 1803"/>
                <a:gd name="T9" fmla="*/ 853 h 1355"/>
                <a:gd name="T10" fmla="*/ 239 w 1803"/>
                <a:gd name="T11" fmla="*/ 894 h 1355"/>
                <a:gd name="T12" fmla="*/ 281 w 1803"/>
                <a:gd name="T13" fmla="*/ 941 h 1355"/>
                <a:gd name="T14" fmla="*/ 325 w 1803"/>
                <a:gd name="T15" fmla="*/ 1103 h 1355"/>
                <a:gd name="T16" fmla="*/ 366 w 1803"/>
                <a:gd name="T17" fmla="*/ 1280 h 1355"/>
                <a:gd name="T18" fmla="*/ 409 w 1803"/>
                <a:gd name="T19" fmla="*/ 1341 h 1355"/>
                <a:gd name="T20" fmla="*/ 451 w 1803"/>
                <a:gd name="T21" fmla="*/ 1347 h 1355"/>
                <a:gd name="T22" fmla="*/ 493 w 1803"/>
                <a:gd name="T23" fmla="*/ 1347 h 1355"/>
                <a:gd name="T24" fmla="*/ 535 w 1803"/>
                <a:gd name="T25" fmla="*/ 1347 h 1355"/>
                <a:gd name="T26" fmla="*/ 577 w 1803"/>
                <a:gd name="T27" fmla="*/ 1354 h 1355"/>
                <a:gd name="T28" fmla="*/ 620 w 1803"/>
                <a:gd name="T29" fmla="*/ 1354 h 1355"/>
                <a:gd name="T30" fmla="*/ 662 w 1803"/>
                <a:gd name="T31" fmla="*/ 1354 h 1355"/>
                <a:gd name="T32" fmla="*/ 704 w 1803"/>
                <a:gd name="T33" fmla="*/ 1334 h 1355"/>
                <a:gd name="T34" fmla="*/ 746 w 1803"/>
                <a:gd name="T35" fmla="*/ 1341 h 1355"/>
                <a:gd name="T36" fmla="*/ 789 w 1803"/>
                <a:gd name="T37" fmla="*/ 1354 h 1355"/>
                <a:gd name="T38" fmla="*/ 831 w 1803"/>
                <a:gd name="T39" fmla="*/ 1334 h 1355"/>
                <a:gd name="T40" fmla="*/ 873 w 1803"/>
                <a:gd name="T41" fmla="*/ 1354 h 1355"/>
                <a:gd name="T42" fmla="*/ 915 w 1803"/>
                <a:gd name="T43" fmla="*/ 1354 h 1355"/>
                <a:gd name="T44" fmla="*/ 957 w 1803"/>
                <a:gd name="T45" fmla="*/ 1354 h 1355"/>
                <a:gd name="T46" fmla="*/ 1000 w 1803"/>
                <a:gd name="T47" fmla="*/ 1347 h 1355"/>
                <a:gd name="T48" fmla="*/ 1042 w 1803"/>
                <a:gd name="T49" fmla="*/ 1354 h 1355"/>
                <a:gd name="T50" fmla="*/ 1083 w 1803"/>
                <a:gd name="T51" fmla="*/ 1347 h 1355"/>
                <a:gd name="T52" fmla="*/ 1126 w 1803"/>
                <a:gd name="T53" fmla="*/ 1354 h 1355"/>
                <a:gd name="T54" fmla="*/ 1168 w 1803"/>
                <a:gd name="T55" fmla="*/ 1341 h 1355"/>
                <a:gd name="T56" fmla="*/ 1211 w 1803"/>
                <a:gd name="T57" fmla="*/ 1334 h 1355"/>
                <a:gd name="T58" fmla="*/ 1252 w 1803"/>
                <a:gd name="T59" fmla="*/ 1272 h 1355"/>
                <a:gd name="T60" fmla="*/ 1295 w 1803"/>
                <a:gd name="T61" fmla="*/ 859 h 1355"/>
                <a:gd name="T62" fmla="*/ 1338 w 1803"/>
                <a:gd name="T63" fmla="*/ 203 h 1355"/>
                <a:gd name="T64" fmla="*/ 1380 w 1803"/>
                <a:gd name="T65" fmla="*/ 156 h 1355"/>
                <a:gd name="T66" fmla="*/ 1422 w 1803"/>
                <a:gd name="T67" fmla="*/ 569 h 1355"/>
                <a:gd name="T68" fmla="*/ 1465 w 1803"/>
                <a:gd name="T69" fmla="*/ 1239 h 1355"/>
                <a:gd name="T70" fmla="*/ 1507 w 1803"/>
                <a:gd name="T71" fmla="*/ 1354 h 1355"/>
                <a:gd name="T72" fmla="*/ 1549 w 1803"/>
                <a:gd name="T73" fmla="*/ 1354 h 1355"/>
                <a:gd name="T74" fmla="*/ 1591 w 1803"/>
                <a:gd name="T75" fmla="*/ 1354 h 1355"/>
                <a:gd name="T76" fmla="*/ 1633 w 1803"/>
                <a:gd name="T77" fmla="*/ 1354 h 1355"/>
                <a:gd name="T78" fmla="*/ 1676 w 1803"/>
                <a:gd name="T79" fmla="*/ 1354 h 1355"/>
                <a:gd name="T80" fmla="*/ 1718 w 1803"/>
                <a:gd name="T81" fmla="*/ 1354 h 1355"/>
                <a:gd name="T82" fmla="*/ 1759 w 1803"/>
                <a:gd name="T83" fmla="*/ 1354 h 1355"/>
                <a:gd name="T84" fmla="*/ 1802 w 1803"/>
                <a:gd name="T85" fmla="*/ 1354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3" h="1355">
                  <a:moveTo>
                    <a:pt x="0" y="657"/>
                  </a:moveTo>
                  <a:lnTo>
                    <a:pt x="14" y="1280"/>
                  </a:lnTo>
                  <a:lnTo>
                    <a:pt x="28" y="1192"/>
                  </a:lnTo>
                  <a:lnTo>
                    <a:pt x="42" y="1252"/>
                  </a:lnTo>
                  <a:lnTo>
                    <a:pt x="56" y="1158"/>
                  </a:lnTo>
                  <a:lnTo>
                    <a:pt x="70" y="1158"/>
                  </a:lnTo>
                  <a:lnTo>
                    <a:pt x="84" y="1123"/>
                  </a:lnTo>
                  <a:lnTo>
                    <a:pt x="99" y="1110"/>
                  </a:lnTo>
                  <a:lnTo>
                    <a:pt x="113" y="1056"/>
                  </a:lnTo>
                  <a:lnTo>
                    <a:pt x="126" y="1035"/>
                  </a:lnTo>
                  <a:lnTo>
                    <a:pt x="141" y="1043"/>
                  </a:lnTo>
                  <a:lnTo>
                    <a:pt x="155" y="914"/>
                  </a:lnTo>
                  <a:lnTo>
                    <a:pt x="169" y="920"/>
                  </a:lnTo>
                  <a:lnTo>
                    <a:pt x="183" y="880"/>
                  </a:lnTo>
                  <a:lnTo>
                    <a:pt x="197" y="853"/>
                  </a:lnTo>
                  <a:lnTo>
                    <a:pt x="211" y="859"/>
                  </a:lnTo>
                  <a:lnTo>
                    <a:pt x="225" y="785"/>
                  </a:lnTo>
                  <a:lnTo>
                    <a:pt x="239" y="894"/>
                  </a:lnTo>
                  <a:lnTo>
                    <a:pt x="253" y="880"/>
                  </a:lnTo>
                  <a:lnTo>
                    <a:pt x="267" y="914"/>
                  </a:lnTo>
                  <a:lnTo>
                    <a:pt x="281" y="941"/>
                  </a:lnTo>
                  <a:lnTo>
                    <a:pt x="296" y="1117"/>
                  </a:lnTo>
                  <a:lnTo>
                    <a:pt x="310" y="1029"/>
                  </a:lnTo>
                  <a:lnTo>
                    <a:pt x="325" y="1103"/>
                  </a:lnTo>
                  <a:lnTo>
                    <a:pt x="339" y="1123"/>
                  </a:lnTo>
                  <a:lnTo>
                    <a:pt x="352" y="1226"/>
                  </a:lnTo>
                  <a:lnTo>
                    <a:pt x="366" y="1280"/>
                  </a:lnTo>
                  <a:lnTo>
                    <a:pt x="381" y="1313"/>
                  </a:lnTo>
                  <a:lnTo>
                    <a:pt x="395" y="1327"/>
                  </a:lnTo>
                  <a:lnTo>
                    <a:pt x="409" y="1341"/>
                  </a:lnTo>
                  <a:lnTo>
                    <a:pt x="422" y="1341"/>
                  </a:lnTo>
                  <a:lnTo>
                    <a:pt x="437" y="1347"/>
                  </a:lnTo>
                  <a:lnTo>
                    <a:pt x="451" y="1347"/>
                  </a:lnTo>
                  <a:lnTo>
                    <a:pt x="465" y="1341"/>
                  </a:lnTo>
                  <a:lnTo>
                    <a:pt x="479" y="1354"/>
                  </a:lnTo>
                  <a:lnTo>
                    <a:pt x="493" y="1347"/>
                  </a:lnTo>
                  <a:lnTo>
                    <a:pt x="507" y="1347"/>
                  </a:lnTo>
                  <a:lnTo>
                    <a:pt x="521" y="1354"/>
                  </a:lnTo>
                  <a:lnTo>
                    <a:pt x="535" y="1347"/>
                  </a:lnTo>
                  <a:lnTo>
                    <a:pt x="550" y="1347"/>
                  </a:lnTo>
                  <a:lnTo>
                    <a:pt x="564" y="1354"/>
                  </a:lnTo>
                  <a:lnTo>
                    <a:pt x="577" y="1354"/>
                  </a:lnTo>
                  <a:lnTo>
                    <a:pt x="591" y="1354"/>
                  </a:lnTo>
                  <a:lnTo>
                    <a:pt x="606" y="1354"/>
                  </a:lnTo>
                  <a:lnTo>
                    <a:pt x="620" y="1354"/>
                  </a:lnTo>
                  <a:lnTo>
                    <a:pt x="633" y="1354"/>
                  </a:lnTo>
                  <a:lnTo>
                    <a:pt x="648" y="1347"/>
                  </a:lnTo>
                  <a:lnTo>
                    <a:pt x="662" y="1354"/>
                  </a:lnTo>
                  <a:lnTo>
                    <a:pt x="676" y="1354"/>
                  </a:lnTo>
                  <a:lnTo>
                    <a:pt x="690" y="1354"/>
                  </a:lnTo>
                  <a:lnTo>
                    <a:pt x="704" y="1334"/>
                  </a:lnTo>
                  <a:lnTo>
                    <a:pt x="718" y="1354"/>
                  </a:lnTo>
                  <a:lnTo>
                    <a:pt x="732" y="1347"/>
                  </a:lnTo>
                  <a:lnTo>
                    <a:pt x="746" y="1341"/>
                  </a:lnTo>
                  <a:lnTo>
                    <a:pt x="760" y="1354"/>
                  </a:lnTo>
                  <a:lnTo>
                    <a:pt x="775" y="1354"/>
                  </a:lnTo>
                  <a:lnTo>
                    <a:pt x="789" y="1354"/>
                  </a:lnTo>
                  <a:lnTo>
                    <a:pt x="802" y="1347"/>
                  </a:lnTo>
                  <a:lnTo>
                    <a:pt x="817" y="1347"/>
                  </a:lnTo>
                  <a:lnTo>
                    <a:pt x="831" y="1334"/>
                  </a:lnTo>
                  <a:lnTo>
                    <a:pt x="845" y="1334"/>
                  </a:lnTo>
                  <a:lnTo>
                    <a:pt x="858" y="1347"/>
                  </a:lnTo>
                  <a:lnTo>
                    <a:pt x="873" y="1354"/>
                  </a:lnTo>
                  <a:lnTo>
                    <a:pt x="887" y="1347"/>
                  </a:lnTo>
                  <a:lnTo>
                    <a:pt x="901" y="1354"/>
                  </a:lnTo>
                  <a:lnTo>
                    <a:pt x="915" y="1354"/>
                  </a:lnTo>
                  <a:lnTo>
                    <a:pt x="929" y="1354"/>
                  </a:lnTo>
                  <a:lnTo>
                    <a:pt x="943" y="1354"/>
                  </a:lnTo>
                  <a:lnTo>
                    <a:pt x="957" y="1354"/>
                  </a:lnTo>
                  <a:lnTo>
                    <a:pt x="971" y="1354"/>
                  </a:lnTo>
                  <a:lnTo>
                    <a:pt x="985" y="1347"/>
                  </a:lnTo>
                  <a:lnTo>
                    <a:pt x="1000" y="1347"/>
                  </a:lnTo>
                  <a:lnTo>
                    <a:pt x="1014" y="1354"/>
                  </a:lnTo>
                  <a:lnTo>
                    <a:pt x="1027" y="1347"/>
                  </a:lnTo>
                  <a:lnTo>
                    <a:pt x="1042" y="1354"/>
                  </a:lnTo>
                  <a:lnTo>
                    <a:pt x="1056" y="1354"/>
                  </a:lnTo>
                  <a:lnTo>
                    <a:pt x="1070" y="1354"/>
                  </a:lnTo>
                  <a:lnTo>
                    <a:pt x="1083" y="1347"/>
                  </a:lnTo>
                  <a:lnTo>
                    <a:pt x="1098" y="1354"/>
                  </a:lnTo>
                  <a:lnTo>
                    <a:pt x="1112" y="1354"/>
                  </a:lnTo>
                  <a:lnTo>
                    <a:pt x="1126" y="1354"/>
                  </a:lnTo>
                  <a:lnTo>
                    <a:pt x="1140" y="1347"/>
                  </a:lnTo>
                  <a:lnTo>
                    <a:pt x="1154" y="1354"/>
                  </a:lnTo>
                  <a:lnTo>
                    <a:pt x="1168" y="1341"/>
                  </a:lnTo>
                  <a:lnTo>
                    <a:pt x="1182" y="1354"/>
                  </a:lnTo>
                  <a:lnTo>
                    <a:pt x="1196" y="1354"/>
                  </a:lnTo>
                  <a:lnTo>
                    <a:pt x="1211" y="1334"/>
                  </a:lnTo>
                  <a:lnTo>
                    <a:pt x="1225" y="1341"/>
                  </a:lnTo>
                  <a:lnTo>
                    <a:pt x="1239" y="1327"/>
                  </a:lnTo>
                  <a:lnTo>
                    <a:pt x="1252" y="1272"/>
                  </a:lnTo>
                  <a:lnTo>
                    <a:pt x="1267" y="1259"/>
                  </a:lnTo>
                  <a:lnTo>
                    <a:pt x="1281" y="1185"/>
                  </a:lnTo>
                  <a:lnTo>
                    <a:pt x="1295" y="859"/>
                  </a:lnTo>
                  <a:lnTo>
                    <a:pt x="1309" y="664"/>
                  </a:lnTo>
                  <a:lnTo>
                    <a:pt x="1323" y="203"/>
                  </a:lnTo>
                  <a:lnTo>
                    <a:pt x="1338" y="203"/>
                  </a:lnTo>
                  <a:lnTo>
                    <a:pt x="1352" y="0"/>
                  </a:lnTo>
                  <a:lnTo>
                    <a:pt x="1366" y="169"/>
                  </a:lnTo>
                  <a:lnTo>
                    <a:pt x="1380" y="156"/>
                  </a:lnTo>
                  <a:lnTo>
                    <a:pt x="1394" y="318"/>
                  </a:lnTo>
                  <a:lnTo>
                    <a:pt x="1408" y="501"/>
                  </a:lnTo>
                  <a:lnTo>
                    <a:pt x="1422" y="569"/>
                  </a:lnTo>
                  <a:lnTo>
                    <a:pt x="1436" y="927"/>
                  </a:lnTo>
                  <a:lnTo>
                    <a:pt x="1451" y="1022"/>
                  </a:lnTo>
                  <a:lnTo>
                    <a:pt x="1465" y="1239"/>
                  </a:lnTo>
                  <a:lnTo>
                    <a:pt x="1478" y="1313"/>
                  </a:lnTo>
                  <a:lnTo>
                    <a:pt x="1492" y="1347"/>
                  </a:lnTo>
                  <a:lnTo>
                    <a:pt x="1507" y="1354"/>
                  </a:lnTo>
                  <a:lnTo>
                    <a:pt x="1521" y="1354"/>
                  </a:lnTo>
                  <a:lnTo>
                    <a:pt x="1534" y="1354"/>
                  </a:lnTo>
                  <a:lnTo>
                    <a:pt x="1549" y="1354"/>
                  </a:lnTo>
                  <a:lnTo>
                    <a:pt x="1563" y="1354"/>
                  </a:lnTo>
                  <a:lnTo>
                    <a:pt x="1577" y="1354"/>
                  </a:lnTo>
                  <a:lnTo>
                    <a:pt x="1591" y="1354"/>
                  </a:lnTo>
                  <a:lnTo>
                    <a:pt x="1605" y="1354"/>
                  </a:lnTo>
                  <a:lnTo>
                    <a:pt x="1619" y="1354"/>
                  </a:lnTo>
                  <a:lnTo>
                    <a:pt x="1633" y="1354"/>
                  </a:lnTo>
                  <a:lnTo>
                    <a:pt x="1647" y="1354"/>
                  </a:lnTo>
                  <a:lnTo>
                    <a:pt x="1661" y="1354"/>
                  </a:lnTo>
                  <a:lnTo>
                    <a:pt x="1676" y="1354"/>
                  </a:lnTo>
                  <a:lnTo>
                    <a:pt x="1689" y="1354"/>
                  </a:lnTo>
                  <a:lnTo>
                    <a:pt x="1703" y="1354"/>
                  </a:lnTo>
                  <a:lnTo>
                    <a:pt x="1718" y="1354"/>
                  </a:lnTo>
                  <a:lnTo>
                    <a:pt x="1732" y="1354"/>
                  </a:lnTo>
                  <a:lnTo>
                    <a:pt x="1746" y="1354"/>
                  </a:lnTo>
                  <a:lnTo>
                    <a:pt x="1759" y="1354"/>
                  </a:lnTo>
                  <a:lnTo>
                    <a:pt x="1774" y="1354"/>
                  </a:lnTo>
                  <a:lnTo>
                    <a:pt x="1788" y="1354"/>
                  </a:lnTo>
                  <a:lnTo>
                    <a:pt x="1802" y="1354"/>
                  </a:lnTo>
                  <a:lnTo>
                    <a:pt x="0" y="1354"/>
                  </a:lnTo>
                </a:path>
              </a:pathLst>
            </a:custGeom>
            <a:solidFill>
              <a:schemeClr val="tx2"/>
            </a:solidFill>
            <a:ln w="254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800" name="Line 56">
              <a:extLst>
                <a:ext uri="{FF2B5EF4-FFF2-40B4-BE49-F238E27FC236}">
                  <a16:creationId xmlns:a16="http://schemas.microsoft.com/office/drawing/2014/main" id="{EB526E99-7063-2748-AD94-50069DDC91AB}"/>
                </a:ext>
              </a:extLst>
            </p:cNvPr>
            <p:cNvSpPr>
              <a:spLocks noChangeShapeType="1"/>
            </p:cNvSpPr>
            <p:nvPr/>
          </p:nvSpPr>
          <p:spPr bwMode="auto">
            <a:xfrm>
              <a:off x="2436" y="2913"/>
              <a:ext cx="1783"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1" name="Line 57">
              <a:extLst>
                <a:ext uri="{FF2B5EF4-FFF2-40B4-BE49-F238E27FC236}">
                  <a16:creationId xmlns:a16="http://schemas.microsoft.com/office/drawing/2014/main" id="{E8B5F434-5618-E948-8A55-F3DE22C3E66B}"/>
                </a:ext>
              </a:extLst>
            </p:cNvPr>
            <p:cNvSpPr>
              <a:spLocks noChangeShapeType="1"/>
            </p:cNvSpPr>
            <p:nvPr/>
          </p:nvSpPr>
          <p:spPr bwMode="auto">
            <a:xfrm flipV="1">
              <a:off x="256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2" name="Line 58">
              <a:extLst>
                <a:ext uri="{FF2B5EF4-FFF2-40B4-BE49-F238E27FC236}">
                  <a16:creationId xmlns:a16="http://schemas.microsoft.com/office/drawing/2014/main" id="{BA2CDA85-6D27-4948-B48C-F17EE73CD7EF}"/>
                </a:ext>
              </a:extLst>
            </p:cNvPr>
            <p:cNvSpPr>
              <a:spLocks noChangeShapeType="1"/>
            </p:cNvSpPr>
            <p:nvPr/>
          </p:nvSpPr>
          <p:spPr bwMode="auto">
            <a:xfrm flipV="1">
              <a:off x="264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3" name="Line 59">
              <a:extLst>
                <a:ext uri="{FF2B5EF4-FFF2-40B4-BE49-F238E27FC236}">
                  <a16:creationId xmlns:a16="http://schemas.microsoft.com/office/drawing/2014/main" id="{8DFE271E-B2C2-9E4F-9B6A-0BDF95B78B62}"/>
                </a:ext>
              </a:extLst>
            </p:cNvPr>
            <p:cNvSpPr>
              <a:spLocks noChangeShapeType="1"/>
            </p:cNvSpPr>
            <p:nvPr/>
          </p:nvSpPr>
          <p:spPr bwMode="auto">
            <a:xfrm flipV="1">
              <a:off x="270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4" name="Line 60">
              <a:extLst>
                <a:ext uri="{FF2B5EF4-FFF2-40B4-BE49-F238E27FC236}">
                  <a16:creationId xmlns:a16="http://schemas.microsoft.com/office/drawing/2014/main" id="{0CD30475-CB8F-9743-9928-4263424ECC22}"/>
                </a:ext>
              </a:extLst>
            </p:cNvPr>
            <p:cNvSpPr>
              <a:spLocks noChangeShapeType="1"/>
            </p:cNvSpPr>
            <p:nvPr/>
          </p:nvSpPr>
          <p:spPr bwMode="auto">
            <a:xfrm flipV="1">
              <a:off x="274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5" name="Line 61">
              <a:extLst>
                <a:ext uri="{FF2B5EF4-FFF2-40B4-BE49-F238E27FC236}">
                  <a16:creationId xmlns:a16="http://schemas.microsoft.com/office/drawing/2014/main" id="{54DC617E-86C0-1E44-87A0-D968146743F9}"/>
                </a:ext>
              </a:extLst>
            </p:cNvPr>
            <p:cNvSpPr>
              <a:spLocks noChangeShapeType="1"/>
            </p:cNvSpPr>
            <p:nvPr/>
          </p:nvSpPr>
          <p:spPr bwMode="auto">
            <a:xfrm flipV="1">
              <a:off x="278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6" name="Line 62">
              <a:extLst>
                <a:ext uri="{FF2B5EF4-FFF2-40B4-BE49-F238E27FC236}">
                  <a16:creationId xmlns:a16="http://schemas.microsoft.com/office/drawing/2014/main" id="{FAB6EA8D-DF64-BB43-B8FA-21DA81D7A0E7}"/>
                </a:ext>
              </a:extLst>
            </p:cNvPr>
            <p:cNvSpPr>
              <a:spLocks noChangeShapeType="1"/>
            </p:cNvSpPr>
            <p:nvPr/>
          </p:nvSpPr>
          <p:spPr bwMode="auto">
            <a:xfrm flipV="1">
              <a:off x="281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7" name="Line 63">
              <a:extLst>
                <a:ext uri="{FF2B5EF4-FFF2-40B4-BE49-F238E27FC236}">
                  <a16:creationId xmlns:a16="http://schemas.microsoft.com/office/drawing/2014/main" id="{406AB070-CEA2-6647-A459-8E4A9E74ADA0}"/>
                </a:ext>
              </a:extLst>
            </p:cNvPr>
            <p:cNvSpPr>
              <a:spLocks noChangeShapeType="1"/>
            </p:cNvSpPr>
            <p:nvPr/>
          </p:nvSpPr>
          <p:spPr bwMode="auto">
            <a:xfrm flipV="1">
              <a:off x="283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8" name="Line 64">
              <a:extLst>
                <a:ext uri="{FF2B5EF4-FFF2-40B4-BE49-F238E27FC236}">
                  <a16:creationId xmlns:a16="http://schemas.microsoft.com/office/drawing/2014/main" id="{3D19A097-CFA7-8947-A052-05B2E8A02D1A}"/>
                </a:ext>
              </a:extLst>
            </p:cNvPr>
            <p:cNvSpPr>
              <a:spLocks noChangeShapeType="1"/>
            </p:cNvSpPr>
            <p:nvPr/>
          </p:nvSpPr>
          <p:spPr bwMode="auto">
            <a:xfrm flipV="1">
              <a:off x="285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09" name="Line 65">
              <a:extLst>
                <a:ext uri="{FF2B5EF4-FFF2-40B4-BE49-F238E27FC236}">
                  <a16:creationId xmlns:a16="http://schemas.microsoft.com/office/drawing/2014/main" id="{124017F5-AB0B-1C48-A6E9-BE48FBA77F6C}"/>
                </a:ext>
              </a:extLst>
            </p:cNvPr>
            <p:cNvSpPr>
              <a:spLocks noChangeShapeType="1"/>
            </p:cNvSpPr>
            <p:nvPr/>
          </p:nvSpPr>
          <p:spPr bwMode="auto">
            <a:xfrm flipV="1">
              <a:off x="287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10" name="Line 66">
              <a:extLst>
                <a:ext uri="{FF2B5EF4-FFF2-40B4-BE49-F238E27FC236}">
                  <a16:creationId xmlns:a16="http://schemas.microsoft.com/office/drawing/2014/main" id="{3472EA73-E75E-DB43-90CF-A563E5385934}"/>
                </a:ext>
              </a:extLst>
            </p:cNvPr>
            <p:cNvSpPr>
              <a:spLocks noChangeShapeType="1"/>
            </p:cNvSpPr>
            <p:nvPr/>
          </p:nvSpPr>
          <p:spPr bwMode="auto">
            <a:xfrm flipV="1">
              <a:off x="2878"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11" name="Rectangle 67">
              <a:extLst>
                <a:ext uri="{FF2B5EF4-FFF2-40B4-BE49-F238E27FC236}">
                  <a16:creationId xmlns:a16="http://schemas.microsoft.com/office/drawing/2014/main" id="{D41DABD9-4090-C945-9A5C-4C0534703B96}"/>
                </a:ext>
              </a:extLst>
            </p:cNvPr>
            <p:cNvSpPr>
              <a:spLocks noChangeArrowheads="1"/>
            </p:cNvSpPr>
            <p:nvPr/>
          </p:nvSpPr>
          <p:spPr bwMode="auto">
            <a:xfrm>
              <a:off x="2723"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812" name="Rectangle 68">
              <a:extLst>
                <a:ext uri="{FF2B5EF4-FFF2-40B4-BE49-F238E27FC236}">
                  <a16:creationId xmlns:a16="http://schemas.microsoft.com/office/drawing/2014/main" id="{36763E99-E342-674F-933D-548408AA60B0}"/>
                </a:ext>
              </a:extLst>
            </p:cNvPr>
            <p:cNvSpPr>
              <a:spLocks noChangeArrowheads="1"/>
            </p:cNvSpPr>
            <p:nvPr/>
          </p:nvSpPr>
          <p:spPr bwMode="auto">
            <a:xfrm>
              <a:off x="2797"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1</a:t>
              </a:r>
            </a:p>
          </p:txBody>
        </p:sp>
        <p:sp>
          <p:nvSpPr>
            <p:cNvPr id="31813" name="Line 69">
              <a:extLst>
                <a:ext uri="{FF2B5EF4-FFF2-40B4-BE49-F238E27FC236}">
                  <a16:creationId xmlns:a16="http://schemas.microsoft.com/office/drawing/2014/main" id="{71A3F56A-4529-794D-9ABD-8A14B4AA99DE}"/>
                </a:ext>
              </a:extLst>
            </p:cNvPr>
            <p:cNvSpPr>
              <a:spLocks noChangeShapeType="1"/>
            </p:cNvSpPr>
            <p:nvPr/>
          </p:nvSpPr>
          <p:spPr bwMode="auto">
            <a:xfrm flipV="1">
              <a:off x="301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14" name="Line 70">
              <a:extLst>
                <a:ext uri="{FF2B5EF4-FFF2-40B4-BE49-F238E27FC236}">
                  <a16:creationId xmlns:a16="http://schemas.microsoft.com/office/drawing/2014/main" id="{6AAFF876-D348-0A49-9C98-D8AEC28D7274}"/>
                </a:ext>
              </a:extLst>
            </p:cNvPr>
            <p:cNvSpPr>
              <a:spLocks noChangeShapeType="1"/>
            </p:cNvSpPr>
            <p:nvPr/>
          </p:nvSpPr>
          <p:spPr bwMode="auto">
            <a:xfrm flipV="1">
              <a:off x="309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15" name="Line 71">
              <a:extLst>
                <a:ext uri="{FF2B5EF4-FFF2-40B4-BE49-F238E27FC236}">
                  <a16:creationId xmlns:a16="http://schemas.microsoft.com/office/drawing/2014/main" id="{4055CA6D-A05B-874B-9325-A670B9AF4932}"/>
                </a:ext>
              </a:extLst>
            </p:cNvPr>
            <p:cNvSpPr>
              <a:spLocks noChangeShapeType="1"/>
            </p:cNvSpPr>
            <p:nvPr/>
          </p:nvSpPr>
          <p:spPr bwMode="auto">
            <a:xfrm flipV="1">
              <a:off x="315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16" name="Line 72">
              <a:extLst>
                <a:ext uri="{FF2B5EF4-FFF2-40B4-BE49-F238E27FC236}">
                  <a16:creationId xmlns:a16="http://schemas.microsoft.com/office/drawing/2014/main" id="{E692A6FC-6C64-2D46-B14B-DCFFA87916E6}"/>
                </a:ext>
              </a:extLst>
            </p:cNvPr>
            <p:cNvSpPr>
              <a:spLocks noChangeShapeType="1"/>
            </p:cNvSpPr>
            <p:nvPr/>
          </p:nvSpPr>
          <p:spPr bwMode="auto">
            <a:xfrm flipV="1">
              <a:off x="319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17" name="Line 73">
              <a:extLst>
                <a:ext uri="{FF2B5EF4-FFF2-40B4-BE49-F238E27FC236}">
                  <a16:creationId xmlns:a16="http://schemas.microsoft.com/office/drawing/2014/main" id="{5348C11F-817A-0C45-8D1B-D85C831E5FFB}"/>
                </a:ext>
              </a:extLst>
            </p:cNvPr>
            <p:cNvSpPr>
              <a:spLocks noChangeShapeType="1"/>
            </p:cNvSpPr>
            <p:nvPr/>
          </p:nvSpPr>
          <p:spPr bwMode="auto">
            <a:xfrm flipV="1">
              <a:off x="323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18" name="Line 74">
              <a:extLst>
                <a:ext uri="{FF2B5EF4-FFF2-40B4-BE49-F238E27FC236}">
                  <a16:creationId xmlns:a16="http://schemas.microsoft.com/office/drawing/2014/main" id="{30E83537-6D62-4C42-A931-97655C21C041}"/>
                </a:ext>
              </a:extLst>
            </p:cNvPr>
            <p:cNvSpPr>
              <a:spLocks noChangeShapeType="1"/>
            </p:cNvSpPr>
            <p:nvPr/>
          </p:nvSpPr>
          <p:spPr bwMode="auto">
            <a:xfrm flipV="1">
              <a:off x="326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19" name="Line 75">
              <a:extLst>
                <a:ext uri="{FF2B5EF4-FFF2-40B4-BE49-F238E27FC236}">
                  <a16:creationId xmlns:a16="http://schemas.microsoft.com/office/drawing/2014/main" id="{575772AA-A9D8-6941-9B24-628E4B4B98F6}"/>
                </a:ext>
              </a:extLst>
            </p:cNvPr>
            <p:cNvSpPr>
              <a:spLocks noChangeShapeType="1"/>
            </p:cNvSpPr>
            <p:nvPr/>
          </p:nvSpPr>
          <p:spPr bwMode="auto">
            <a:xfrm flipV="1">
              <a:off x="328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20" name="Line 76">
              <a:extLst>
                <a:ext uri="{FF2B5EF4-FFF2-40B4-BE49-F238E27FC236}">
                  <a16:creationId xmlns:a16="http://schemas.microsoft.com/office/drawing/2014/main" id="{52D45BFE-3668-C445-85A9-AEA84990E2B6}"/>
                </a:ext>
              </a:extLst>
            </p:cNvPr>
            <p:cNvSpPr>
              <a:spLocks noChangeShapeType="1"/>
            </p:cNvSpPr>
            <p:nvPr/>
          </p:nvSpPr>
          <p:spPr bwMode="auto">
            <a:xfrm flipV="1">
              <a:off x="330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21" name="Line 77">
              <a:extLst>
                <a:ext uri="{FF2B5EF4-FFF2-40B4-BE49-F238E27FC236}">
                  <a16:creationId xmlns:a16="http://schemas.microsoft.com/office/drawing/2014/main" id="{1A605859-CCC3-B440-9540-3F11B273049B}"/>
                </a:ext>
              </a:extLst>
            </p:cNvPr>
            <p:cNvSpPr>
              <a:spLocks noChangeShapeType="1"/>
            </p:cNvSpPr>
            <p:nvPr/>
          </p:nvSpPr>
          <p:spPr bwMode="auto">
            <a:xfrm flipV="1">
              <a:off x="333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22" name="Line 78">
              <a:extLst>
                <a:ext uri="{FF2B5EF4-FFF2-40B4-BE49-F238E27FC236}">
                  <a16:creationId xmlns:a16="http://schemas.microsoft.com/office/drawing/2014/main" id="{159C8754-E046-4A47-8EF4-740EA8A82038}"/>
                </a:ext>
              </a:extLst>
            </p:cNvPr>
            <p:cNvSpPr>
              <a:spLocks noChangeShapeType="1"/>
            </p:cNvSpPr>
            <p:nvPr/>
          </p:nvSpPr>
          <p:spPr bwMode="auto">
            <a:xfrm flipV="1">
              <a:off x="3330"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23" name="Rectangle 79">
              <a:extLst>
                <a:ext uri="{FF2B5EF4-FFF2-40B4-BE49-F238E27FC236}">
                  <a16:creationId xmlns:a16="http://schemas.microsoft.com/office/drawing/2014/main" id="{DED54F17-FE2C-A14A-96C0-9C26C107DEBF}"/>
                </a:ext>
              </a:extLst>
            </p:cNvPr>
            <p:cNvSpPr>
              <a:spLocks noChangeArrowheads="1"/>
            </p:cNvSpPr>
            <p:nvPr/>
          </p:nvSpPr>
          <p:spPr bwMode="auto">
            <a:xfrm>
              <a:off x="3177"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824" name="Rectangle 80">
              <a:extLst>
                <a:ext uri="{FF2B5EF4-FFF2-40B4-BE49-F238E27FC236}">
                  <a16:creationId xmlns:a16="http://schemas.microsoft.com/office/drawing/2014/main" id="{7A7DF9A8-13A8-404E-889B-1C5A515A3317}"/>
                </a:ext>
              </a:extLst>
            </p:cNvPr>
            <p:cNvSpPr>
              <a:spLocks noChangeArrowheads="1"/>
            </p:cNvSpPr>
            <p:nvPr/>
          </p:nvSpPr>
          <p:spPr bwMode="auto">
            <a:xfrm>
              <a:off x="3246"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2</a:t>
              </a:r>
            </a:p>
          </p:txBody>
        </p:sp>
        <p:sp>
          <p:nvSpPr>
            <p:cNvPr id="31825" name="Line 81">
              <a:extLst>
                <a:ext uri="{FF2B5EF4-FFF2-40B4-BE49-F238E27FC236}">
                  <a16:creationId xmlns:a16="http://schemas.microsoft.com/office/drawing/2014/main" id="{FDDDDCE5-FEFE-BB40-8BFC-767EF9003917}"/>
                </a:ext>
              </a:extLst>
            </p:cNvPr>
            <p:cNvSpPr>
              <a:spLocks noChangeShapeType="1"/>
            </p:cNvSpPr>
            <p:nvPr/>
          </p:nvSpPr>
          <p:spPr bwMode="auto">
            <a:xfrm flipV="1">
              <a:off x="346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26" name="Line 82">
              <a:extLst>
                <a:ext uri="{FF2B5EF4-FFF2-40B4-BE49-F238E27FC236}">
                  <a16:creationId xmlns:a16="http://schemas.microsoft.com/office/drawing/2014/main" id="{9C646130-90FC-9044-ACEE-316B3D18A962}"/>
                </a:ext>
              </a:extLst>
            </p:cNvPr>
            <p:cNvSpPr>
              <a:spLocks noChangeShapeType="1"/>
            </p:cNvSpPr>
            <p:nvPr/>
          </p:nvSpPr>
          <p:spPr bwMode="auto">
            <a:xfrm flipV="1">
              <a:off x="354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27" name="Line 83">
              <a:extLst>
                <a:ext uri="{FF2B5EF4-FFF2-40B4-BE49-F238E27FC236}">
                  <a16:creationId xmlns:a16="http://schemas.microsoft.com/office/drawing/2014/main" id="{99142E41-EEBB-F748-A772-A4A7D2E5A342}"/>
                </a:ext>
              </a:extLst>
            </p:cNvPr>
            <p:cNvSpPr>
              <a:spLocks noChangeShapeType="1"/>
            </p:cNvSpPr>
            <p:nvPr/>
          </p:nvSpPr>
          <p:spPr bwMode="auto">
            <a:xfrm flipV="1">
              <a:off x="360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28" name="Line 84">
              <a:extLst>
                <a:ext uri="{FF2B5EF4-FFF2-40B4-BE49-F238E27FC236}">
                  <a16:creationId xmlns:a16="http://schemas.microsoft.com/office/drawing/2014/main" id="{9C940544-55CE-2D42-983A-028375B3B2C2}"/>
                </a:ext>
              </a:extLst>
            </p:cNvPr>
            <p:cNvSpPr>
              <a:spLocks noChangeShapeType="1"/>
            </p:cNvSpPr>
            <p:nvPr/>
          </p:nvSpPr>
          <p:spPr bwMode="auto">
            <a:xfrm flipV="1">
              <a:off x="364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29" name="Line 85">
              <a:extLst>
                <a:ext uri="{FF2B5EF4-FFF2-40B4-BE49-F238E27FC236}">
                  <a16:creationId xmlns:a16="http://schemas.microsoft.com/office/drawing/2014/main" id="{8DAB6A3C-BAC7-C24E-A925-6D94873B217D}"/>
                </a:ext>
              </a:extLst>
            </p:cNvPr>
            <p:cNvSpPr>
              <a:spLocks noChangeShapeType="1"/>
            </p:cNvSpPr>
            <p:nvPr/>
          </p:nvSpPr>
          <p:spPr bwMode="auto">
            <a:xfrm flipV="1">
              <a:off x="368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0" name="Line 86">
              <a:extLst>
                <a:ext uri="{FF2B5EF4-FFF2-40B4-BE49-F238E27FC236}">
                  <a16:creationId xmlns:a16="http://schemas.microsoft.com/office/drawing/2014/main" id="{593F3373-B2E7-6641-8D29-7A9085255BB5}"/>
                </a:ext>
              </a:extLst>
            </p:cNvPr>
            <p:cNvSpPr>
              <a:spLocks noChangeShapeType="1"/>
            </p:cNvSpPr>
            <p:nvPr/>
          </p:nvSpPr>
          <p:spPr bwMode="auto">
            <a:xfrm flipV="1">
              <a:off x="371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1" name="Line 87">
              <a:extLst>
                <a:ext uri="{FF2B5EF4-FFF2-40B4-BE49-F238E27FC236}">
                  <a16:creationId xmlns:a16="http://schemas.microsoft.com/office/drawing/2014/main" id="{C938F0D5-7133-DC41-ACAD-EE398821FEF4}"/>
                </a:ext>
              </a:extLst>
            </p:cNvPr>
            <p:cNvSpPr>
              <a:spLocks noChangeShapeType="1"/>
            </p:cNvSpPr>
            <p:nvPr/>
          </p:nvSpPr>
          <p:spPr bwMode="auto">
            <a:xfrm flipV="1">
              <a:off x="373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2" name="Line 88">
              <a:extLst>
                <a:ext uri="{FF2B5EF4-FFF2-40B4-BE49-F238E27FC236}">
                  <a16:creationId xmlns:a16="http://schemas.microsoft.com/office/drawing/2014/main" id="{223F8FB0-5E32-3A43-AB32-F74EEFE363CC}"/>
                </a:ext>
              </a:extLst>
            </p:cNvPr>
            <p:cNvSpPr>
              <a:spLocks noChangeShapeType="1"/>
            </p:cNvSpPr>
            <p:nvPr/>
          </p:nvSpPr>
          <p:spPr bwMode="auto">
            <a:xfrm flipV="1">
              <a:off x="376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3" name="Line 89">
              <a:extLst>
                <a:ext uri="{FF2B5EF4-FFF2-40B4-BE49-F238E27FC236}">
                  <a16:creationId xmlns:a16="http://schemas.microsoft.com/office/drawing/2014/main" id="{6072526E-59A8-0F4A-816B-8BCB48AEA11C}"/>
                </a:ext>
              </a:extLst>
            </p:cNvPr>
            <p:cNvSpPr>
              <a:spLocks noChangeShapeType="1"/>
            </p:cNvSpPr>
            <p:nvPr/>
          </p:nvSpPr>
          <p:spPr bwMode="auto">
            <a:xfrm flipV="1">
              <a:off x="378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4" name="Line 90">
              <a:extLst>
                <a:ext uri="{FF2B5EF4-FFF2-40B4-BE49-F238E27FC236}">
                  <a16:creationId xmlns:a16="http://schemas.microsoft.com/office/drawing/2014/main" id="{7760CBD5-10F8-EB4C-9B20-0BC8CBF277F8}"/>
                </a:ext>
              </a:extLst>
            </p:cNvPr>
            <p:cNvSpPr>
              <a:spLocks noChangeShapeType="1"/>
            </p:cNvSpPr>
            <p:nvPr/>
          </p:nvSpPr>
          <p:spPr bwMode="auto">
            <a:xfrm flipV="1">
              <a:off x="3782"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5" name="Rectangle 91">
              <a:extLst>
                <a:ext uri="{FF2B5EF4-FFF2-40B4-BE49-F238E27FC236}">
                  <a16:creationId xmlns:a16="http://schemas.microsoft.com/office/drawing/2014/main" id="{536837D3-55FE-C94A-A563-B9BCDEC21E83}"/>
                </a:ext>
              </a:extLst>
            </p:cNvPr>
            <p:cNvSpPr>
              <a:spLocks noChangeArrowheads="1"/>
            </p:cNvSpPr>
            <p:nvPr/>
          </p:nvSpPr>
          <p:spPr bwMode="auto">
            <a:xfrm>
              <a:off x="3626"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836" name="Rectangle 92">
              <a:extLst>
                <a:ext uri="{FF2B5EF4-FFF2-40B4-BE49-F238E27FC236}">
                  <a16:creationId xmlns:a16="http://schemas.microsoft.com/office/drawing/2014/main" id="{4C1A973D-9DF4-C946-BF08-13A54D27265A}"/>
                </a:ext>
              </a:extLst>
            </p:cNvPr>
            <p:cNvSpPr>
              <a:spLocks noChangeArrowheads="1"/>
            </p:cNvSpPr>
            <p:nvPr/>
          </p:nvSpPr>
          <p:spPr bwMode="auto">
            <a:xfrm>
              <a:off x="3697"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3</a:t>
              </a:r>
            </a:p>
          </p:txBody>
        </p:sp>
        <p:sp>
          <p:nvSpPr>
            <p:cNvPr id="31837" name="Line 93">
              <a:extLst>
                <a:ext uri="{FF2B5EF4-FFF2-40B4-BE49-F238E27FC236}">
                  <a16:creationId xmlns:a16="http://schemas.microsoft.com/office/drawing/2014/main" id="{21321B38-81B8-C240-94DD-B9DD52B45469}"/>
                </a:ext>
              </a:extLst>
            </p:cNvPr>
            <p:cNvSpPr>
              <a:spLocks noChangeShapeType="1"/>
            </p:cNvSpPr>
            <p:nvPr/>
          </p:nvSpPr>
          <p:spPr bwMode="auto">
            <a:xfrm flipV="1">
              <a:off x="391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8" name="Line 94">
              <a:extLst>
                <a:ext uri="{FF2B5EF4-FFF2-40B4-BE49-F238E27FC236}">
                  <a16:creationId xmlns:a16="http://schemas.microsoft.com/office/drawing/2014/main" id="{29FE4172-4C2B-8143-B9EB-EC109D36CD82}"/>
                </a:ext>
              </a:extLst>
            </p:cNvPr>
            <p:cNvSpPr>
              <a:spLocks noChangeShapeType="1"/>
            </p:cNvSpPr>
            <p:nvPr/>
          </p:nvSpPr>
          <p:spPr bwMode="auto">
            <a:xfrm flipV="1">
              <a:off x="399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39" name="Line 95">
              <a:extLst>
                <a:ext uri="{FF2B5EF4-FFF2-40B4-BE49-F238E27FC236}">
                  <a16:creationId xmlns:a16="http://schemas.microsoft.com/office/drawing/2014/main" id="{7B650743-406B-B94A-86A2-089846071D26}"/>
                </a:ext>
              </a:extLst>
            </p:cNvPr>
            <p:cNvSpPr>
              <a:spLocks noChangeShapeType="1"/>
            </p:cNvSpPr>
            <p:nvPr/>
          </p:nvSpPr>
          <p:spPr bwMode="auto">
            <a:xfrm flipV="1">
              <a:off x="405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0" name="Line 96">
              <a:extLst>
                <a:ext uri="{FF2B5EF4-FFF2-40B4-BE49-F238E27FC236}">
                  <a16:creationId xmlns:a16="http://schemas.microsoft.com/office/drawing/2014/main" id="{9DD2A124-CAC5-5541-9FA5-14479AAEB92C}"/>
                </a:ext>
              </a:extLst>
            </p:cNvPr>
            <p:cNvSpPr>
              <a:spLocks noChangeShapeType="1"/>
            </p:cNvSpPr>
            <p:nvPr/>
          </p:nvSpPr>
          <p:spPr bwMode="auto">
            <a:xfrm flipV="1">
              <a:off x="409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1" name="Line 97">
              <a:extLst>
                <a:ext uri="{FF2B5EF4-FFF2-40B4-BE49-F238E27FC236}">
                  <a16:creationId xmlns:a16="http://schemas.microsoft.com/office/drawing/2014/main" id="{DC04574B-0CF4-3E45-B9F3-D03ACF284917}"/>
                </a:ext>
              </a:extLst>
            </p:cNvPr>
            <p:cNvSpPr>
              <a:spLocks noChangeShapeType="1"/>
            </p:cNvSpPr>
            <p:nvPr/>
          </p:nvSpPr>
          <p:spPr bwMode="auto">
            <a:xfrm flipV="1">
              <a:off x="413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2" name="Line 98">
              <a:extLst>
                <a:ext uri="{FF2B5EF4-FFF2-40B4-BE49-F238E27FC236}">
                  <a16:creationId xmlns:a16="http://schemas.microsoft.com/office/drawing/2014/main" id="{57A785E7-D85B-134A-82FF-869F5B9785F5}"/>
                </a:ext>
              </a:extLst>
            </p:cNvPr>
            <p:cNvSpPr>
              <a:spLocks noChangeShapeType="1"/>
            </p:cNvSpPr>
            <p:nvPr/>
          </p:nvSpPr>
          <p:spPr bwMode="auto">
            <a:xfrm flipV="1">
              <a:off x="416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3" name="Line 99">
              <a:extLst>
                <a:ext uri="{FF2B5EF4-FFF2-40B4-BE49-F238E27FC236}">
                  <a16:creationId xmlns:a16="http://schemas.microsoft.com/office/drawing/2014/main" id="{2295D84D-8561-B14E-8AE8-A950E6228A64}"/>
                </a:ext>
              </a:extLst>
            </p:cNvPr>
            <p:cNvSpPr>
              <a:spLocks noChangeShapeType="1"/>
            </p:cNvSpPr>
            <p:nvPr/>
          </p:nvSpPr>
          <p:spPr bwMode="auto">
            <a:xfrm flipV="1">
              <a:off x="418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4" name="Line 100">
              <a:extLst>
                <a:ext uri="{FF2B5EF4-FFF2-40B4-BE49-F238E27FC236}">
                  <a16:creationId xmlns:a16="http://schemas.microsoft.com/office/drawing/2014/main" id="{6B811FF3-3656-D64A-B378-A6D067D052F3}"/>
                </a:ext>
              </a:extLst>
            </p:cNvPr>
            <p:cNvSpPr>
              <a:spLocks noChangeShapeType="1"/>
            </p:cNvSpPr>
            <p:nvPr/>
          </p:nvSpPr>
          <p:spPr bwMode="auto">
            <a:xfrm flipV="1">
              <a:off x="420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5" name="Line 101">
              <a:extLst>
                <a:ext uri="{FF2B5EF4-FFF2-40B4-BE49-F238E27FC236}">
                  <a16:creationId xmlns:a16="http://schemas.microsoft.com/office/drawing/2014/main" id="{3CF18E58-E37B-2347-B7A9-75DD42DA62AB}"/>
                </a:ext>
              </a:extLst>
            </p:cNvPr>
            <p:cNvSpPr>
              <a:spLocks noChangeShapeType="1"/>
            </p:cNvSpPr>
            <p:nvPr/>
          </p:nvSpPr>
          <p:spPr bwMode="auto">
            <a:xfrm flipV="1">
              <a:off x="4232"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6" name="Line 102">
              <a:extLst>
                <a:ext uri="{FF2B5EF4-FFF2-40B4-BE49-F238E27FC236}">
                  <a16:creationId xmlns:a16="http://schemas.microsoft.com/office/drawing/2014/main" id="{5CAD96EB-A591-5844-BA3E-8A501BF2CBEF}"/>
                </a:ext>
              </a:extLst>
            </p:cNvPr>
            <p:cNvSpPr>
              <a:spLocks noChangeShapeType="1"/>
            </p:cNvSpPr>
            <p:nvPr/>
          </p:nvSpPr>
          <p:spPr bwMode="auto">
            <a:xfrm flipV="1">
              <a:off x="4232"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47" name="Rectangle 103">
              <a:extLst>
                <a:ext uri="{FF2B5EF4-FFF2-40B4-BE49-F238E27FC236}">
                  <a16:creationId xmlns:a16="http://schemas.microsoft.com/office/drawing/2014/main" id="{D4449A7D-8CD8-0D44-B6F4-44821947B36F}"/>
                </a:ext>
              </a:extLst>
            </p:cNvPr>
            <p:cNvSpPr>
              <a:spLocks noChangeArrowheads="1"/>
            </p:cNvSpPr>
            <p:nvPr/>
          </p:nvSpPr>
          <p:spPr bwMode="auto">
            <a:xfrm>
              <a:off x="4077"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848" name="Rectangle 104">
              <a:extLst>
                <a:ext uri="{FF2B5EF4-FFF2-40B4-BE49-F238E27FC236}">
                  <a16:creationId xmlns:a16="http://schemas.microsoft.com/office/drawing/2014/main" id="{D892740E-72F6-2F46-AA29-39D6546ACB83}"/>
                </a:ext>
              </a:extLst>
            </p:cNvPr>
            <p:cNvSpPr>
              <a:spLocks noChangeArrowheads="1"/>
            </p:cNvSpPr>
            <p:nvPr/>
          </p:nvSpPr>
          <p:spPr bwMode="auto">
            <a:xfrm>
              <a:off x="4146"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4</a:t>
              </a:r>
            </a:p>
          </p:txBody>
        </p:sp>
        <p:sp>
          <p:nvSpPr>
            <p:cNvPr id="31849" name="Line 105">
              <a:extLst>
                <a:ext uri="{FF2B5EF4-FFF2-40B4-BE49-F238E27FC236}">
                  <a16:creationId xmlns:a16="http://schemas.microsoft.com/office/drawing/2014/main" id="{6763A04B-89C6-D546-A03E-0D10DCE694F2}"/>
                </a:ext>
              </a:extLst>
            </p:cNvPr>
            <p:cNvSpPr>
              <a:spLocks noChangeShapeType="1"/>
            </p:cNvSpPr>
            <p:nvPr/>
          </p:nvSpPr>
          <p:spPr bwMode="auto">
            <a:xfrm>
              <a:off x="2427" y="1595"/>
              <a:ext cx="0" cy="13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0" name="Rectangle 106">
              <a:extLst>
                <a:ext uri="{FF2B5EF4-FFF2-40B4-BE49-F238E27FC236}">
                  <a16:creationId xmlns:a16="http://schemas.microsoft.com/office/drawing/2014/main" id="{214FCB3C-ACDB-1E48-921F-834A33C25B50}"/>
                </a:ext>
              </a:extLst>
            </p:cNvPr>
            <p:cNvSpPr>
              <a:spLocks noChangeArrowheads="1"/>
            </p:cNvSpPr>
            <p:nvPr/>
          </p:nvSpPr>
          <p:spPr bwMode="auto">
            <a:xfrm>
              <a:off x="2921" y="2971"/>
              <a:ext cx="687"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PE-CD4</a:t>
              </a:r>
            </a:p>
          </p:txBody>
        </p:sp>
        <p:sp>
          <p:nvSpPr>
            <p:cNvPr id="31851" name="Rectangle 107">
              <a:extLst>
                <a:ext uri="{FF2B5EF4-FFF2-40B4-BE49-F238E27FC236}">
                  <a16:creationId xmlns:a16="http://schemas.microsoft.com/office/drawing/2014/main" id="{68CEC377-CE6E-4848-97E3-780795F5AC01}"/>
                </a:ext>
              </a:extLst>
            </p:cNvPr>
            <p:cNvSpPr>
              <a:spLocks noChangeArrowheads="1"/>
            </p:cNvSpPr>
            <p:nvPr/>
          </p:nvSpPr>
          <p:spPr bwMode="auto">
            <a:xfrm>
              <a:off x="4966" y="2971"/>
              <a:ext cx="696"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TC-CD8</a:t>
              </a:r>
            </a:p>
          </p:txBody>
        </p:sp>
        <p:grpSp>
          <p:nvGrpSpPr>
            <p:cNvPr id="31951" name="Group 207">
              <a:extLst>
                <a:ext uri="{FF2B5EF4-FFF2-40B4-BE49-F238E27FC236}">
                  <a16:creationId xmlns:a16="http://schemas.microsoft.com/office/drawing/2014/main" id="{9CCE56B4-83B3-8244-A033-CECC5796500D}"/>
                </a:ext>
              </a:extLst>
            </p:cNvPr>
            <p:cNvGrpSpPr>
              <a:grpSpLocks/>
            </p:cNvGrpSpPr>
            <p:nvPr/>
          </p:nvGrpSpPr>
          <p:grpSpPr bwMode="auto">
            <a:xfrm>
              <a:off x="25" y="1554"/>
              <a:ext cx="2190" cy="1667"/>
              <a:chOff x="25" y="1554"/>
              <a:chExt cx="2190" cy="1667"/>
            </a:xfrm>
          </p:grpSpPr>
          <p:sp>
            <p:nvSpPr>
              <p:cNvPr id="31852" name="Line 108">
                <a:extLst>
                  <a:ext uri="{FF2B5EF4-FFF2-40B4-BE49-F238E27FC236}">
                    <a16:creationId xmlns:a16="http://schemas.microsoft.com/office/drawing/2014/main" id="{1FF388C6-3C37-9243-AF01-DF82DF7FA619}"/>
                  </a:ext>
                </a:extLst>
              </p:cNvPr>
              <p:cNvSpPr>
                <a:spLocks noChangeShapeType="1"/>
              </p:cNvSpPr>
              <p:nvPr/>
            </p:nvSpPr>
            <p:spPr bwMode="auto">
              <a:xfrm>
                <a:off x="399" y="2932"/>
                <a:ext cx="180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3" name="Line 109">
                <a:extLst>
                  <a:ext uri="{FF2B5EF4-FFF2-40B4-BE49-F238E27FC236}">
                    <a16:creationId xmlns:a16="http://schemas.microsoft.com/office/drawing/2014/main" id="{0CB94727-9340-BD4B-8D37-2E6FED493B8A}"/>
                  </a:ext>
                </a:extLst>
              </p:cNvPr>
              <p:cNvSpPr>
                <a:spLocks noChangeShapeType="1"/>
              </p:cNvSpPr>
              <p:nvPr/>
            </p:nvSpPr>
            <p:spPr bwMode="auto">
              <a:xfrm flipV="1">
                <a:off x="532"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4" name="Line 110">
                <a:extLst>
                  <a:ext uri="{FF2B5EF4-FFF2-40B4-BE49-F238E27FC236}">
                    <a16:creationId xmlns:a16="http://schemas.microsoft.com/office/drawing/2014/main" id="{118382BD-8405-AE46-BA73-19EDA99A6E0A}"/>
                  </a:ext>
                </a:extLst>
              </p:cNvPr>
              <p:cNvSpPr>
                <a:spLocks noChangeShapeType="1"/>
              </p:cNvSpPr>
              <p:nvPr/>
            </p:nvSpPr>
            <p:spPr bwMode="auto">
              <a:xfrm flipV="1">
                <a:off x="61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5" name="Line 111">
                <a:extLst>
                  <a:ext uri="{FF2B5EF4-FFF2-40B4-BE49-F238E27FC236}">
                    <a16:creationId xmlns:a16="http://schemas.microsoft.com/office/drawing/2014/main" id="{73967ED6-B13D-0849-B7D9-F14B4D047CFB}"/>
                  </a:ext>
                </a:extLst>
              </p:cNvPr>
              <p:cNvSpPr>
                <a:spLocks noChangeShapeType="1"/>
              </p:cNvSpPr>
              <p:nvPr/>
            </p:nvSpPr>
            <p:spPr bwMode="auto">
              <a:xfrm flipV="1">
                <a:off x="66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6" name="Line 112">
                <a:extLst>
                  <a:ext uri="{FF2B5EF4-FFF2-40B4-BE49-F238E27FC236}">
                    <a16:creationId xmlns:a16="http://schemas.microsoft.com/office/drawing/2014/main" id="{41E65BE4-12A7-2C4A-AD5C-3C46CA0D4EEA}"/>
                  </a:ext>
                </a:extLst>
              </p:cNvPr>
              <p:cNvSpPr>
                <a:spLocks noChangeShapeType="1"/>
              </p:cNvSpPr>
              <p:nvPr/>
            </p:nvSpPr>
            <p:spPr bwMode="auto">
              <a:xfrm flipV="1">
                <a:off x="71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7" name="Line 113">
                <a:extLst>
                  <a:ext uri="{FF2B5EF4-FFF2-40B4-BE49-F238E27FC236}">
                    <a16:creationId xmlns:a16="http://schemas.microsoft.com/office/drawing/2014/main" id="{B9C3BACE-00CA-5C4E-B210-66DC11BE2BAC}"/>
                  </a:ext>
                </a:extLst>
              </p:cNvPr>
              <p:cNvSpPr>
                <a:spLocks noChangeShapeType="1"/>
              </p:cNvSpPr>
              <p:nvPr/>
            </p:nvSpPr>
            <p:spPr bwMode="auto">
              <a:xfrm flipV="1">
                <a:off x="750"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8" name="Line 114">
                <a:extLst>
                  <a:ext uri="{FF2B5EF4-FFF2-40B4-BE49-F238E27FC236}">
                    <a16:creationId xmlns:a16="http://schemas.microsoft.com/office/drawing/2014/main" id="{76BF5FE7-BE79-3149-919E-4643D7589A0D}"/>
                  </a:ext>
                </a:extLst>
              </p:cNvPr>
              <p:cNvSpPr>
                <a:spLocks noChangeShapeType="1"/>
              </p:cNvSpPr>
              <p:nvPr/>
            </p:nvSpPr>
            <p:spPr bwMode="auto">
              <a:xfrm flipV="1">
                <a:off x="779"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59" name="Line 115">
                <a:extLst>
                  <a:ext uri="{FF2B5EF4-FFF2-40B4-BE49-F238E27FC236}">
                    <a16:creationId xmlns:a16="http://schemas.microsoft.com/office/drawing/2014/main" id="{475255EF-F4B2-9040-BBDA-431777DBDF2D}"/>
                  </a:ext>
                </a:extLst>
              </p:cNvPr>
              <p:cNvSpPr>
                <a:spLocks noChangeShapeType="1"/>
              </p:cNvSpPr>
              <p:nvPr/>
            </p:nvSpPr>
            <p:spPr bwMode="auto">
              <a:xfrm flipV="1">
                <a:off x="80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60" name="Line 116">
                <a:extLst>
                  <a:ext uri="{FF2B5EF4-FFF2-40B4-BE49-F238E27FC236}">
                    <a16:creationId xmlns:a16="http://schemas.microsoft.com/office/drawing/2014/main" id="{4457418A-9B42-814C-9F64-8FA0685ED32F}"/>
                  </a:ext>
                </a:extLst>
              </p:cNvPr>
              <p:cNvSpPr>
                <a:spLocks noChangeShapeType="1"/>
              </p:cNvSpPr>
              <p:nvPr/>
            </p:nvSpPr>
            <p:spPr bwMode="auto">
              <a:xfrm flipV="1">
                <a:off x="829"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61" name="Line 117">
                <a:extLst>
                  <a:ext uri="{FF2B5EF4-FFF2-40B4-BE49-F238E27FC236}">
                    <a16:creationId xmlns:a16="http://schemas.microsoft.com/office/drawing/2014/main" id="{6ADD5954-1291-5541-A7CA-F220B626E203}"/>
                  </a:ext>
                </a:extLst>
              </p:cNvPr>
              <p:cNvSpPr>
                <a:spLocks noChangeShapeType="1"/>
              </p:cNvSpPr>
              <p:nvPr/>
            </p:nvSpPr>
            <p:spPr bwMode="auto">
              <a:xfrm flipV="1">
                <a:off x="85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62" name="Line 118">
                <a:extLst>
                  <a:ext uri="{FF2B5EF4-FFF2-40B4-BE49-F238E27FC236}">
                    <a16:creationId xmlns:a16="http://schemas.microsoft.com/office/drawing/2014/main" id="{7690EF88-E35C-CD4E-B85D-FFC012FA55E5}"/>
                  </a:ext>
                </a:extLst>
              </p:cNvPr>
              <p:cNvSpPr>
                <a:spLocks noChangeShapeType="1"/>
              </p:cNvSpPr>
              <p:nvPr/>
            </p:nvSpPr>
            <p:spPr bwMode="auto">
              <a:xfrm flipV="1">
                <a:off x="853" y="2923"/>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63" name="Rectangle 119">
                <a:extLst>
                  <a:ext uri="{FF2B5EF4-FFF2-40B4-BE49-F238E27FC236}">
                    <a16:creationId xmlns:a16="http://schemas.microsoft.com/office/drawing/2014/main" id="{FE5CF9CA-4DDC-F743-8B4F-243FE97FEF21}"/>
                  </a:ext>
                </a:extLst>
              </p:cNvPr>
              <p:cNvSpPr>
                <a:spLocks noChangeArrowheads="1"/>
              </p:cNvSpPr>
              <p:nvPr/>
            </p:nvSpPr>
            <p:spPr bwMode="auto">
              <a:xfrm>
                <a:off x="693" y="2915"/>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864" name="Rectangle 120">
                <a:extLst>
                  <a:ext uri="{FF2B5EF4-FFF2-40B4-BE49-F238E27FC236}">
                    <a16:creationId xmlns:a16="http://schemas.microsoft.com/office/drawing/2014/main" id="{EB95A589-7CDA-EE48-A513-83EAC9FABC15}"/>
                  </a:ext>
                </a:extLst>
              </p:cNvPr>
              <p:cNvSpPr>
                <a:spLocks noChangeArrowheads="1"/>
              </p:cNvSpPr>
              <p:nvPr/>
            </p:nvSpPr>
            <p:spPr bwMode="auto">
              <a:xfrm>
                <a:off x="765" y="2926"/>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1</a:t>
                </a:r>
              </a:p>
            </p:txBody>
          </p:sp>
          <p:sp>
            <p:nvSpPr>
              <p:cNvPr id="31865" name="Line 121">
                <a:extLst>
                  <a:ext uri="{FF2B5EF4-FFF2-40B4-BE49-F238E27FC236}">
                    <a16:creationId xmlns:a16="http://schemas.microsoft.com/office/drawing/2014/main" id="{6DD34540-92FB-6A45-BC6D-92D3A7311B99}"/>
                  </a:ext>
                </a:extLst>
              </p:cNvPr>
              <p:cNvSpPr>
                <a:spLocks noChangeShapeType="1"/>
              </p:cNvSpPr>
              <p:nvPr/>
            </p:nvSpPr>
            <p:spPr bwMode="auto">
              <a:xfrm flipV="1">
                <a:off x="987"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66" name="Line 122">
                <a:extLst>
                  <a:ext uri="{FF2B5EF4-FFF2-40B4-BE49-F238E27FC236}">
                    <a16:creationId xmlns:a16="http://schemas.microsoft.com/office/drawing/2014/main" id="{8C105B0C-30EE-854B-9C14-244EF9B0692B}"/>
                  </a:ext>
                </a:extLst>
              </p:cNvPr>
              <p:cNvSpPr>
                <a:spLocks noChangeShapeType="1"/>
              </p:cNvSpPr>
              <p:nvPr/>
            </p:nvSpPr>
            <p:spPr bwMode="auto">
              <a:xfrm flipV="1">
                <a:off x="1069"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67" name="Line 123">
                <a:extLst>
                  <a:ext uri="{FF2B5EF4-FFF2-40B4-BE49-F238E27FC236}">
                    <a16:creationId xmlns:a16="http://schemas.microsoft.com/office/drawing/2014/main" id="{2BC7E84B-1B30-F142-8AC4-5E4D75D0651C}"/>
                  </a:ext>
                </a:extLst>
              </p:cNvPr>
              <p:cNvSpPr>
                <a:spLocks noChangeShapeType="1"/>
              </p:cNvSpPr>
              <p:nvPr/>
            </p:nvSpPr>
            <p:spPr bwMode="auto">
              <a:xfrm flipV="1">
                <a:off x="1124"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68" name="Line 124">
                <a:extLst>
                  <a:ext uri="{FF2B5EF4-FFF2-40B4-BE49-F238E27FC236}">
                    <a16:creationId xmlns:a16="http://schemas.microsoft.com/office/drawing/2014/main" id="{5F9C7814-E6AC-2349-9E52-63B64BEEDF89}"/>
                  </a:ext>
                </a:extLst>
              </p:cNvPr>
              <p:cNvSpPr>
                <a:spLocks noChangeShapeType="1"/>
              </p:cNvSpPr>
              <p:nvPr/>
            </p:nvSpPr>
            <p:spPr bwMode="auto">
              <a:xfrm flipV="1">
                <a:off x="1170"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69" name="Line 125">
                <a:extLst>
                  <a:ext uri="{FF2B5EF4-FFF2-40B4-BE49-F238E27FC236}">
                    <a16:creationId xmlns:a16="http://schemas.microsoft.com/office/drawing/2014/main" id="{2B9619AF-B9E3-5141-AC9F-104A552622F9}"/>
                  </a:ext>
                </a:extLst>
              </p:cNvPr>
              <p:cNvSpPr>
                <a:spLocks noChangeShapeType="1"/>
              </p:cNvSpPr>
              <p:nvPr/>
            </p:nvSpPr>
            <p:spPr bwMode="auto">
              <a:xfrm flipV="1">
                <a:off x="1206"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70" name="Line 126">
                <a:extLst>
                  <a:ext uri="{FF2B5EF4-FFF2-40B4-BE49-F238E27FC236}">
                    <a16:creationId xmlns:a16="http://schemas.microsoft.com/office/drawing/2014/main" id="{356FD5A7-AC2D-644F-9883-FFF38159B05D}"/>
                  </a:ext>
                </a:extLst>
              </p:cNvPr>
              <p:cNvSpPr>
                <a:spLocks noChangeShapeType="1"/>
              </p:cNvSpPr>
              <p:nvPr/>
            </p:nvSpPr>
            <p:spPr bwMode="auto">
              <a:xfrm flipV="1">
                <a:off x="1234"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71" name="Line 127">
                <a:extLst>
                  <a:ext uri="{FF2B5EF4-FFF2-40B4-BE49-F238E27FC236}">
                    <a16:creationId xmlns:a16="http://schemas.microsoft.com/office/drawing/2014/main" id="{53CFFAC3-6916-1E4B-A62E-C83E18FE61D7}"/>
                  </a:ext>
                </a:extLst>
              </p:cNvPr>
              <p:cNvSpPr>
                <a:spLocks noChangeShapeType="1"/>
              </p:cNvSpPr>
              <p:nvPr/>
            </p:nvSpPr>
            <p:spPr bwMode="auto">
              <a:xfrm flipV="1">
                <a:off x="126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72" name="Line 128">
                <a:extLst>
                  <a:ext uri="{FF2B5EF4-FFF2-40B4-BE49-F238E27FC236}">
                    <a16:creationId xmlns:a16="http://schemas.microsoft.com/office/drawing/2014/main" id="{B5C15514-24D5-6247-A4BA-8094CA947A1C}"/>
                  </a:ext>
                </a:extLst>
              </p:cNvPr>
              <p:cNvSpPr>
                <a:spLocks noChangeShapeType="1"/>
              </p:cNvSpPr>
              <p:nvPr/>
            </p:nvSpPr>
            <p:spPr bwMode="auto">
              <a:xfrm flipV="1">
                <a:off x="128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73" name="Line 129">
                <a:extLst>
                  <a:ext uri="{FF2B5EF4-FFF2-40B4-BE49-F238E27FC236}">
                    <a16:creationId xmlns:a16="http://schemas.microsoft.com/office/drawing/2014/main" id="{ABED7702-6E9A-9249-92B5-E1F2128B1CCB}"/>
                  </a:ext>
                </a:extLst>
              </p:cNvPr>
              <p:cNvSpPr>
                <a:spLocks noChangeShapeType="1"/>
              </p:cNvSpPr>
              <p:nvPr/>
            </p:nvSpPr>
            <p:spPr bwMode="auto">
              <a:xfrm flipV="1">
                <a:off x="1304"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74" name="Line 130">
                <a:extLst>
                  <a:ext uri="{FF2B5EF4-FFF2-40B4-BE49-F238E27FC236}">
                    <a16:creationId xmlns:a16="http://schemas.microsoft.com/office/drawing/2014/main" id="{5104A973-05CD-4541-BE0A-8192CD789A72}"/>
                  </a:ext>
                </a:extLst>
              </p:cNvPr>
              <p:cNvSpPr>
                <a:spLocks noChangeShapeType="1"/>
              </p:cNvSpPr>
              <p:nvPr/>
            </p:nvSpPr>
            <p:spPr bwMode="auto">
              <a:xfrm flipV="1">
                <a:off x="1304" y="2923"/>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75" name="Rectangle 131">
                <a:extLst>
                  <a:ext uri="{FF2B5EF4-FFF2-40B4-BE49-F238E27FC236}">
                    <a16:creationId xmlns:a16="http://schemas.microsoft.com/office/drawing/2014/main" id="{A8E75C84-F64E-0342-AC09-71F9F35D8998}"/>
                  </a:ext>
                </a:extLst>
              </p:cNvPr>
              <p:cNvSpPr>
                <a:spLocks noChangeArrowheads="1"/>
              </p:cNvSpPr>
              <p:nvPr/>
            </p:nvSpPr>
            <p:spPr bwMode="auto">
              <a:xfrm>
                <a:off x="1149" y="2915"/>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876" name="Rectangle 132">
                <a:extLst>
                  <a:ext uri="{FF2B5EF4-FFF2-40B4-BE49-F238E27FC236}">
                    <a16:creationId xmlns:a16="http://schemas.microsoft.com/office/drawing/2014/main" id="{A417BEEE-E7ED-454B-B68D-339EC4BDD29C}"/>
                  </a:ext>
                </a:extLst>
              </p:cNvPr>
              <p:cNvSpPr>
                <a:spLocks noChangeArrowheads="1"/>
              </p:cNvSpPr>
              <p:nvPr/>
            </p:nvSpPr>
            <p:spPr bwMode="auto">
              <a:xfrm>
                <a:off x="1222" y="2926"/>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2</a:t>
                </a:r>
              </a:p>
            </p:txBody>
          </p:sp>
          <p:sp>
            <p:nvSpPr>
              <p:cNvPr id="31877" name="Line 133">
                <a:extLst>
                  <a:ext uri="{FF2B5EF4-FFF2-40B4-BE49-F238E27FC236}">
                    <a16:creationId xmlns:a16="http://schemas.microsoft.com/office/drawing/2014/main" id="{30F3EEA0-A089-BC4F-8316-5361DE490F7A}"/>
                  </a:ext>
                </a:extLst>
              </p:cNvPr>
              <p:cNvSpPr>
                <a:spLocks noChangeShapeType="1"/>
              </p:cNvSpPr>
              <p:nvPr/>
            </p:nvSpPr>
            <p:spPr bwMode="auto">
              <a:xfrm flipV="1">
                <a:off x="144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78" name="Line 134">
                <a:extLst>
                  <a:ext uri="{FF2B5EF4-FFF2-40B4-BE49-F238E27FC236}">
                    <a16:creationId xmlns:a16="http://schemas.microsoft.com/office/drawing/2014/main" id="{5B5F2A3A-15AF-1C47-AC1A-F495F8D839E4}"/>
                  </a:ext>
                </a:extLst>
              </p:cNvPr>
              <p:cNvSpPr>
                <a:spLocks noChangeShapeType="1"/>
              </p:cNvSpPr>
              <p:nvPr/>
            </p:nvSpPr>
            <p:spPr bwMode="auto">
              <a:xfrm flipV="1">
                <a:off x="152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79" name="Line 135">
                <a:extLst>
                  <a:ext uri="{FF2B5EF4-FFF2-40B4-BE49-F238E27FC236}">
                    <a16:creationId xmlns:a16="http://schemas.microsoft.com/office/drawing/2014/main" id="{FCAA6F16-DF49-4D42-BED4-1CF90C6FC186}"/>
                  </a:ext>
                </a:extLst>
              </p:cNvPr>
              <p:cNvSpPr>
                <a:spLocks noChangeShapeType="1"/>
              </p:cNvSpPr>
              <p:nvPr/>
            </p:nvSpPr>
            <p:spPr bwMode="auto">
              <a:xfrm flipV="1">
                <a:off x="1578"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80" name="Line 136">
                <a:extLst>
                  <a:ext uri="{FF2B5EF4-FFF2-40B4-BE49-F238E27FC236}">
                    <a16:creationId xmlns:a16="http://schemas.microsoft.com/office/drawing/2014/main" id="{A9F849EC-3137-6E44-9ED3-29745413FED4}"/>
                  </a:ext>
                </a:extLst>
              </p:cNvPr>
              <p:cNvSpPr>
                <a:spLocks noChangeShapeType="1"/>
              </p:cNvSpPr>
              <p:nvPr/>
            </p:nvSpPr>
            <p:spPr bwMode="auto">
              <a:xfrm flipV="1">
                <a:off x="1626"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81" name="Line 137">
                <a:extLst>
                  <a:ext uri="{FF2B5EF4-FFF2-40B4-BE49-F238E27FC236}">
                    <a16:creationId xmlns:a16="http://schemas.microsoft.com/office/drawing/2014/main" id="{FE5FA099-148C-F446-B248-5DA62988BB80}"/>
                  </a:ext>
                </a:extLst>
              </p:cNvPr>
              <p:cNvSpPr>
                <a:spLocks noChangeShapeType="1"/>
              </p:cNvSpPr>
              <p:nvPr/>
            </p:nvSpPr>
            <p:spPr bwMode="auto">
              <a:xfrm flipV="1">
                <a:off x="166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82" name="Line 138">
                <a:extLst>
                  <a:ext uri="{FF2B5EF4-FFF2-40B4-BE49-F238E27FC236}">
                    <a16:creationId xmlns:a16="http://schemas.microsoft.com/office/drawing/2014/main" id="{5D5BF0E6-62E6-3347-8F5E-4A7A75708E00}"/>
                  </a:ext>
                </a:extLst>
              </p:cNvPr>
              <p:cNvSpPr>
                <a:spLocks noChangeShapeType="1"/>
              </p:cNvSpPr>
              <p:nvPr/>
            </p:nvSpPr>
            <p:spPr bwMode="auto">
              <a:xfrm flipV="1">
                <a:off x="169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83" name="Line 139">
                <a:extLst>
                  <a:ext uri="{FF2B5EF4-FFF2-40B4-BE49-F238E27FC236}">
                    <a16:creationId xmlns:a16="http://schemas.microsoft.com/office/drawing/2014/main" id="{A46D1283-64DF-D545-BFC4-E732345B3238}"/>
                  </a:ext>
                </a:extLst>
              </p:cNvPr>
              <p:cNvSpPr>
                <a:spLocks noChangeShapeType="1"/>
              </p:cNvSpPr>
              <p:nvPr/>
            </p:nvSpPr>
            <p:spPr bwMode="auto">
              <a:xfrm flipV="1">
                <a:off x="1716"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84" name="Line 140">
                <a:extLst>
                  <a:ext uri="{FF2B5EF4-FFF2-40B4-BE49-F238E27FC236}">
                    <a16:creationId xmlns:a16="http://schemas.microsoft.com/office/drawing/2014/main" id="{92E404E1-A7CB-7145-9497-9FD1984A9979}"/>
                  </a:ext>
                </a:extLst>
              </p:cNvPr>
              <p:cNvSpPr>
                <a:spLocks noChangeShapeType="1"/>
              </p:cNvSpPr>
              <p:nvPr/>
            </p:nvSpPr>
            <p:spPr bwMode="auto">
              <a:xfrm flipV="1">
                <a:off x="1742"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85" name="Line 141">
                <a:extLst>
                  <a:ext uri="{FF2B5EF4-FFF2-40B4-BE49-F238E27FC236}">
                    <a16:creationId xmlns:a16="http://schemas.microsoft.com/office/drawing/2014/main" id="{04B9548E-C83B-0749-A793-B0419BD94C49}"/>
                  </a:ext>
                </a:extLst>
              </p:cNvPr>
              <p:cNvSpPr>
                <a:spLocks noChangeShapeType="1"/>
              </p:cNvSpPr>
              <p:nvPr/>
            </p:nvSpPr>
            <p:spPr bwMode="auto">
              <a:xfrm flipV="1">
                <a:off x="1762"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86" name="Line 142">
                <a:extLst>
                  <a:ext uri="{FF2B5EF4-FFF2-40B4-BE49-F238E27FC236}">
                    <a16:creationId xmlns:a16="http://schemas.microsoft.com/office/drawing/2014/main" id="{ACC23B2D-656D-8745-BFCD-3F60ED530C6E}"/>
                  </a:ext>
                </a:extLst>
              </p:cNvPr>
              <p:cNvSpPr>
                <a:spLocks noChangeShapeType="1"/>
              </p:cNvSpPr>
              <p:nvPr/>
            </p:nvSpPr>
            <p:spPr bwMode="auto">
              <a:xfrm flipV="1">
                <a:off x="1762" y="2923"/>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87" name="Rectangle 143">
                <a:extLst>
                  <a:ext uri="{FF2B5EF4-FFF2-40B4-BE49-F238E27FC236}">
                    <a16:creationId xmlns:a16="http://schemas.microsoft.com/office/drawing/2014/main" id="{CAE23604-322B-4846-AA98-E853812AE3B6}"/>
                  </a:ext>
                </a:extLst>
              </p:cNvPr>
              <p:cNvSpPr>
                <a:spLocks noChangeArrowheads="1"/>
              </p:cNvSpPr>
              <p:nvPr/>
            </p:nvSpPr>
            <p:spPr bwMode="auto">
              <a:xfrm>
                <a:off x="1603" y="2915"/>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888" name="Rectangle 144">
                <a:extLst>
                  <a:ext uri="{FF2B5EF4-FFF2-40B4-BE49-F238E27FC236}">
                    <a16:creationId xmlns:a16="http://schemas.microsoft.com/office/drawing/2014/main" id="{7E287915-0663-E841-9D6A-67D38F41F267}"/>
                  </a:ext>
                </a:extLst>
              </p:cNvPr>
              <p:cNvSpPr>
                <a:spLocks noChangeArrowheads="1"/>
              </p:cNvSpPr>
              <p:nvPr/>
            </p:nvSpPr>
            <p:spPr bwMode="auto">
              <a:xfrm>
                <a:off x="1680" y="2926"/>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3</a:t>
                </a:r>
              </a:p>
            </p:txBody>
          </p:sp>
          <p:sp>
            <p:nvSpPr>
              <p:cNvPr id="31889" name="Line 145">
                <a:extLst>
                  <a:ext uri="{FF2B5EF4-FFF2-40B4-BE49-F238E27FC236}">
                    <a16:creationId xmlns:a16="http://schemas.microsoft.com/office/drawing/2014/main" id="{C2A39FED-89B6-7E46-A67A-0E849AA3A3C9}"/>
                  </a:ext>
                </a:extLst>
              </p:cNvPr>
              <p:cNvSpPr>
                <a:spLocks noChangeShapeType="1"/>
              </p:cNvSpPr>
              <p:nvPr/>
            </p:nvSpPr>
            <p:spPr bwMode="auto">
              <a:xfrm flipV="1">
                <a:off x="1898"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0" name="Line 146">
                <a:extLst>
                  <a:ext uri="{FF2B5EF4-FFF2-40B4-BE49-F238E27FC236}">
                    <a16:creationId xmlns:a16="http://schemas.microsoft.com/office/drawing/2014/main" id="{80615525-B9A2-1746-AD1F-D24854F41D15}"/>
                  </a:ext>
                </a:extLst>
              </p:cNvPr>
              <p:cNvSpPr>
                <a:spLocks noChangeShapeType="1"/>
              </p:cNvSpPr>
              <p:nvPr/>
            </p:nvSpPr>
            <p:spPr bwMode="auto">
              <a:xfrm flipV="1">
                <a:off x="198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1" name="Line 147">
                <a:extLst>
                  <a:ext uri="{FF2B5EF4-FFF2-40B4-BE49-F238E27FC236}">
                    <a16:creationId xmlns:a16="http://schemas.microsoft.com/office/drawing/2014/main" id="{F9C7B6A1-2CFB-714D-8C19-2070E6E8A489}"/>
                  </a:ext>
                </a:extLst>
              </p:cNvPr>
              <p:cNvSpPr>
                <a:spLocks noChangeShapeType="1"/>
              </p:cNvSpPr>
              <p:nvPr/>
            </p:nvSpPr>
            <p:spPr bwMode="auto">
              <a:xfrm flipV="1">
                <a:off x="2036"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2" name="Line 148">
                <a:extLst>
                  <a:ext uri="{FF2B5EF4-FFF2-40B4-BE49-F238E27FC236}">
                    <a16:creationId xmlns:a16="http://schemas.microsoft.com/office/drawing/2014/main" id="{E2E11258-E722-B840-826F-927084563B53}"/>
                  </a:ext>
                </a:extLst>
              </p:cNvPr>
              <p:cNvSpPr>
                <a:spLocks noChangeShapeType="1"/>
              </p:cNvSpPr>
              <p:nvPr/>
            </p:nvSpPr>
            <p:spPr bwMode="auto">
              <a:xfrm flipV="1">
                <a:off x="208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3" name="Line 149">
                <a:extLst>
                  <a:ext uri="{FF2B5EF4-FFF2-40B4-BE49-F238E27FC236}">
                    <a16:creationId xmlns:a16="http://schemas.microsoft.com/office/drawing/2014/main" id="{014390C5-69D0-AB45-8A46-A09804718BFE}"/>
                  </a:ext>
                </a:extLst>
              </p:cNvPr>
              <p:cNvSpPr>
                <a:spLocks noChangeShapeType="1"/>
              </p:cNvSpPr>
              <p:nvPr/>
            </p:nvSpPr>
            <p:spPr bwMode="auto">
              <a:xfrm flipV="1">
                <a:off x="2118"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4" name="Line 150">
                <a:extLst>
                  <a:ext uri="{FF2B5EF4-FFF2-40B4-BE49-F238E27FC236}">
                    <a16:creationId xmlns:a16="http://schemas.microsoft.com/office/drawing/2014/main" id="{3C5870DB-628E-B046-8F3C-30D4C1765C56}"/>
                  </a:ext>
                </a:extLst>
              </p:cNvPr>
              <p:cNvSpPr>
                <a:spLocks noChangeShapeType="1"/>
              </p:cNvSpPr>
              <p:nvPr/>
            </p:nvSpPr>
            <p:spPr bwMode="auto">
              <a:xfrm flipV="1">
                <a:off x="2149"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5" name="Line 151">
                <a:extLst>
                  <a:ext uri="{FF2B5EF4-FFF2-40B4-BE49-F238E27FC236}">
                    <a16:creationId xmlns:a16="http://schemas.microsoft.com/office/drawing/2014/main" id="{D9E51AC7-34AC-0D4B-9489-B96B8BF8D147}"/>
                  </a:ext>
                </a:extLst>
              </p:cNvPr>
              <p:cNvSpPr>
                <a:spLocks noChangeShapeType="1"/>
              </p:cNvSpPr>
              <p:nvPr/>
            </p:nvSpPr>
            <p:spPr bwMode="auto">
              <a:xfrm flipV="1">
                <a:off x="217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6" name="Line 152">
                <a:extLst>
                  <a:ext uri="{FF2B5EF4-FFF2-40B4-BE49-F238E27FC236}">
                    <a16:creationId xmlns:a16="http://schemas.microsoft.com/office/drawing/2014/main" id="{AC61A7E7-A98B-014B-82A3-B8828C1A7D58}"/>
                  </a:ext>
                </a:extLst>
              </p:cNvPr>
              <p:cNvSpPr>
                <a:spLocks noChangeShapeType="1"/>
              </p:cNvSpPr>
              <p:nvPr/>
            </p:nvSpPr>
            <p:spPr bwMode="auto">
              <a:xfrm flipV="1">
                <a:off x="219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7" name="Line 153">
                <a:extLst>
                  <a:ext uri="{FF2B5EF4-FFF2-40B4-BE49-F238E27FC236}">
                    <a16:creationId xmlns:a16="http://schemas.microsoft.com/office/drawing/2014/main" id="{FAEB8F71-1BA1-794D-AFEC-E7B1AE014C5F}"/>
                  </a:ext>
                </a:extLst>
              </p:cNvPr>
              <p:cNvSpPr>
                <a:spLocks noChangeShapeType="1"/>
              </p:cNvSpPr>
              <p:nvPr/>
            </p:nvSpPr>
            <p:spPr bwMode="auto">
              <a:xfrm flipV="1">
                <a:off x="221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8" name="Line 154">
                <a:extLst>
                  <a:ext uri="{FF2B5EF4-FFF2-40B4-BE49-F238E27FC236}">
                    <a16:creationId xmlns:a16="http://schemas.microsoft.com/office/drawing/2014/main" id="{FE98D850-92B6-9B47-8141-EBB93F505B2D}"/>
                  </a:ext>
                </a:extLst>
              </p:cNvPr>
              <p:cNvSpPr>
                <a:spLocks noChangeShapeType="1"/>
              </p:cNvSpPr>
              <p:nvPr/>
            </p:nvSpPr>
            <p:spPr bwMode="auto">
              <a:xfrm flipV="1">
                <a:off x="2215" y="2923"/>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899" name="Freeform 155">
                <a:extLst>
                  <a:ext uri="{FF2B5EF4-FFF2-40B4-BE49-F238E27FC236}">
                    <a16:creationId xmlns:a16="http://schemas.microsoft.com/office/drawing/2014/main" id="{DA2BF199-E447-FF40-AA63-816853AAEF57}"/>
                  </a:ext>
                </a:extLst>
              </p:cNvPr>
              <p:cNvSpPr>
                <a:spLocks/>
              </p:cNvSpPr>
              <p:nvPr/>
            </p:nvSpPr>
            <p:spPr bwMode="auto">
              <a:xfrm>
                <a:off x="390" y="1554"/>
                <a:ext cx="1823" cy="1377"/>
              </a:xfrm>
              <a:custGeom>
                <a:avLst/>
                <a:gdLst>
                  <a:gd name="T0" fmla="*/ 29 w 1823"/>
                  <a:gd name="T1" fmla="*/ 1306 h 1377"/>
                  <a:gd name="T2" fmla="*/ 71 w 1823"/>
                  <a:gd name="T3" fmla="*/ 1271 h 1377"/>
                  <a:gd name="T4" fmla="*/ 114 w 1823"/>
                  <a:gd name="T5" fmla="*/ 1299 h 1377"/>
                  <a:gd name="T6" fmla="*/ 156 w 1823"/>
                  <a:gd name="T7" fmla="*/ 1264 h 1377"/>
                  <a:gd name="T8" fmla="*/ 199 w 1823"/>
                  <a:gd name="T9" fmla="*/ 1074 h 1377"/>
                  <a:gd name="T10" fmla="*/ 242 w 1823"/>
                  <a:gd name="T11" fmla="*/ 1129 h 1377"/>
                  <a:gd name="T12" fmla="*/ 284 w 1823"/>
                  <a:gd name="T13" fmla="*/ 1235 h 1377"/>
                  <a:gd name="T14" fmla="*/ 328 w 1823"/>
                  <a:gd name="T15" fmla="*/ 1327 h 1377"/>
                  <a:gd name="T16" fmla="*/ 371 w 1823"/>
                  <a:gd name="T17" fmla="*/ 1362 h 1377"/>
                  <a:gd name="T18" fmla="*/ 414 w 1823"/>
                  <a:gd name="T19" fmla="*/ 1355 h 1377"/>
                  <a:gd name="T20" fmla="*/ 456 w 1823"/>
                  <a:gd name="T21" fmla="*/ 1369 h 1377"/>
                  <a:gd name="T22" fmla="*/ 498 w 1823"/>
                  <a:gd name="T23" fmla="*/ 1376 h 1377"/>
                  <a:gd name="T24" fmla="*/ 541 w 1823"/>
                  <a:gd name="T25" fmla="*/ 1376 h 1377"/>
                  <a:gd name="T26" fmla="*/ 584 w 1823"/>
                  <a:gd name="T27" fmla="*/ 1369 h 1377"/>
                  <a:gd name="T28" fmla="*/ 627 w 1823"/>
                  <a:gd name="T29" fmla="*/ 1376 h 1377"/>
                  <a:gd name="T30" fmla="*/ 669 w 1823"/>
                  <a:gd name="T31" fmla="*/ 1369 h 1377"/>
                  <a:gd name="T32" fmla="*/ 712 w 1823"/>
                  <a:gd name="T33" fmla="*/ 1369 h 1377"/>
                  <a:gd name="T34" fmla="*/ 755 w 1823"/>
                  <a:gd name="T35" fmla="*/ 1369 h 1377"/>
                  <a:gd name="T36" fmla="*/ 798 w 1823"/>
                  <a:gd name="T37" fmla="*/ 1362 h 1377"/>
                  <a:gd name="T38" fmla="*/ 840 w 1823"/>
                  <a:gd name="T39" fmla="*/ 1306 h 1377"/>
                  <a:gd name="T40" fmla="*/ 882 w 1823"/>
                  <a:gd name="T41" fmla="*/ 1208 h 1377"/>
                  <a:gd name="T42" fmla="*/ 925 w 1823"/>
                  <a:gd name="T43" fmla="*/ 884 h 1377"/>
                  <a:gd name="T44" fmla="*/ 968 w 1823"/>
                  <a:gd name="T45" fmla="*/ 492 h 1377"/>
                  <a:gd name="T46" fmla="*/ 1011 w 1823"/>
                  <a:gd name="T47" fmla="*/ 84 h 1377"/>
                  <a:gd name="T48" fmla="*/ 1053 w 1823"/>
                  <a:gd name="T49" fmla="*/ 63 h 1377"/>
                  <a:gd name="T50" fmla="*/ 1095 w 1823"/>
                  <a:gd name="T51" fmla="*/ 492 h 1377"/>
                  <a:gd name="T52" fmla="*/ 1139 w 1823"/>
                  <a:gd name="T53" fmla="*/ 962 h 1377"/>
                  <a:gd name="T54" fmla="*/ 1181 w 1823"/>
                  <a:gd name="T55" fmla="*/ 1292 h 1377"/>
                  <a:gd name="T56" fmla="*/ 1224 w 1823"/>
                  <a:gd name="T57" fmla="*/ 1369 h 1377"/>
                  <a:gd name="T58" fmla="*/ 1266 w 1823"/>
                  <a:gd name="T59" fmla="*/ 1376 h 1377"/>
                  <a:gd name="T60" fmla="*/ 1309 w 1823"/>
                  <a:gd name="T61" fmla="*/ 1376 h 1377"/>
                  <a:gd name="T62" fmla="*/ 1353 w 1823"/>
                  <a:gd name="T63" fmla="*/ 1376 h 1377"/>
                  <a:gd name="T64" fmla="*/ 1396 w 1823"/>
                  <a:gd name="T65" fmla="*/ 1376 h 1377"/>
                  <a:gd name="T66" fmla="*/ 1438 w 1823"/>
                  <a:gd name="T67" fmla="*/ 1376 h 1377"/>
                  <a:gd name="T68" fmla="*/ 1481 w 1823"/>
                  <a:gd name="T69" fmla="*/ 1376 h 1377"/>
                  <a:gd name="T70" fmla="*/ 1523 w 1823"/>
                  <a:gd name="T71" fmla="*/ 1376 h 1377"/>
                  <a:gd name="T72" fmla="*/ 1566 w 1823"/>
                  <a:gd name="T73" fmla="*/ 1376 h 1377"/>
                  <a:gd name="T74" fmla="*/ 1609 w 1823"/>
                  <a:gd name="T75" fmla="*/ 1376 h 1377"/>
                  <a:gd name="T76" fmla="*/ 1651 w 1823"/>
                  <a:gd name="T77" fmla="*/ 1376 h 1377"/>
                  <a:gd name="T78" fmla="*/ 1694 w 1823"/>
                  <a:gd name="T79" fmla="*/ 1376 h 1377"/>
                  <a:gd name="T80" fmla="*/ 1737 w 1823"/>
                  <a:gd name="T81" fmla="*/ 1376 h 1377"/>
                  <a:gd name="T82" fmla="*/ 1779 w 1823"/>
                  <a:gd name="T83" fmla="*/ 1376 h 1377"/>
                  <a:gd name="T84" fmla="*/ 1822 w 1823"/>
                  <a:gd name="T85" fmla="*/ 1376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3" h="1377">
                    <a:moveTo>
                      <a:pt x="0" y="1081"/>
                    </a:moveTo>
                    <a:lnTo>
                      <a:pt x="14" y="1299"/>
                    </a:lnTo>
                    <a:lnTo>
                      <a:pt x="29" y="1306"/>
                    </a:lnTo>
                    <a:lnTo>
                      <a:pt x="42" y="1299"/>
                    </a:lnTo>
                    <a:lnTo>
                      <a:pt x="57" y="1327"/>
                    </a:lnTo>
                    <a:lnTo>
                      <a:pt x="71" y="1271"/>
                    </a:lnTo>
                    <a:lnTo>
                      <a:pt x="85" y="1299"/>
                    </a:lnTo>
                    <a:lnTo>
                      <a:pt x="100" y="1229"/>
                    </a:lnTo>
                    <a:lnTo>
                      <a:pt x="114" y="1299"/>
                    </a:lnTo>
                    <a:lnTo>
                      <a:pt x="128" y="1256"/>
                    </a:lnTo>
                    <a:lnTo>
                      <a:pt x="142" y="1250"/>
                    </a:lnTo>
                    <a:lnTo>
                      <a:pt x="156" y="1264"/>
                    </a:lnTo>
                    <a:lnTo>
                      <a:pt x="171" y="1173"/>
                    </a:lnTo>
                    <a:lnTo>
                      <a:pt x="185" y="1193"/>
                    </a:lnTo>
                    <a:lnTo>
                      <a:pt x="199" y="1074"/>
                    </a:lnTo>
                    <a:lnTo>
                      <a:pt x="213" y="1129"/>
                    </a:lnTo>
                    <a:lnTo>
                      <a:pt x="228" y="1123"/>
                    </a:lnTo>
                    <a:lnTo>
                      <a:pt x="242" y="1129"/>
                    </a:lnTo>
                    <a:lnTo>
                      <a:pt x="256" y="1201"/>
                    </a:lnTo>
                    <a:lnTo>
                      <a:pt x="270" y="1256"/>
                    </a:lnTo>
                    <a:lnTo>
                      <a:pt x="284" y="1235"/>
                    </a:lnTo>
                    <a:lnTo>
                      <a:pt x="299" y="1250"/>
                    </a:lnTo>
                    <a:lnTo>
                      <a:pt x="314" y="1264"/>
                    </a:lnTo>
                    <a:lnTo>
                      <a:pt x="328" y="1327"/>
                    </a:lnTo>
                    <a:lnTo>
                      <a:pt x="343" y="1327"/>
                    </a:lnTo>
                    <a:lnTo>
                      <a:pt x="356" y="1341"/>
                    </a:lnTo>
                    <a:lnTo>
                      <a:pt x="371" y="1362"/>
                    </a:lnTo>
                    <a:lnTo>
                      <a:pt x="385" y="1334"/>
                    </a:lnTo>
                    <a:lnTo>
                      <a:pt x="399" y="1355"/>
                    </a:lnTo>
                    <a:lnTo>
                      <a:pt x="414" y="1355"/>
                    </a:lnTo>
                    <a:lnTo>
                      <a:pt x="427" y="1362"/>
                    </a:lnTo>
                    <a:lnTo>
                      <a:pt x="442" y="1369"/>
                    </a:lnTo>
                    <a:lnTo>
                      <a:pt x="456" y="1369"/>
                    </a:lnTo>
                    <a:lnTo>
                      <a:pt x="470" y="1355"/>
                    </a:lnTo>
                    <a:lnTo>
                      <a:pt x="485" y="1376"/>
                    </a:lnTo>
                    <a:lnTo>
                      <a:pt x="498" y="1376"/>
                    </a:lnTo>
                    <a:lnTo>
                      <a:pt x="513" y="1376"/>
                    </a:lnTo>
                    <a:lnTo>
                      <a:pt x="527" y="1376"/>
                    </a:lnTo>
                    <a:lnTo>
                      <a:pt x="541" y="1376"/>
                    </a:lnTo>
                    <a:lnTo>
                      <a:pt x="556" y="1369"/>
                    </a:lnTo>
                    <a:lnTo>
                      <a:pt x="570" y="1376"/>
                    </a:lnTo>
                    <a:lnTo>
                      <a:pt x="584" y="1369"/>
                    </a:lnTo>
                    <a:lnTo>
                      <a:pt x="598" y="1376"/>
                    </a:lnTo>
                    <a:lnTo>
                      <a:pt x="612" y="1369"/>
                    </a:lnTo>
                    <a:lnTo>
                      <a:pt x="627" y="1376"/>
                    </a:lnTo>
                    <a:lnTo>
                      <a:pt x="640" y="1369"/>
                    </a:lnTo>
                    <a:lnTo>
                      <a:pt x="655" y="1376"/>
                    </a:lnTo>
                    <a:lnTo>
                      <a:pt x="669" y="1369"/>
                    </a:lnTo>
                    <a:lnTo>
                      <a:pt x="683" y="1376"/>
                    </a:lnTo>
                    <a:lnTo>
                      <a:pt x="698" y="1376"/>
                    </a:lnTo>
                    <a:lnTo>
                      <a:pt x="712" y="1369"/>
                    </a:lnTo>
                    <a:lnTo>
                      <a:pt x="726" y="1369"/>
                    </a:lnTo>
                    <a:lnTo>
                      <a:pt x="740" y="1355"/>
                    </a:lnTo>
                    <a:lnTo>
                      <a:pt x="755" y="1369"/>
                    </a:lnTo>
                    <a:lnTo>
                      <a:pt x="769" y="1369"/>
                    </a:lnTo>
                    <a:lnTo>
                      <a:pt x="783" y="1327"/>
                    </a:lnTo>
                    <a:lnTo>
                      <a:pt x="798" y="1362"/>
                    </a:lnTo>
                    <a:lnTo>
                      <a:pt x="811" y="1355"/>
                    </a:lnTo>
                    <a:lnTo>
                      <a:pt x="826" y="1320"/>
                    </a:lnTo>
                    <a:lnTo>
                      <a:pt x="840" y="1306"/>
                    </a:lnTo>
                    <a:lnTo>
                      <a:pt x="854" y="1256"/>
                    </a:lnTo>
                    <a:lnTo>
                      <a:pt x="868" y="1235"/>
                    </a:lnTo>
                    <a:lnTo>
                      <a:pt x="882" y="1208"/>
                    </a:lnTo>
                    <a:lnTo>
                      <a:pt x="897" y="1066"/>
                    </a:lnTo>
                    <a:lnTo>
                      <a:pt x="911" y="1081"/>
                    </a:lnTo>
                    <a:lnTo>
                      <a:pt x="925" y="884"/>
                    </a:lnTo>
                    <a:lnTo>
                      <a:pt x="940" y="765"/>
                    </a:lnTo>
                    <a:lnTo>
                      <a:pt x="953" y="653"/>
                    </a:lnTo>
                    <a:lnTo>
                      <a:pt x="968" y="492"/>
                    </a:lnTo>
                    <a:lnTo>
                      <a:pt x="982" y="28"/>
                    </a:lnTo>
                    <a:lnTo>
                      <a:pt x="996" y="154"/>
                    </a:lnTo>
                    <a:lnTo>
                      <a:pt x="1011" y="84"/>
                    </a:lnTo>
                    <a:lnTo>
                      <a:pt x="1025" y="105"/>
                    </a:lnTo>
                    <a:lnTo>
                      <a:pt x="1039" y="0"/>
                    </a:lnTo>
                    <a:lnTo>
                      <a:pt x="1053" y="63"/>
                    </a:lnTo>
                    <a:lnTo>
                      <a:pt x="1067" y="154"/>
                    </a:lnTo>
                    <a:lnTo>
                      <a:pt x="1082" y="259"/>
                    </a:lnTo>
                    <a:lnTo>
                      <a:pt x="1095" y="492"/>
                    </a:lnTo>
                    <a:lnTo>
                      <a:pt x="1110" y="611"/>
                    </a:lnTo>
                    <a:lnTo>
                      <a:pt x="1124" y="800"/>
                    </a:lnTo>
                    <a:lnTo>
                      <a:pt x="1139" y="962"/>
                    </a:lnTo>
                    <a:lnTo>
                      <a:pt x="1153" y="1243"/>
                    </a:lnTo>
                    <a:lnTo>
                      <a:pt x="1167" y="1229"/>
                    </a:lnTo>
                    <a:lnTo>
                      <a:pt x="1181" y="1292"/>
                    </a:lnTo>
                    <a:lnTo>
                      <a:pt x="1195" y="1271"/>
                    </a:lnTo>
                    <a:lnTo>
                      <a:pt x="1210" y="1376"/>
                    </a:lnTo>
                    <a:lnTo>
                      <a:pt x="1224" y="1369"/>
                    </a:lnTo>
                    <a:lnTo>
                      <a:pt x="1238" y="1362"/>
                    </a:lnTo>
                    <a:lnTo>
                      <a:pt x="1253" y="1362"/>
                    </a:lnTo>
                    <a:lnTo>
                      <a:pt x="1266" y="1376"/>
                    </a:lnTo>
                    <a:lnTo>
                      <a:pt x="1281" y="1376"/>
                    </a:lnTo>
                    <a:lnTo>
                      <a:pt x="1295" y="1376"/>
                    </a:lnTo>
                    <a:lnTo>
                      <a:pt x="1309" y="1376"/>
                    </a:lnTo>
                    <a:lnTo>
                      <a:pt x="1324" y="1376"/>
                    </a:lnTo>
                    <a:lnTo>
                      <a:pt x="1338" y="1376"/>
                    </a:lnTo>
                    <a:lnTo>
                      <a:pt x="1353" y="1376"/>
                    </a:lnTo>
                    <a:lnTo>
                      <a:pt x="1367" y="1376"/>
                    </a:lnTo>
                    <a:lnTo>
                      <a:pt x="1381" y="1376"/>
                    </a:lnTo>
                    <a:lnTo>
                      <a:pt x="1396" y="1376"/>
                    </a:lnTo>
                    <a:lnTo>
                      <a:pt x="1409" y="1376"/>
                    </a:lnTo>
                    <a:lnTo>
                      <a:pt x="1424" y="1376"/>
                    </a:lnTo>
                    <a:lnTo>
                      <a:pt x="1438" y="1376"/>
                    </a:lnTo>
                    <a:lnTo>
                      <a:pt x="1452" y="1376"/>
                    </a:lnTo>
                    <a:lnTo>
                      <a:pt x="1467" y="1376"/>
                    </a:lnTo>
                    <a:lnTo>
                      <a:pt x="1481" y="1376"/>
                    </a:lnTo>
                    <a:lnTo>
                      <a:pt x="1495" y="1376"/>
                    </a:lnTo>
                    <a:lnTo>
                      <a:pt x="1509" y="1376"/>
                    </a:lnTo>
                    <a:lnTo>
                      <a:pt x="1523" y="1376"/>
                    </a:lnTo>
                    <a:lnTo>
                      <a:pt x="1538" y="1376"/>
                    </a:lnTo>
                    <a:lnTo>
                      <a:pt x="1551" y="1376"/>
                    </a:lnTo>
                    <a:lnTo>
                      <a:pt x="1566" y="1376"/>
                    </a:lnTo>
                    <a:lnTo>
                      <a:pt x="1580" y="1376"/>
                    </a:lnTo>
                    <a:lnTo>
                      <a:pt x="1594" y="1376"/>
                    </a:lnTo>
                    <a:lnTo>
                      <a:pt x="1609" y="1376"/>
                    </a:lnTo>
                    <a:lnTo>
                      <a:pt x="1623" y="1376"/>
                    </a:lnTo>
                    <a:lnTo>
                      <a:pt x="1637" y="1376"/>
                    </a:lnTo>
                    <a:lnTo>
                      <a:pt x="1651" y="1376"/>
                    </a:lnTo>
                    <a:lnTo>
                      <a:pt x="1666" y="1376"/>
                    </a:lnTo>
                    <a:lnTo>
                      <a:pt x="1680" y="1376"/>
                    </a:lnTo>
                    <a:lnTo>
                      <a:pt x="1694" y="1376"/>
                    </a:lnTo>
                    <a:lnTo>
                      <a:pt x="1708" y="1376"/>
                    </a:lnTo>
                    <a:lnTo>
                      <a:pt x="1722" y="1376"/>
                    </a:lnTo>
                    <a:lnTo>
                      <a:pt x="1737" y="1376"/>
                    </a:lnTo>
                    <a:lnTo>
                      <a:pt x="1751" y="1376"/>
                    </a:lnTo>
                    <a:lnTo>
                      <a:pt x="1765" y="1376"/>
                    </a:lnTo>
                    <a:lnTo>
                      <a:pt x="1779" y="1376"/>
                    </a:lnTo>
                    <a:lnTo>
                      <a:pt x="1793" y="1376"/>
                    </a:lnTo>
                    <a:lnTo>
                      <a:pt x="1808" y="1376"/>
                    </a:lnTo>
                    <a:lnTo>
                      <a:pt x="1822" y="1376"/>
                    </a:lnTo>
                    <a:lnTo>
                      <a:pt x="0" y="1376"/>
                    </a:lnTo>
                  </a:path>
                </a:pathLst>
              </a:custGeom>
              <a:noFill/>
              <a:ln w="254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00" name="Line 156">
                <a:extLst>
                  <a:ext uri="{FF2B5EF4-FFF2-40B4-BE49-F238E27FC236}">
                    <a16:creationId xmlns:a16="http://schemas.microsoft.com/office/drawing/2014/main" id="{B1213726-7FCB-C04B-B2FA-332A2FD14815}"/>
                  </a:ext>
                </a:extLst>
              </p:cNvPr>
              <p:cNvSpPr>
                <a:spLocks noChangeShapeType="1"/>
              </p:cNvSpPr>
              <p:nvPr/>
            </p:nvSpPr>
            <p:spPr bwMode="auto">
              <a:xfrm>
                <a:off x="399" y="2932"/>
                <a:ext cx="1805"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1" name="Line 157">
                <a:extLst>
                  <a:ext uri="{FF2B5EF4-FFF2-40B4-BE49-F238E27FC236}">
                    <a16:creationId xmlns:a16="http://schemas.microsoft.com/office/drawing/2014/main" id="{B97B8BAA-0F57-A340-AB10-85A076B8F09C}"/>
                  </a:ext>
                </a:extLst>
              </p:cNvPr>
              <p:cNvSpPr>
                <a:spLocks noChangeShapeType="1"/>
              </p:cNvSpPr>
              <p:nvPr/>
            </p:nvSpPr>
            <p:spPr bwMode="auto">
              <a:xfrm flipV="1">
                <a:off x="532"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2" name="Line 158">
                <a:extLst>
                  <a:ext uri="{FF2B5EF4-FFF2-40B4-BE49-F238E27FC236}">
                    <a16:creationId xmlns:a16="http://schemas.microsoft.com/office/drawing/2014/main" id="{3883A4E3-F413-7146-8C84-849FBEF7C8A2}"/>
                  </a:ext>
                </a:extLst>
              </p:cNvPr>
              <p:cNvSpPr>
                <a:spLocks noChangeShapeType="1"/>
              </p:cNvSpPr>
              <p:nvPr/>
            </p:nvSpPr>
            <p:spPr bwMode="auto">
              <a:xfrm flipV="1">
                <a:off x="61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3" name="Line 159">
                <a:extLst>
                  <a:ext uri="{FF2B5EF4-FFF2-40B4-BE49-F238E27FC236}">
                    <a16:creationId xmlns:a16="http://schemas.microsoft.com/office/drawing/2014/main" id="{552ECA3B-C72E-524D-B603-C31F658C46FA}"/>
                  </a:ext>
                </a:extLst>
              </p:cNvPr>
              <p:cNvSpPr>
                <a:spLocks noChangeShapeType="1"/>
              </p:cNvSpPr>
              <p:nvPr/>
            </p:nvSpPr>
            <p:spPr bwMode="auto">
              <a:xfrm flipV="1">
                <a:off x="66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4" name="Line 160">
                <a:extLst>
                  <a:ext uri="{FF2B5EF4-FFF2-40B4-BE49-F238E27FC236}">
                    <a16:creationId xmlns:a16="http://schemas.microsoft.com/office/drawing/2014/main" id="{177C0FE3-9FF2-4345-8EED-C681CAE3848A}"/>
                  </a:ext>
                </a:extLst>
              </p:cNvPr>
              <p:cNvSpPr>
                <a:spLocks noChangeShapeType="1"/>
              </p:cNvSpPr>
              <p:nvPr/>
            </p:nvSpPr>
            <p:spPr bwMode="auto">
              <a:xfrm flipV="1">
                <a:off x="71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5" name="Line 161">
                <a:extLst>
                  <a:ext uri="{FF2B5EF4-FFF2-40B4-BE49-F238E27FC236}">
                    <a16:creationId xmlns:a16="http://schemas.microsoft.com/office/drawing/2014/main" id="{AD0CA9CE-4AEF-D740-AC42-8C1F383036A2}"/>
                  </a:ext>
                </a:extLst>
              </p:cNvPr>
              <p:cNvSpPr>
                <a:spLocks noChangeShapeType="1"/>
              </p:cNvSpPr>
              <p:nvPr/>
            </p:nvSpPr>
            <p:spPr bwMode="auto">
              <a:xfrm flipV="1">
                <a:off x="750"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6" name="Line 162">
                <a:extLst>
                  <a:ext uri="{FF2B5EF4-FFF2-40B4-BE49-F238E27FC236}">
                    <a16:creationId xmlns:a16="http://schemas.microsoft.com/office/drawing/2014/main" id="{2588A87B-D75B-0E46-B3F6-535C5658D642}"/>
                  </a:ext>
                </a:extLst>
              </p:cNvPr>
              <p:cNvSpPr>
                <a:spLocks noChangeShapeType="1"/>
              </p:cNvSpPr>
              <p:nvPr/>
            </p:nvSpPr>
            <p:spPr bwMode="auto">
              <a:xfrm flipV="1">
                <a:off x="779"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7" name="Line 163">
                <a:extLst>
                  <a:ext uri="{FF2B5EF4-FFF2-40B4-BE49-F238E27FC236}">
                    <a16:creationId xmlns:a16="http://schemas.microsoft.com/office/drawing/2014/main" id="{55980968-7E3D-BA4B-BB2E-3189159FB076}"/>
                  </a:ext>
                </a:extLst>
              </p:cNvPr>
              <p:cNvSpPr>
                <a:spLocks noChangeShapeType="1"/>
              </p:cNvSpPr>
              <p:nvPr/>
            </p:nvSpPr>
            <p:spPr bwMode="auto">
              <a:xfrm flipV="1">
                <a:off x="80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8" name="Line 164">
                <a:extLst>
                  <a:ext uri="{FF2B5EF4-FFF2-40B4-BE49-F238E27FC236}">
                    <a16:creationId xmlns:a16="http://schemas.microsoft.com/office/drawing/2014/main" id="{CCC53E1E-127C-8248-8DBA-4964972F50B1}"/>
                  </a:ext>
                </a:extLst>
              </p:cNvPr>
              <p:cNvSpPr>
                <a:spLocks noChangeShapeType="1"/>
              </p:cNvSpPr>
              <p:nvPr/>
            </p:nvSpPr>
            <p:spPr bwMode="auto">
              <a:xfrm flipV="1">
                <a:off x="829"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09" name="Line 165">
                <a:extLst>
                  <a:ext uri="{FF2B5EF4-FFF2-40B4-BE49-F238E27FC236}">
                    <a16:creationId xmlns:a16="http://schemas.microsoft.com/office/drawing/2014/main" id="{BD6FD032-306E-0F42-8E3A-B819CC7E24F9}"/>
                  </a:ext>
                </a:extLst>
              </p:cNvPr>
              <p:cNvSpPr>
                <a:spLocks noChangeShapeType="1"/>
              </p:cNvSpPr>
              <p:nvPr/>
            </p:nvSpPr>
            <p:spPr bwMode="auto">
              <a:xfrm flipV="1">
                <a:off x="85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10" name="Line 166">
                <a:extLst>
                  <a:ext uri="{FF2B5EF4-FFF2-40B4-BE49-F238E27FC236}">
                    <a16:creationId xmlns:a16="http://schemas.microsoft.com/office/drawing/2014/main" id="{ED924764-C726-6545-B7B8-7C5FFF9B36A1}"/>
                  </a:ext>
                </a:extLst>
              </p:cNvPr>
              <p:cNvSpPr>
                <a:spLocks noChangeShapeType="1"/>
              </p:cNvSpPr>
              <p:nvPr/>
            </p:nvSpPr>
            <p:spPr bwMode="auto">
              <a:xfrm flipV="1">
                <a:off x="853" y="2923"/>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11" name="Rectangle 167">
                <a:extLst>
                  <a:ext uri="{FF2B5EF4-FFF2-40B4-BE49-F238E27FC236}">
                    <a16:creationId xmlns:a16="http://schemas.microsoft.com/office/drawing/2014/main" id="{7AB64ECC-CB9F-CE43-B468-DF74B1D4A950}"/>
                  </a:ext>
                </a:extLst>
              </p:cNvPr>
              <p:cNvSpPr>
                <a:spLocks noChangeArrowheads="1"/>
              </p:cNvSpPr>
              <p:nvPr/>
            </p:nvSpPr>
            <p:spPr bwMode="auto">
              <a:xfrm>
                <a:off x="693" y="2915"/>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912" name="Rectangle 168">
                <a:extLst>
                  <a:ext uri="{FF2B5EF4-FFF2-40B4-BE49-F238E27FC236}">
                    <a16:creationId xmlns:a16="http://schemas.microsoft.com/office/drawing/2014/main" id="{36252DE5-38D0-D244-AE7F-FBF910710253}"/>
                  </a:ext>
                </a:extLst>
              </p:cNvPr>
              <p:cNvSpPr>
                <a:spLocks noChangeArrowheads="1"/>
              </p:cNvSpPr>
              <p:nvPr/>
            </p:nvSpPr>
            <p:spPr bwMode="auto">
              <a:xfrm>
                <a:off x="765" y="2921"/>
                <a:ext cx="137"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500">
                    <a:solidFill>
                      <a:srgbClr val="000000"/>
                    </a:solidFill>
                    <a:latin typeface="Arial" panose="020B0604020202020204" pitchFamily="34" charset="0"/>
                  </a:rPr>
                  <a:t>1</a:t>
                </a:r>
              </a:p>
            </p:txBody>
          </p:sp>
          <p:sp>
            <p:nvSpPr>
              <p:cNvPr id="31913" name="Line 169">
                <a:extLst>
                  <a:ext uri="{FF2B5EF4-FFF2-40B4-BE49-F238E27FC236}">
                    <a16:creationId xmlns:a16="http://schemas.microsoft.com/office/drawing/2014/main" id="{0C1278E6-33B9-1C49-8C25-B6775A378E7C}"/>
                  </a:ext>
                </a:extLst>
              </p:cNvPr>
              <p:cNvSpPr>
                <a:spLocks noChangeShapeType="1"/>
              </p:cNvSpPr>
              <p:nvPr/>
            </p:nvSpPr>
            <p:spPr bwMode="auto">
              <a:xfrm flipV="1">
                <a:off x="987"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14" name="Line 170">
                <a:extLst>
                  <a:ext uri="{FF2B5EF4-FFF2-40B4-BE49-F238E27FC236}">
                    <a16:creationId xmlns:a16="http://schemas.microsoft.com/office/drawing/2014/main" id="{8647B3EA-AD6D-C949-8B1B-51733B1CF02D}"/>
                  </a:ext>
                </a:extLst>
              </p:cNvPr>
              <p:cNvSpPr>
                <a:spLocks noChangeShapeType="1"/>
              </p:cNvSpPr>
              <p:nvPr/>
            </p:nvSpPr>
            <p:spPr bwMode="auto">
              <a:xfrm flipV="1">
                <a:off x="1069"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15" name="Line 171">
                <a:extLst>
                  <a:ext uri="{FF2B5EF4-FFF2-40B4-BE49-F238E27FC236}">
                    <a16:creationId xmlns:a16="http://schemas.microsoft.com/office/drawing/2014/main" id="{182E2F46-1218-B44B-959F-A4FC2BBF3532}"/>
                  </a:ext>
                </a:extLst>
              </p:cNvPr>
              <p:cNvSpPr>
                <a:spLocks noChangeShapeType="1"/>
              </p:cNvSpPr>
              <p:nvPr/>
            </p:nvSpPr>
            <p:spPr bwMode="auto">
              <a:xfrm flipV="1">
                <a:off x="1124"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16" name="Line 172">
                <a:extLst>
                  <a:ext uri="{FF2B5EF4-FFF2-40B4-BE49-F238E27FC236}">
                    <a16:creationId xmlns:a16="http://schemas.microsoft.com/office/drawing/2014/main" id="{D1391CC6-B9B7-2149-AE9E-541D49C71B86}"/>
                  </a:ext>
                </a:extLst>
              </p:cNvPr>
              <p:cNvSpPr>
                <a:spLocks noChangeShapeType="1"/>
              </p:cNvSpPr>
              <p:nvPr/>
            </p:nvSpPr>
            <p:spPr bwMode="auto">
              <a:xfrm flipV="1">
                <a:off x="1170"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17" name="Line 173">
                <a:extLst>
                  <a:ext uri="{FF2B5EF4-FFF2-40B4-BE49-F238E27FC236}">
                    <a16:creationId xmlns:a16="http://schemas.microsoft.com/office/drawing/2014/main" id="{CD824F5F-E632-274E-8F4E-AB05C9AF9C59}"/>
                  </a:ext>
                </a:extLst>
              </p:cNvPr>
              <p:cNvSpPr>
                <a:spLocks noChangeShapeType="1"/>
              </p:cNvSpPr>
              <p:nvPr/>
            </p:nvSpPr>
            <p:spPr bwMode="auto">
              <a:xfrm flipV="1">
                <a:off x="1206"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18" name="Line 174">
                <a:extLst>
                  <a:ext uri="{FF2B5EF4-FFF2-40B4-BE49-F238E27FC236}">
                    <a16:creationId xmlns:a16="http://schemas.microsoft.com/office/drawing/2014/main" id="{5A6A12CB-ED60-6A4A-9BDC-D40725C13B0C}"/>
                  </a:ext>
                </a:extLst>
              </p:cNvPr>
              <p:cNvSpPr>
                <a:spLocks noChangeShapeType="1"/>
              </p:cNvSpPr>
              <p:nvPr/>
            </p:nvSpPr>
            <p:spPr bwMode="auto">
              <a:xfrm flipV="1">
                <a:off x="1234"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19" name="Line 175">
                <a:extLst>
                  <a:ext uri="{FF2B5EF4-FFF2-40B4-BE49-F238E27FC236}">
                    <a16:creationId xmlns:a16="http://schemas.microsoft.com/office/drawing/2014/main" id="{5B475994-10F4-694D-9600-CD12D294A888}"/>
                  </a:ext>
                </a:extLst>
              </p:cNvPr>
              <p:cNvSpPr>
                <a:spLocks noChangeShapeType="1"/>
              </p:cNvSpPr>
              <p:nvPr/>
            </p:nvSpPr>
            <p:spPr bwMode="auto">
              <a:xfrm flipV="1">
                <a:off x="126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20" name="Line 176">
                <a:extLst>
                  <a:ext uri="{FF2B5EF4-FFF2-40B4-BE49-F238E27FC236}">
                    <a16:creationId xmlns:a16="http://schemas.microsoft.com/office/drawing/2014/main" id="{89A5ACB7-88D8-404A-858A-561E12664A2E}"/>
                  </a:ext>
                </a:extLst>
              </p:cNvPr>
              <p:cNvSpPr>
                <a:spLocks noChangeShapeType="1"/>
              </p:cNvSpPr>
              <p:nvPr/>
            </p:nvSpPr>
            <p:spPr bwMode="auto">
              <a:xfrm flipV="1">
                <a:off x="128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21" name="Line 177">
                <a:extLst>
                  <a:ext uri="{FF2B5EF4-FFF2-40B4-BE49-F238E27FC236}">
                    <a16:creationId xmlns:a16="http://schemas.microsoft.com/office/drawing/2014/main" id="{F00E7E90-CBD7-4748-B855-B2EECD38C0AA}"/>
                  </a:ext>
                </a:extLst>
              </p:cNvPr>
              <p:cNvSpPr>
                <a:spLocks noChangeShapeType="1"/>
              </p:cNvSpPr>
              <p:nvPr/>
            </p:nvSpPr>
            <p:spPr bwMode="auto">
              <a:xfrm flipV="1">
                <a:off x="1304"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22" name="Line 178">
                <a:extLst>
                  <a:ext uri="{FF2B5EF4-FFF2-40B4-BE49-F238E27FC236}">
                    <a16:creationId xmlns:a16="http://schemas.microsoft.com/office/drawing/2014/main" id="{C05E946F-3AB1-0C46-B822-46990BA00679}"/>
                  </a:ext>
                </a:extLst>
              </p:cNvPr>
              <p:cNvSpPr>
                <a:spLocks noChangeShapeType="1"/>
              </p:cNvSpPr>
              <p:nvPr/>
            </p:nvSpPr>
            <p:spPr bwMode="auto">
              <a:xfrm flipV="1">
                <a:off x="1304" y="2923"/>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23" name="Rectangle 179">
                <a:extLst>
                  <a:ext uri="{FF2B5EF4-FFF2-40B4-BE49-F238E27FC236}">
                    <a16:creationId xmlns:a16="http://schemas.microsoft.com/office/drawing/2014/main" id="{32356063-F1FC-2A40-93D6-321EE8474C66}"/>
                  </a:ext>
                </a:extLst>
              </p:cNvPr>
              <p:cNvSpPr>
                <a:spLocks noChangeArrowheads="1"/>
              </p:cNvSpPr>
              <p:nvPr/>
            </p:nvSpPr>
            <p:spPr bwMode="auto">
              <a:xfrm>
                <a:off x="1149" y="2915"/>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924" name="Rectangle 180">
                <a:extLst>
                  <a:ext uri="{FF2B5EF4-FFF2-40B4-BE49-F238E27FC236}">
                    <a16:creationId xmlns:a16="http://schemas.microsoft.com/office/drawing/2014/main" id="{2B8717DD-A911-1344-85A1-657456C53097}"/>
                  </a:ext>
                </a:extLst>
              </p:cNvPr>
              <p:cNvSpPr>
                <a:spLocks noChangeArrowheads="1"/>
              </p:cNvSpPr>
              <p:nvPr/>
            </p:nvSpPr>
            <p:spPr bwMode="auto">
              <a:xfrm>
                <a:off x="1222" y="2921"/>
                <a:ext cx="137"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500">
                    <a:solidFill>
                      <a:srgbClr val="000000"/>
                    </a:solidFill>
                    <a:latin typeface="Arial" panose="020B0604020202020204" pitchFamily="34" charset="0"/>
                  </a:rPr>
                  <a:t>2</a:t>
                </a:r>
              </a:p>
            </p:txBody>
          </p:sp>
          <p:sp>
            <p:nvSpPr>
              <p:cNvPr id="31925" name="Line 181">
                <a:extLst>
                  <a:ext uri="{FF2B5EF4-FFF2-40B4-BE49-F238E27FC236}">
                    <a16:creationId xmlns:a16="http://schemas.microsoft.com/office/drawing/2014/main" id="{E573DE2A-87E1-AE4D-B7F1-BA4CB6F59EB8}"/>
                  </a:ext>
                </a:extLst>
              </p:cNvPr>
              <p:cNvSpPr>
                <a:spLocks noChangeShapeType="1"/>
              </p:cNvSpPr>
              <p:nvPr/>
            </p:nvSpPr>
            <p:spPr bwMode="auto">
              <a:xfrm flipV="1">
                <a:off x="144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26" name="Line 182">
                <a:extLst>
                  <a:ext uri="{FF2B5EF4-FFF2-40B4-BE49-F238E27FC236}">
                    <a16:creationId xmlns:a16="http://schemas.microsoft.com/office/drawing/2014/main" id="{EE835CDA-1E9C-1048-BE33-86314A126066}"/>
                  </a:ext>
                </a:extLst>
              </p:cNvPr>
              <p:cNvSpPr>
                <a:spLocks noChangeShapeType="1"/>
              </p:cNvSpPr>
              <p:nvPr/>
            </p:nvSpPr>
            <p:spPr bwMode="auto">
              <a:xfrm flipV="1">
                <a:off x="152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27" name="Line 183">
                <a:extLst>
                  <a:ext uri="{FF2B5EF4-FFF2-40B4-BE49-F238E27FC236}">
                    <a16:creationId xmlns:a16="http://schemas.microsoft.com/office/drawing/2014/main" id="{960B572B-070A-3C47-820D-9C57C1249C75}"/>
                  </a:ext>
                </a:extLst>
              </p:cNvPr>
              <p:cNvSpPr>
                <a:spLocks noChangeShapeType="1"/>
              </p:cNvSpPr>
              <p:nvPr/>
            </p:nvSpPr>
            <p:spPr bwMode="auto">
              <a:xfrm flipV="1">
                <a:off x="1578"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28" name="Line 184">
                <a:extLst>
                  <a:ext uri="{FF2B5EF4-FFF2-40B4-BE49-F238E27FC236}">
                    <a16:creationId xmlns:a16="http://schemas.microsoft.com/office/drawing/2014/main" id="{EFCDB495-6E9C-074E-87DF-B2EB2E20B87A}"/>
                  </a:ext>
                </a:extLst>
              </p:cNvPr>
              <p:cNvSpPr>
                <a:spLocks noChangeShapeType="1"/>
              </p:cNvSpPr>
              <p:nvPr/>
            </p:nvSpPr>
            <p:spPr bwMode="auto">
              <a:xfrm flipV="1">
                <a:off x="1626"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29" name="Line 185">
                <a:extLst>
                  <a:ext uri="{FF2B5EF4-FFF2-40B4-BE49-F238E27FC236}">
                    <a16:creationId xmlns:a16="http://schemas.microsoft.com/office/drawing/2014/main" id="{5607B4E0-4739-D84B-B81B-D52202468DF3}"/>
                  </a:ext>
                </a:extLst>
              </p:cNvPr>
              <p:cNvSpPr>
                <a:spLocks noChangeShapeType="1"/>
              </p:cNvSpPr>
              <p:nvPr/>
            </p:nvSpPr>
            <p:spPr bwMode="auto">
              <a:xfrm flipV="1">
                <a:off x="1663"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30" name="Line 186">
                <a:extLst>
                  <a:ext uri="{FF2B5EF4-FFF2-40B4-BE49-F238E27FC236}">
                    <a16:creationId xmlns:a16="http://schemas.microsoft.com/office/drawing/2014/main" id="{70DB4688-1965-EB4B-9831-4D74508DA220}"/>
                  </a:ext>
                </a:extLst>
              </p:cNvPr>
              <p:cNvSpPr>
                <a:spLocks noChangeShapeType="1"/>
              </p:cNvSpPr>
              <p:nvPr/>
            </p:nvSpPr>
            <p:spPr bwMode="auto">
              <a:xfrm flipV="1">
                <a:off x="169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31" name="Line 187">
                <a:extLst>
                  <a:ext uri="{FF2B5EF4-FFF2-40B4-BE49-F238E27FC236}">
                    <a16:creationId xmlns:a16="http://schemas.microsoft.com/office/drawing/2014/main" id="{14699021-06FE-524B-938C-190EC833C469}"/>
                  </a:ext>
                </a:extLst>
              </p:cNvPr>
              <p:cNvSpPr>
                <a:spLocks noChangeShapeType="1"/>
              </p:cNvSpPr>
              <p:nvPr/>
            </p:nvSpPr>
            <p:spPr bwMode="auto">
              <a:xfrm flipV="1">
                <a:off x="1716"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32" name="Line 188">
                <a:extLst>
                  <a:ext uri="{FF2B5EF4-FFF2-40B4-BE49-F238E27FC236}">
                    <a16:creationId xmlns:a16="http://schemas.microsoft.com/office/drawing/2014/main" id="{AA75A524-12AF-0149-8BCF-4E8FF16C1B1F}"/>
                  </a:ext>
                </a:extLst>
              </p:cNvPr>
              <p:cNvSpPr>
                <a:spLocks noChangeShapeType="1"/>
              </p:cNvSpPr>
              <p:nvPr/>
            </p:nvSpPr>
            <p:spPr bwMode="auto">
              <a:xfrm flipV="1">
                <a:off x="1742"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33" name="Line 189">
                <a:extLst>
                  <a:ext uri="{FF2B5EF4-FFF2-40B4-BE49-F238E27FC236}">
                    <a16:creationId xmlns:a16="http://schemas.microsoft.com/office/drawing/2014/main" id="{FF550197-EFFC-EB45-B1DE-95C7F0DDE918}"/>
                  </a:ext>
                </a:extLst>
              </p:cNvPr>
              <p:cNvSpPr>
                <a:spLocks noChangeShapeType="1"/>
              </p:cNvSpPr>
              <p:nvPr/>
            </p:nvSpPr>
            <p:spPr bwMode="auto">
              <a:xfrm flipV="1">
                <a:off x="1762"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34" name="Line 190">
                <a:extLst>
                  <a:ext uri="{FF2B5EF4-FFF2-40B4-BE49-F238E27FC236}">
                    <a16:creationId xmlns:a16="http://schemas.microsoft.com/office/drawing/2014/main" id="{D56F603B-122B-8044-A44B-DD99B9C95C2F}"/>
                  </a:ext>
                </a:extLst>
              </p:cNvPr>
              <p:cNvSpPr>
                <a:spLocks noChangeShapeType="1"/>
              </p:cNvSpPr>
              <p:nvPr/>
            </p:nvSpPr>
            <p:spPr bwMode="auto">
              <a:xfrm flipV="1">
                <a:off x="1762" y="2923"/>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35" name="Rectangle 191">
                <a:extLst>
                  <a:ext uri="{FF2B5EF4-FFF2-40B4-BE49-F238E27FC236}">
                    <a16:creationId xmlns:a16="http://schemas.microsoft.com/office/drawing/2014/main" id="{435221B6-140F-E84C-9588-50EDC11C8D57}"/>
                  </a:ext>
                </a:extLst>
              </p:cNvPr>
              <p:cNvSpPr>
                <a:spLocks noChangeArrowheads="1"/>
              </p:cNvSpPr>
              <p:nvPr/>
            </p:nvSpPr>
            <p:spPr bwMode="auto">
              <a:xfrm>
                <a:off x="1603" y="2915"/>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936" name="Rectangle 192">
                <a:extLst>
                  <a:ext uri="{FF2B5EF4-FFF2-40B4-BE49-F238E27FC236}">
                    <a16:creationId xmlns:a16="http://schemas.microsoft.com/office/drawing/2014/main" id="{93F38939-370D-504E-AE25-6D90F2F3015E}"/>
                  </a:ext>
                </a:extLst>
              </p:cNvPr>
              <p:cNvSpPr>
                <a:spLocks noChangeArrowheads="1"/>
              </p:cNvSpPr>
              <p:nvPr/>
            </p:nvSpPr>
            <p:spPr bwMode="auto">
              <a:xfrm>
                <a:off x="1680" y="2921"/>
                <a:ext cx="137" cy="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500">
                    <a:solidFill>
                      <a:srgbClr val="000000"/>
                    </a:solidFill>
                    <a:latin typeface="Arial" panose="020B0604020202020204" pitchFamily="34" charset="0"/>
                  </a:rPr>
                  <a:t>3</a:t>
                </a:r>
              </a:p>
            </p:txBody>
          </p:sp>
          <p:sp>
            <p:nvSpPr>
              <p:cNvPr id="31937" name="Line 193">
                <a:extLst>
                  <a:ext uri="{FF2B5EF4-FFF2-40B4-BE49-F238E27FC236}">
                    <a16:creationId xmlns:a16="http://schemas.microsoft.com/office/drawing/2014/main" id="{BC5633F6-FB71-2B4A-9948-338F3BA8F514}"/>
                  </a:ext>
                </a:extLst>
              </p:cNvPr>
              <p:cNvSpPr>
                <a:spLocks noChangeShapeType="1"/>
              </p:cNvSpPr>
              <p:nvPr/>
            </p:nvSpPr>
            <p:spPr bwMode="auto">
              <a:xfrm flipV="1">
                <a:off x="1898"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38" name="Line 194">
                <a:extLst>
                  <a:ext uri="{FF2B5EF4-FFF2-40B4-BE49-F238E27FC236}">
                    <a16:creationId xmlns:a16="http://schemas.microsoft.com/office/drawing/2014/main" id="{26AEE8C5-B714-AE43-932F-BEFBDFBB5E6A}"/>
                  </a:ext>
                </a:extLst>
              </p:cNvPr>
              <p:cNvSpPr>
                <a:spLocks noChangeShapeType="1"/>
              </p:cNvSpPr>
              <p:nvPr/>
            </p:nvSpPr>
            <p:spPr bwMode="auto">
              <a:xfrm flipV="1">
                <a:off x="198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39" name="Line 195">
                <a:extLst>
                  <a:ext uri="{FF2B5EF4-FFF2-40B4-BE49-F238E27FC236}">
                    <a16:creationId xmlns:a16="http://schemas.microsoft.com/office/drawing/2014/main" id="{9990556C-F3B2-E041-844C-704A652408D9}"/>
                  </a:ext>
                </a:extLst>
              </p:cNvPr>
              <p:cNvSpPr>
                <a:spLocks noChangeShapeType="1"/>
              </p:cNvSpPr>
              <p:nvPr/>
            </p:nvSpPr>
            <p:spPr bwMode="auto">
              <a:xfrm flipV="1">
                <a:off x="2036"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0" name="Line 196">
                <a:extLst>
                  <a:ext uri="{FF2B5EF4-FFF2-40B4-BE49-F238E27FC236}">
                    <a16:creationId xmlns:a16="http://schemas.microsoft.com/office/drawing/2014/main" id="{D3779C96-BBE0-EF4E-B813-5E2630C7EF54}"/>
                  </a:ext>
                </a:extLst>
              </p:cNvPr>
              <p:cNvSpPr>
                <a:spLocks noChangeShapeType="1"/>
              </p:cNvSpPr>
              <p:nvPr/>
            </p:nvSpPr>
            <p:spPr bwMode="auto">
              <a:xfrm flipV="1">
                <a:off x="208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1" name="Line 197">
                <a:extLst>
                  <a:ext uri="{FF2B5EF4-FFF2-40B4-BE49-F238E27FC236}">
                    <a16:creationId xmlns:a16="http://schemas.microsoft.com/office/drawing/2014/main" id="{FD592DA7-707F-744F-958F-CC9537F6BB87}"/>
                  </a:ext>
                </a:extLst>
              </p:cNvPr>
              <p:cNvSpPr>
                <a:spLocks noChangeShapeType="1"/>
              </p:cNvSpPr>
              <p:nvPr/>
            </p:nvSpPr>
            <p:spPr bwMode="auto">
              <a:xfrm flipV="1">
                <a:off x="2118"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2" name="Line 198">
                <a:extLst>
                  <a:ext uri="{FF2B5EF4-FFF2-40B4-BE49-F238E27FC236}">
                    <a16:creationId xmlns:a16="http://schemas.microsoft.com/office/drawing/2014/main" id="{F589F0DE-01F3-6944-9CFD-781F30A60C73}"/>
                  </a:ext>
                </a:extLst>
              </p:cNvPr>
              <p:cNvSpPr>
                <a:spLocks noChangeShapeType="1"/>
              </p:cNvSpPr>
              <p:nvPr/>
            </p:nvSpPr>
            <p:spPr bwMode="auto">
              <a:xfrm flipV="1">
                <a:off x="2149"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3" name="Line 199">
                <a:extLst>
                  <a:ext uri="{FF2B5EF4-FFF2-40B4-BE49-F238E27FC236}">
                    <a16:creationId xmlns:a16="http://schemas.microsoft.com/office/drawing/2014/main" id="{B4CF4D0E-A3FB-3D47-A876-718ED000523F}"/>
                  </a:ext>
                </a:extLst>
              </p:cNvPr>
              <p:cNvSpPr>
                <a:spLocks noChangeShapeType="1"/>
              </p:cNvSpPr>
              <p:nvPr/>
            </p:nvSpPr>
            <p:spPr bwMode="auto">
              <a:xfrm flipV="1">
                <a:off x="2171"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4" name="Line 200">
                <a:extLst>
                  <a:ext uri="{FF2B5EF4-FFF2-40B4-BE49-F238E27FC236}">
                    <a16:creationId xmlns:a16="http://schemas.microsoft.com/office/drawing/2014/main" id="{C45DC2F5-7986-124C-9337-6445BB5502AB}"/>
                  </a:ext>
                </a:extLst>
              </p:cNvPr>
              <p:cNvSpPr>
                <a:spLocks noChangeShapeType="1"/>
              </p:cNvSpPr>
              <p:nvPr/>
            </p:nvSpPr>
            <p:spPr bwMode="auto">
              <a:xfrm flipV="1">
                <a:off x="219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5" name="Line 201">
                <a:extLst>
                  <a:ext uri="{FF2B5EF4-FFF2-40B4-BE49-F238E27FC236}">
                    <a16:creationId xmlns:a16="http://schemas.microsoft.com/office/drawing/2014/main" id="{A3940CE9-DAA7-3148-927C-FF707D0A11E9}"/>
                  </a:ext>
                </a:extLst>
              </p:cNvPr>
              <p:cNvSpPr>
                <a:spLocks noChangeShapeType="1"/>
              </p:cNvSpPr>
              <p:nvPr/>
            </p:nvSpPr>
            <p:spPr bwMode="auto">
              <a:xfrm flipV="1">
                <a:off x="2215" y="2922"/>
                <a:ext cx="0" cy="3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6" name="Line 202">
                <a:extLst>
                  <a:ext uri="{FF2B5EF4-FFF2-40B4-BE49-F238E27FC236}">
                    <a16:creationId xmlns:a16="http://schemas.microsoft.com/office/drawing/2014/main" id="{E7B0A325-082A-E441-8214-7F6EC1B449A8}"/>
                  </a:ext>
                </a:extLst>
              </p:cNvPr>
              <p:cNvSpPr>
                <a:spLocks noChangeShapeType="1"/>
              </p:cNvSpPr>
              <p:nvPr/>
            </p:nvSpPr>
            <p:spPr bwMode="auto">
              <a:xfrm flipV="1">
                <a:off x="2215" y="2923"/>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7" name="Line 203">
                <a:extLst>
                  <a:ext uri="{FF2B5EF4-FFF2-40B4-BE49-F238E27FC236}">
                    <a16:creationId xmlns:a16="http://schemas.microsoft.com/office/drawing/2014/main" id="{7A4E000C-C038-5E4E-968C-432EED87D18B}"/>
                  </a:ext>
                </a:extLst>
              </p:cNvPr>
              <p:cNvSpPr>
                <a:spLocks noChangeShapeType="1"/>
              </p:cNvSpPr>
              <p:nvPr/>
            </p:nvSpPr>
            <p:spPr bwMode="auto">
              <a:xfrm>
                <a:off x="383" y="1567"/>
                <a:ext cx="0" cy="13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48" name="Rectangle 204">
                <a:extLst>
                  <a:ext uri="{FF2B5EF4-FFF2-40B4-BE49-F238E27FC236}">
                    <a16:creationId xmlns:a16="http://schemas.microsoft.com/office/drawing/2014/main" id="{6F3F3227-7F57-3E46-A5C2-860B134A744B}"/>
                  </a:ext>
                </a:extLst>
              </p:cNvPr>
              <p:cNvSpPr>
                <a:spLocks noChangeArrowheads="1"/>
              </p:cNvSpPr>
              <p:nvPr/>
            </p:nvSpPr>
            <p:spPr bwMode="auto">
              <a:xfrm>
                <a:off x="796" y="2984"/>
                <a:ext cx="852"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FITC-CD3</a:t>
                </a:r>
              </a:p>
            </p:txBody>
          </p:sp>
          <p:sp>
            <p:nvSpPr>
              <p:cNvPr id="31949" name="Rectangle 205">
                <a:extLst>
                  <a:ext uri="{FF2B5EF4-FFF2-40B4-BE49-F238E27FC236}">
                    <a16:creationId xmlns:a16="http://schemas.microsoft.com/office/drawing/2014/main" id="{5B6A3895-E2D4-BD4F-BC8A-A5B613E823FF}"/>
                  </a:ext>
                </a:extLst>
              </p:cNvPr>
              <p:cNvSpPr>
                <a:spLocks noChangeArrowheads="1"/>
              </p:cNvSpPr>
              <p:nvPr/>
            </p:nvSpPr>
            <p:spPr bwMode="auto">
              <a:xfrm rot="16200000">
                <a:off x="-206" y="1987"/>
                <a:ext cx="6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number</a:t>
                </a:r>
              </a:p>
            </p:txBody>
          </p:sp>
          <p:sp>
            <p:nvSpPr>
              <p:cNvPr id="31950" name="Freeform 206">
                <a:extLst>
                  <a:ext uri="{FF2B5EF4-FFF2-40B4-BE49-F238E27FC236}">
                    <a16:creationId xmlns:a16="http://schemas.microsoft.com/office/drawing/2014/main" id="{FF5924FA-B279-B640-AEDC-4DD5957D1FA2}"/>
                  </a:ext>
                </a:extLst>
              </p:cNvPr>
              <p:cNvSpPr>
                <a:spLocks/>
              </p:cNvSpPr>
              <p:nvPr/>
            </p:nvSpPr>
            <p:spPr bwMode="auto">
              <a:xfrm>
                <a:off x="379" y="1554"/>
                <a:ext cx="1823" cy="1377"/>
              </a:xfrm>
              <a:custGeom>
                <a:avLst/>
                <a:gdLst>
                  <a:gd name="T0" fmla="*/ 29 w 1823"/>
                  <a:gd name="T1" fmla="*/ 1324 h 1377"/>
                  <a:gd name="T2" fmla="*/ 71 w 1823"/>
                  <a:gd name="T3" fmla="*/ 1271 h 1377"/>
                  <a:gd name="T4" fmla="*/ 114 w 1823"/>
                  <a:gd name="T5" fmla="*/ 1284 h 1377"/>
                  <a:gd name="T6" fmla="*/ 156 w 1823"/>
                  <a:gd name="T7" fmla="*/ 1199 h 1377"/>
                  <a:gd name="T8" fmla="*/ 199 w 1823"/>
                  <a:gd name="T9" fmla="*/ 1140 h 1377"/>
                  <a:gd name="T10" fmla="*/ 242 w 1823"/>
                  <a:gd name="T11" fmla="*/ 1081 h 1377"/>
                  <a:gd name="T12" fmla="*/ 284 w 1823"/>
                  <a:gd name="T13" fmla="*/ 1245 h 1377"/>
                  <a:gd name="T14" fmla="*/ 328 w 1823"/>
                  <a:gd name="T15" fmla="*/ 1337 h 1377"/>
                  <a:gd name="T16" fmla="*/ 371 w 1823"/>
                  <a:gd name="T17" fmla="*/ 1363 h 1377"/>
                  <a:gd name="T18" fmla="*/ 414 w 1823"/>
                  <a:gd name="T19" fmla="*/ 1369 h 1377"/>
                  <a:gd name="T20" fmla="*/ 456 w 1823"/>
                  <a:gd name="T21" fmla="*/ 1363 h 1377"/>
                  <a:gd name="T22" fmla="*/ 498 w 1823"/>
                  <a:gd name="T23" fmla="*/ 1376 h 1377"/>
                  <a:gd name="T24" fmla="*/ 541 w 1823"/>
                  <a:gd name="T25" fmla="*/ 1376 h 1377"/>
                  <a:gd name="T26" fmla="*/ 584 w 1823"/>
                  <a:gd name="T27" fmla="*/ 1369 h 1377"/>
                  <a:gd name="T28" fmla="*/ 627 w 1823"/>
                  <a:gd name="T29" fmla="*/ 1376 h 1377"/>
                  <a:gd name="T30" fmla="*/ 669 w 1823"/>
                  <a:gd name="T31" fmla="*/ 1376 h 1377"/>
                  <a:gd name="T32" fmla="*/ 712 w 1823"/>
                  <a:gd name="T33" fmla="*/ 1376 h 1377"/>
                  <a:gd name="T34" fmla="*/ 755 w 1823"/>
                  <a:gd name="T35" fmla="*/ 1376 h 1377"/>
                  <a:gd name="T36" fmla="*/ 798 w 1823"/>
                  <a:gd name="T37" fmla="*/ 1330 h 1377"/>
                  <a:gd name="T38" fmla="*/ 840 w 1823"/>
                  <a:gd name="T39" fmla="*/ 1304 h 1377"/>
                  <a:gd name="T40" fmla="*/ 882 w 1823"/>
                  <a:gd name="T41" fmla="*/ 1160 h 1377"/>
                  <a:gd name="T42" fmla="*/ 925 w 1823"/>
                  <a:gd name="T43" fmla="*/ 832 h 1377"/>
                  <a:gd name="T44" fmla="*/ 968 w 1823"/>
                  <a:gd name="T45" fmla="*/ 367 h 1377"/>
                  <a:gd name="T46" fmla="*/ 1011 w 1823"/>
                  <a:gd name="T47" fmla="*/ 209 h 1377"/>
                  <a:gd name="T48" fmla="*/ 1053 w 1823"/>
                  <a:gd name="T49" fmla="*/ 39 h 1377"/>
                  <a:gd name="T50" fmla="*/ 1095 w 1823"/>
                  <a:gd name="T51" fmla="*/ 557 h 1377"/>
                  <a:gd name="T52" fmla="*/ 1139 w 1823"/>
                  <a:gd name="T53" fmla="*/ 1120 h 1377"/>
                  <a:gd name="T54" fmla="*/ 1181 w 1823"/>
                  <a:gd name="T55" fmla="*/ 1317 h 1377"/>
                  <a:gd name="T56" fmla="*/ 1224 w 1823"/>
                  <a:gd name="T57" fmla="*/ 1350 h 1377"/>
                  <a:gd name="T58" fmla="*/ 1266 w 1823"/>
                  <a:gd name="T59" fmla="*/ 1376 h 1377"/>
                  <a:gd name="T60" fmla="*/ 1309 w 1823"/>
                  <a:gd name="T61" fmla="*/ 1376 h 1377"/>
                  <a:gd name="T62" fmla="*/ 1353 w 1823"/>
                  <a:gd name="T63" fmla="*/ 1376 h 1377"/>
                  <a:gd name="T64" fmla="*/ 1396 w 1823"/>
                  <a:gd name="T65" fmla="*/ 1376 h 1377"/>
                  <a:gd name="T66" fmla="*/ 1438 w 1823"/>
                  <a:gd name="T67" fmla="*/ 1376 h 1377"/>
                  <a:gd name="T68" fmla="*/ 1481 w 1823"/>
                  <a:gd name="T69" fmla="*/ 1376 h 1377"/>
                  <a:gd name="T70" fmla="*/ 1523 w 1823"/>
                  <a:gd name="T71" fmla="*/ 1376 h 1377"/>
                  <a:gd name="T72" fmla="*/ 1566 w 1823"/>
                  <a:gd name="T73" fmla="*/ 1376 h 1377"/>
                  <a:gd name="T74" fmla="*/ 1609 w 1823"/>
                  <a:gd name="T75" fmla="*/ 1376 h 1377"/>
                  <a:gd name="T76" fmla="*/ 1651 w 1823"/>
                  <a:gd name="T77" fmla="*/ 1369 h 1377"/>
                  <a:gd name="T78" fmla="*/ 1694 w 1823"/>
                  <a:gd name="T79" fmla="*/ 1376 h 1377"/>
                  <a:gd name="T80" fmla="*/ 1737 w 1823"/>
                  <a:gd name="T81" fmla="*/ 1376 h 1377"/>
                  <a:gd name="T82" fmla="*/ 1779 w 1823"/>
                  <a:gd name="T83" fmla="*/ 1376 h 1377"/>
                  <a:gd name="T84" fmla="*/ 1822 w 1823"/>
                  <a:gd name="T85" fmla="*/ 1376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3" h="1377">
                    <a:moveTo>
                      <a:pt x="0" y="1265"/>
                    </a:moveTo>
                    <a:lnTo>
                      <a:pt x="14" y="1330"/>
                    </a:lnTo>
                    <a:lnTo>
                      <a:pt x="29" y="1324"/>
                    </a:lnTo>
                    <a:lnTo>
                      <a:pt x="42" y="1350"/>
                    </a:lnTo>
                    <a:lnTo>
                      <a:pt x="57" y="1317"/>
                    </a:lnTo>
                    <a:lnTo>
                      <a:pt x="71" y="1271"/>
                    </a:lnTo>
                    <a:lnTo>
                      <a:pt x="85" y="1317"/>
                    </a:lnTo>
                    <a:lnTo>
                      <a:pt x="100" y="1337"/>
                    </a:lnTo>
                    <a:lnTo>
                      <a:pt x="114" y="1284"/>
                    </a:lnTo>
                    <a:lnTo>
                      <a:pt x="128" y="1271"/>
                    </a:lnTo>
                    <a:lnTo>
                      <a:pt x="142" y="1259"/>
                    </a:lnTo>
                    <a:lnTo>
                      <a:pt x="156" y="1199"/>
                    </a:lnTo>
                    <a:lnTo>
                      <a:pt x="171" y="1265"/>
                    </a:lnTo>
                    <a:lnTo>
                      <a:pt x="185" y="1167"/>
                    </a:lnTo>
                    <a:lnTo>
                      <a:pt x="199" y="1140"/>
                    </a:lnTo>
                    <a:lnTo>
                      <a:pt x="213" y="1107"/>
                    </a:lnTo>
                    <a:lnTo>
                      <a:pt x="228" y="1100"/>
                    </a:lnTo>
                    <a:lnTo>
                      <a:pt x="242" y="1081"/>
                    </a:lnTo>
                    <a:lnTo>
                      <a:pt x="256" y="1180"/>
                    </a:lnTo>
                    <a:lnTo>
                      <a:pt x="270" y="1206"/>
                    </a:lnTo>
                    <a:lnTo>
                      <a:pt x="284" y="1245"/>
                    </a:lnTo>
                    <a:lnTo>
                      <a:pt x="299" y="1291"/>
                    </a:lnTo>
                    <a:lnTo>
                      <a:pt x="314" y="1278"/>
                    </a:lnTo>
                    <a:lnTo>
                      <a:pt x="328" y="1337"/>
                    </a:lnTo>
                    <a:lnTo>
                      <a:pt x="343" y="1330"/>
                    </a:lnTo>
                    <a:lnTo>
                      <a:pt x="356" y="1343"/>
                    </a:lnTo>
                    <a:lnTo>
                      <a:pt x="371" y="1363"/>
                    </a:lnTo>
                    <a:lnTo>
                      <a:pt x="385" y="1363"/>
                    </a:lnTo>
                    <a:lnTo>
                      <a:pt x="399" y="1356"/>
                    </a:lnTo>
                    <a:lnTo>
                      <a:pt x="414" y="1369"/>
                    </a:lnTo>
                    <a:lnTo>
                      <a:pt x="427" y="1363"/>
                    </a:lnTo>
                    <a:lnTo>
                      <a:pt x="442" y="1363"/>
                    </a:lnTo>
                    <a:lnTo>
                      <a:pt x="456" y="1363"/>
                    </a:lnTo>
                    <a:lnTo>
                      <a:pt x="470" y="1376"/>
                    </a:lnTo>
                    <a:lnTo>
                      <a:pt x="485" y="1369"/>
                    </a:lnTo>
                    <a:lnTo>
                      <a:pt x="498" y="1376"/>
                    </a:lnTo>
                    <a:lnTo>
                      <a:pt x="513" y="1376"/>
                    </a:lnTo>
                    <a:lnTo>
                      <a:pt x="527" y="1369"/>
                    </a:lnTo>
                    <a:lnTo>
                      <a:pt x="541" y="1376"/>
                    </a:lnTo>
                    <a:lnTo>
                      <a:pt x="556" y="1376"/>
                    </a:lnTo>
                    <a:lnTo>
                      <a:pt x="570" y="1363"/>
                    </a:lnTo>
                    <a:lnTo>
                      <a:pt x="584" y="1369"/>
                    </a:lnTo>
                    <a:lnTo>
                      <a:pt x="598" y="1369"/>
                    </a:lnTo>
                    <a:lnTo>
                      <a:pt x="612" y="1376"/>
                    </a:lnTo>
                    <a:lnTo>
                      <a:pt x="627" y="1376"/>
                    </a:lnTo>
                    <a:lnTo>
                      <a:pt x="640" y="1376"/>
                    </a:lnTo>
                    <a:lnTo>
                      <a:pt x="655" y="1369"/>
                    </a:lnTo>
                    <a:lnTo>
                      <a:pt x="669" y="1376"/>
                    </a:lnTo>
                    <a:lnTo>
                      <a:pt x="683" y="1376"/>
                    </a:lnTo>
                    <a:lnTo>
                      <a:pt x="698" y="1376"/>
                    </a:lnTo>
                    <a:lnTo>
                      <a:pt x="712" y="1376"/>
                    </a:lnTo>
                    <a:lnTo>
                      <a:pt x="726" y="1369"/>
                    </a:lnTo>
                    <a:lnTo>
                      <a:pt x="740" y="1376"/>
                    </a:lnTo>
                    <a:lnTo>
                      <a:pt x="755" y="1376"/>
                    </a:lnTo>
                    <a:lnTo>
                      <a:pt x="769" y="1369"/>
                    </a:lnTo>
                    <a:lnTo>
                      <a:pt x="783" y="1356"/>
                    </a:lnTo>
                    <a:lnTo>
                      <a:pt x="798" y="1330"/>
                    </a:lnTo>
                    <a:lnTo>
                      <a:pt x="811" y="1343"/>
                    </a:lnTo>
                    <a:lnTo>
                      <a:pt x="826" y="1330"/>
                    </a:lnTo>
                    <a:lnTo>
                      <a:pt x="840" y="1304"/>
                    </a:lnTo>
                    <a:lnTo>
                      <a:pt x="854" y="1271"/>
                    </a:lnTo>
                    <a:lnTo>
                      <a:pt x="868" y="1271"/>
                    </a:lnTo>
                    <a:lnTo>
                      <a:pt x="882" y="1160"/>
                    </a:lnTo>
                    <a:lnTo>
                      <a:pt x="897" y="1087"/>
                    </a:lnTo>
                    <a:lnTo>
                      <a:pt x="911" y="917"/>
                    </a:lnTo>
                    <a:lnTo>
                      <a:pt x="925" y="832"/>
                    </a:lnTo>
                    <a:lnTo>
                      <a:pt x="940" y="688"/>
                    </a:lnTo>
                    <a:lnTo>
                      <a:pt x="953" y="551"/>
                    </a:lnTo>
                    <a:lnTo>
                      <a:pt x="968" y="367"/>
                    </a:lnTo>
                    <a:lnTo>
                      <a:pt x="982" y="295"/>
                    </a:lnTo>
                    <a:lnTo>
                      <a:pt x="996" y="98"/>
                    </a:lnTo>
                    <a:lnTo>
                      <a:pt x="1011" y="209"/>
                    </a:lnTo>
                    <a:lnTo>
                      <a:pt x="1025" y="72"/>
                    </a:lnTo>
                    <a:lnTo>
                      <a:pt x="1039" y="0"/>
                    </a:lnTo>
                    <a:lnTo>
                      <a:pt x="1053" y="39"/>
                    </a:lnTo>
                    <a:lnTo>
                      <a:pt x="1067" y="347"/>
                    </a:lnTo>
                    <a:lnTo>
                      <a:pt x="1082" y="413"/>
                    </a:lnTo>
                    <a:lnTo>
                      <a:pt x="1095" y="557"/>
                    </a:lnTo>
                    <a:lnTo>
                      <a:pt x="1110" y="904"/>
                    </a:lnTo>
                    <a:lnTo>
                      <a:pt x="1124" y="976"/>
                    </a:lnTo>
                    <a:lnTo>
                      <a:pt x="1139" y="1120"/>
                    </a:lnTo>
                    <a:lnTo>
                      <a:pt x="1153" y="1219"/>
                    </a:lnTo>
                    <a:lnTo>
                      <a:pt x="1167" y="1278"/>
                    </a:lnTo>
                    <a:lnTo>
                      <a:pt x="1181" y="1317"/>
                    </a:lnTo>
                    <a:lnTo>
                      <a:pt x="1195" y="1350"/>
                    </a:lnTo>
                    <a:lnTo>
                      <a:pt x="1210" y="1363"/>
                    </a:lnTo>
                    <a:lnTo>
                      <a:pt x="1224" y="1350"/>
                    </a:lnTo>
                    <a:lnTo>
                      <a:pt x="1238" y="1376"/>
                    </a:lnTo>
                    <a:lnTo>
                      <a:pt x="1253" y="1376"/>
                    </a:lnTo>
                    <a:lnTo>
                      <a:pt x="1266" y="1376"/>
                    </a:lnTo>
                    <a:lnTo>
                      <a:pt x="1281" y="1376"/>
                    </a:lnTo>
                    <a:lnTo>
                      <a:pt x="1295" y="1376"/>
                    </a:lnTo>
                    <a:lnTo>
                      <a:pt x="1309" y="1376"/>
                    </a:lnTo>
                    <a:lnTo>
                      <a:pt x="1324" y="1376"/>
                    </a:lnTo>
                    <a:lnTo>
                      <a:pt x="1338" y="1376"/>
                    </a:lnTo>
                    <a:lnTo>
                      <a:pt x="1353" y="1376"/>
                    </a:lnTo>
                    <a:lnTo>
                      <a:pt x="1367" y="1376"/>
                    </a:lnTo>
                    <a:lnTo>
                      <a:pt x="1381" y="1376"/>
                    </a:lnTo>
                    <a:lnTo>
                      <a:pt x="1396" y="1376"/>
                    </a:lnTo>
                    <a:lnTo>
                      <a:pt x="1409" y="1376"/>
                    </a:lnTo>
                    <a:lnTo>
                      <a:pt x="1424" y="1376"/>
                    </a:lnTo>
                    <a:lnTo>
                      <a:pt x="1438" y="1376"/>
                    </a:lnTo>
                    <a:lnTo>
                      <a:pt x="1452" y="1376"/>
                    </a:lnTo>
                    <a:lnTo>
                      <a:pt x="1467" y="1376"/>
                    </a:lnTo>
                    <a:lnTo>
                      <a:pt x="1481" y="1376"/>
                    </a:lnTo>
                    <a:lnTo>
                      <a:pt x="1495" y="1376"/>
                    </a:lnTo>
                    <a:lnTo>
                      <a:pt x="1509" y="1376"/>
                    </a:lnTo>
                    <a:lnTo>
                      <a:pt x="1523" y="1376"/>
                    </a:lnTo>
                    <a:lnTo>
                      <a:pt x="1538" y="1376"/>
                    </a:lnTo>
                    <a:lnTo>
                      <a:pt x="1551" y="1376"/>
                    </a:lnTo>
                    <a:lnTo>
                      <a:pt x="1566" y="1376"/>
                    </a:lnTo>
                    <a:lnTo>
                      <a:pt x="1580" y="1376"/>
                    </a:lnTo>
                    <a:lnTo>
                      <a:pt x="1594" y="1376"/>
                    </a:lnTo>
                    <a:lnTo>
                      <a:pt x="1609" y="1376"/>
                    </a:lnTo>
                    <a:lnTo>
                      <a:pt x="1623" y="1376"/>
                    </a:lnTo>
                    <a:lnTo>
                      <a:pt x="1637" y="1376"/>
                    </a:lnTo>
                    <a:lnTo>
                      <a:pt x="1651" y="1369"/>
                    </a:lnTo>
                    <a:lnTo>
                      <a:pt x="1666" y="1376"/>
                    </a:lnTo>
                    <a:lnTo>
                      <a:pt x="1680" y="1376"/>
                    </a:lnTo>
                    <a:lnTo>
                      <a:pt x="1694" y="1376"/>
                    </a:lnTo>
                    <a:lnTo>
                      <a:pt x="1708" y="1376"/>
                    </a:lnTo>
                    <a:lnTo>
                      <a:pt x="1722" y="1376"/>
                    </a:lnTo>
                    <a:lnTo>
                      <a:pt x="1737" y="1376"/>
                    </a:lnTo>
                    <a:lnTo>
                      <a:pt x="1751" y="1376"/>
                    </a:lnTo>
                    <a:lnTo>
                      <a:pt x="1765" y="1376"/>
                    </a:lnTo>
                    <a:lnTo>
                      <a:pt x="1779" y="1376"/>
                    </a:lnTo>
                    <a:lnTo>
                      <a:pt x="1793" y="1376"/>
                    </a:lnTo>
                    <a:lnTo>
                      <a:pt x="1808" y="1376"/>
                    </a:lnTo>
                    <a:lnTo>
                      <a:pt x="1822" y="1376"/>
                    </a:lnTo>
                    <a:lnTo>
                      <a:pt x="0" y="1376"/>
                    </a:lnTo>
                  </a:path>
                </a:pathLst>
              </a:custGeom>
              <a:solidFill>
                <a:schemeClr val="bg2"/>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1952" name="Freeform 208">
              <a:extLst>
                <a:ext uri="{FF2B5EF4-FFF2-40B4-BE49-F238E27FC236}">
                  <a16:creationId xmlns:a16="http://schemas.microsoft.com/office/drawing/2014/main" id="{1440E2FB-3D73-9D4B-BCE1-115D8FD5B2DC}"/>
                </a:ext>
              </a:extLst>
            </p:cNvPr>
            <p:cNvSpPr>
              <a:spLocks/>
            </p:cNvSpPr>
            <p:nvPr/>
          </p:nvSpPr>
          <p:spPr bwMode="auto">
            <a:xfrm>
              <a:off x="2442" y="1530"/>
              <a:ext cx="1803" cy="1358"/>
            </a:xfrm>
            <a:custGeom>
              <a:avLst/>
              <a:gdLst>
                <a:gd name="T0" fmla="*/ 28 w 1803"/>
                <a:gd name="T1" fmla="*/ 1152 h 1358"/>
                <a:gd name="T2" fmla="*/ 70 w 1803"/>
                <a:gd name="T3" fmla="*/ 1152 h 1358"/>
                <a:gd name="T4" fmla="*/ 113 w 1803"/>
                <a:gd name="T5" fmla="*/ 1175 h 1358"/>
                <a:gd name="T6" fmla="*/ 155 w 1803"/>
                <a:gd name="T7" fmla="*/ 1117 h 1358"/>
                <a:gd name="T8" fmla="*/ 197 w 1803"/>
                <a:gd name="T9" fmla="*/ 1157 h 1358"/>
                <a:gd name="T10" fmla="*/ 239 w 1803"/>
                <a:gd name="T11" fmla="*/ 1146 h 1358"/>
                <a:gd name="T12" fmla="*/ 281 w 1803"/>
                <a:gd name="T13" fmla="*/ 1232 h 1358"/>
                <a:gd name="T14" fmla="*/ 325 w 1803"/>
                <a:gd name="T15" fmla="*/ 1300 h 1358"/>
                <a:gd name="T16" fmla="*/ 366 w 1803"/>
                <a:gd name="T17" fmla="*/ 1317 h 1358"/>
                <a:gd name="T18" fmla="*/ 409 w 1803"/>
                <a:gd name="T19" fmla="*/ 1351 h 1358"/>
                <a:gd name="T20" fmla="*/ 451 w 1803"/>
                <a:gd name="T21" fmla="*/ 1346 h 1358"/>
                <a:gd name="T22" fmla="*/ 493 w 1803"/>
                <a:gd name="T23" fmla="*/ 1346 h 1358"/>
                <a:gd name="T24" fmla="*/ 535 w 1803"/>
                <a:gd name="T25" fmla="*/ 1357 h 1358"/>
                <a:gd name="T26" fmla="*/ 577 w 1803"/>
                <a:gd name="T27" fmla="*/ 1357 h 1358"/>
                <a:gd name="T28" fmla="*/ 620 w 1803"/>
                <a:gd name="T29" fmla="*/ 1357 h 1358"/>
                <a:gd name="T30" fmla="*/ 662 w 1803"/>
                <a:gd name="T31" fmla="*/ 1357 h 1358"/>
                <a:gd name="T32" fmla="*/ 704 w 1803"/>
                <a:gd name="T33" fmla="*/ 1346 h 1358"/>
                <a:gd name="T34" fmla="*/ 746 w 1803"/>
                <a:gd name="T35" fmla="*/ 1357 h 1358"/>
                <a:gd name="T36" fmla="*/ 789 w 1803"/>
                <a:gd name="T37" fmla="*/ 1357 h 1358"/>
                <a:gd name="T38" fmla="*/ 831 w 1803"/>
                <a:gd name="T39" fmla="*/ 1357 h 1358"/>
                <a:gd name="T40" fmla="*/ 873 w 1803"/>
                <a:gd name="T41" fmla="*/ 1357 h 1358"/>
                <a:gd name="T42" fmla="*/ 915 w 1803"/>
                <a:gd name="T43" fmla="*/ 1357 h 1358"/>
                <a:gd name="T44" fmla="*/ 957 w 1803"/>
                <a:gd name="T45" fmla="*/ 1357 h 1358"/>
                <a:gd name="T46" fmla="*/ 1000 w 1803"/>
                <a:gd name="T47" fmla="*/ 1357 h 1358"/>
                <a:gd name="T48" fmla="*/ 1042 w 1803"/>
                <a:gd name="T49" fmla="*/ 1357 h 1358"/>
                <a:gd name="T50" fmla="*/ 1083 w 1803"/>
                <a:gd name="T51" fmla="*/ 1357 h 1358"/>
                <a:gd name="T52" fmla="*/ 1126 w 1803"/>
                <a:gd name="T53" fmla="*/ 1357 h 1358"/>
                <a:gd name="T54" fmla="*/ 1168 w 1803"/>
                <a:gd name="T55" fmla="*/ 1351 h 1358"/>
                <a:gd name="T56" fmla="*/ 1211 w 1803"/>
                <a:gd name="T57" fmla="*/ 1351 h 1358"/>
                <a:gd name="T58" fmla="*/ 1252 w 1803"/>
                <a:gd name="T59" fmla="*/ 1277 h 1358"/>
                <a:gd name="T60" fmla="*/ 1295 w 1803"/>
                <a:gd name="T61" fmla="*/ 1043 h 1358"/>
                <a:gd name="T62" fmla="*/ 1338 w 1803"/>
                <a:gd name="T63" fmla="*/ 114 h 1358"/>
                <a:gd name="T64" fmla="*/ 1380 w 1803"/>
                <a:gd name="T65" fmla="*/ 296 h 1358"/>
                <a:gd name="T66" fmla="*/ 1422 w 1803"/>
                <a:gd name="T67" fmla="*/ 775 h 1358"/>
                <a:gd name="T68" fmla="*/ 1465 w 1803"/>
                <a:gd name="T69" fmla="*/ 1300 h 1358"/>
                <a:gd name="T70" fmla="*/ 1507 w 1803"/>
                <a:gd name="T71" fmla="*/ 1357 h 1358"/>
                <a:gd name="T72" fmla="*/ 1549 w 1803"/>
                <a:gd name="T73" fmla="*/ 1357 h 1358"/>
                <a:gd name="T74" fmla="*/ 1591 w 1803"/>
                <a:gd name="T75" fmla="*/ 1357 h 1358"/>
                <a:gd name="T76" fmla="*/ 1633 w 1803"/>
                <a:gd name="T77" fmla="*/ 1357 h 1358"/>
                <a:gd name="T78" fmla="*/ 1676 w 1803"/>
                <a:gd name="T79" fmla="*/ 1357 h 1358"/>
                <a:gd name="T80" fmla="*/ 1718 w 1803"/>
                <a:gd name="T81" fmla="*/ 1357 h 1358"/>
                <a:gd name="T82" fmla="*/ 1759 w 1803"/>
                <a:gd name="T83" fmla="*/ 1357 h 1358"/>
                <a:gd name="T84" fmla="*/ 1802 w 1803"/>
                <a:gd name="T85" fmla="*/ 1357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03" h="1358">
                  <a:moveTo>
                    <a:pt x="0" y="0"/>
                  </a:moveTo>
                  <a:lnTo>
                    <a:pt x="14" y="1203"/>
                  </a:lnTo>
                  <a:lnTo>
                    <a:pt x="28" y="1152"/>
                  </a:lnTo>
                  <a:lnTo>
                    <a:pt x="42" y="1140"/>
                  </a:lnTo>
                  <a:lnTo>
                    <a:pt x="56" y="1146"/>
                  </a:lnTo>
                  <a:lnTo>
                    <a:pt x="70" y="1152"/>
                  </a:lnTo>
                  <a:lnTo>
                    <a:pt x="84" y="1186"/>
                  </a:lnTo>
                  <a:lnTo>
                    <a:pt x="99" y="1157"/>
                  </a:lnTo>
                  <a:lnTo>
                    <a:pt x="113" y="1175"/>
                  </a:lnTo>
                  <a:lnTo>
                    <a:pt x="126" y="1157"/>
                  </a:lnTo>
                  <a:lnTo>
                    <a:pt x="141" y="1146"/>
                  </a:lnTo>
                  <a:lnTo>
                    <a:pt x="155" y="1117"/>
                  </a:lnTo>
                  <a:lnTo>
                    <a:pt x="169" y="1088"/>
                  </a:lnTo>
                  <a:lnTo>
                    <a:pt x="183" y="1043"/>
                  </a:lnTo>
                  <a:lnTo>
                    <a:pt x="197" y="1157"/>
                  </a:lnTo>
                  <a:lnTo>
                    <a:pt x="211" y="1203"/>
                  </a:lnTo>
                  <a:lnTo>
                    <a:pt x="225" y="1198"/>
                  </a:lnTo>
                  <a:lnTo>
                    <a:pt x="239" y="1146"/>
                  </a:lnTo>
                  <a:lnTo>
                    <a:pt x="253" y="1140"/>
                  </a:lnTo>
                  <a:lnTo>
                    <a:pt x="267" y="1220"/>
                  </a:lnTo>
                  <a:lnTo>
                    <a:pt x="281" y="1232"/>
                  </a:lnTo>
                  <a:lnTo>
                    <a:pt x="296" y="1214"/>
                  </a:lnTo>
                  <a:lnTo>
                    <a:pt x="310" y="1289"/>
                  </a:lnTo>
                  <a:lnTo>
                    <a:pt x="325" y="1300"/>
                  </a:lnTo>
                  <a:lnTo>
                    <a:pt x="339" y="1289"/>
                  </a:lnTo>
                  <a:lnTo>
                    <a:pt x="352" y="1289"/>
                  </a:lnTo>
                  <a:lnTo>
                    <a:pt x="366" y="1317"/>
                  </a:lnTo>
                  <a:lnTo>
                    <a:pt x="381" y="1340"/>
                  </a:lnTo>
                  <a:lnTo>
                    <a:pt x="395" y="1323"/>
                  </a:lnTo>
                  <a:lnTo>
                    <a:pt x="409" y="1351"/>
                  </a:lnTo>
                  <a:lnTo>
                    <a:pt x="422" y="1351"/>
                  </a:lnTo>
                  <a:lnTo>
                    <a:pt x="437" y="1340"/>
                  </a:lnTo>
                  <a:lnTo>
                    <a:pt x="451" y="1346"/>
                  </a:lnTo>
                  <a:lnTo>
                    <a:pt x="465" y="1351"/>
                  </a:lnTo>
                  <a:lnTo>
                    <a:pt x="479" y="1351"/>
                  </a:lnTo>
                  <a:lnTo>
                    <a:pt x="493" y="1346"/>
                  </a:lnTo>
                  <a:lnTo>
                    <a:pt x="507" y="1357"/>
                  </a:lnTo>
                  <a:lnTo>
                    <a:pt x="521" y="1357"/>
                  </a:lnTo>
                  <a:lnTo>
                    <a:pt x="535" y="1357"/>
                  </a:lnTo>
                  <a:lnTo>
                    <a:pt x="550" y="1357"/>
                  </a:lnTo>
                  <a:lnTo>
                    <a:pt x="564" y="1357"/>
                  </a:lnTo>
                  <a:lnTo>
                    <a:pt x="577" y="1357"/>
                  </a:lnTo>
                  <a:lnTo>
                    <a:pt x="591" y="1357"/>
                  </a:lnTo>
                  <a:lnTo>
                    <a:pt x="606" y="1351"/>
                  </a:lnTo>
                  <a:lnTo>
                    <a:pt x="620" y="1357"/>
                  </a:lnTo>
                  <a:lnTo>
                    <a:pt x="633" y="1357"/>
                  </a:lnTo>
                  <a:lnTo>
                    <a:pt x="648" y="1357"/>
                  </a:lnTo>
                  <a:lnTo>
                    <a:pt x="662" y="1357"/>
                  </a:lnTo>
                  <a:lnTo>
                    <a:pt x="676" y="1351"/>
                  </a:lnTo>
                  <a:lnTo>
                    <a:pt x="690" y="1346"/>
                  </a:lnTo>
                  <a:lnTo>
                    <a:pt x="704" y="1346"/>
                  </a:lnTo>
                  <a:lnTo>
                    <a:pt x="718" y="1351"/>
                  </a:lnTo>
                  <a:lnTo>
                    <a:pt x="732" y="1357"/>
                  </a:lnTo>
                  <a:lnTo>
                    <a:pt x="746" y="1357"/>
                  </a:lnTo>
                  <a:lnTo>
                    <a:pt x="760" y="1346"/>
                  </a:lnTo>
                  <a:lnTo>
                    <a:pt x="775" y="1357"/>
                  </a:lnTo>
                  <a:lnTo>
                    <a:pt x="789" y="1357"/>
                  </a:lnTo>
                  <a:lnTo>
                    <a:pt x="802" y="1351"/>
                  </a:lnTo>
                  <a:lnTo>
                    <a:pt x="817" y="1357"/>
                  </a:lnTo>
                  <a:lnTo>
                    <a:pt x="831" y="1357"/>
                  </a:lnTo>
                  <a:lnTo>
                    <a:pt x="845" y="1357"/>
                  </a:lnTo>
                  <a:lnTo>
                    <a:pt x="858" y="1351"/>
                  </a:lnTo>
                  <a:lnTo>
                    <a:pt x="873" y="1357"/>
                  </a:lnTo>
                  <a:lnTo>
                    <a:pt x="887" y="1357"/>
                  </a:lnTo>
                  <a:lnTo>
                    <a:pt x="901" y="1351"/>
                  </a:lnTo>
                  <a:lnTo>
                    <a:pt x="915" y="1357"/>
                  </a:lnTo>
                  <a:lnTo>
                    <a:pt x="929" y="1340"/>
                  </a:lnTo>
                  <a:lnTo>
                    <a:pt x="943" y="1346"/>
                  </a:lnTo>
                  <a:lnTo>
                    <a:pt x="957" y="1357"/>
                  </a:lnTo>
                  <a:lnTo>
                    <a:pt x="971" y="1357"/>
                  </a:lnTo>
                  <a:lnTo>
                    <a:pt x="985" y="1357"/>
                  </a:lnTo>
                  <a:lnTo>
                    <a:pt x="1000" y="1357"/>
                  </a:lnTo>
                  <a:lnTo>
                    <a:pt x="1014" y="1357"/>
                  </a:lnTo>
                  <a:lnTo>
                    <a:pt x="1027" y="1357"/>
                  </a:lnTo>
                  <a:lnTo>
                    <a:pt x="1042" y="1357"/>
                  </a:lnTo>
                  <a:lnTo>
                    <a:pt x="1056" y="1357"/>
                  </a:lnTo>
                  <a:lnTo>
                    <a:pt x="1070" y="1351"/>
                  </a:lnTo>
                  <a:lnTo>
                    <a:pt x="1083" y="1357"/>
                  </a:lnTo>
                  <a:lnTo>
                    <a:pt x="1098" y="1357"/>
                  </a:lnTo>
                  <a:lnTo>
                    <a:pt x="1112" y="1357"/>
                  </a:lnTo>
                  <a:lnTo>
                    <a:pt x="1126" y="1357"/>
                  </a:lnTo>
                  <a:lnTo>
                    <a:pt x="1140" y="1351"/>
                  </a:lnTo>
                  <a:lnTo>
                    <a:pt x="1154" y="1357"/>
                  </a:lnTo>
                  <a:lnTo>
                    <a:pt x="1168" y="1351"/>
                  </a:lnTo>
                  <a:lnTo>
                    <a:pt x="1182" y="1351"/>
                  </a:lnTo>
                  <a:lnTo>
                    <a:pt x="1196" y="1357"/>
                  </a:lnTo>
                  <a:lnTo>
                    <a:pt x="1211" y="1351"/>
                  </a:lnTo>
                  <a:lnTo>
                    <a:pt x="1225" y="1340"/>
                  </a:lnTo>
                  <a:lnTo>
                    <a:pt x="1239" y="1328"/>
                  </a:lnTo>
                  <a:lnTo>
                    <a:pt x="1252" y="1277"/>
                  </a:lnTo>
                  <a:lnTo>
                    <a:pt x="1267" y="1260"/>
                  </a:lnTo>
                  <a:lnTo>
                    <a:pt x="1281" y="1129"/>
                  </a:lnTo>
                  <a:lnTo>
                    <a:pt x="1295" y="1043"/>
                  </a:lnTo>
                  <a:lnTo>
                    <a:pt x="1309" y="752"/>
                  </a:lnTo>
                  <a:lnTo>
                    <a:pt x="1323" y="336"/>
                  </a:lnTo>
                  <a:lnTo>
                    <a:pt x="1338" y="114"/>
                  </a:lnTo>
                  <a:lnTo>
                    <a:pt x="1352" y="23"/>
                  </a:lnTo>
                  <a:lnTo>
                    <a:pt x="1366" y="0"/>
                  </a:lnTo>
                  <a:lnTo>
                    <a:pt x="1380" y="296"/>
                  </a:lnTo>
                  <a:lnTo>
                    <a:pt x="1394" y="508"/>
                  </a:lnTo>
                  <a:lnTo>
                    <a:pt x="1408" y="638"/>
                  </a:lnTo>
                  <a:lnTo>
                    <a:pt x="1422" y="775"/>
                  </a:lnTo>
                  <a:lnTo>
                    <a:pt x="1436" y="1100"/>
                  </a:lnTo>
                  <a:lnTo>
                    <a:pt x="1451" y="1186"/>
                  </a:lnTo>
                  <a:lnTo>
                    <a:pt x="1465" y="1300"/>
                  </a:lnTo>
                  <a:lnTo>
                    <a:pt x="1478" y="1351"/>
                  </a:lnTo>
                  <a:lnTo>
                    <a:pt x="1492" y="1357"/>
                  </a:lnTo>
                  <a:lnTo>
                    <a:pt x="1507" y="1357"/>
                  </a:lnTo>
                  <a:lnTo>
                    <a:pt x="1521" y="1357"/>
                  </a:lnTo>
                  <a:lnTo>
                    <a:pt x="1534" y="1357"/>
                  </a:lnTo>
                  <a:lnTo>
                    <a:pt x="1549" y="1357"/>
                  </a:lnTo>
                  <a:lnTo>
                    <a:pt x="1563" y="1357"/>
                  </a:lnTo>
                  <a:lnTo>
                    <a:pt x="1577" y="1357"/>
                  </a:lnTo>
                  <a:lnTo>
                    <a:pt x="1591" y="1357"/>
                  </a:lnTo>
                  <a:lnTo>
                    <a:pt x="1605" y="1357"/>
                  </a:lnTo>
                  <a:lnTo>
                    <a:pt x="1619" y="1357"/>
                  </a:lnTo>
                  <a:lnTo>
                    <a:pt x="1633" y="1357"/>
                  </a:lnTo>
                  <a:lnTo>
                    <a:pt x="1647" y="1357"/>
                  </a:lnTo>
                  <a:lnTo>
                    <a:pt x="1661" y="1357"/>
                  </a:lnTo>
                  <a:lnTo>
                    <a:pt x="1676" y="1357"/>
                  </a:lnTo>
                  <a:lnTo>
                    <a:pt x="1689" y="1357"/>
                  </a:lnTo>
                  <a:lnTo>
                    <a:pt x="1703" y="1357"/>
                  </a:lnTo>
                  <a:lnTo>
                    <a:pt x="1718" y="1357"/>
                  </a:lnTo>
                  <a:lnTo>
                    <a:pt x="1732" y="1357"/>
                  </a:lnTo>
                  <a:lnTo>
                    <a:pt x="1746" y="1357"/>
                  </a:lnTo>
                  <a:lnTo>
                    <a:pt x="1759" y="1357"/>
                  </a:lnTo>
                  <a:lnTo>
                    <a:pt x="1774" y="1357"/>
                  </a:lnTo>
                  <a:lnTo>
                    <a:pt x="1788" y="1357"/>
                  </a:lnTo>
                  <a:lnTo>
                    <a:pt x="1802" y="1357"/>
                  </a:lnTo>
                  <a:lnTo>
                    <a:pt x="0" y="1357"/>
                  </a:lnTo>
                </a:path>
              </a:pathLst>
            </a:custGeom>
            <a:solidFill>
              <a:schemeClr val="bg2"/>
            </a:soli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53" name="Freeform 209">
              <a:extLst>
                <a:ext uri="{FF2B5EF4-FFF2-40B4-BE49-F238E27FC236}">
                  <a16:creationId xmlns:a16="http://schemas.microsoft.com/office/drawing/2014/main" id="{10E00307-F6C4-B54B-9E72-3DAE65AB3537}"/>
                </a:ext>
              </a:extLst>
            </p:cNvPr>
            <p:cNvSpPr>
              <a:spLocks/>
            </p:cNvSpPr>
            <p:nvPr/>
          </p:nvSpPr>
          <p:spPr bwMode="auto">
            <a:xfrm>
              <a:off x="4443" y="1541"/>
              <a:ext cx="1861" cy="1370"/>
            </a:xfrm>
            <a:custGeom>
              <a:avLst/>
              <a:gdLst>
                <a:gd name="T0" fmla="*/ 29 w 1861"/>
                <a:gd name="T1" fmla="*/ 1020 h 1370"/>
                <a:gd name="T2" fmla="*/ 73 w 1861"/>
                <a:gd name="T3" fmla="*/ 754 h 1370"/>
                <a:gd name="T4" fmla="*/ 117 w 1861"/>
                <a:gd name="T5" fmla="*/ 824 h 1370"/>
                <a:gd name="T6" fmla="*/ 160 w 1861"/>
                <a:gd name="T7" fmla="*/ 712 h 1370"/>
                <a:gd name="T8" fmla="*/ 203 w 1861"/>
                <a:gd name="T9" fmla="*/ 376 h 1370"/>
                <a:gd name="T10" fmla="*/ 247 w 1861"/>
                <a:gd name="T11" fmla="*/ 363 h 1370"/>
                <a:gd name="T12" fmla="*/ 290 w 1861"/>
                <a:gd name="T13" fmla="*/ 168 h 1370"/>
                <a:gd name="T14" fmla="*/ 335 w 1861"/>
                <a:gd name="T15" fmla="*/ 237 h 1370"/>
                <a:gd name="T16" fmla="*/ 378 w 1861"/>
                <a:gd name="T17" fmla="*/ 251 h 1370"/>
                <a:gd name="T18" fmla="*/ 422 w 1861"/>
                <a:gd name="T19" fmla="*/ 475 h 1370"/>
                <a:gd name="T20" fmla="*/ 465 w 1861"/>
                <a:gd name="T21" fmla="*/ 712 h 1370"/>
                <a:gd name="T22" fmla="*/ 509 w 1861"/>
                <a:gd name="T23" fmla="*/ 1145 h 1370"/>
                <a:gd name="T24" fmla="*/ 553 w 1861"/>
                <a:gd name="T25" fmla="*/ 1299 h 1370"/>
                <a:gd name="T26" fmla="*/ 596 w 1861"/>
                <a:gd name="T27" fmla="*/ 1299 h 1370"/>
                <a:gd name="T28" fmla="*/ 640 w 1861"/>
                <a:gd name="T29" fmla="*/ 1313 h 1370"/>
                <a:gd name="T30" fmla="*/ 683 w 1861"/>
                <a:gd name="T31" fmla="*/ 1313 h 1370"/>
                <a:gd name="T32" fmla="*/ 727 w 1861"/>
                <a:gd name="T33" fmla="*/ 1355 h 1370"/>
                <a:gd name="T34" fmla="*/ 770 w 1861"/>
                <a:gd name="T35" fmla="*/ 1369 h 1370"/>
                <a:gd name="T36" fmla="*/ 814 w 1861"/>
                <a:gd name="T37" fmla="*/ 1271 h 1370"/>
                <a:gd name="T38" fmla="*/ 857 w 1861"/>
                <a:gd name="T39" fmla="*/ 1313 h 1370"/>
                <a:gd name="T40" fmla="*/ 901 w 1861"/>
                <a:gd name="T41" fmla="*/ 1355 h 1370"/>
                <a:gd name="T42" fmla="*/ 945 w 1861"/>
                <a:gd name="T43" fmla="*/ 1313 h 1370"/>
                <a:gd name="T44" fmla="*/ 988 w 1861"/>
                <a:gd name="T45" fmla="*/ 1299 h 1370"/>
                <a:gd name="T46" fmla="*/ 1032 w 1861"/>
                <a:gd name="T47" fmla="*/ 1327 h 1370"/>
                <a:gd name="T48" fmla="*/ 1075 w 1861"/>
                <a:gd name="T49" fmla="*/ 1313 h 1370"/>
                <a:gd name="T50" fmla="*/ 1118 w 1861"/>
                <a:gd name="T51" fmla="*/ 1313 h 1370"/>
                <a:gd name="T52" fmla="*/ 1162 w 1861"/>
                <a:gd name="T53" fmla="*/ 1285 h 1370"/>
                <a:gd name="T54" fmla="*/ 1205 w 1861"/>
                <a:gd name="T55" fmla="*/ 1299 h 1370"/>
                <a:gd name="T56" fmla="*/ 1249 w 1861"/>
                <a:gd name="T57" fmla="*/ 1285 h 1370"/>
                <a:gd name="T58" fmla="*/ 1293 w 1861"/>
                <a:gd name="T59" fmla="*/ 1216 h 1370"/>
                <a:gd name="T60" fmla="*/ 1337 w 1861"/>
                <a:gd name="T61" fmla="*/ 1131 h 1370"/>
                <a:gd name="T62" fmla="*/ 1381 w 1861"/>
                <a:gd name="T63" fmla="*/ 1033 h 1370"/>
                <a:gd name="T64" fmla="*/ 1425 w 1861"/>
                <a:gd name="T65" fmla="*/ 643 h 1370"/>
                <a:gd name="T66" fmla="*/ 1468 w 1861"/>
                <a:gd name="T67" fmla="*/ 489 h 1370"/>
                <a:gd name="T68" fmla="*/ 1512 w 1861"/>
                <a:gd name="T69" fmla="*/ 503 h 1370"/>
                <a:gd name="T70" fmla="*/ 1555 w 1861"/>
                <a:gd name="T71" fmla="*/ 1201 h 1370"/>
                <a:gd name="T72" fmla="*/ 1598 w 1861"/>
                <a:gd name="T73" fmla="*/ 1355 h 1370"/>
                <a:gd name="T74" fmla="*/ 1642 w 1861"/>
                <a:gd name="T75" fmla="*/ 1369 h 1370"/>
                <a:gd name="T76" fmla="*/ 1686 w 1861"/>
                <a:gd name="T77" fmla="*/ 1369 h 1370"/>
                <a:gd name="T78" fmla="*/ 1730 w 1861"/>
                <a:gd name="T79" fmla="*/ 1369 h 1370"/>
                <a:gd name="T80" fmla="*/ 1773 w 1861"/>
                <a:gd name="T81" fmla="*/ 1369 h 1370"/>
                <a:gd name="T82" fmla="*/ 1816 w 1861"/>
                <a:gd name="T83" fmla="*/ 1369 h 1370"/>
                <a:gd name="T84" fmla="*/ 1860 w 1861"/>
                <a:gd name="T85" fmla="*/ 136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1" h="1370">
                  <a:moveTo>
                    <a:pt x="0" y="0"/>
                  </a:moveTo>
                  <a:lnTo>
                    <a:pt x="15" y="1075"/>
                  </a:lnTo>
                  <a:lnTo>
                    <a:pt x="29" y="1020"/>
                  </a:lnTo>
                  <a:lnTo>
                    <a:pt x="43" y="907"/>
                  </a:lnTo>
                  <a:lnTo>
                    <a:pt x="58" y="810"/>
                  </a:lnTo>
                  <a:lnTo>
                    <a:pt x="73" y="754"/>
                  </a:lnTo>
                  <a:lnTo>
                    <a:pt x="87" y="796"/>
                  </a:lnTo>
                  <a:lnTo>
                    <a:pt x="102" y="670"/>
                  </a:lnTo>
                  <a:lnTo>
                    <a:pt x="117" y="824"/>
                  </a:lnTo>
                  <a:lnTo>
                    <a:pt x="130" y="782"/>
                  </a:lnTo>
                  <a:lnTo>
                    <a:pt x="145" y="768"/>
                  </a:lnTo>
                  <a:lnTo>
                    <a:pt x="160" y="712"/>
                  </a:lnTo>
                  <a:lnTo>
                    <a:pt x="174" y="615"/>
                  </a:lnTo>
                  <a:lnTo>
                    <a:pt x="189" y="573"/>
                  </a:lnTo>
                  <a:lnTo>
                    <a:pt x="203" y="376"/>
                  </a:lnTo>
                  <a:lnTo>
                    <a:pt x="218" y="251"/>
                  </a:lnTo>
                  <a:lnTo>
                    <a:pt x="232" y="447"/>
                  </a:lnTo>
                  <a:lnTo>
                    <a:pt x="247" y="363"/>
                  </a:lnTo>
                  <a:lnTo>
                    <a:pt x="262" y="475"/>
                  </a:lnTo>
                  <a:lnTo>
                    <a:pt x="275" y="223"/>
                  </a:lnTo>
                  <a:lnTo>
                    <a:pt x="290" y="168"/>
                  </a:lnTo>
                  <a:lnTo>
                    <a:pt x="306" y="0"/>
                  </a:lnTo>
                  <a:lnTo>
                    <a:pt x="320" y="251"/>
                  </a:lnTo>
                  <a:lnTo>
                    <a:pt x="335" y="237"/>
                  </a:lnTo>
                  <a:lnTo>
                    <a:pt x="350" y="279"/>
                  </a:lnTo>
                  <a:lnTo>
                    <a:pt x="364" y="181"/>
                  </a:lnTo>
                  <a:lnTo>
                    <a:pt x="378" y="251"/>
                  </a:lnTo>
                  <a:lnTo>
                    <a:pt x="393" y="293"/>
                  </a:lnTo>
                  <a:lnTo>
                    <a:pt x="408" y="573"/>
                  </a:lnTo>
                  <a:lnTo>
                    <a:pt x="422" y="475"/>
                  </a:lnTo>
                  <a:lnTo>
                    <a:pt x="436" y="726"/>
                  </a:lnTo>
                  <a:lnTo>
                    <a:pt x="451" y="712"/>
                  </a:lnTo>
                  <a:lnTo>
                    <a:pt x="465" y="712"/>
                  </a:lnTo>
                  <a:lnTo>
                    <a:pt x="480" y="922"/>
                  </a:lnTo>
                  <a:lnTo>
                    <a:pt x="495" y="964"/>
                  </a:lnTo>
                  <a:lnTo>
                    <a:pt x="509" y="1145"/>
                  </a:lnTo>
                  <a:lnTo>
                    <a:pt x="523" y="1201"/>
                  </a:lnTo>
                  <a:lnTo>
                    <a:pt x="538" y="1187"/>
                  </a:lnTo>
                  <a:lnTo>
                    <a:pt x="553" y="1299"/>
                  </a:lnTo>
                  <a:lnTo>
                    <a:pt x="567" y="1216"/>
                  </a:lnTo>
                  <a:lnTo>
                    <a:pt x="582" y="1299"/>
                  </a:lnTo>
                  <a:lnTo>
                    <a:pt x="596" y="1299"/>
                  </a:lnTo>
                  <a:lnTo>
                    <a:pt x="611" y="1285"/>
                  </a:lnTo>
                  <a:lnTo>
                    <a:pt x="625" y="1271"/>
                  </a:lnTo>
                  <a:lnTo>
                    <a:pt x="640" y="1313"/>
                  </a:lnTo>
                  <a:lnTo>
                    <a:pt x="654" y="1299"/>
                  </a:lnTo>
                  <a:lnTo>
                    <a:pt x="668" y="1327"/>
                  </a:lnTo>
                  <a:lnTo>
                    <a:pt x="683" y="1313"/>
                  </a:lnTo>
                  <a:lnTo>
                    <a:pt x="698" y="1299"/>
                  </a:lnTo>
                  <a:lnTo>
                    <a:pt x="712" y="1313"/>
                  </a:lnTo>
                  <a:lnTo>
                    <a:pt x="727" y="1355"/>
                  </a:lnTo>
                  <a:lnTo>
                    <a:pt x="741" y="1341"/>
                  </a:lnTo>
                  <a:lnTo>
                    <a:pt x="756" y="1341"/>
                  </a:lnTo>
                  <a:lnTo>
                    <a:pt x="770" y="1369"/>
                  </a:lnTo>
                  <a:lnTo>
                    <a:pt x="785" y="1299"/>
                  </a:lnTo>
                  <a:lnTo>
                    <a:pt x="800" y="1355"/>
                  </a:lnTo>
                  <a:lnTo>
                    <a:pt x="814" y="1271"/>
                  </a:lnTo>
                  <a:lnTo>
                    <a:pt x="828" y="1299"/>
                  </a:lnTo>
                  <a:lnTo>
                    <a:pt x="843" y="1341"/>
                  </a:lnTo>
                  <a:lnTo>
                    <a:pt x="857" y="1313"/>
                  </a:lnTo>
                  <a:lnTo>
                    <a:pt x="872" y="1341"/>
                  </a:lnTo>
                  <a:lnTo>
                    <a:pt x="886" y="1327"/>
                  </a:lnTo>
                  <a:lnTo>
                    <a:pt x="901" y="1355"/>
                  </a:lnTo>
                  <a:lnTo>
                    <a:pt x="915" y="1341"/>
                  </a:lnTo>
                  <a:lnTo>
                    <a:pt x="930" y="1313"/>
                  </a:lnTo>
                  <a:lnTo>
                    <a:pt x="945" y="1313"/>
                  </a:lnTo>
                  <a:lnTo>
                    <a:pt x="959" y="1313"/>
                  </a:lnTo>
                  <a:lnTo>
                    <a:pt x="973" y="1355"/>
                  </a:lnTo>
                  <a:lnTo>
                    <a:pt x="988" y="1299"/>
                  </a:lnTo>
                  <a:lnTo>
                    <a:pt x="1003" y="1299"/>
                  </a:lnTo>
                  <a:lnTo>
                    <a:pt x="1017" y="1299"/>
                  </a:lnTo>
                  <a:lnTo>
                    <a:pt x="1032" y="1327"/>
                  </a:lnTo>
                  <a:lnTo>
                    <a:pt x="1047" y="1369"/>
                  </a:lnTo>
                  <a:lnTo>
                    <a:pt x="1060" y="1258"/>
                  </a:lnTo>
                  <a:lnTo>
                    <a:pt x="1075" y="1313"/>
                  </a:lnTo>
                  <a:lnTo>
                    <a:pt x="1090" y="1341"/>
                  </a:lnTo>
                  <a:lnTo>
                    <a:pt x="1104" y="1313"/>
                  </a:lnTo>
                  <a:lnTo>
                    <a:pt x="1118" y="1313"/>
                  </a:lnTo>
                  <a:lnTo>
                    <a:pt x="1133" y="1355"/>
                  </a:lnTo>
                  <a:lnTo>
                    <a:pt x="1148" y="1327"/>
                  </a:lnTo>
                  <a:lnTo>
                    <a:pt x="1162" y="1285"/>
                  </a:lnTo>
                  <a:lnTo>
                    <a:pt x="1177" y="1285"/>
                  </a:lnTo>
                  <a:lnTo>
                    <a:pt x="1192" y="1285"/>
                  </a:lnTo>
                  <a:lnTo>
                    <a:pt x="1205" y="1299"/>
                  </a:lnTo>
                  <a:lnTo>
                    <a:pt x="1220" y="1313"/>
                  </a:lnTo>
                  <a:lnTo>
                    <a:pt x="1235" y="1313"/>
                  </a:lnTo>
                  <a:lnTo>
                    <a:pt x="1249" y="1285"/>
                  </a:lnTo>
                  <a:lnTo>
                    <a:pt x="1264" y="1271"/>
                  </a:lnTo>
                  <a:lnTo>
                    <a:pt x="1279" y="1243"/>
                  </a:lnTo>
                  <a:lnTo>
                    <a:pt x="1293" y="1216"/>
                  </a:lnTo>
                  <a:lnTo>
                    <a:pt x="1307" y="1160"/>
                  </a:lnTo>
                  <a:lnTo>
                    <a:pt x="1322" y="1174"/>
                  </a:lnTo>
                  <a:lnTo>
                    <a:pt x="1337" y="1131"/>
                  </a:lnTo>
                  <a:lnTo>
                    <a:pt x="1351" y="1033"/>
                  </a:lnTo>
                  <a:lnTo>
                    <a:pt x="1366" y="1160"/>
                  </a:lnTo>
                  <a:lnTo>
                    <a:pt x="1381" y="1033"/>
                  </a:lnTo>
                  <a:lnTo>
                    <a:pt x="1395" y="922"/>
                  </a:lnTo>
                  <a:lnTo>
                    <a:pt x="1410" y="1047"/>
                  </a:lnTo>
                  <a:lnTo>
                    <a:pt x="1425" y="643"/>
                  </a:lnTo>
                  <a:lnTo>
                    <a:pt x="1439" y="643"/>
                  </a:lnTo>
                  <a:lnTo>
                    <a:pt x="1453" y="782"/>
                  </a:lnTo>
                  <a:lnTo>
                    <a:pt x="1468" y="489"/>
                  </a:lnTo>
                  <a:lnTo>
                    <a:pt x="1483" y="657"/>
                  </a:lnTo>
                  <a:lnTo>
                    <a:pt x="1497" y="363"/>
                  </a:lnTo>
                  <a:lnTo>
                    <a:pt x="1512" y="503"/>
                  </a:lnTo>
                  <a:lnTo>
                    <a:pt x="1526" y="754"/>
                  </a:lnTo>
                  <a:lnTo>
                    <a:pt x="1541" y="949"/>
                  </a:lnTo>
                  <a:lnTo>
                    <a:pt x="1555" y="1201"/>
                  </a:lnTo>
                  <a:lnTo>
                    <a:pt x="1570" y="1216"/>
                  </a:lnTo>
                  <a:lnTo>
                    <a:pt x="1584" y="1299"/>
                  </a:lnTo>
                  <a:lnTo>
                    <a:pt x="1598" y="1355"/>
                  </a:lnTo>
                  <a:lnTo>
                    <a:pt x="1613" y="1369"/>
                  </a:lnTo>
                  <a:lnTo>
                    <a:pt x="1628" y="1369"/>
                  </a:lnTo>
                  <a:lnTo>
                    <a:pt x="1642" y="1369"/>
                  </a:lnTo>
                  <a:lnTo>
                    <a:pt x="1657" y="1369"/>
                  </a:lnTo>
                  <a:lnTo>
                    <a:pt x="1671" y="1369"/>
                  </a:lnTo>
                  <a:lnTo>
                    <a:pt x="1686" y="1369"/>
                  </a:lnTo>
                  <a:lnTo>
                    <a:pt x="1700" y="1369"/>
                  </a:lnTo>
                  <a:lnTo>
                    <a:pt x="1715" y="1369"/>
                  </a:lnTo>
                  <a:lnTo>
                    <a:pt x="1730" y="1369"/>
                  </a:lnTo>
                  <a:lnTo>
                    <a:pt x="1743" y="1369"/>
                  </a:lnTo>
                  <a:lnTo>
                    <a:pt x="1758" y="1369"/>
                  </a:lnTo>
                  <a:lnTo>
                    <a:pt x="1773" y="1369"/>
                  </a:lnTo>
                  <a:lnTo>
                    <a:pt x="1787" y="1369"/>
                  </a:lnTo>
                  <a:lnTo>
                    <a:pt x="1802" y="1369"/>
                  </a:lnTo>
                  <a:lnTo>
                    <a:pt x="1816" y="1369"/>
                  </a:lnTo>
                  <a:lnTo>
                    <a:pt x="1831" y="1369"/>
                  </a:lnTo>
                  <a:lnTo>
                    <a:pt x="1845" y="1369"/>
                  </a:lnTo>
                  <a:lnTo>
                    <a:pt x="1860" y="1369"/>
                  </a:lnTo>
                  <a:lnTo>
                    <a:pt x="0" y="1369"/>
                  </a:lnTo>
                </a:path>
              </a:pathLst>
            </a:custGeom>
            <a:solidFill>
              <a:schemeClr val="tx2"/>
            </a:solidFill>
            <a:ln w="254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954" name="Line 210">
              <a:extLst>
                <a:ext uri="{FF2B5EF4-FFF2-40B4-BE49-F238E27FC236}">
                  <a16:creationId xmlns:a16="http://schemas.microsoft.com/office/drawing/2014/main" id="{51A6C5E6-20AE-C742-AEFA-CBDE6BD1E1B5}"/>
                </a:ext>
              </a:extLst>
            </p:cNvPr>
            <p:cNvSpPr>
              <a:spLocks noChangeShapeType="1"/>
            </p:cNvSpPr>
            <p:nvPr/>
          </p:nvSpPr>
          <p:spPr bwMode="auto">
            <a:xfrm>
              <a:off x="4443" y="1566"/>
              <a:ext cx="0" cy="1331"/>
            </a:xfrm>
            <a:prstGeom prst="line">
              <a:avLst/>
            </a:prstGeom>
            <a:noFill/>
            <a:ln w="254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55" name="Freeform 211">
              <a:extLst>
                <a:ext uri="{FF2B5EF4-FFF2-40B4-BE49-F238E27FC236}">
                  <a16:creationId xmlns:a16="http://schemas.microsoft.com/office/drawing/2014/main" id="{641C4707-ABA8-2B4C-A358-E75A9FE1B316}"/>
                </a:ext>
              </a:extLst>
            </p:cNvPr>
            <p:cNvSpPr>
              <a:spLocks/>
            </p:cNvSpPr>
            <p:nvPr/>
          </p:nvSpPr>
          <p:spPr bwMode="auto">
            <a:xfrm>
              <a:off x="4443" y="1541"/>
              <a:ext cx="1861" cy="1370"/>
            </a:xfrm>
            <a:custGeom>
              <a:avLst/>
              <a:gdLst>
                <a:gd name="T0" fmla="*/ 29 w 1861"/>
                <a:gd name="T1" fmla="*/ 516 h 1370"/>
                <a:gd name="T2" fmla="*/ 73 w 1861"/>
                <a:gd name="T3" fmla="*/ 555 h 1370"/>
                <a:gd name="T4" fmla="*/ 117 w 1861"/>
                <a:gd name="T5" fmla="*/ 595 h 1370"/>
                <a:gd name="T6" fmla="*/ 160 w 1861"/>
                <a:gd name="T7" fmla="*/ 694 h 1370"/>
                <a:gd name="T8" fmla="*/ 203 w 1861"/>
                <a:gd name="T9" fmla="*/ 536 h 1370"/>
                <a:gd name="T10" fmla="*/ 247 w 1861"/>
                <a:gd name="T11" fmla="*/ 278 h 1370"/>
                <a:gd name="T12" fmla="*/ 290 w 1861"/>
                <a:gd name="T13" fmla="*/ 635 h 1370"/>
                <a:gd name="T14" fmla="*/ 335 w 1861"/>
                <a:gd name="T15" fmla="*/ 516 h 1370"/>
                <a:gd name="T16" fmla="*/ 378 w 1861"/>
                <a:gd name="T17" fmla="*/ 397 h 1370"/>
                <a:gd name="T18" fmla="*/ 422 w 1861"/>
                <a:gd name="T19" fmla="*/ 833 h 1370"/>
                <a:gd name="T20" fmla="*/ 465 w 1861"/>
                <a:gd name="T21" fmla="*/ 932 h 1370"/>
                <a:gd name="T22" fmla="*/ 509 w 1861"/>
                <a:gd name="T23" fmla="*/ 1071 h 1370"/>
                <a:gd name="T24" fmla="*/ 553 w 1861"/>
                <a:gd name="T25" fmla="*/ 1210 h 1370"/>
                <a:gd name="T26" fmla="*/ 596 w 1861"/>
                <a:gd name="T27" fmla="*/ 1270 h 1370"/>
                <a:gd name="T28" fmla="*/ 640 w 1861"/>
                <a:gd name="T29" fmla="*/ 1310 h 1370"/>
                <a:gd name="T30" fmla="*/ 683 w 1861"/>
                <a:gd name="T31" fmla="*/ 1270 h 1370"/>
                <a:gd name="T32" fmla="*/ 727 w 1861"/>
                <a:gd name="T33" fmla="*/ 1290 h 1370"/>
                <a:gd name="T34" fmla="*/ 770 w 1861"/>
                <a:gd name="T35" fmla="*/ 1270 h 1370"/>
                <a:gd name="T36" fmla="*/ 814 w 1861"/>
                <a:gd name="T37" fmla="*/ 1329 h 1370"/>
                <a:gd name="T38" fmla="*/ 857 w 1861"/>
                <a:gd name="T39" fmla="*/ 1369 h 1370"/>
                <a:gd name="T40" fmla="*/ 901 w 1861"/>
                <a:gd name="T41" fmla="*/ 1349 h 1370"/>
                <a:gd name="T42" fmla="*/ 945 w 1861"/>
                <a:gd name="T43" fmla="*/ 1310 h 1370"/>
                <a:gd name="T44" fmla="*/ 988 w 1861"/>
                <a:gd name="T45" fmla="*/ 1290 h 1370"/>
                <a:gd name="T46" fmla="*/ 1032 w 1861"/>
                <a:gd name="T47" fmla="*/ 1329 h 1370"/>
                <a:gd name="T48" fmla="*/ 1075 w 1861"/>
                <a:gd name="T49" fmla="*/ 1290 h 1370"/>
                <a:gd name="T50" fmla="*/ 1118 w 1861"/>
                <a:gd name="T51" fmla="*/ 1290 h 1370"/>
                <a:gd name="T52" fmla="*/ 1162 w 1861"/>
                <a:gd name="T53" fmla="*/ 1210 h 1370"/>
                <a:gd name="T54" fmla="*/ 1205 w 1861"/>
                <a:gd name="T55" fmla="*/ 1270 h 1370"/>
                <a:gd name="T56" fmla="*/ 1249 w 1861"/>
                <a:gd name="T57" fmla="*/ 1191 h 1370"/>
                <a:gd name="T58" fmla="*/ 1293 w 1861"/>
                <a:gd name="T59" fmla="*/ 1210 h 1370"/>
                <a:gd name="T60" fmla="*/ 1337 w 1861"/>
                <a:gd name="T61" fmla="*/ 912 h 1370"/>
                <a:gd name="T62" fmla="*/ 1381 w 1861"/>
                <a:gd name="T63" fmla="*/ 754 h 1370"/>
                <a:gd name="T64" fmla="*/ 1425 w 1861"/>
                <a:gd name="T65" fmla="*/ 457 h 1370"/>
                <a:gd name="T66" fmla="*/ 1468 w 1861"/>
                <a:gd name="T67" fmla="*/ 238 h 1370"/>
                <a:gd name="T68" fmla="*/ 1512 w 1861"/>
                <a:gd name="T69" fmla="*/ 674 h 1370"/>
                <a:gd name="T70" fmla="*/ 1555 w 1861"/>
                <a:gd name="T71" fmla="*/ 1270 h 1370"/>
                <a:gd name="T72" fmla="*/ 1598 w 1861"/>
                <a:gd name="T73" fmla="*/ 1369 h 1370"/>
                <a:gd name="T74" fmla="*/ 1642 w 1861"/>
                <a:gd name="T75" fmla="*/ 1369 h 1370"/>
                <a:gd name="T76" fmla="*/ 1686 w 1861"/>
                <a:gd name="T77" fmla="*/ 1369 h 1370"/>
                <a:gd name="T78" fmla="*/ 1730 w 1861"/>
                <a:gd name="T79" fmla="*/ 1369 h 1370"/>
                <a:gd name="T80" fmla="*/ 1773 w 1861"/>
                <a:gd name="T81" fmla="*/ 1369 h 1370"/>
                <a:gd name="T82" fmla="*/ 1816 w 1861"/>
                <a:gd name="T83" fmla="*/ 1369 h 1370"/>
                <a:gd name="T84" fmla="*/ 1860 w 1861"/>
                <a:gd name="T85" fmla="*/ 136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1" h="1370">
                  <a:moveTo>
                    <a:pt x="0" y="0"/>
                  </a:moveTo>
                  <a:lnTo>
                    <a:pt x="15" y="178"/>
                  </a:lnTo>
                  <a:lnTo>
                    <a:pt x="29" y="516"/>
                  </a:lnTo>
                  <a:lnTo>
                    <a:pt x="43" y="476"/>
                  </a:lnTo>
                  <a:lnTo>
                    <a:pt x="58" y="674"/>
                  </a:lnTo>
                  <a:lnTo>
                    <a:pt x="73" y="555"/>
                  </a:lnTo>
                  <a:lnTo>
                    <a:pt x="87" y="536"/>
                  </a:lnTo>
                  <a:lnTo>
                    <a:pt x="102" y="437"/>
                  </a:lnTo>
                  <a:lnTo>
                    <a:pt x="117" y="595"/>
                  </a:lnTo>
                  <a:lnTo>
                    <a:pt x="130" y="754"/>
                  </a:lnTo>
                  <a:lnTo>
                    <a:pt x="145" y="337"/>
                  </a:lnTo>
                  <a:lnTo>
                    <a:pt x="160" y="694"/>
                  </a:lnTo>
                  <a:lnTo>
                    <a:pt x="174" y="655"/>
                  </a:lnTo>
                  <a:lnTo>
                    <a:pt x="189" y="595"/>
                  </a:lnTo>
                  <a:lnTo>
                    <a:pt x="203" y="536"/>
                  </a:lnTo>
                  <a:lnTo>
                    <a:pt x="218" y="317"/>
                  </a:lnTo>
                  <a:lnTo>
                    <a:pt x="232" y="674"/>
                  </a:lnTo>
                  <a:lnTo>
                    <a:pt x="247" y="278"/>
                  </a:lnTo>
                  <a:lnTo>
                    <a:pt x="262" y="297"/>
                  </a:lnTo>
                  <a:lnTo>
                    <a:pt x="275" y="417"/>
                  </a:lnTo>
                  <a:lnTo>
                    <a:pt x="290" y="635"/>
                  </a:lnTo>
                  <a:lnTo>
                    <a:pt x="306" y="317"/>
                  </a:lnTo>
                  <a:lnTo>
                    <a:pt x="320" y="734"/>
                  </a:lnTo>
                  <a:lnTo>
                    <a:pt x="335" y="516"/>
                  </a:lnTo>
                  <a:lnTo>
                    <a:pt x="350" y="397"/>
                  </a:lnTo>
                  <a:lnTo>
                    <a:pt x="364" y="595"/>
                  </a:lnTo>
                  <a:lnTo>
                    <a:pt x="378" y="397"/>
                  </a:lnTo>
                  <a:lnTo>
                    <a:pt x="393" y="793"/>
                  </a:lnTo>
                  <a:lnTo>
                    <a:pt x="408" y="655"/>
                  </a:lnTo>
                  <a:lnTo>
                    <a:pt x="422" y="833"/>
                  </a:lnTo>
                  <a:lnTo>
                    <a:pt x="436" y="754"/>
                  </a:lnTo>
                  <a:lnTo>
                    <a:pt x="451" y="992"/>
                  </a:lnTo>
                  <a:lnTo>
                    <a:pt x="465" y="932"/>
                  </a:lnTo>
                  <a:lnTo>
                    <a:pt x="480" y="992"/>
                  </a:lnTo>
                  <a:lnTo>
                    <a:pt x="495" y="1071"/>
                  </a:lnTo>
                  <a:lnTo>
                    <a:pt x="509" y="1071"/>
                  </a:lnTo>
                  <a:lnTo>
                    <a:pt x="523" y="1111"/>
                  </a:lnTo>
                  <a:lnTo>
                    <a:pt x="538" y="1171"/>
                  </a:lnTo>
                  <a:lnTo>
                    <a:pt x="553" y="1210"/>
                  </a:lnTo>
                  <a:lnTo>
                    <a:pt x="567" y="1191"/>
                  </a:lnTo>
                  <a:lnTo>
                    <a:pt x="582" y="1230"/>
                  </a:lnTo>
                  <a:lnTo>
                    <a:pt x="596" y="1270"/>
                  </a:lnTo>
                  <a:lnTo>
                    <a:pt x="611" y="1349"/>
                  </a:lnTo>
                  <a:lnTo>
                    <a:pt x="625" y="1349"/>
                  </a:lnTo>
                  <a:lnTo>
                    <a:pt x="640" y="1310"/>
                  </a:lnTo>
                  <a:lnTo>
                    <a:pt x="654" y="1290"/>
                  </a:lnTo>
                  <a:lnTo>
                    <a:pt x="668" y="1369"/>
                  </a:lnTo>
                  <a:lnTo>
                    <a:pt x="683" y="1270"/>
                  </a:lnTo>
                  <a:lnTo>
                    <a:pt x="698" y="1290"/>
                  </a:lnTo>
                  <a:lnTo>
                    <a:pt x="712" y="1349"/>
                  </a:lnTo>
                  <a:lnTo>
                    <a:pt x="727" y="1290"/>
                  </a:lnTo>
                  <a:lnTo>
                    <a:pt x="741" y="1349"/>
                  </a:lnTo>
                  <a:lnTo>
                    <a:pt x="756" y="1329"/>
                  </a:lnTo>
                  <a:lnTo>
                    <a:pt x="770" y="1270"/>
                  </a:lnTo>
                  <a:lnTo>
                    <a:pt x="785" y="1290"/>
                  </a:lnTo>
                  <a:lnTo>
                    <a:pt x="800" y="1270"/>
                  </a:lnTo>
                  <a:lnTo>
                    <a:pt x="814" y="1329"/>
                  </a:lnTo>
                  <a:lnTo>
                    <a:pt x="828" y="1329"/>
                  </a:lnTo>
                  <a:lnTo>
                    <a:pt x="843" y="1369"/>
                  </a:lnTo>
                  <a:lnTo>
                    <a:pt x="857" y="1369"/>
                  </a:lnTo>
                  <a:lnTo>
                    <a:pt x="872" y="1290"/>
                  </a:lnTo>
                  <a:lnTo>
                    <a:pt x="886" y="1270"/>
                  </a:lnTo>
                  <a:lnTo>
                    <a:pt x="901" y="1349"/>
                  </a:lnTo>
                  <a:lnTo>
                    <a:pt x="915" y="1290"/>
                  </a:lnTo>
                  <a:lnTo>
                    <a:pt x="930" y="1310"/>
                  </a:lnTo>
                  <a:lnTo>
                    <a:pt x="945" y="1310"/>
                  </a:lnTo>
                  <a:lnTo>
                    <a:pt x="959" y="1310"/>
                  </a:lnTo>
                  <a:lnTo>
                    <a:pt x="973" y="1270"/>
                  </a:lnTo>
                  <a:lnTo>
                    <a:pt x="988" y="1290"/>
                  </a:lnTo>
                  <a:lnTo>
                    <a:pt x="1003" y="1329"/>
                  </a:lnTo>
                  <a:lnTo>
                    <a:pt x="1017" y="1290"/>
                  </a:lnTo>
                  <a:lnTo>
                    <a:pt x="1032" y="1329"/>
                  </a:lnTo>
                  <a:lnTo>
                    <a:pt x="1047" y="1310"/>
                  </a:lnTo>
                  <a:lnTo>
                    <a:pt x="1060" y="1250"/>
                  </a:lnTo>
                  <a:lnTo>
                    <a:pt x="1075" y="1290"/>
                  </a:lnTo>
                  <a:lnTo>
                    <a:pt x="1090" y="1290"/>
                  </a:lnTo>
                  <a:lnTo>
                    <a:pt x="1104" y="1310"/>
                  </a:lnTo>
                  <a:lnTo>
                    <a:pt x="1118" y="1290"/>
                  </a:lnTo>
                  <a:lnTo>
                    <a:pt x="1133" y="1230"/>
                  </a:lnTo>
                  <a:lnTo>
                    <a:pt x="1148" y="1230"/>
                  </a:lnTo>
                  <a:lnTo>
                    <a:pt x="1162" y="1210"/>
                  </a:lnTo>
                  <a:lnTo>
                    <a:pt x="1177" y="1290"/>
                  </a:lnTo>
                  <a:lnTo>
                    <a:pt x="1192" y="1290"/>
                  </a:lnTo>
                  <a:lnTo>
                    <a:pt x="1205" y="1270"/>
                  </a:lnTo>
                  <a:lnTo>
                    <a:pt x="1220" y="1270"/>
                  </a:lnTo>
                  <a:lnTo>
                    <a:pt x="1235" y="1270"/>
                  </a:lnTo>
                  <a:lnTo>
                    <a:pt x="1249" y="1191"/>
                  </a:lnTo>
                  <a:lnTo>
                    <a:pt x="1264" y="1270"/>
                  </a:lnTo>
                  <a:lnTo>
                    <a:pt x="1279" y="1270"/>
                  </a:lnTo>
                  <a:lnTo>
                    <a:pt x="1293" y="1210"/>
                  </a:lnTo>
                  <a:lnTo>
                    <a:pt x="1307" y="992"/>
                  </a:lnTo>
                  <a:lnTo>
                    <a:pt x="1322" y="1051"/>
                  </a:lnTo>
                  <a:lnTo>
                    <a:pt x="1337" y="912"/>
                  </a:lnTo>
                  <a:lnTo>
                    <a:pt x="1351" y="814"/>
                  </a:lnTo>
                  <a:lnTo>
                    <a:pt x="1366" y="912"/>
                  </a:lnTo>
                  <a:lnTo>
                    <a:pt x="1381" y="754"/>
                  </a:lnTo>
                  <a:lnTo>
                    <a:pt x="1395" y="516"/>
                  </a:lnTo>
                  <a:lnTo>
                    <a:pt x="1410" y="674"/>
                  </a:lnTo>
                  <a:lnTo>
                    <a:pt x="1425" y="457"/>
                  </a:lnTo>
                  <a:lnTo>
                    <a:pt x="1439" y="496"/>
                  </a:lnTo>
                  <a:lnTo>
                    <a:pt x="1453" y="0"/>
                  </a:lnTo>
                  <a:lnTo>
                    <a:pt x="1468" y="238"/>
                  </a:lnTo>
                  <a:lnTo>
                    <a:pt x="1483" y="417"/>
                  </a:lnTo>
                  <a:lnTo>
                    <a:pt x="1497" y="496"/>
                  </a:lnTo>
                  <a:lnTo>
                    <a:pt x="1512" y="674"/>
                  </a:lnTo>
                  <a:lnTo>
                    <a:pt x="1526" y="1111"/>
                  </a:lnTo>
                  <a:lnTo>
                    <a:pt x="1541" y="1091"/>
                  </a:lnTo>
                  <a:lnTo>
                    <a:pt x="1555" y="1270"/>
                  </a:lnTo>
                  <a:lnTo>
                    <a:pt x="1570" y="1369"/>
                  </a:lnTo>
                  <a:lnTo>
                    <a:pt x="1584" y="1369"/>
                  </a:lnTo>
                  <a:lnTo>
                    <a:pt x="1598" y="1369"/>
                  </a:lnTo>
                  <a:lnTo>
                    <a:pt x="1613" y="1369"/>
                  </a:lnTo>
                  <a:lnTo>
                    <a:pt x="1628" y="1369"/>
                  </a:lnTo>
                  <a:lnTo>
                    <a:pt x="1642" y="1369"/>
                  </a:lnTo>
                  <a:lnTo>
                    <a:pt x="1657" y="1369"/>
                  </a:lnTo>
                  <a:lnTo>
                    <a:pt x="1671" y="1369"/>
                  </a:lnTo>
                  <a:lnTo>
                    <a:pt x="1686" y="1369"/>
                  </a:lnTo>
                  <a:lnTo>
                    <a:pt x="1700" y="1369"/>
                  </a:lnTo>
                  <a:lnTo>
                    <a:pt x="1715" y="1369"/>
                  </a:lnTo>
                  <a:lnTo>
                    <a:pt x="1730" y="1369"/>
                  </a:lnTo>
                  <a:lnTo>
                    <a:pt x="1743" y="1369"/>
                  </a:lnTo>
                  <a:lnTo>
                    <a:pt x="1758" y="1369"/>
                  </a:lnTo>
                  <a:lnTo>
                    <a:pt x="1773" y="1369"/>
                  </a:lnTo>
                  <a:lnTo>
                    <a:pt x="1787" y="1369"/>
                  </a:lnTo>
                  <a:lnTo>
                    <a:pt x="1802" y="1369"/>
                  </a:lnTo>
                  <a:lnTo>
                    <a:pt x="1816" y="1369"/>
                  </a:lnTo>
                  <a:lnTo>
                    <a:pt x="1831" y="1369"/>
                  </a:lnTo>
                  <a:lnTo>
                    <a:pt x="1845" y="1369"/>
                  </a:lnTo>
                  <a:lnTo>
                    <a:pt x="1860" y="1369"/>
                  </a:lnTo>
                  <a:lnTo>
                    <a:pt x="0" y="1369"/>
                  </a:lnTo>
                </a:path>
              </a:pathLst>
            </a:custGeom>
            <a:solidFill>
              <a:schemeClr val="bg2"/>
            </a:solidFill>
            <a:ln w="25400" cap="rnd" cmpd="sng">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2054" name="Group 310">
              <a:extLst>
                <a:ext uri="{FF2B5EF4-FFF2-40B4-BE49-F238E27FC236}">
                  <a16:creationId xmlns:a16="http://schemas.microsoft.com/office/drawing/2014/main" id="{2D2372AA-EC8D-624D-B954-BDCA0B24619F}"/>
                </a:ext>
              </a:extLst>
            </p:cNvPr>
            <p:cNvGrpSpPr>
              <a:grpSpLocks/>
            </p:cNvGrpSpPr>
            <p:nvPr/>
          </p:nvGrpSpPr>
          <p:grpSpPr bwMode="auto">
            <a:xfrm>
              <a:off x="4480" y="2889"/>
              <a:ext cx="1844" cy="124"/>
              <a:chOff x="4480" y="2889"/>
              <a:chExt cx="1844" cy="124"/>
            </a:xfrm>
          </p:grpSpPr>
          <p:sp>
            <p:nvSpPr>
              <p:cNvPr id="31956" name="Line 212">
                <a:extLst>
                  <a:ext uri="{FF2B5EF4-FFF2-40B4-BE49-F238E27FC236}">
                    <a16:creationId xmlns:a16="http://schemas.microsoft.com/office/drawing/2014/main" id="{1FF77684-2599-6C41-B0C2-F2DFAAF26E4A}"/>
                  </a:ext>
                </a:extLst>
              </p:cNvPr>
              <p:cNvSpPr>
                <a:spLocks noChangeShapeType="1"/>
              </p:cNvSpPr>
              <p:nvPr/>
            </p:nvSpPr>
            <p:spPr bwMode="auto">
              <a:xfrm>
                <a:off x="4480" y="2913"/>
                <a:ext cx="178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57" name="Line 213">
                <a:extLst>
                  <a:ext uri="{FF2B5EF4-FFF2-40B4-BE49-F238E27FC236}">
                    <a16:creationId xmlns:a16="http://schemas.microsoft.com/office/drawing/2014/main" id="{70CC69AD-9CF2-2D4D-95BD-499A75DBFDEC}"/>
                  </a:ext>
                </a:extLst>
              </p:cNvPr>
              <p:cNvSpPr>
                <a:spLocks noChangeShapeType="1"/>
              </p:cNvSpPr>
              <p:nvPr/>
            </p:nvSpPr>
            <p:spPr bwMode="auto">
              <a:xfrm flipV="1">
                <a:off x="461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58" name="Line 214">
                <a:extLst>
                  <a:ext uri="{FF2B5EF4-FFF2-40B4-BE49-F238E27FC236}">
                    <a16:creationId xmlns:a16="http://schemas.microsoft.com/office/drawing/2014/main" id="{F99B204C-C0E6-DE4A-AD24-1F9BDFBF1F7C}"/>
                  </a:ext>
                </a:extLst>
              </p:cNvPr>
              <p:cNvSpPr>
                <a:spLocks noChangeShapeType="1"/>
              </p:cNvSpPr>
              <p:nvPr/>
            </p:nvSpPr>
            <p:spPr bwMode="auto">
              <a:xfrm flipV="1">
                <a:off x="469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59" name="Line 215">
                <a:extLst>
                  <a:ext uri="{FF2B5EF4-FFF2-40B4-BE49-F238E27FC236}">
                    <a16:creationId xmlns:a16="http://schemas.microsoft.com/office/drawing/2014/main" id="{96D62103-662F-7140-A637-63D59811E4AB}"/>
                  </a:ext>
                </a:extLst>
              </p:cNvPr>
              <p:cNvSpPr>
                <a:spLocks noChangeShapeType="1"/>
              </p:cNvSpPr>
              <p:nvPr/>
            </p:nvSpPr>
            <p:spPr bwMode="auto">
              <a:xfrm flipV="1">
                <a:off x="474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60" name="Line 216">
                <a:extLst>
                  <a:ext uri="{FF2B5EF4-FFF2-40B4-BE49-F238E27FC236}">
                    <a16:creationId xmlns:a16="http://schemas.microsoft.com/office/drawing/2014/main" id="{7C776917-190E-304D-8D68-8845F1BFA925}"/>
                  </a:ext>
                </a:extLst>
              </p:cNvPr>
              <p:cNvSpPr>
                <a:spLocks noChangeShapeType="1"/>
              </p:cNvSpPr>
              <p:nvPr/>
            </p:nvSpPr>
            <p:spPr bwMode="auto">
              <a:xfrm flipV="1">
                <a:off x="478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61" name="Line 217">
                <a:extLst>
                  <a:ext uri="{FF2B5EF4-FFF2-40B4-BE49-F238E27FC236}">
                    <a16:creationId xmlns:a16="http://schemas.microsoft.com/office/drawing/2014/main" id="{0B4C6F1F-D9F7-6644-94EE-C50A2326B682}"/>
                  </a:ext>
                </a:extLst>
              </p:cNvPr>
              <p:cNvSpPr>
                <a:spLocks noChangeShapeType="1"/>
              </p:cNvSpPr>
              <p:nvPr/>
            </p:nvSpPr>
            <p:spPr bwMode="auto">
              <a:xfrm flipV="1">
                <a:off x="482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62" name="Line 218">
                <a:extLst>
                  <a:ext uri="{FF2B5EF4-FFF2-40B4-BE49-F238E27FC236}">
                    <a16:creationId xmlns:a16="http://schemas.microsoft.com/office/drawing/2014/main" id="{05AF31CF-8BBE-8248-A87D-09BF5CE1178B}"/>
                  </a:ext>
                </a:extLst>
              </p:cNvPr>
              <p:cNvSpPr>
                <a:spLocks noChangeShapeType="1"/>
              </p:cNvSpPr>
              <p:nvPr/>
            </p:nvSpPr>
            <p:spPr bwMode="auto">
              <a:xfrm flipV="1">
                <a:off x="485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63" name="Line 219">
                <a:extLst>
                  <a:ext uri="{FF2B5EF4-FFF2-40B4-BE49-F238E27FC236}">
                    <a16:creationId xmlns:a16="http://schemas.microsoft.com/office/drawing/2014/main" id="{09910D34-0B24-F145-8A2F-9668C94C1B32}"/>
                  </a:ext>
                </a:extLst>
              </p:cNvPr>
              <p:cNvSpPr>
                <a:spLocks noChangeShapeType="1"/>
              </p:cNvSpPr>
              <p:nvPr/>
            </p:nvSpPr>
            <p:spPr bwMode="auto">
              <a:xfrm flipV="1">
                <a:off x="487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64" name="Line 220">
                <a:extLst>
                  <a:ext uri="{FF2B5EF4-FFF2-40B4-BE49-F238E27FC236}">
                    <a16:creationId xmlns:a16="http://schemas.microsoft.com/office/drawing/2014/main" id="{94011ACA-D7EC-6544-8FF5-56D09204C63C}"/>
                  </a:ext>
                </a:extLst>
              </p:cNvPr>
              <p:cNvSpPr>
                <a:spLocks noChangeShapeType="1"/>
              </p:cNvSpPr>
              <p:nvPr/>
            </p:nvSpPr>
            <p:spPr bwMode="auto">
              <a:xfrm flipV="1">
                <a:off x="490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65" name="Line 221">
                <a:extLst>
                  <a:ext uri="{FF2B5EF4-FFF2-40B4-BE49-F238E27FC236}">
                    <a16:creationId xmlns:a16="http://schemas.microsoft.com/office/drawing/2014/main" id="{B293BE33-0E5C-D846-8E01-28E27A6BCCB9}"/>
                  </a:ext>
                </a:extLst>
              </p:cNvPr>
              <p:cNvSpPr>
                <a:spLocks noChangeShapeType="1"/>
              </p:cNvSpPr>
              <p:nvPr/>
            </p:nvSpPr>
            <p:spPr bwMode="auto">
              <a:xfrm flipV="1">
                <a:off x="492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66" name="Line 222">
                <a:extLst>
                  <a:ext uri="{FF2B5EF4-FFF2-40B4-BE49-F238E27FC236}">
                    <a16:creationId xmlns:a16="http://schemas.microsoft.com/office/drawing/2014/main" id="{AD5B3235-C14D-6E4C-B76D-078A83EB2DF8}"/>
                  </a:ext>
                </a:extLst>
              </p:cNvPr>
              <p:cNvSpPr>
                <a:spLocks noChangeShapeType="1"/>
              </p:cNvSpPr>
              <p:nvPr/>
            </p:nvSpPr>
            <p:spPr bwMode="auto">
              <a:xfrm flipV="1">
                <a:off x="4924"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67" name="Rectangle 223">
                <a:extLst>
                  <a:ext uri="{FF2B5EF4-FFF2-40B4-BE49-F238E27FC236}">
                    <a16:creationId xmlns:a16="http://schemas.microsoft.com/office/drawing/2014/main" id="{2A435359-714B-794B-87D1-0FB197454379}"/>
                  </a:ext>
                </a:extLst>
              </p:cNvPr>
              <p:cNvSpPr>
                <a:spLocks noChangeArrowheads="1"/>
              </p:cNvSpPr>
              <p:nvPr/>
            </p:nvSpPr>
            <p:spPr bwMode="auto">
              <a:xfrm>
                <a:off x="4769"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968" name="Rectangle 224">
                <a:extLst>
                  <a:ext uri="{FF2B5EF4-FFF2-40B4-BE49-F238E27FC236}">
                    <a16:creationId xmlns:a16="http://schemas.microsoft.com/office/drawing/2014/main" id="{1A4EC807-1DCA-6E40-BED2-507B4E07638E}"/>
                  </a:ext>
                </a:extLst>
              </p:cNvPr>
              <p:cNvSpPr>
                <a:spLocks noChangeArrowheads="1"/>
              </p:cNvSpPr>
              <p:nvPr/>
            </p:nvSpPr>
            <p:spPr bwMode="auto">
              <a:xfrm>
                <a:off x="4843"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1</a:t>
                </a:r>
              </a:p>
            </p:txBody>
          </p:sp>
          <p:sp>
            <p:nvSpPr>
              <p:cNvPr id="31969" name="Line 225">
                <a:extLst>
                  <a:ext uri="{FF2B5EF4-FFF2-40B4-BE49-F238E27FC236}">
                    <a16:creationId xmlns:a16="http://schemas.microsoft.com/office/drawing/2014/main" id="{35C55453-F5AE-0C42-A973-984D4AF945A3}"/>
                  </a:ext>
                </a:extLst>
              </p:cNvPr>
              <p:cNvSpPr>
                <a:spLocks noChangeShapeType="1"/>
              </p:cNvSpPr>
              <p:nvPr/>
            </p:nvSpPr>
            <p:spPr bwMode="auto">
              <a:xfrm flipV="1">
                <a:off x="506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0" name="Line 226">
                <a:extLst>
                  <a:ext uri="{FF2B5EF4-FFF2-40B4-BE49-F238E27FC236}">
                    <a16:creationId xmlns:a16="http://schemas.microsoft.com/office/drawing/2014/main" id="{F1FF7D06-C98D-B74D-8331-A6DB346B2412}"/>
                  </a:ext>
                </a:extLst>
              </p:cNvPr>
              <p:cNvSpPr>
                <a:spLocks noChangeShapeType="1"/>
              </p:cNvSpPr>
              <p:nvPr/>
            </p:nvSpPr>
            <p:spPr bwMode="auto">
              <a:xfrm flipV="1">
                <a:off x="514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1" name="Line 227">
                <a:extLst>
                  <a:ext uri="{FF2B5EF4-FFF2-40B4-BE49-F238E27FC236}">
                    <a16:creationId xmlns:a16="http://schemas.microsoft.com/office/drawing/2014/main" id="{D61CA48F-26F7-C74E-B8F3-10EE16A7126D}"/>
                  </a:ext>
                </a:extLst>
              </p:cNvPr>
              <p:cNvSpPr>
                <a:spLocks noChangeShapeType="1"/>
              </p:cNvSpPr>
              <p:nvPr/>
            </p:nvSpPr>
            <p:spPr bwMode="auto">
              <a:xfrm flipV="1">
                <a:off x="519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2" name="Line 228">
                <a:extLst>
                  <a:ext uri="{FF2B5EF4-FFF2-40B4-BE49-F238E27FC236}">
                    <a16:creationId xmlns:a16="http://schemas.microsoft.com/office/drawing/2014/main" id="{141A939C-6FF4-F947-933B-5DF8122F8AF5}"/>
                  </a:ext>
                </a:extLst>
              </p:cNvPr>
              <p:cNvSpPr>
                <a:spLocks noChangeShapeType="1"/>
              </p:cNvSpPr>
              <p:nvPr/>
            </p:nvSpPr>
            <p:spPr bwMode="auto">
              <a:xfrm flipV="1">
                <a:off x="524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3" name="Line 229">
                <a:extLst>
                  <a:ext uri="{FF2B5EF4-FFF2-40B4-BE49-F238E27FC236}">
                    <a16:creationId xmlns:a16="http://schemas.microsoft.com/office/drawing/2014/main" id="{21A8F17E-4F79-8943-84E3-207638F1E97D}"/>
                  </a:ext>
                </a:extLst>
              </p:cNvPr>
              <p:cNvSpPr>
                <a:spLocks noChangeShapeType="1"/>
              </p:cNvSpPr>
              <p:nvPr/>
            </p:nvSpPr>
            <p:spPr bwMode="auto">
              <a:xfrm flipV="1">
                <a:off x="527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4" name="Line 230">
                <a:extLst>
                  <a:ext uri="{FF2B5EF4-FFF2-40B4-BE49-F238E27FC236}">
                    <a16:creationId xmlns:a16="http://schemas.microsoft.com/office/drawing/2014/main" id="{B7FE6ADE-3B4F-F245-988E-248326520C99}"/>
                  </a:ext>
                </a:extLst>
              </p:cNvPr>
              <p:cNvSpPr>
                <a:spLocks noChangeShapeType="1"/>
              </p:cNvSpPr>
              <p:nvPr/>
            </p:nvSpPr>
            <p:spPr bwMode="auto">
              <a:xfrm flipV="1">
                <a:off x="530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5" name="Line 231">
                <a:extLst>
                  <a:ext uri="{FF2B5EF4-FFF2-40B4-BE49-F238E27FC236}">
                    <a16:creationId xmlns:a16="http://schemas.microsoft.com/office/drawing/2014/main" id="{0DD9E9F8-606B-CC4A-ACD0-338C54E1A004}"/>
                  </a:ext>
                </a:extLst>
              </p:cNvPr>
              <p:cNvSpPr>
                <a:spLocks noChangeShapeType="1"/>
              </p:cNvSpPr>
              <p:nvPr/>
            </p:nvSpPr>
            <p:spPr bwMode="auto">
              <a:xfrm flipV="1">
                <a:off x="533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6" name="Line 232">
                <a:extLst>
                  <a:ext uri="{FF2B5EF4-FFF2-40B4-BE49-F238E27FC236}">
                    <a16:creationId xmlns:a16="http://schemas.microsoft.com/office/drawing/2014/main" id="{D3D2329D-5E9A-D141-AB8B-22AA39708384}"/>
                  </a:ext>
                </a:extLst>
              </p:cNvPr>
              <p:cNvSpPr>
                <a:spLocks noChangeShapeType="1"/>
              </p:cNvSpPr>
              <p:nvPr/>
            </p:nvSpPr>
            <p:spPr bwMode="auto">
              <a:xfrm flipV="1">
                <a:off x="535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7" name="Line 233">
                <a:extLst>
                  <a:ext uri="{FF2B5EF4-FFF2-40B4-BE49-F238E27FC236}">
                    <a16:creationId xmlns:a16="http://schemas.microsoft.com/office/drawing/2014/main" id="{D00E7EE4-4F2F-0743-AFA4-0ABFC4324EBE}"/>
                  </a:ext>
                </a:extLst>
              </p:cNvPr>
              <p:cNvSpPr>
                <a:spLocks noChangeShapeType="1"/>
              </p:cNvSpPr>
              <p:nvPr/>
            </p:nvSpPr>
            <p:spPr bwMode="auto">
              <a:xfrm flipV="1">
                <a:off x="537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8" name="Line 234">
                <a:extLst>
                  <a:ext uri="{FF2B5EF4-FFF2-40B4-BE49-F238E27FC236}">
                    <a16:creationId xmlns:a16="http://schemas.microsoft.com/office/drawing/2014/main" id="{C15B8CF9-4D89-2541-A134-1B78525E0E4D}"/>
                  </a:ext>
                </a:extLst>
              </p:cNvPr>
              <p:cNvSpPr>
                <a:spLocks noChangeShapeType="1"/>
              </p:cNvSpPr>
              <p:nvPr/>
            </p:nvSpPr>
            <p:spPr bwMode="auto">
              <a:xfrm flipV="1">
                <a:off x="5375"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79" name="Rectangle 235">
                <a:extLst>
                  <a:ext uri="{FF2B5EF4-FFF2-40B4-BE49-F238E27FC236}">
                    <a16:creationId xmlns:a16="http://schemas.microsoft.com/office/drawing/2014/main" id="{44D7D33F-C90D-224C-8304-D7B2DBBBBFC9}"/>
                  </a:ext>
                </a:extLst>
              </p:cNvPr>
              <p:cNvSpPr>
                <a:spLocks noChangeArrowheads="1"/>
              </p:cNvSpPr>
              <p:nvPr/>
            </p:nvSpPr>
            <p:spPr bwMode="auto">
              <a:xfrm>
                <a:off x="5223"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980" name="Rectangle 236">
                <a:extLst>
                  <a:ext uri="{FF2B5EF4-FFF2-40B4-BE49-F238E27FC236}">
                    <a16:creationId xmlns:a16="http://schemas.microsoft.com/office/drawing/2014/main" id="{6DFD5350-304C-AC42-8300-DEF91EDE546A}"/>
                  </a:ext>
                </a:extLst>
              </p:cNvPr>
              <p:cNvSpPr>
                <a:spLocks noChangeArrowheads="1"/>
              </p:cNvSpPr>
              <p:nvPr/>
            </p:nvSpPr>
            <p:spPr bwMode="auto">
              <a:xfrm>
                <a:off x="5291"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2</a:t>
                </a:r>
              </a:p>
            </p:txBody>
          </p:sp>
          <p:sp>
            <p:nvSpPr>
              <p:cNvPr id="31981" name="Line 237">
                <a:extLst>
                  <a:ext uri="{FF2B5EF4-FFF2-40B4-BE49-F238E27FC236}">
                    <a16:creationId xmlns:a16="http://schemas.microsoft.com/office/drawing/2014/main" id="{269C677C-C852-0F41-9756-356FA980F5C1}"/>
                  </a:ext>
                </a:extLst>
              </p:cNvPr>
              <p:cNvSpPr>
                <a:spLocks noChangeShapeType="1"/>
              </p:cNvSpPr>
              <p:nvPr/>
            </p:nvSpPr>
            <p:spPr bwMode="auto">
              <a:xfrm flipV="1">
                <a:off x="551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82" name="Line 238">
                <a:extLst>
                  <a:ext uri="{FF2B5EF4-FFF2-40B4-BE49-F238E27FC236}">
                    <a16:creationId xmlns:a16="http://schemas.microsoft.com/office/drawing/2014/main" id="{EFF3F020-5A4E-DC44-9BF4-C7CB1F931424}"/>
                  </a:ext>
                </a:extLst>
              </p:cNvPr>
              <p:cNvSpPr>
                <a:spLocks noChangeShapeType="1"/>
              </p:cNvSpPr>
              <p:nvPr/>
            </p:nvSpPr>
            <p:spPr bwMode="auto">
              <a:xfrm flipV="1">
                <a:off x="559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83" name="Line 239">
                <a:extLst>
                  <a:ext uri="{FF2B5EF4-FFF2-40B4-BE49-F238E27FC236}">
                    <a16:creationId xmlns:a16="http://schemas.microsoft.com/office/drawing/2014/main" id="{6A382E93-B0BC-B44A-9D7E-D1D37DDB831C}"/>
                  </a:ext>
                </a:extLst>
              </p:cNvPr>
              <p:cNvSpPr>
                <a:spLocks noChangeShapeType="1"/>
              </p:cNvSpPr>
              <p:nvPr/>
            </p:nvSpPr>
            <p:spPr bwMode="auto">
              <a:xfrm flipV="1">
                <a:off x="564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84" name="Line 240">
                <a:extLst>
                  <a:ext uri="{FF2B5EF4-FFF2-40B4-BE49-F238E27FC236}">
                    <a16:creationId xmlns:a16="http://schemas.microsoft.com/office/drawing/2014/main" id="{D12F108B-03A7-5348-BC44-0998B39E4FA3}"/>
                  </a:ext>
                </a:extLst>
              </p:cNvPr>
              <p:cNvSpPr>
                <a:spLocks noChangeShapeType="1"/>
              </p:cNvSpPr>
              <p:nvPr/>
            </p:nvSpPr>
            <p:spPr bwMode="auto">
              <a:xfrm flipV="1">
                <a:off x="569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85" name="Line 241">
                <a:extLst>
                  <a:ext uri="{FF2B5EF4-FFF2-40B4-BE49-F238E27FC236}">
                    <a16:creationId xmlns:a16="http://schemas.microsoft.com/office/drawing/2014/main" id="{A0DFAF27-9368-B54A-ABB0-386EF9B72CC5}"/>
                  </a:ext>
                </a:extLst>
              </p:cNvPr>
              <p:cNvSpPr>
                <a:spLocks noChangeShapeType="1"/>
              </p:cNvSpPr>
              <p:nvPr/>
            </p:nvSpPr>
            <p:spPr bwMode="auto">
              <a:xfrm flipV="1">
                <a:off x="572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86" name="Line 242">
                <a:extLst>
                  <a:ext uri="{FF2B5EF4-FFF2-40B4-BE49-F238E27FC236}">
                    <a16:creationId xmlns:a16="http://schemas.microsoft.com/office/drawing/2014/main" id="{5619DF0E-2213-E443-9C57-4C665B071273}"/>
                  </a:ext>
                </a:extLst>
              </p:cNvPr>
              <p:cNvSpPr>
                <a:spLocks noChangeShapeType="1"/>
              </p:cNvSpPr>
              <p:nvPr/>
            </p:nvSpPr>
            <p:spPr bwMode="auto">
              <a:xfrm flipV="1">
                <a:off x="575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87" name="Line 243">
                <a:extLst>
                  <a:ext uri="{FF2B5EF4-FFF2-40B4-BE49-F238E27FC236}">
                    <a16:creationId xmlns:a16="http://schemas.microsoft.com/office/drawing/2014/main" id="{4FFD1FFC-AE79-F147-A6B1-B09C97E14BED}"/>
                  </a:ext>
                </a:extLst>
              </p:cNvPr>
              <p:cNvSpPr>
                <a:spLocks noChangeShapeType="1"/>
              </p:cNvSpPr>
              <p:nvPr/>
            </p:nvSpPr>
            <p:spPr bwMode="auto">
              <a:xfrm flipV="1">
                <a:off x="578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88" name="Line 244">
                <a:extLst>
                  <a:ext uri="{FF2B5EF4-FFF2-40B4-BE49-F238E27FC236}">
                    <a16:creationId xmlns:a16="http://schemas.microsoft.com/office/drawing/2014/main" id="{E0F4A87B-6BAF-0D4F-89D4-4D752AE70B2C}"/>
                  </a:ext>
                </a:extLst>
              </p:cNvPr>
              <p:cNvSpPr>
                <a:spLocks noChangeShapeType="1"/>
              </p:cNvSpPr>
              <p:nvPr/>
            </p:nvSpPr>
            <p:spPr bwMode="auto">
              <a:xfrm flipV="1">
                <a:off x="580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89" name="Line 245">
                <a:extLst>
                  <a:ext uri="{FF2B5EF4-FFF2-40B4-BE49-F238E27FC236}">
                    <a16:creationId xmlns:a16="http://schemas.microsoft.com/office/drawing/2014/main" id="{9E76DB3B-0E10-4E46-9608-864C79B28F86}"/>
                  </a:ext>
                </a:extLst>
              </p:cNvPr>
              <p:cNvSpPr>
                <a:spLocks noChangeShapeType="1"/>
              </p:cNvSpPr>
              <p:nvPr/>
            </p:nvSpPr>
            <p:spPr bwMode="auto">
              <a:xfrm flipV="1">
                <a:off x="582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90" name="Line 246">
                <a:extLst>
                  <a:ext uri="{FF2B5EF4-FFF2-40B4-BE49-F238E27FC236}">
                    <a16:creationId xmlns:a16="http://schemas.microsoft.com/office/drawing/2014/main" id="{B2A6BFC6-480C-0445-B339-9B2BD5B58039}"/>
                  </a:ext>
                </a:extLst>
              </p:cNvPr>
              <p:cNvSpPr>
                <a:spLocks noChangeShapeType="1"/>
              </p:cNvSpPr>
              <p:nvPr/>
            </p:nvSpPr>
            <p:spPr bwMode="auto">
              <a:xfrm flipV="1">
                <a:off x="5828"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91" name="Rectangle 247">
                <a:extLst>
                  <a:ext uri="{FF2B5EF4-FFF2-40B4-BE49-F238E27FC236}">
                    <a16:creationId xmlns:a16="http://schemas.microsoft.com/office/drawing/2014/main" id="{C70FD5EF-4893-3C49-BBE0-66D72F3FE672}"/>
                  </a:ext>
                </a:extLst>
              </p:cNvPr>
              <p:cNvSpPr>
                <a:spLocks noChangeArrowheads="1"/>
              </p:cNvSpPr>
              <p:nvPr/>
            </p:nvSpPr>
            <p:spPr bwMode="auto">
              <a:xfrm>
                <a:off x="5670"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1992" name="Rectangle 248">
                <a:extLst>
                  <a:ext uri="{FF2B5EF4-FFF2-40B4-BE49-F238E27FC236}">
                    <a16:creationId xmlns:a16="http://schemas.microsoft.com/office/drawing/2014/main" id="{590A27C5-DCE9-CC4B-A0B9-990D6ECBA3A1}"/>
                  </a:ext>
                </a:extLst>
              </p:cNvPr>
              <p:cNvSpPr>
                <a:spLocks noChangeArrowheads="1"/>
              </p:cNvSpPr>
              <p:nvPr/>
            </p:nvSpPr>
            <p:spPr bwMode="auto">
              <a:xfrm>
                <a:off x="5743"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3</a:t>
                </a:r>
              </a:p>
            </p:txBody>
          </p:sp>
          <p:sp>
            <p:nvSpPr>
              <p:cNvPr id="31993" name="Line 249">
                <a:extLst>
                  <a:ext uri="{FF2B5EF4-FFF2-40B4-BE49-F238E27FC236}">
                    <a16:creationId xmlns:a16="http://schemas.microsoft.com/office/drawing/2014/main" id="{75535B65-2E6E-E549-8635-7EFE702DB4B9}"/>
                  </a:ext>
                </a:extLst>
              </p:cNvPr>
              <p:cNvSpPr>
                <a:spLocks noChangeShapeType="1"/>
              </p:cNvSpPr>
              <p:nvPr/>
            </p:nvSpPr>
            <p:spPr bwMode="auto">
              <a:xfrm flipV="1">
                <a:off x="596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94" name="Line 250">
                <a:extLst>
                  <a:ext uri="{FF2B5EF4-FFF2-40B4-BE49-F238E27FC236}">
                    <a16:creationId xmlns:a16="http://schemas.microsoft.com/office/drawing/2014/main" id="{5AB22AF1-69E6-0C49-8F71-9A6D03FD9098}"/>
                  </a:ext>
                </a:extLst>
              </p:cNvPr>
              <p:cNvSpPr>
                <a:spLocks noChangeShapeType="1"/>
              </p:cNvSpPr>
              <p:nvPr/>
            </p:nvSpPr>
            <p:spPr bwMode="auto">
              <a:xfrm flipV="1">
                <a:off x="604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95" name="Line 251">
                <a:extLst>
                  <a:ext uri="{FF2B5EF4-FFF2-40B4-BE49-F238E27FC236}">
                    <a16:creationId xmlns:a16="http://schemas.microsoft.com/office/drawing/2014/main" id="{C6B499FC-A455-2748-9F56-55992A30878F}"/>
                  </a:ext>
                </a:extLst>
              </p:cNvPr>
              <p:cNvSpPr>
                <a:spLocks noChangeShapeType="1"/>
              </p:cNvSpPr>
              <p:nvPr/>
            </p:nvSpPr>
            <p:spPr bwMode="auto">
              <a:xfrm flipV="1">
                <a:off x="609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96" name="Line 252">
                <a:extLst>
                  <a:ext uri="{FF2B5EF4-FFF2-40B4-BE49-F238E27FC236}">
                    <a16:creationId xmlns:a16="http://schemas.microsoft.com/office/drawing/2014/main" id="{86ED7B35-A7DC-8C4E-93B2-8B148EBE374A}"/>
                  </a:ext>
                </a:extLst>
              </p:cNvPr>
              <p:cNvSpPr>
                <a:spLocks noChangeShapeType="1"/>
              </p:cNvSpPr>
              <p:nvPr/>
            </p:nvSpPr>
            <p:spPr bwMode="auto">
              <a:xfrm flipV="1">
                <a:off x="614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97" name="Line 253">
                <a:extLst>
                  <a:ext uri="{FF2B5EF4-FFF2-40B4-BE49-F238E27FC236}">
                    <a16:creationId xmlns:a16="http://schemas.microsoft.com/office/drawing/2014/main" id="{6F933AA3-DA7A-4441-A219-89E226F26C7D}"/>
                  </a:ext>
                </a:extLst>
              </p:cNvPr>
              <p:cNvSpPr>
                <a:spLocks noChangeShapeType="1"/>
              </p:cNvSpPr>
              <p:nvPr/>
            </p:nvSpPr>
            <p:spPr bwMode="auto">
              <a:xfrm flipV="1">
                <a:off x="618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98" name="Line 254">
                <a:extLst>
                  <a:ext uri="{FF2B5EF4-FFF2-40B4-BE49-F238E27FC236}">
                    <a16:creationId xmlns:a16="http://schemas.microsoft.com/office/drawing/2014/main" id="{E14F3EE8-B751-2942-9DA8-73896F7763A1}"/>
                  </a:ext>
                </a:extLst>
              </p:cNvPr>
              <p:cNvSpPr>
                <a:spLocks noChangeShapeType="1"/>
              </p:cNvSpPr>
              <p:nvPr/>
            </p:nvSpPr>
            <p:spPr bwMode="auto">
              <a:xfrm flipV="1">
                <a:off x="620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999" name="Line 255">
                <a:extLst>
                  <a:ext uri="{FF2B5EF4-FFF2-40B4-BE49-F238E27FC236}">
                    <a16:creationId xmlns:a16="http://schemas.microsoft.com/office/drawing/2014/main" id="{86ADDD99-323E-FE4F-8989-AEB704D7763C}"/>
                  </a:ext>
                </a:extLst>
              </p:cNvPr>
              <p:cNvSpPr>
                <a:spLocks noChangeShapeType="1"/>
              </p:cNvSpPr>
              <p:nvPr/>
            </p:nvSpPr>
            <p:spPr bwMode="auto">
              <a:xfrm flipV="1">
                <a:off x="623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0" name="Line 256">
                <a:extLst>
                  <a:ext uri="{FF2B5EF4-FFF2-40B4-BE49-F238E27FC236}">
                    <a16:creationId xmlns:a16="http://schemas.microsoft.com/office/drawing/2014/main" id="{57409FD3-9C80-244F-8CFF-277ED3B5C8FE}"/>
                  </a:ext>
                </a:extLst>
              </p:cNvPr>
              <p:cNvSpPr>
                <a:spLocks noChangeShapeType="1"/>
              </p:cNvSpPr>
              <p:nvPr/>
            </p:nvSpPr>
            <p:spPr bwMode="auto">
              <a:xfrm flipV="1">
                <a:off x="625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1" name="Line 257">
                <a:extLst>
                  <a:ext uri="{FF2B5EF4-FFF2-40B4-BE49-F238E27FC236}">
                    <a16:creationId xmlns:a16="http://schemas.microsoft.com/office/drawing/2014/main" id="{FB3BD030-EEAD-734C-A0CC-74952B64696E}"/>
                  </a:ext>
                </a:extLst>
              </p:cNvPr>
              <p:cNvSpPr>
                <a:spLocks noChangeShapeType="1"/>
              </p:cNvSpPr>
              <p:nvPr/>
            </p:nvSpPr>
            <p:spPr bwMode="auto">
              <a:xfrm flipV="1">
                <a:off x="627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2" name="Line 258">
                <a:extLst>
                  <a:ext uri="{FF2B5EF4-FFF2-40B4-BE49-F238E27FC236}">
                    <a16:creationId xmlns:a16="http://schemas.microsoft.com/office/drawing/2014/main" id="{A45BD47C-EBB6-CE4D-A770-FDDEE8EB9617}"/>
                  </a:ext>
                </a:extLst>
              </p:cNvPr>
              <p:cNvSpPr>
                <a:spLocks noChangeShapeType="1"/>
              </p:cNvSpPr>
              <p:nvPr/>
            </p:nvSpPr>
            <p:spPr bwMode="auto">
              <a:xfrm flipV="1">
                <a:off x="6279"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3" name="Rectangle 259">
                <a:extLst>
                  <a:ext uri="{FF2B5EF4-FFF2-40B4-BE49-F238E27FC236}">
                    <a16:creationId xmlns:a16="http://schemas.microsoft.com/office/drawing/2014/main" id="{95B539F1-D0AB-BA4A-A94E-A03BAEE7A78B}"/>
                  </a:ext>
                </a:extLst>
              </p:cNvPr>
              <p:cNvSpPr>
                <a:spLocks noChangeArrowheads="1"/>
              </p:cNvSpPr>
              <p:nvPr/>
            </p:nvSpPr>
            <p:spPr bwMode="auto">
              <a:xfrm>
                <a:off x="6124"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2004" name="Rectangle 260">
                <a:extLst>
                  <a:ext uri="{FF2B5EF4-FFF2-40B4-BE49-F238E27FC236}">
                    <a16:creationId xmlns:a16="http://schemas.microsoft.com/office/drawing/2014/main" id="{0ECE1F92-B7FB-9242-9233-CDD7F5BFD9AB}"/>
                  </a:ext>
                </a:extLst>
              </p:cNvPr>
              <p:cNvSpPr>
                <a:spLocks noChangeArrowheads="1"/>
              </p:cNvSpPr>
              <p:nvPr/>
            </p:nvSpPr>
            <p:spPr bwMode="auto">
              <a:xfrm>
                <a:off x="6191"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4</a:t>
                </a:r>
              </a:p>
            </p:txBody>
          </p:sp>
          <p:sp>
            <p:nvSpPr>
              <p:cNvPr id="32005" name="Line 261">
                <a:extLst>
                  <a:ext uri="{FF2B5EF4-FFF2-40B4-BE49-F238E27FC236}">
                    <a16:creationId xmlns:a16="http://schemas.microsoft.com/office/drawing/2014/main" id="{D42A061E-9774-4B4D-913B-82FB5C5DF11A}"/>
                  </a:ext>
                </a:extLst>
              </p:cNvPr>
              <p:cNvSpPr>
                <a:spLocks noChangeShapeType="1"/>
              </p:cNvSpPr>
              <p:nvPr/>
            </p:nvSpPr>
            <p:spPr bwMode="auto">
              <a:xfrm>
                <a:off x="4480" y="2913"/>
                <a:ext cx="1784"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6" name="Line 262">
                <a:extLst>
                  <a:ext uri="{FF2B5EF4-FFF2-40B4-BE49-F238E27FC236}">
                    <a16:creationId xmlns:a16="http://schemas.microsoft.com/office/drawing/2014/main" id="{03FD162A-D0E5-314C-BE79-214DF7229569}"/>
                  </a:ext>
                </a:extLst>
              </p:cNvPr>
              <p:cNvSpPr>
                <a:spLocks noChangeShapeType="1"/>
              </p:cNvSpPr>
              <p:nvPr/>
            </p:nvSpPr>
            <p:spPr bwMode="auto">
              <a:xfrm flipV="1">
                <a:off x="461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7" name="Line 263">
                <a:extLst>
                  <a:ext uri="{FF2B5EF4-FFF2-40B4-BE49-F238E27FC236}">
                    <a16:creationId xmlns:a16="http://schemas.microsoft.com/office/drawing/2014/main" id="{87114DF2-9430-1142-8C5E-FC0D5AA84F49}"/>
                  </a:ext>
                </a:extLst>
              </p:cNvPr>
              <p:cNvSpPr>
                <a:spLocks noChangeShapeType="1"/>
              </p:cNvSpPr>
              <p:nvPr/>
            </p:nvSpPr>
            <p:spPr bwMode="auto">
              <a:xfrm flipV="1">
                <a:off x="469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8" name="Line 264">
                <a:extLst>
                  <a:ext uri="{FF2B5EF4-FFF2-40B4-BE49-F238E27FC236}">
                    <a16:creationId xmlns:a16="http://schemas.microsoft.com/office/drawing/2014/main" id="{755E94B8-F6B0-D04A-9AEC-960D755DE490}"/>
                  </a:ext>
                </a:extLst>
              </p:cNvPr>
              <p:cNvSpPr>
                <a:spLocks noChangeShapeType="1"/>
              </p:cNvSpPr>
              <p:nvPr/>
            </p:nvSpPr>
            <p:spPr bwMode="auto">
              <a:xfrm flipV="1">
                <a:off x="474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09" name="Line 265">
                <a:extLst>
                  <a:ext uri="{FF2B5EF4-FFF2-40B4-BE49-F238E27FC236}">
                    <a16:creationId xmlns:a16="http://schemas.microsoft.com/office/drawing/2014/main" id="{49F1D854-8B36-E048-8F4D-71DFF31172CF}"/>
                  </a:ext>
                </a:extLst>
              </p:cNvPr>
              <p:cNvSpPr>
                <a:spLocks noChangeShapeType="1"/>
              </p:cNvSpPr>
              <p:nvPr/>
            </p:nvSpPr>
            <p:spPr bwMode="auto">
              <a:xfrm flipV="1">
                <a:off x="478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0" name="Line 266">
                <a:extLst>
                  <a:ext uri="{FF2B5EF4-FFF2-40B4-BE49-F238E27FC236}">
                    <a16:creationId xmlns:a16="http://schemas.microsoft.com/office/drawing/2014/main" id="{D9124CBC-2332-1441-A7CB-3FD9DAC9FA8C}"/>
                  </a:ext>
                </a:extLst>
              </p:cNvPr>
              <p:cNvSpPr>
                <a:spLocks noChangeShapeType="1"/>
              </p:cNvSpPr>
              <p:nvPr/>
            </p:nvSpPr>
            <p:spPr bwMode="auto">
              <a:xfrm flipV="1">
                <a:off x="482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1" name="Line 267">
                <a:extLst>
                  <a:ext uri="{FF2B5EF4-FFF2-40B4-BE49-F238E27FC236}">
                    <a16:creationId xmlns:a16="http://schemas.microsoft.com/office/drawing/2014/main" id="{44A3DE12-A696-CC46-8932-C0509B9B591C}"/>
                  </a:ext>
                </a:extLst>
              </p:cNvPr>
              <p:cNvSpPr>
                <a:spLocks noChangeShapeType="1"/>
              </p:cNvSpPr>
              <p:nvPr/>
            </p:nvSpPr>
            <p:spPr bwMode="auto">
              <a:xfrm flipV="1">
                <a:off x="485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2" name="Line 268">
                <a:extLst>
                  <a:ext uri="{FF2B5EF4-FFF2-40B4-BE49-F238E27FC236}">
                    <a16:creationId xmlns:a16="http://schemas.microsoft.com/office/drawing/2014/main" id="{667274DC-0E8F-4A42-AD82-33788C78CF13}"/>
                  </a:ext>
                </a:extLst>
              </p:cNvPr>
              <p:cNvSpPr>
                <a:spLocks noChangeShapeType="1"/>
              </p:cNvSpPr>
              <p:nvPr/>
            </p:nvSpPr>
            <p:spPr bwMode="auto">
              <a:xfrm flipV="1">
                <a:off x="487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3" name="Line 269">
                <a:extLst>
                  <a:ext uri="{FF2B5EF4-FFF2-40B4-BE49-F238E27FC236}">
                    <a16:creationId xmlns:a16="http://schemas.microsoft.com/office/drawing/2014/main" id="{24ED88A8-5237-2E47-B568-5F0D0806AE52}"/>
                  </a:ext>
                </a:extLst>
              </p:cNvPr>
              <p:cNvSpPr>
                <a:spLocks noChangeShapeType="1"/>
              </p:cNvSpPr>
              <p:nvPr/>
            </p:nvSpPr>
            <p:spPr bwMode="auto">
              <a:xfrm flipV="1">
                <a:off x="490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4" name="Line 270">
                <a:extLst>
                  <a:ext uri="{FF2B5EF4-FFF2-40B4-BE49-F238E27FC236}">
                    <a16:creationId xmlns:a16="http://schemas.microsoft.com/office/drawing/2014/main" id="{DAA00F3B-A515-5E47-BF1D-DD9C54A6ACEE}"/>
                  </a:ext>
                </a:extLst>
              </p:cNvPr>
              <p:cNvSpPr>
                <a:spLocks noChangeShapeType="1"/>
              </p:cNvSpPr>
              <p:nvPr/>
            </p:nvSpPr>
            <p:spPr bwMode="auto">
              <a:xfrm flipV="1">
                <a:off x="492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5" name="Line 271">
                <a:extLst>
                  <a:ext uri="{FF2B5EF4-FFF2-40B4-BE49-F238E27FC236}">
                    <a16:creationId xmlns:a16="http://schemas.microsoft.com/office/drawing/2014/main" id="{6D5E8927-05FF-CF4D-B998-D6A0968E4572}"/>
                  </a:ext>
                </a:extLst>
              </p:cNvPr>
              <p:cNvSpPr>
                <a:spLocks noChangeShapeType="1"/>
              </p:cNvSpPr>
              <p:nvPr/>
            </p:nvSpPr>
            <p:spPr bwMode="auto">
              <a:xfrm flipV="1">
                <a:off x="4924"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6" name="Rectangle 272">
                <a:extLst>
                  <a:ext uri="{FF2B5EF4-FFF2-40B4-BE49-F238E27FC236}">
                    <a16:creationId xmlns:a16="http://schemas.microsoft.com/office/drawing/2014/main" id="{59FB5926-804A-1F4F-9BFE-C860FDCD807C}"/>
                  </a:ext>
                </a:extLst>
              </p:cNvPr>
              <p:cNvSpPr>
                <a:spLocks noChangeArrowheads="1"/>
              </p:cNvSpPr>
              <p:nvPr/>
            </p:nvSpPr>
            <p:spPr bwMode="auto">
              <a:xfrm>
                <a:off x="4769"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2017" name="Rectangle 273">
                <a:extLst>
                  <a:ext uri="{FF2B5EF4-FFF2-40B4-BE49-F238E27FC236}">
                    <a16:creationId xmlns:a16="http://schemas.microsoft.com/office/drawing/2014/main" id="{17F49EB5-1155-444A-A8D1-C7669D1E4BFC}"/>
                  </a:ext>
                </a:extLst>
              </p:cNvPr>
              <p:cNvSpPr>
                <a:spLocks noChangeArrowheads="1"/>
              </p:cNvSpPr>
              <p:nvPr/>
            </p:nvSpPr>
            <p:spPr bwMode="auto">
              <a:xfrm>
                <a:off x="4843"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1</a:t>
                </a:r>
              </a:p>
            </p:txBody>
          </p:sp>
          <p:sp>
            <p:nvSpPr>
              <p:cNvPr id="32018" name="Line 274">
                <a:extLst>
                  <a:ext uri="{FF2B5EF4-FFF2-40B4-BE49-F238E27FC236}">
                    <a16:creationId xmlns:a16="http://schemas.microsoft.com/office/drawing/2014/main" id="{AF2410C0-34A4-1C42-9EE8-42BB39D1AFF5}"/>
                  </a:ext>
                </a:extLst>
              </p:cNvPr>
              <p:cNvSpPr>
                <a:spLocks noChangeShapeType="1"/>
              </p:cNvSpPr>
              <p:nvPr/>
            </p:nvSpPr>
            <p:spPr bwMode="auto">
              <a:xfrm flipV="1">
                <a:off x="506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19" name="Line 275">
                <a:extLst>
                  <a:ext uri="{FF2B5EF4-FFF2-40B4-BE49-F238E27FC236}">
                    <a16:creationId xmlns:a16="http://schemas.microsoft.com/office/drawing/2014/main" id="{7EE89E7B-AF60-604A-BFE6-15E18AB16B13}"/>
                  </a:ext>
                </a:extLst>
              </p:cNvPr>
              <p:cNvSpPr>
                <a:spLocks noChangeShapeType="1"/>
              </p:cNvSpPr>
              <p:nvPr/>
            </p:nvSpPr>
            <p:spPr bwMode="auto">
              <a:xfrm flipV="1">
                <a:off x="514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0" name="Line 276">
                <a:extLst>
                  <a:ext uri="{FF2B5EF4-FFF2-40B4-BE49-F238E27FC236}">
                    <a16:creationId xmlns:a16="http://schemas.microsoft.com/office/drawing/2014/main" id="{C0B4A59E-6B1F-3B4F-8592-1898308CB014}"/>
                  </a:ext>
                </a:extLst>
              </p:cNvPr>
              <p:cNvSpPr>
                <a:spLocks noChangeShapeType="1"/>
              </p:cNvSpPr>
              <p:nvPr/>
            </p:nvSpPr>
            <p:spPr bwMode="auto">
              <a:xfrm flipV="1">
                <a:off x="519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1" name="Line 277">
                <a:extLst>
                  <a:ext uri="{FF2B5EF4-FFF2-40B4-BE49-F238E27FC236}">
                    <a16:creationId xmlns:a16="http://schemas.microsoft.com/office/drawing/2014/main" id="{909A0A70-4CEF-074F-8198-F5926C4253C2}"/>
                  </a:ext>
                </a:extLst>
              </p:cNvPr>
              <p:cNvSpPr>
                <a:spLocks noChangeShapeType="1"/>
              </p:cNvSpPr>
              <p:nvPr/>
            </p:nvSpPr>
            <p:spPr bwMode="auto">
              <a:xfrm flipV="1">
                <a:off x="5240"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2" name="Line 278">
                <a:extLst>
                  <a:ext uri="{FF2B5EF4-FFF2-40B4-BE49-F238E27FC236}">
                    <a16:creationId xmlns:a16="http://schemas.microsoft.com/office/drawing/2014/main" id="{05F6F52A-6DAF-DF43-A0A1-CB9D3B56D313}"/>
                  </a:ext>
                </a:extLst>
              </p:cNvPr>
              <p:cNvSpPr>
                <a:spLocks noChangeShapeType="1"/>
              </p:cNvSpPr>
              <p:nvPr/>
            </p:nvSpPr>
            <p:spPr bwMode="auto">
              <a:xfrm flipV="1">
                <a:off x="527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3" name="Line 279">
                <a:extLst>
                  <a:ext uri="{FF2B5EF4-FFF2-40B4-BE49-F238E27FC236}">
                    <a16:creationId xmlns:a16="http://schemas.microsoft.com/office/drawing/2014/main" id="{F8D82FEC-CF60-AF49-86BA-E700C68FAD8E}"/>
                  </a:ext>
                </a:extLst>
              </p:cNvPr>
              <p:cNvSpPr>
                <a:spLocks noChangeShapeType="1"/>
              </p:cNvSpPr>
              <p:nvPr/>
            </p:nvSpPr>
            <p:spPr bwMode="auto">
              <a:xfrm flipV="1">
                <a:off x="530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4" name="Line 280">
                <a:extLst>
                  <a:ext uri="{FF2B5EF4-FFF2-40B4-BE49-F238E27FC236}">
                    <a16:creationId xmlns:a16="http://schemas.microsoft.com/office/drawing/2014/main" id="{2507D5B0-7B4D-E841-9348-D214E3979D50}"/>
                  </a:ext>
                </a:extLst>
              </p:cNvPr>
              <p:cNvSpPr>
                <a:spLocks noChangeShapeType="1"/>
              </p:cNvSpPr>
              <p:nvPr/>
            </p:nvSpPr>
            <p:spPr bwMode="auto">
              <a:xfrm flipV="1">
                <a:off x="533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5" name="Line 281">
                <a:extLst>
                  <a:ext uri="{FF2B5EF4-FFF2-40B4-BE49-F238E27FC236}">
                    <a16:creationId xmlns:a16="http://schemas.microsoft.com/office/drawing/2014/main" id="{FBFB26A0-12B6-E54F-AEE0-BB07CBD62699}"/>
                  </a:ext>
                </a:extLst>
              </p:cNvPr>
              <p:cNvSpPr>
                <a:spLocks noChangeShapeType="1"/>
              </p:cNvSpPr>
              <p:nvPr/>
            </p:nvSpPr>
            <p:spPr bwMode="auto">
              <a:xfrm flipV="1">
                <a:off x="535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6" name="Line 282">
                <a:extLst>
                  <a:ext uri="{FF2B5EF4-FFF2-40B4-BE49-F238E27FC236}">
                    <a16:creationId xmlns:a16="http://schemas.microsoft.com/office/drawing/2014/main" id="{C65B5093-E303-084E-9240-5827888E462C}"/>
                  </a:ext>
                </a:extLst>
              </p:cNvPr>
              <p:cNvSpPr>
                <a:spLocks noChangeShapeType="1"/>
              </p:cNvSpPr>
              <p:nvPr/>
            </p:nvSpPr>
            <p:spPr bwMode="auto">
              <a:xfrm flipV="1">
                <a:off x="537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7" name="Line 283">
                <a:extLst>
                  <a:ext uri="{FF2B5EF4-FFF2-40B4-BE49-F238E27FC236}">
                    <a16:creationId xmlns:a16="http://schemas.microsoft.com/office/drawing/2014/main" id="{C6E99DA6-23AF-884E-AEFD-D81E16EE4A44}"/>
                  </a:ext>
                </a:extLst>
              </p:cNvPr>
              <p:cNvSpPr>
                <a:spLocks noChangeShapeType="1"/>
              </p:cNvSpPr>
              <p:nvPr/>
            </p:nvSpPr>
            <p:spPr bwMode="auto">
              <a:xfrm flipV="1">
                <a:off x="5375"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28" name="Rectangle 284">
                <a:extLst>
                  <a:ext uri="{FF2B5EF4-FFF2-40B4-BE49-F238E27FC236}">
                    <a16:creationId xmlns:a16="http://schemas.microsoft.com/office/drawing/2014/main" id="{19CF5E80-ED31-E649-8336-AA8260B80817}"/>
                  </a:ext>
                </a:extLst>
              </p:cNvPr>
              <p:cNvSpPr>
                <a:spLocks noChangeArrowheads="1"/>
              </p:cNvSpPr>
              <p:nvPr/>
            </p:nvSpPr>
            <p:spPr bwMode="auto">
              <a:xfrm>
                <a:off x="5223"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2029" name="Rectangle 285">
                <a:extLst>
                  <a:ext uri="{FF2B5EF4-FFF2-40B4-BE49-F238E27FC236}">
                    <a16:creationId xmlns:a16="http://schemas.microsoft.com/office/drawing/2014/main" id="{8AD9B9B2-37C0-374E-9E1A-71EC5E0C6931}"/>
                  </a:ext>
                </a:extLst>
              </p:cNvPr>
              <p:cNvSpPr>
                <a:spLocks noChangeArrowheads="1"/>
              </p:cNvSpPr>
              <p:nvPr/>
            </p:nvSpPr>
            <p:spPr bwMode="auto">
              <a:xfrm>
                <a:off x="5291"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2</a:t>
                </a:r>
              </a:p>
            </p:txBody>
          </p:sp>
          <p:sp>
            <p:nvSpPr>
              <p:cNvPr id="32030" name="Line 286">
                <a:extLst>
                  <a:ext uri="{FF2B5EF4-FFF2-40B4-BE49-F238E27FC236}">
                    <a16:creationId xmlns:a16="http://schemas.microsoft.com/office/drawing/2014/main" id="{BB02D47C-879C-5944-971F-FA1ECCF19450}"/>
                  </a:ext>
                </a:extLst>
              </p:cNvPr>
              <p:cNvSpPr>
                <a:spLocks noChangeShapeType="1"/>
              </p:cNvSpPr>
              <p:nvPr/>
            </p:nvSpPr>
            <p:spPr bwMode="auto">
              <a:xfrm flipV="1">
                <a:off x="551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1" name="Line 287">
                <a:extLst>
                  <a:ext uri="{FF2B5EF4-FFF2-40B4-BE49-F238E27FC236}">
                    <a16:creationId xmlns:a16="http://schemas.microsoft.com/office/drawing/2014/main" id="{75B0E48D-6294-4149-A1FB-E4A5788F0833}"/>
                  </a:ext>
                </a:extLst>
              </p:cNvPr>
              <p:cNvSpPr>
                <a:spLocks noChangeShapeType="1"/>
              </p:cNvSpPr>
              <p:nvPr/>
            </p:nvSpPr>
            <p:spPr bwMode="auto">
              <a:xfrm flipV="1">
                <a:off x="5594"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2" name="Line 288">
                <a:extLst>
                  <a:ext uri="{FF2B5EF4-FFF2-40B4-BE49-F238E27FC236}">
                    <a16:creationId xmlns:a16="http://schemas.microsoft.com/office/drawing/2014/main" id="{51385B8F-401A-BD45-A08E-0E87395C9C0F}"/>
                  </a:ext>
                </a:extLst>
              </p:cNvPr>
              <p:cNvSpPr>
                <a:spLocks noChangeShapeType="1"/>
              </p:cNvSpPr>
              <p:nvPr/>
            </p:nvSpPr>
            <p:spPr bwMode="auto">
              <a:xfrm flipV="1">
                <a:off x="564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3" name="Line 289">
                <a:extLst>
                  <a:ext uri="{FF2B5EF4-FFF2-40B4-BE49-F238E27FC236}">
                    <a16:creationId xmlns:a16="http://schemas.microsoft.com/office/drawing/2014/main" id="{520EEAA0-1B84-FB41-92C2-9B2B666ED4E0}"/>
                  </a:ext>
                </a:extLst>
              </p:cNvPr>
              <p:cNvSpPr>
                <a:spLocks noChangeShapeType="1"/>
              </p:cNvSpPr>
              <p:nvPr/>
            </p:nvSpPr>
            <p:spPr bwMode="auto">
              <a:xfrm flipV="1">
                <a:off x="569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4" name="Line 290">
                <a:extLst>
                  <a:ext uri="{FF2B5EF4-FFF2-40B4-BE49-F238E27FC236}">
                    <a16:creationId xmlns:a16="http://schemas.microsoft.com/office/drawing/2014/main" id="{4DD227DC-2708-5046-9DBB-6FD8C63D2D02}"/>
                  </a:ext>
                </a:extLst>
              </p:cNvPr>
              <p:cNvSpPr>
                <a:spLocks noChangeShapeType="1"/>
              </p:cNvSpPr>
              <p:nvPr/>
            </p:nvSpPr>
            <p:spPr bwMode="auto">
              <a:xfrm flipV="1">
                <a:off x="5727"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5" name="Line 291">
                <a:extLst>
                  <a:ext uri="{FF2B5EF4-FFF2-40B4-BE49-F238E27FC236}">
                    <a16:creationId xmlns:a16="http://schemas.microsoft.com/office/drawing/2014/main" id="{80B0D1F3-3754-B24E-A12A-ED25A60AF68A}"/>
                  </a:ext>
                </a:extLst>
              </p:cNvPr>
              <p:cNvSpPr>
                <a:spLocks noChangeShapeType="1"/>
              </p:cNvSpPr>
              <p:nvPr/>
            </p:nvSpPr>
            <p:spPr bwMode="auto">
              <a:xfrm flipV="1">
                <a:off x="575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6" name="Line 292">
                <a:extLst>
                  <a:ext uri="{FF2B5EF4-FFF2-40B4-BE49-F238E27FC236}">
                    <a16:creationId xmlns:a16="http://schemas.microsoft.com/office/drawing/2014/main" id="{DF5C8962-0479-504B-8D90-A70FDA7EDB44}"/>
                  </a:ext>
                </a:extLst>
              </p:cNvPr>
              <p:cNvSpPr>
                <a:spLocks noChangeShapeType="1"/>
              </p:cNvSpPr>
              <p:nvPr/>
            </p:nvSpPr>
            <p:spPr bwMode="auto">
              <a:xfrm flipV="1">
                <a:off x="578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7" name="Line 293">
                <a:extLst>
                  <a:ext uri="{FF2B5EF4-FFF2-40B4-BE49-F238E27FC236}">
                    <a16:creationId xmlns:a16="http://schemas.microsoft.com/office/drawing/2014/main" id="{2790B3BA-1F46-9B42-B8B7-CA2C2640AC63}"/>
                  </a:ext>
                </a:extLst>
              </p:cNvPr>
              <p:cNvSpPr>
                <a:spLocks noChangeShapeType="1"/>
              </p:cNvSpPr>
              <p:nvPr/>
            </p:nvSpPr>
            <p:spPr bwMode="auto">
              <a:xfrm flipV="1">
                <a:off x="580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8" name="Line 294">
                <a:extLst>
                  <a:ext uri="{FF2B5EF4-FFF2-40B4-BE49-F238E27FC236}">
                    <a16:creationId xmlns:a16="http://schemas.microsoft.com/office/drawing/2014/main" id="{7CC93E73-1D4D-E940-9132-F477A60AE275}"/>
                  </a:ext>
                </a:extLst>
              </p:cNvPr>
              <p:cNvSpPr>
                <a:spLocks noChangeShapeType="1"/>
              </p:cNvSpPr>
              <p:nvPr/>
            </p:nvSpPr>
            <p:spPr bwMode="auto">
              <a:xfrm flipV="1">
                <a:off x="5828"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39" name="Line 295">
                <a:extLst>
                  <a:ext uri="{FF2B5EF4-FFF2-40B4-BE49-F238E27FC236}">
                    <a16:creationId xmlns:a16="http://schemas.microsoft.com/office/drawing/2014/main" id="{B5F94335-89AB-6B41-914D-D3A0BD77BB19}"/>
                  </a:ext>
                </a:extLst>
              </p:cNvPr>
              <p:cNvSpPr>
                <a:spLocks noChangeShapeType="1"/>
              </p:cNvSpPr>
              <p:nvPr/>
            </p:nvSpPr>
            <p:spPr bwMode="auto">
              <a:xfrm flipV="1">
                <a:off x="5828"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40" name="Rectangle 296">
                <a:extLst>
                  <a:ext uri="{FF2B5EF4-FFF2-40B4-BE49-F238E27FC236}">
                    <a16:creationId xmlns:a16="http://schemas.microsoft.com/office/drawing/2014/main" id="{6389B89F-663B-4D4E-8A9B-89CBEC3D983C}"/>
                  </a:ext>
                </a:extLst>
              </p:cNvPr>
              <p:cNvSpPr>
                <a:spLocks noChangeArrowheads="1"/>
              </p:cNvSpPr>
              <p:nvPr/>
            </p:nvSpPr>
            <p:spPr bwMode="auto">
              <a:xfrm>
                <a:off x="5670"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2041" name="Rectangle 297">
                <a:extLst>
                  <a:ext uri="{FF2B5EF4-FFF2-40B4-BE49-F238E27FC236}">
                    <a16:creationId xmlns:a16="http://schemas.microsoft.com/office/drawing/2014/main" id="{C8E5B5A8-A33B-924F-AA33-CC7C90261E54}"/>
                  </a:ext>
                </a:extLst>
              </p:cNvPr>
              <p:cNvSpPr>
                <a:spLocks noChangeArrowheads="1"/>
              </p:cNvSpPr>
              <p:nvPr/>
            </p:nvSpPr>
            <p:spPr bwMode="auto">
              <a:xfrm>
                <a:off x="5743"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3</a:t>
                </a:r>
              </a:p>
            </p:txBody>
          </p:sp>
          <p:sp>
            <p:nvSpPr>
              <p:cNvPr id="32042" name="Line 298">
                <a:extLst>
                  <a:ext uri="{FF2B5EF4-FFF2-40B4-BE49-F238E27FC236}">
                    <a16:creationId xmlns:a16="http://schemas.microsoft.com/office/drawing/2014/main" id="{5720B27F-7F2B-004F-B4B9-4173E73E088D}"/>
                  </a:ext>
                </a:extLst>
              </p:cNvPr>
              <p:cNvSpPr>
                <a:spLocks noChangeShapeType="1"/>
              </p:cNvSpPr>
              <p:nvPr/>
            </p:nvSpPr>
            <p:spPr bwMode="auto">
              <a:xfrm flipV="1">
                <a:off x="596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43" name="Line 299">
                <a:extLst>
                  <a:ext uri="{FF2B5EF4-FFF2-40B4-BE49-F238E27FC236}">
                    <a16:creationId xmlns:a16="http://schemas.microsoft.com/office/drawing/2014/main" id="{1B5B4DD9-FA34-4A45-9919-88F87D30208D}"/>
                  </a:ext>
                </a:extLst>
              </p:cNvPr>
              <p:cNvSpPr>
                <a:spLocks noChangeShapeType="1"/>
              </p:cNvSpPr>
              <p:nvPr/>
            </p:nvSpPr>
            <p:spPr bwMode="auto">
              <a:xfrm flipV="1">
                <a:off x="604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44" name="Line 300">
                <a:extLst>
                  <a:ext uri="{FF2B5EF4-FFF2-40B4-BE49-F238E27FC236}">
                    <a16:creationId xmlns:a16="http://schemas.microsoft.com/office/drawing/2014/main" id="{0BC57D38-5AF4-1541-8C15-91040882D8F8}"/>
                  </a:ext>
                </a:extLst>
              </p:cNvPr>
              <p:cNvSpPr>
                <a:spLocks noChangeShapeType="1"/>
              </p:cNvSpPr>
              <p:nvPr/>
            </p:nvSpPr>
            <p:spPr bwMode="auto">
              <a:xfrm flipV="1">
                <a:off x="609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45" name="Line 301">
                <a:extLst>
                  <a:ext uri="{FF2B5EF4-FFF2-40B4-BE49-F238E27FC236}">
                    <a16:creationId xmlns:a16="http://schemas.microsoft.com/office/drawing/2014/main" id="{5ED9BBB3-2D7B-F24C-8834-A5CDD18C8A5F}"/>
                  </a:ext>
                </a:extLst>
              </p:cNvPr>
              <p:cNvSpPr>
                <a:spLocks noChangeShapeType="1"/>
              </p:cNvSpPr>
              <p:nvPr/>
            </p:nvSpPr>
            <p:spPr bwMode="auto">
              <a:xfrm flipV="1">
                <a:off x="6143"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46" name="Line 302">
                <a:extLst>
                  <a:ext uri="{FF2B5EF4-FFF2-40B4-BE49-F238E27FC236}">
                    <a16:creationId xmlns:a16="http://schemas.microsoft.com/office/drawing/2014/main" id="{86C64985-8F44-4F4A-B881-ED94C1440E89}"/>
                  </a:ext>
                </a:extLst>
              </p:cNvPr>
              <p:cNvSpPr>
                <a:spLocks noChangeShapeType="1"/>
              </p:cNvSpPr>
              <p:nvPr/>
            </p:nvSpPr>
            <p:spPr bwMode="auto">
              <a:xfrm flipV="1">
                <a:off x="618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47" name="Line 303">
                <a:extLst>
                  <a:ext uri="{FF2B5EF4-FFF2-40B4-BE49-F238E27FC236}">
                    <a16:creationId xmlns:a16="http://schemas.microsoft.com/office/drawing/2014/main" id="{A43C14C3-2B1A-8649-BF47-7659A5597BC9}"/>
                  </a:ext>
                </a:extLst>
              </p:cNvPr>
              <p:cNvSpPr>
                <a:spLocks noChangeShapeType="1"/>
              </p:cNvSpPr>
              <p:nvPr/>
            </p:nvSpPr>
            <p:spPr bwMode="auto">
              <a:xfrm flipV="1">
                <a:off x="6206"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48" name="Line 304">
                <a:extLst>
                  <a:ext uri="{FF2B5EF4-FFF2-40B4-BE49-F238E27FC236}">
                    <a16:creationId xmlns:a16="http://schemas.microsoft.com/office/drawing/2014/main" id="{0E897593-1836-454C-BE8A-898791AA754A}"/>
                  </a:ext>
                </a:extLst>
              </p:cNvPr>
              <p:cNvSpPr>
                <a:spLocks noChangeShapeType="1"/>
              </p:cNvSpPr>
              <p:nvPr/>
            </p:nvSpPr>
            <p:spPr bwMode="auto">
              <a:xfrm flipV="1">
                <a:off x="6231"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49" name="Line 305">
                <a:extLst>
                  <a:ext uri="{FF2B5EF4-FFF2-40B4-BE49-F238E27FC236}">
                    <a16:creationId xmlns:a16="http://schemas.microsoft.com/office/drawing/2014/main" id="{B41ECB95-1A74-9345-B5C8-3D3C6C1F8646}"/>
                  </a:ext>
                </a:extLst>
              </p:cNvPr>
              <p:cNvSpPr>
                <a:spLocks noChangeShapeType="1"/>
              </p:cNvSpPr>
              <p:nvPr/>
            </p:nvSpPr>
            <p:spPr bwMode="auto">
              <a:xfrm flipV="1">
                <a:off x="6255"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0" name="Line 306">
                <a:extLst>
                  <a:ext uri="{FF2B5EF4-FFF2-40B4-BE49-F238E27FC236}">
                    <a16:creationId xmlns:a16="http://schemas.microsoft.com/office/drawing/2014/main" id="{75190CE0-8B63-CB49-9632-6313C80D2389}"/>
                  </a:ext>
                </a:extLst>
              </p:cNvPr>
              <p:cNvSpPr>
                <a:spLocks noChangeShapeType="1"/>
              </p:cNvSpPr>
              <p:nvPr/>
            </p:nvSpPr>
            <p:spPr bwMode="auto">
              <a:xfrm flipV="1">
                <a:off x="6279" y="2905"/>
                <a:ext cx="0" cy="34"/>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1" name="Line 307">
                <a:extLst>
                  <a:ext uri="{FF2B5EF4-FFF2-40B4-BE49-F238E27FC236}">
                    <a16:creationId xmlns:a16="http://schemas.microsoft.com/office/drawing/2014/main" id="{16FA996E-3A64-0941-B112-A03A5F5600C9}"/>
                  </a:ext>
                </a:extLst>
              </p:cNvPr>
              <p:cNvSpPr>
                <a:spLocks noChangeShapeType="1"/>
              </p:cNvSpPr>
              <p:nvPr/>
            </p:nvSpPr>
            <p:spPr bwMode="auto">
              <a:xfrm flipV="1">
                <a:off x="6279" y="2906"/>
                <a:ext cx="0" cy="53"/>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052" name="Rectangle 308">
                <a:extLst>
                  <a:ext uri="{FF2B5EF4-FFF2-40B4-BE49-F238E27FC236}">
                    <a16:creationId xmlns:a16="http://schemas.microsoft.com/office/drawing/2014/main" id="{E4D46073-3319-DF4A-9175-7547D5103B8B}"/>
                  </a:ext>
                </a:extLst>
              </p:cNvPr>
              <p:cNvSpPr>
                <a:spLocks noChangeArrowheads="1"/>
              </p:cNvSpPr>
              <p:nvPr/>
            </p:nvSpPr>
            <p:spPr bwMode="auto">
              <a:xfrm>
                <a:off x="6124" y="2889"/>
                <a:ext cx="17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700">
                    <a:solidFill>
                      <a:srgbClr val="000000"/>
                    </a:solidFill>
                    <a:latin typeface="Arial" panose="020B0604020202020204" pitchFamily="34" charset="0"/>
                  </a:rPr>
                  <a:t>10</a:t>
                </a:r>
              </a:p>
            </p:txBody>
          </p:sp>
          <p:sp>
            <p:nvSpPr>
              <p:cNvPr id="32053" name="Rectangle 309">
                <a:extLst>
                  <a:ext uri="{FF2B5EF4-FFF2-40B4-BE49-F238E27FC236}">
                    <a16:creationId xmlns:a16="http://schemas.microsoft.com/office/drawing/2014/main" id="{774E860C-76BD-6741-ABFD-23E3684CA46E}"/>
                  </a:ext>
                </a:extLst>
              </p:cNvPr>
              <p:cNvSpPr>
                <a:spLocks noChangeArrowheads="1"/>
              </p:cNvSpPr>
              <p:nvPr/>
            </p:nvSpPr>
            <p:spPr bwMode="auto">
              <a:xfrm>
                <a:off x="6191" y="2904"/>
                <a:ext cx="133" cy="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400">
                    <a:solidFill>
                      <a:srgbClr val="000000"/>
                    </a:solidFill>
                    <a:latin typeface="Arial" panose="020B0604020202020204" pitchFamily="34" charset="0"/>
                  </a:rPr>
                  <a:t>4</a:t>
                </a:r>
              </a:p>
            </p:txBody>
          </p:sp>
        </p:grpSp>
      </p:grpSp>
      <p:sp>
        <p:nvSpPr>
          <p:cNvPr id="32056" name="Rectangle 312">
            <a:extLst>
              <a:ext uri="{FF2B5EF4-FFF2-40B4-BE49-F238E27FC236}">
                <a16:creationId xmlns:a16="http://schemas.microsoft.com/office/drawing/2014/main" id="{F3ABF878-274A-3048-B62E-980F22BA3C96}"/>
              </a:ext>
            </a:extLst>
          </p:cNvPr>
          <p:cNvSpPr>
            <a:spLocks noChangeArrowheads="1"/>
          </p:cNvSpPr>
          <p:nvPr/>
        </p:nvSpPr>
        <p:spPr bwMode="auto">
          <a:xfrm>
            <a:off x="1241425" y="1090614"/>
            <a:ext cx="9772650"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2800" b="1">
                <a:solidFill>
                  <a:srgbClr val="DC0081"/>
                </a:solidFill>
                <a:latin typeface="Bookman Old Style" panose="02050604050505020204" pitchFamily="18" charset="0"/>
              </a:rPr>
              <a:t>VERIFICATION OF ANTIBODY COMBINATIONS</a:t>
            </a:r>
          </a:p>
        </p:txBody>
      </p:sp>
    </p:spTree>
    <p:extLst>
      <p:ext uri="{BB962C8B-B14F-4D97-AF65-F5344CB8AC3E}">
        <p14:creationId xmlns:p14="http://schemas.microsoft.com/office/powerpoint/2010/main" val="128498838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25CDA2B-ED68-0649-A4FC-DBC141037B9D}"/>
              </a:ext>
            </a:extLst>
          </p:cNvPr>
          <p:cNvSpPr>
            <a:spLocks noGrp="1" noChangeArrowheads="1"/>
          </p:cNvSpPr>
          <p:nvPr>
            <p:ph type="title"/>
          </p:nvPr>
        </p:nvSpPr>
        <p:spPr>
          <a:xfrm>
            <a:off x="2057400" y="2438400"/>
            <a:ext cx="7772400" cy="1143000"/>
          </a:xfrm>
          <a:noFill/>
          <a:ln/>
        </p:spPr>
        <p:txBody>
          <a:bodyPr/>
          <a:lstStyle/>
          <a:p>
            <a:r>
              <a:rPr lang="en-US" altLang="en-US" sz="4000" b="1">
                <a:latin typeface="Bookman Old Style" panose="02050604050505020204" pitchFamily="18" charset="0"/>
              </a:rPr>
              <a:t>BLOCKING IS IMPORTANT</a:t>
            </a:r>
          </a:p>
        </p:txBody>
      </p:sp>
    </p:spTree>
    <p:extLst>
      <p:ext uri="{BB962C8B-B14F-4D97-AF65-F5344CB8AC3E}">
        <p14:creationId xmlns:p14="http://schemas.microsoft.com/office/powerpoint/2010/main" val="229430758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BE4CA16-4DB0-624B-BC53-40C01480447A}"/>
              </a:ext>
            </a:extLst>
          </p:cNvPr>
          <p:cNvSpPr>
            <a:spLocks noChangeArrowheads="1"/>
          </p:cNvSpPr>
          <p:nvPr/>
        </p:nvSpPr>
        <p:spPr bwMode="auto">
          <a:xfrm>
            <a:off x="1552575" y="451105"/>
            <a:ext cx="908685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3600" b="1" dirty="0">
                <a:latin typeface="Bookman Old Style" panose="02050604050505020204" pitchFamily="18" charset="0"/>
              </a:rPr>
              <a:t>4-Cellular Immunophenotyping</a:t>
            </a:r>
          </a:p>
        </p:txBody>
      </p:sp>
      <p:pic>
        <p:nvPicPr>
          <p:cNvPr id="6147" name="Picture 3">
            <a:extLst>
              <a:ext uri="{FF2B5EF4-FFF2-40B4-BE49-F238E27FC236}">
                <a16:creationId xmlns:a16="http://schemas.microsoft.com/office/drawing/2014/main" id="{AE5FDEF5-FE51-694F-9131-1BD3FB4B4E5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6096000"/>
            <a:ext cx="1301496" cy="78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useBgFill="1">
        <p:nvSpPr>
          <p:cNvPr id="4" name="Rectangle 2">
            <a:extLst>
              <a:ext uri="{FF2B5EF4-FFF2-40B4-BE49-F238E27FC236}">
                <a16:creationId xmlns:a16="http://schemas.microsoft.com/office/drawing/2014/main" id="{995AAC65-2DCB-C34F-A305-9F5843666FD4}"/>
              </a:ext>
            </a:extLst>
          </p:cNvPr>
          <p:cNvSpPr>
            <a:spLocks noChangeArrowheads="1"/>
          </p:cNvSpPr>
          <p:nvPr/>
        </p:nvSpPr>
        <p:spPr bwMode="auto">
          <a:xfrm>
            <a:off x="457200" y="6295290"/>
            <a:ext cx="10287000" cy="33598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r>
              <a:rPr lang="en-US" altLang="en-US" sz="1600" b="1" dirty="0">
                <a:solidFill>
                  <a:srgbClr val="000000"/>
                </a:solidFill>
                <a:latin typeface="Bookman Old Style" panose="02050604050505020204" pitchFamily="18" charset="0"/>
              </a:rPr>
              <a:t>Slides originally developed by Carleton C. Stewart, Ph.D. &amp; Sigrid J. Stewart</a:t>
            </a:r>
          </a:p>
        </p:txBody>
      </p:sp>
      <p:sp>
        <p:nvSpPr>
          <p:cNvPr id="6" name="Subtitle 2">
            <a:extLst>
              <a:ext uri="{FF2B5EF4-FFF2-40B4-BE49-F238E27FC236}">
                <a16:creationId xmlns:a16="http://schemas.microsoft.com/office/drawing/2014/main" id="{ACEB6C91-5F97-3446-AEF9-0BAC7FA1E84B}"/>
              </a:ext>
            </a:extLst>
          </p:cNvPr>
          <p:cNvSpPr txBox="1">
            <a:spLocks noChangeArrowheads="1"/>
          </p:cNvSpPr>
          <p:nvPr/>
        </p:nvSpPr>
        <p:spPr bwMode="auto">
          <a:xfrm>
            <a:off x="4800600" y="2984181"/>
            <a:ext cx="32766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0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000" dirty="0">
                <a:latin typeface="Arial" panose="020B0604020202020204" pitchFamily="34" charset="0"/>
                <a:cs typeface="Arial" panose="020B0604020202020204" pitchFamily="34" charset="0"/>
              </a:rPr>
              <a:t>John P. Nolan</a:t>
            </a:r>
          </a:p>
          <a:p>
            <a:pPr marL="0" indent="0">
              <a:buNone/>
            </a:pPr>
            <a:r>
              <a:rPr lang="en-US" altLang="en-US" sz="2000" dirty="0">
                <a:latin typeface="Arial" panose="020B0604020202020204" pitchFamily="34" charset="0"/>
                <a:cs typeface="Arial" panose="020B0604020202020204" pitchFamily="34" charset="0"/>
              </a:rPr>
              <a:t>Scintillon Institute</a:t>
            </a:r>
          </a:p>
          <a:p>
            <a:pPr marL="0" indent="0">
              <a:buNone/>
            </a:pPr>
            <a:r>
              <a:rPr lang="en-US" altLang="en-US" sz="2000" dirty="0">
                <a:latin typeface="Arial" panose="020B0604020202020204" pitchFamily="34" charset="0"/>
                <a:cs typeface="Arial" panose="020B0604020202020204" pitchFamily="34" charset="0"/>
              </a:rPr>
              <a:t>San Diego, CA</a:t>
            </a:r>
          </a:p>
          <a:p>
            <a:pPr marL="0" indent="0">
              <a:buNone/>
            </a:pPr>
            <a:r>
              <a:rPr lang="en-US" altLang="en-US" sz="2000" dirty="0" err="1">
                <a:latin typeface="Arial" panose="020B0604020202020204" pitchFamily="34" charset="0"/>
                <a:cs typeface="Arial" panose="020B0604020202020204" pitchFamily="34" charset="0"/>
              </a:rPr>
              <a:t>jnolan@scintillon.org</a:t>
            </a:r>
            <a:endParaRPr lang="en-US" altLang="en-US" sz="20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1851696-2EB4-A543-A123-35E64FEECA44}"/>
              </a:ext>
            </a:extLst>
          </p:cNvPr>
          <p:cNvSpPr txBox="1">
            <a:spLocks noChangeArrowheads="1"/>
          </p:cNvSpPr>
          <p:nvPr/>
        </p:nvSpPr>
        <p:spPr bwMode="auto">
          <a:xfrm>
            <a:off x="4338917" y="2007374"/>
            <a:ext cx="29254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b="1" dirty="0">
                <a:latin typeface="Times New Roman" panose="02020603050405020304" pitchFamily="18" charset="0"/>
              </a:rPr>
              <a:t>Short Course</a:t>
            </a:r>
          </a:p>
        </p:txBody>
      </p:sp>
    </p:spTree>
    <p:extLst>
      <p:ext uri="{BB962C8B-B14F-4D97-AF65-F5344CB8AC3E}">
        <p14:creationId xmlns:p14="http://schemas.microsoft.com/office/powerpoint/2010/main" val="385784881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BF7D7A7-D4AC-C245-AFF0-1779146BB90C}"/>
              </a:ext>
            </a:extLst>
          </p:cNvPr>
          <p:cNvSpPr>
            <a:spLocks noChangeArrowheads="1"/>
          </p:cNvSpPr>
          <p:nvPr/>
        </p:nvSpPr>
        <p:spPr bwMode="auto">
          <a:xfrm>
            <a:off x="2573338" y="274639"/>
            <a:ext cx="580607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INDIRECT IMMUNOFLUORESCENCE STAINING</a:t>
            </a:r>
          </a:p>
        </p:txBody>
      </p:sp>
      <p:sp>
        <p:nvSpPr>
          <p:cNvPr id="37891" name="Rectangle 3">
            <a:extLst>
              <a:ext uri="{FF2B5EF4-FFF2-40B4-BE49-F238E27FC236}">
                <a16:creationId xmlns:a16="http://schemas.microsoft.com/office/drawing/2014/main" id="{8076C952-3947-3D44-B962-08AA898C0C2F}"/>
              </a:ext>
            </a:extLst>
          </p:cNvPr>
          <p:cNvSpPr>
            <a:spLocks noChangeArrowheads="1"/>
          </p:cNvSpPr>
          <p:nvPr/>
        </p:nvSpPr>
        <p:spPr bwMode="auto">
          <a:xfrm>
            <a:off x="4835525" y="1003300"/>
            <a:ext cx="2095500" cy="40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NO BLOCKING</a:t>
            </a:r>
          </a:p>
        </p:txBody>
      </p:sp>
      <p:sp>
        <p:nvSpPr>
          <p:cNvPr id="37892" name="Rectangle 4">
            <a:extLst>
              <a:ext uri="{FF2B5EF4-FFF2-40B4-BE49-F238E27FC236}">
                <a16:creationId xmlns:a16="http://schemas.microsoft.com/office/drawing/2014/main" id="{2F7B24A0-58DF-9144-B99D-F414D345BCF8}"/>
              </a:ext>
            </a:extLst>
          </p:cNvPr>
          <p:cNvSpPr>
            <a:spLocks noChangeArrowheads="1"/>
          </p:cNvSpPr>
          <p:nvPr/>
        </p:nvSpPr>
        <p:spPr bwMode="auto">
          <a:xfrm>
            <a:off x="2249488" y="1533525"/>
            <a:ext cx="236855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Primary Antibody:</a:t>
            </a:r>
          </a:p>
        </p:txBody>
      </p:sp>
      <p:sp>
        <p:nvSpPr>
          <p:cNvPr id="37893" name="Rectangle 5">
            <a:extLst>
              <a:ext uri="{FF2B5EF4-FFF2-40B4-BE49-F238E27FC236}">
                <a16:creationId xmlns:a16="http://schemas.microsoft.com/office/drawing/2014/main" id="{EF746C9C-3750-5048-9B06-04B0BDAF8837}"/>
              </a:ext>
            </a:extLst>
          </p:cNvPr>
          <p:cNvSpPr>
            <a:spLocks noChangeArrowheads="1"/>
          </p:cNvSpPr>
          <p:nvPr/>
        </p:nvSpPr>
        <p:spPr bwMode="auto">
          <a:xfrm>
            <a:off x="7107239" y="1533525"/>
            <a:ext cx="228282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Second Antibody:</a:t>
            </a:r>
          </a:p>
        </p:txBody>
      </p:sp>
      <p:sp>
        <p:nvSpPr>
          <p:cNvPr id="37894" name="Rectangle 6">
            <a:extLst>
              <a:ext uri="{FF2B5EF4-FFF2-40B4-BE49-F238E27FC236}">
                <a16:creationId xmlns:a16="http://schemas.microsoft.com/office/drawing/2014/main" id="{A8BC9B4D-929A-9B45-9CAB-2EDF48080219}"/>
              </a:ext>
            </a:extLst>
          </p:cNvPr>
          <p:cNvSpPr>
            <a:spLocks noChangeArrowheads="1"/>
          </p:cNvSpPr>
          <p:nvPr/>
        </p:nvSpPr>
        <p:spPr bwMode="auto">
          <a:xfrm>
            <a:off x="2249488" y="1787525"/>
            <a:ext cx="259080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murine monoclonal </a:t>
            </a:r>
          </a:p>
        </p:txBody>
      </p:sp>
      <p:sp>
        <p:nvSpPr>
          <p:cNvPr id="37895" name="Rectangle 7">
            <a:extLst>
              <a:ext uri="{FF2B5EF4-FFF2-40B4-BE49-F238E27FC236}">
                <a16:creationId xmlns:a16="http://schemas.microsoft.com/office/drawing/2014/main" id="{EA3F178B-C029-094E-AF17-DB65ACB551C5}"/>
              </a:ext>
            </a:extLst>
          </p:cNvPr>
          <p:cNvSpPr>
            <a:spLocks noChangeArrowheads="1"/>
          </p:cNvSpPr>
          <p:nvPr/>
        </p:nvSpPr>
        <p:spPr bwMode="auto">
          <a:xfrm>
            <a:off x="7107238" y="1787525"/>
            <a:ext cx="2030412"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fluoresceinated</a:t>
            </a:r>
          </a:p>
        </p:txBody>
      </p:sp>
      <p:sp>
        <p:nvSpPr>
          <p:cNvPr id="37896" name="Rectangle 8">
            <a:extLst>
              <a:ext uri="{FF2B5EF4-FFF2-40B4-BE49-F238E27FC236}">
                <a16:creationId xmlns:a16="http://schemas.microsoft.com/office/drawing/2014/main" id="{4864D6F7-D842-0C49-8607-B732D4A8A17D}"/>
              </a:ext>
            </a:extLst>
          </p:cNvPr>
          <p:cNvSpPr>
            <a:spLocks noChangeArrowheads="1"/>
          </p:cNvSpPr>
          <p:nvPr/>
        </p:nvSpPr>
        <p:spPr bwMode="auto">
          <a:xfrm>
            <a:off x="2249489" y="2028825"/>
            <a:ext cx="123507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antibody</a:t>
            </a:r>
          </a:p>
        </p:txBody>
      </p:sp>
      <p:sp>
        <p:nvSpPr>
          <p:cNvPr id="37897" name="Rectangle 9">
            <a:extLst>
              <a:ext uri="{FF2B5EF4-FFF2-40B4-BE49-F238E27FC236}">
                <a16:creationId xmlns:a16="http://schemas.microsoft.com/office/drawing/2014/main" id="{4A818CE0-8F9F-444D-BF7A-210F71116677}"/>
              </a:ext>
            </a:extLst>
          </p:cNvPr>
          <p:cNvSpPr>
            <a:spLocks noChangeArrowheads="1"/>
          </p:cNvSpPr>
          <p:nvPr/>
        </p:nvSpPr>
        <p:spPr bwMode="auto">
          <a:xfrm>
            <a:off x="7107239" y="2028825"/>
            <a:ext cx="219392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goat anti-mouse </a:t>
            </a:r>
          </a:p>
        </p:txBody>
      </p:sp>
      <p:sp>
        <p:nvSpPr>
          <p:cNvPr id="37898" name="Rectangle 10">
            <a:extLst>
              <a:ext uri="{FF2B5EF4-FFF2-40B4-BE49-F238E27FC236}">
                <a16:creationId xmlns:a16="http://schemas.microsoft.com/office/drawing/2014/main" id="{E143EB4E-B470-FF41-939D-16864B4BE239}"/>
              </a:ext>
            </a:extLst>
          </p:cNvPr>
          <p:cNvSpPr>
            <a:spLocks noChangeArrowheads="1"/>
          </p:cNvSpPr>
          <p:nvPr/>
        </p:nvSpPr>
        <p:spPr bwMode="auto">
          <a:xfrm>
            <a:off x="7107238" y="2346325"/>
            <a:ext cx="130175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IgG F(ab')</a:t>
            </a:r>
          </a:p>
        </p:txBody>
      </p:sp>
      <p:sp>
        <p:nvSpPr>
          <p:cNvPr id="37899" name="Rectangle 11">
            <a:extLst>
              <a:ext uri="{FF2B5EF4-FFF2-40B4-BE49-F238E27FC236}">
                <a16:creationId xmlns:a16="http://schemas.microsoft.com/office/drawing/2014/main" id="{679FE66D-01A0-C24D-856E-90746232EBB8}"/>
              </a:ext>
            </a:extLst>
          </p:cNvPr>
          <p:cNvSpPr>
            <a:spLocks noChangeArrowheads="1"/>
          </p:cNvSpPr>
          <p:nvPr/>
        </p:nvSpPr>
        <p:spPr bwMode="auto">
          <a:xfrm>
            <a:off x="8267700" y="2270125"/>
            <a:ext cx="344488"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rgbClr val="000000"/>
                </a:solidFill>
                <a:latin typeface="Bookman Old Style" panose="02050604050505020204" pitchFamily="18" charset="0"/>
              </a:rPr>
              <a:t>2</a:t>
            </a:r>
          </a:p>
        </p:txBody>
      </p:sp>
      <p:sp>
        <p:nvSpPr>
          <p:cNvPr id="37900" name="Oval 12">
            <a:extLst>
              <a:ext uri="{FF2B5EF4-FFF2-40B4-BE49-F238E27FC236}">
                <a16:creationId xmlns:a16="http://schemas.microsoft.com/office/drawing/2014/main" id="{991D8278-6780-3E43-ACB1-3D273C9AF949}"/>
              </a:ext>
            </a:extLst>
          </p:cNvPr>
          <p:cNvSpPr>
            <a:spLocks noChangeArrowheads="1"/>
          </p:cNvSpPr>
          <p:nvPr/>
        </p:nvSpPr>
        <p:spPr bwMode="auto">
          <a:xfrm>
            <a:off x="2473325" y="40449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1" name="Oval 13">
            <a:extLst>
              <a:ext uri="{FF2B5EF4-FFF2-40B4-BE49-F238E27FC236}">
                <a16:creationId xmlns:a16="http://schemas.microsoft.com/office/drawing/2014/main" id="{F06A7360-7448-BF43-9680-42F3928A722A}"/>
              </a:ext>
            </a:extLst>
          </p:cNvPr>
          <p:cNvSpPr>
            <a:spLocks noChangeArrowheads="1"/>
          </p:cNvSpPr>
          <p:nvPr/>
        </p:nvSpPr>
        <p:spPr bwMode="auto">
          <a:xfrm>
            <a:off x="4530725" y="40449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2" name="Oval 14">
            <a:extLst>
              <a:ext uri="{FF2B5EF4-FFF2-40B4-BE49-F238E27FC236}">
                <a16:creationId xmlns:a16="http://schemas.microsoft.com/office/drawing/2014/main" id="{3242CF81-3FFD-D14C-92B9-199E6DF55C24}"/>
              </a:ext>
            </a:extLst>
          </p:cNvPr>
          <p:cNvSpPr>
            <a:spLocks noChangeArrowheads="1"/>
          </p:cNvSpPr>
          <p:nvPr/>
        </p:nvSpPr>
        <p:spPr bwMode="auto">
          <a:xfrm>
            <a:off x="6588125" y="40449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3" name="Oval 15">
            <a:extLst>
              <a:ext uri="{FF2B5EF4-FFF2-40B4-BE49-F238E27FC236}">
                <a16:creationId xmlns:a16="http://schemas.microsoft.com/office/drawing/2014/main" id="{88153996-771A-C54C-9295-B327AA6924B9}"/>
              </a:ext>
            </a:extLst>
          </p:cNvPr>
          <p:cNvSpPr>
            <a:spLocks noChangeArrowheads="1"/>
          </p:cNvSpPr>
          <p:nvPr/>
        </p:nvSpPr>
        <p:spPr bwMode="auto">
          <a:xfrm>
            <a:off x="8645525" y="40449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4" name="Freeform 16" descr="70%">
            <a:extLst>
              <a:ext uri="{FF2B5EF4-FFF2-40B4-BE49-F238E27FC236}">
                <a16:creationId xmlns:a16="http://schemas.microsoft.com/office/drawing/2014/main" id="{7E08C6FD-9ABA-5B4D-B0F9-7D5F2BA364D2}"/>
              </a:ext>
            </a:extLst>
          </p:cNvPr>
          <p:cNvSpPr>
            <a:spLocks/>
          </p:cNvSpPr>
          <p:nvPr/>
        </p:nvSpPr>
        <p:spPr bwMode="auto">
          <a:xfrm>
            <a:off x="5181600" y="1536700"/>
            <a:ext cx="458788" cy="522288"/>
          </a:xfrm>
          <a:custGeom>
            <a:avLst/>
            <a:gdLst>
              <a:gd name="T0" fmla="*/ 144 w 289"/>
              <a:gd name="T1" fmla="*/ 0 h 329"/>
              <a:gd name="T2" fmla="*/ 288 w 289"/>
              <a:gd name="T3" fmla="*/ 168 h 329"/>
              <a:gd name="T4" fmla="*/ 144 w 289"/>
              <a:gd name="T5" fmla="*/ 328 h 329"/>
              <a:gd name="T6" fmla="*/ 0 w 289"/>
              <a:gd name="T7" fmla="*/ 168 h 329"/>
              <a:gd name="T8" fmla="*/ 144 w 289"/>
              <a:gd name="T9" fmla="*/ 0 h 329"/>
            </a:gdLst>
            <a:ahLst/>
            <a:cxnLst>
              <a:cxn ang="0">
                <a:pos x="T0" y="T1"/>
              </a:cxn>
              <a:cxn ang="0">
                <a:pos x="T2" y="T3"/>
              </a:cxn>
              <a:cxn ang="0">
                <a:pos x="T4" y="T5"/>
              </a:cxn>
              <a:cxn ang="0">
                <a:pos x="T6" y="T7"/>
              </a:cxn>
              <a:cxn ang="0">
                <a:pos x="T8" y="T9"/>
              </a:cxn>
            </a:cxnLst>
            <a:rect l="0" t="0" r="r" b="b"/>
            <a:pathLst>
              <a:path w="289" h="329">
                <a:moveTo>
                  <a:pt x="144" y="0"/>
                </a:moveTo>
                <a:lnTo>
                  <a:pt x="288" y="168"/>
                </a:lnTo>
                <a:lnTo>
                  <a:pt x="144" y="328"/>
                </a:lnTo>
                <a:lnTo>
                  <a:pt x="0" y="168"/>
                </a:lnTo>
                <a:lnTo>
                  <a:pt x="144" y="0"/>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5" name="Line 17">
            <a:extLst>
              <a:ext uri="{FF2B5EF4-FFF2-40B4-BE49-F238E27FC236}">
                <a16:creationId xmlns:a16="http://schemas.microsoft.com/office/drawing/2014/main" id="{96CF4305-133F-0C48-A8B8-86D0955A433D}"/>
              </a:ext>
            </a:extLst>
          </p:cNvPr>
          <p:cNvSpPr>
            <a:spLocks noChangeShapeType="1"/>
          </p:cNvSpPr>
          <p:nvPr/>
        </p:nvSpPr>
        <p:spPr bwMode="auto">
          <a:xfrm>
            <a:off x="5440363" y="2074863"/>
            <a:ext cx="0" cy="2270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6" name="Rectangle 18">
            <a:extLst>
              <a:ext uri="{FF2B5EF4-FFF2-40B4-BE49-F238E27FC236}">
                <a16:creationId xmlns:a16="http://schemas.microsoft.com/office/drawing/2014/main" id="{BAB8DC09-96B7-F74E-9711-C8A10B393A74}"/>
              </a:ext>
            </a:extLst>
          </p:cNvPr>
          <p:cNvSpPr>
            <a:spLocks noChangeArrowheads="1"/>
          </p:cNvSpPr>
          <p:nvPr/>
        </p:nvSpPr>
        <p:spPr bwMode="auto">
          <a:xfrm>
            <a:off x="5167313" y="2362200"/>
            <a:ext cx="442912" cy="24130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07" name="Freeform 19">
            <a:extLst>
              <a:ext uri="{FF2B5EF4-FFF2-40B4-BE49-F238E27FC236}">
                <a16:creationId xmlns:a16="http://schemas.microsoft.com/office/drawing/2014/main" id="{10BB6163-C982-7848-8CB7-04A23A0C0F28}"/>
              </a:ext>
            </a:extLst>
          </p:cNvPr>
          <p:cNvSpPr>
            <a:spLocks/>
          </p:cNvSpPr>
          <p:nvPr/>
        </p:nvSpPr>
        <p:spPr bwMode="auto">
          <a:xfrm>
            <a:off x="5167314" y="2362200"/>
            <a:ext cx="458787" cy="255588"/>
          </a:xfrm>
          <a:custGeom>
            <a:avLst/>
            <a:gdLst>
              <a:gd name="T0" fmla="*/ 0 w 289"/>
              <a:gd name="T1" fmla="*/ 0 h 161"/>
              <a:gd name="T2" fmla="*/ 288 w 289"/>
              <a:gd name="T3" fmla="*/ 0 h 161"/>
              <a:gd name="T4" fmla="*/ 288 w 289"/>
              <a:gd name="T5" fmla="*/ 160 h 161"/>
              <a:gd name="T6" fmla="*/ 0 w 289"/>
              <a:gd name="T7" fmla="*/ 160 h 161"/>
              <a:gd name="T8" fmla="*/ 0 w 289"/>
              <a:gd name="T9" fmla="*/ 0 h 161"/>
            </a:gdLst>
            <a:ahLst/>
            <a:cxnLst>
              <a:cxn ang="0">
                <a:pos x="T0" y="T1"/>
              </a:cxn>
              <a:cxn ang="0">
                <a:pos x="T2" y="T3"/>
              </a:cxn>
              <a:cxn ang="0">
                <a:pos x="T4" y="T5"/>
              </a:cxn>
              <a:cxn ang="0">
                <a:pos x="T6" y="T7"/>
              </a:cxn>
              <a:cxn ang="0">
                <a:pos x="T8" y="T9"/>
              </a:cxn>
            </a:cxnLst>
            <a:rect l="0" t="0" r="r" b="b"/>
            <a:pathLst>
              <a:path w="289" h="161">
                <a:moveTo>
                  <a:pt x="0" y="0"/>
                </a:moveTo>
                <a:lnTo>
                  <a:pt x="288" y="0"/>
                </a:lnTo>
                <a:lnTo>
                  <a:pt x="288" y="160"/>
                </a:lnTo>
                <a:lnTo>
                  <a:pt x="0" y="16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08" name="Rectangle 20">
            <a:extLst>
              <a:ext uri="{FF2B5EF4-FFF2-40B4-BE49-F238E27FC236}">
                <a16:creationId xmlns:a16="http://schemas.microsoft.com/office/drawing/2014/main" id="{20A04FD8-D6C9-1A4E-B9FA-ED449ABFED1E}"/>
              </a:ext>
            </a:extLst>
          </p:cNvPr>
          <p:cNvSpPr>
            <a:spLocks noChangeArrowheads="1"/>
          </p:cNvSpPr>
          <p:nvPr/>
        </p:nvSpPr>
        <p:spPr bwMode="auto">
          <a:xfrm>
            <a:off x="5621338" y="2276475"/>
            <a:ext cx="736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rgbClr val="000000"/>
                </a:solidFill>
                <a:latin typeface="Bookman Old Style" panose="02050604050505020204" pitchFamily="18" charset="0"/>
              </a:rPr>
              <a:t>Fab</a:t>
            </a:r>
          </a:p>
        </p:txBody>
      </p:sp>
      <p:sp>
        <p:nvSpPr>
          <p:cNvPr id="37909" name="Rectangle 21">
            <a:extLst>
              <a:ext uri="{FF2B5EF4-FFF2-40B4-BE49-F238E27FC236}">
                <a16:creationId xmlns:a16="http://schemas.microsoft.com/office/drawing/2014/main" id="{1744B38C-2E04-B84E-87A3-F33DB846C7EB}"/>
              </a:ext>
            </a:extLst>
          </p:cNvPr>
          <p:cNvSpPr>
            <a:spLocks noChangeArrowheads="1"/>
          </p:cNvSpPr>
          <p:nvPr/>
        </p:nvSpPr>
        <p:spPr bwMode="auto">
          <a:xfrm>
            <a:off x="2506664" y="4746626"/>
            <a:ext cx="103187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epitope</a:t>
            </a:r>
          </a:p>
        </p:txBody>
      </p:sp>
      <p:sp>
        <p:nvSpPr>
          <p:cNvPr id="37910" name="Rectangle 22">
            <a:extLst>
              <a:ext uri="{FF2B5EF4-FFF2-40B4-BE49-F238E27FC236}">
                <a16:creationId xmlns:a16="http://schemas.microsoft.com/office/drawing/2014/main" id="{44634776-68BF-2449-BF76-78090BC83A4D}"/>
              </a:ext>
            </a:extLst>
          </p:cNvPr>
          <p:cNvSpPr>
            <a:spLocks noChangeArrowheads="1"/>
          </p:cNvSpPr>
          <p:nvPr/>
        </p:nvSpPr>
        <p:spPr bwMode="auto">
          <a:xfrm>
            <a:off x="2735263" y="4048126"/>
            <a:ext cx="63500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FcR</a:t>
            </a:r>
          </a:p>
        </p:txBody>
      </p:sp>
      <p:grpSp>
        <p:nvGrpSpPr>
          <p:cNvPr id="37914" name="Group 26">
            <a:extLst>
              <a:ext uri="{FF2B5EF4-FFF2-40B4-BE49-F238E27FC236}">
                <a16:creationId xmlns:a16="http://schemas.microsoft.com/office/drawing/2014/main" id="{7977D197-B73B-E246-8835-46DC8E325DFB}"/>
              </a:ext>
            </a:extLst>
          </p:cNvPr>
          <p:cNvGrpSpPr>
            <a:grpSpLocks/>
          </p:cNvGrpSpPr>
          <p:nvPr/>
        </p:nvGrpSpPr>
        <p:grpSpPr bwMode="auto">
          <a:xfrm>
            <a:off x="8647113" y="2592388"/>
            <a:ext cx="400050" cy="125412"/>
            <a:chOff x="4847" y="1633"/>
            <a:chExt cx="252" cy="79"/>
          </a:xfrm>
        </p:grpSpPr>
        <p:sp>
          <p:nvSpPr>
            <p:cNvPr id="37911" name="Line 23">
              <a:extLst>
                <a:ext uri="{FF2B5EF4-FFF2-40B4-BE49-F238E27FC236}">
                  <a16:creationId xmlns:a16="http://schemas.microsoft.com/office/drawing/2014/main" id="{47519719-4109-3F49-8D1E-5AE46872D453}"/>
                </a:ext>
              </a:extLst>
            </p:cNvPr>
            <p:cNvSpPr>
              <a:spLocks noChangeShapeType="1"/>
            </p:cNvSpPr>
            <p:nvPr/>
          </p:nvSpPr>
          <p:spPr bwMode="auto">
            <a:xfrm>
              <a:off x="4947" y="1633"/>
              <a:ext cx="88" cy="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2" name="Line 24">
              <a:extLst>
                <a:ext uri="{FF2B5EF4-FFF2-40B4-BE49-F238E27FC236}">
                  <a16:creationId xmlns:a16="http://schemas.microsoft.com/office/drawing/2014/main" id="{0E73AD99-16FB-C74E-98F0-B3D3B2E62D3E}"/>
                </a:ext>
              </a:extLst>
            </p:cNvPr>
            <p:cNvSpPr>
              <a:spLocks noChangeShapeType="1"/>
            </p:cNvSpPr>
            <p:nvPr/>
          </p:nvSpPr>
          <p:spPr bwMode="auto">
            <a:xfrm flipH="1">
              <a:off x="4847" y="1664"/>
              <a:ext cx="25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13" name="Line 25">
              <a:extLst>
                <a:ext uri="{FF2B5EF4-FFF2-40B4-BE49-F238E27FC236}">
                  <a16:creationId xmlns:a16="http://schemas.microsoft.com/office/drawing/2014/main" id="{31ED5D84-8B51-A442-8361-7044720114AB}"/>
                </a:ext>
              </a:extLst>
            </p:cNvPr>
            <p:cNvSpPr>
              <a:spLocks noChangeShapeType="1"/>
            </p:cNvSpPr>
            <p:nvPr/>
          </p:nvSpPr>
          <p:spPr bwMode="auto">
            <a:xfrm>
              <a:off x="4902" y="1681"/>
              <a:ext cx="97" cy="31"/>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915" name="Rectangle 27">
            <a:extLst>
              <a:ext uri="{FF2B5EF4-FFF2-40B4-BE49-F238E27FC236}">
                <a16:creationId xmlns:a16="http://schemas.microsoft.com/office/drawing/2014/main" id="{A72587A0-69F0-4D4E-8651-919FCACFE17F}"/>
              </a:ext>
            </a:extLst>
          </p:cNvPr>
          <p:cNvSpPr>
            <a:spLocks noChangeArrowheads="1"/>
          </p:cNvSpPr>
          <p:nvPr/>
        </p:nvSpPr>
        <p:spPr bwMode="auto">
          <a:xfrm>
            <a:off x="2863850" y="4429126"/>
            <a:ext cx="3492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D4"/>
                </a:solidFill>
                <a:latin typeface="Bookman Old Style" panose="02050604050505020204" pitchFamily="18" charset="0"/>
              </a:rPr>
              <a:t>A</a:t>
            </a:r>
          </a:p>
        </p:txBody>
      </p:sp>
      <p:sp>
        <p:nvSpPr>
          <p:cNvPr id="37916" name="Rectangle 28">
            <a:extLst>
              <a:ext uri="{FF2B5EF4-FFF2-40B4-BE49-F238E27FC236}">
                <a16:creationId xmlns:a16="http://schemas.microsoft.com/office/drawing/2014/main" id="{45B1910F-E4AC-2C49-8400-23581A8AA545}"/>
              </a:ext>
            </a:extLst>
          </p:cNvPr>
          <p:cNvSpPr>
            <a:spLocks noChangeArrowheads="1"/>
          </p:cNvSpPr>
          <p:nvPr/>
        </p:nvSpPr>
        <p:spPr bwMode="auto">
          <a:xfrm>
            <a:off x="4964113" y="4429126"/>
            <a:ext cx="3492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D4"/>
                </a:solidFill>
                <a:latin typeface="Bookman Old Style" panose="02050604050505020204" pitchFamily="18" charset="0"/>
              </a:rPr>
              <a:t>B</a:t>
            </a:r>
          </a:p>
        </p:txBody>
      </p:sp>
      <p:sp>
        <p:nvSpPr>
          <p:cNvPr id="37917" name="Rectangle 29">
            <a:extLst>
              <a:ext uri="{FF2B5EF4-FFF2-40B4-BE49-F238E27FC236}">
                <a16:creationId xmlns:a16="http://schemas.microsoft.com/office/drawing/2014/main" id="{6C8FF4E9-39D5-3546-9B90-6A8FFFB460B7}"/>
              </a:ext>
            </a:extLst>
          </p:cNvPr>
          <p:cNvSpPr>
            <a:spLocks noChangeArrowheads="1"/>
          </p:cNvSpPr>
          <p:nvPr/>
        </p:nvSpPr>
        <p:spPr bwMode="auto">
          <a:xfrm>
            <a:off x="6978651" y="4479926"/>
            <a:ext cx="35401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D4"/>
                </a:solidFill>
                <a:latin typeface="Bookman Old Style" panose="02050604050505020204" pitchFamily="18" charset="0"/>
              </a:rPr>
              <a:t>C</a:t>
            </a:r>
          </a:p>
        </p:txBody>
      </p:sp>
      <p:sp>
        <p:nvSpPr>
          <p:cNvPr id="37918" name="Rectangle 30">
            <a:extLst>
              <a:ext uri="{FF2B5EF4-FFF2-40B4-BE49-F238E27FC236}">
                <a16:creationId xmlns:a16="http://schemas.microsoft.com/office/drawing/2014/main" id="{894CABB1-5C66-694F-9028-E79C61537817}"/>
              </a:ext>
            </a:extLst>
          </p:cNvPr>
          <p:cNvSpPr>
            <a:spLocks noChangeArrowheads="1"/>
          </p:cNvSpPr>
          <p:nvPr/>
        </p:nvSpPr>
        <p:spPr bwMode="auto">
          <a:xfrm>
            <a:off x="9036050" y="4479926"/>
            <a:ext cx="3619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D4"/>
                </a:solidFill>
                <a:latin typeface="Bookman Old Style" panose="02050604050505020204" pitchFamily="18" charset="0"/>
              </a:rPr>
              <a:t>D</a:t>
            </a:r>
          </a:p>
        </p:txBody>
      </p:sp>
      <p:sp>
        <p:nvSpPr>
          <p:cNvPr id="37919" name="Rectangle 31">
            <a:extLst>
              <a:ext uri="{FF2B5EF4-FFF2-40B4-BE49-F238E27FC236}">
                <a16:creationId xmlns:a16="http://schemas.microsoft.com/office/drawing/2014/main" id="{ABC7FCA8-53CA-6A46-8FAF-0B6816BF6506}"/>
              </a:ext>
            </a:extLst>
          </p:cNvPr>
          <p:cNvSpPr>
            <a:spLocks noChangeArrowheads="1"/>
          </p:cNvSpPr>
          <p:nvPr/>
        </p:nvSpPr>
        <p:spPr bwMode="auto">
          <a:xfrm>
            <a:off x="5664201" y="1628775"/>
            <a:ext cx="561975"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rgbClr val="000000"/>
                </a:solidFill>
                <a:latin typeface="Bookman Old Style" panose="02050604050505020204" pitchFamily="18" charset="0"/>
              </a:rPr>
              <a:t>Fc</a:t>
            </a:r>
          </a:p>
        </p:txBody>
      </p:sp>
      <p:sp>
        <p:nvSpPr>
          <p:cNvPr id="37920" name="Freeform 32" descr="70%">
            <a:extLst>
              <a:ext uri="{FF2B5EF4-FFF2-40B4-BE49-F238E27FC236}">
                <a16:creationId xmlns:a16="http://schemas.microsoft.com/office/drawing/2014/main" id="{36BB220E-7259-BD44-A021-1FB095FB385E}"/>
              </a:ext>
            </a:extLst>
          </p:cNvPr>
          <p:cNvSpPr>
            <a:spLocks/>
          </p:cNvSpPr>
          <p:nvPr/>
        </p:nvSpPr>
        <p:spPr bwMode="auto">
          <a:xfrm>
            <a:off x="2881314" y="3492500"/>
            <a:ext cx="458787" cy="522288"/>
          </a:xfrm>
          <a:custGeom>
            <a:avLst/>
            <a:gdLst>
              <a:gd name="T0" fmla="*/ 144 w 289"/>
              <a:gd name="T1" fmla="*/ 0 h 329"/>
              <a:gd name="T2" fmla="*/ 288 w 289"/>
              <a:gd name="T3" fmla="*/ 168 h 329"/>
              <a:gd name="T4" fmla="*/ 144 w 289"/>
              <a:gd name="T5" fmla="*/ 328 h 329"/>
              <a:gd name="T6" fmla="*/ 0 w 289"/>
              <a:gd name="T7" fmla="*/ 168 h 329"/>
              <a:gd name="T8" fmla="*/ 144 w 289"/>
              <a:gd name="T9" fmla="*/ 0 h 329"/>
            </a:gdLst>
            <a:ahLst/>
            <a:cxnLst>
              <a:cxn ang="0">
                <a:pos x="T0" y="T1"/>
              </a:cxn>
              <a:cxn ang="0">
                <a:pos x="T2" y="T3"/>
              </a:cxn>
              <a:cxn ang="0">
                <a:pos x="T4" y="T5"/>
              </a:cxn>
              <a:cxn ang="0">
                <a:pos x="T6" y="T7"/>
              </a:cxn>
              <a:cxn ang="0">
                <a:pos x="T8" y="T9"/>
              </a:cxn>
            </a:cxnLst>
            <a:rect l="0" t="0" r="r" b="b"/>
            <a:pathLst>
              <a:path w="289" h="329">
                <a:moveTo>
                  <a:pt x="144" y="0"/>
                </a:moveTo>
                <a:lnTo>
                  <a:pt x="288" y="168"/>
                </a:lnTo>
                <a:lnTo>
                  <a:pt x="144" y="328"/>
                </a:lnTo>
                <a:lnTo>
                  <a:pt x="0" y="168"/>
                </a:lnTo>
                <a:lnTo>
                  <a:pt x="144" y="0"/>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21" name="Rectangle 33">
            <a:extLst>
              <a:ext uri="{FF2B5EF4-FFF2-40B4-BE49-F238E27FC236}">
                <a16:creationId xmlns:a16="http://schemas.microsoft.com/office/drawing/2014/main" id="{516E4A7F-D413-3343-85E9-51A53241D2DD}"/>
              </a:ext>
            </a:extLst>
          </p:cNvPr>
          <p:cNvSpPr>
            <a:spLocks noChangeArrowheads="1"/>
          </p:cNvSpPr>
          <p:nvPr/>
        </p:nvSpPr>
        <p:spPr bwMode="auto">
          <a:xfrm>
            <a:off x="2881313" y="2921000"/>
            <a:ext cx="442912" cy="24130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2" name="Freeform 34">
            <a:extLst>
              <a:ext uri="{FF2B5EF4-FFF2-40B4-BE49-F238E27FC236}">
                <a16:creationId xmlns:a16="http://schemas.microsoft.com/office/drawing/2014/main" id="{703596BF-2F01-7E4C-9A23-A2CA5CEAF2D8}"/>
              </a:ext>
            </a:extLst>
          </p:cNvPr>
          <p:cNvSpPr>
            <a:spLocks/>
          </p:cNvSpPr>
          <p:nvPr/>
        </p:nvSpPr>
        <p:spPr bwMode="auto">
          <a:xfrm>
            <a:off x="2881314" y="2921000"/>
            <a:ext cx="458787" cy="255588"/>
          </a:xfrm>
          <a:custGeom>
            <a:avLst/>
            <a:gdLst>
              <a:gd name="T0" fmla="*/ 0 w 289"/>
              <a:gd name="T1" fmla="*/ 0 h 161"/>
              <a:gd name="T2" fmla="*/ 288 w 289"/>
              <a:gd name="T3" fmla="*/ 0 h 161"/>
              <a:gd name="T4" fmla="*/ 288 w 289"/>
              <a:gd name="T5" fmla="*/ 160 h 161"/>
              <a:gd name="T6" fmla="*/ 0 w 289"/>
              <a:gd name="T7" fmla="*/ 160 h 161"/>
              <a:gd name="T8" fmla="*/ 0 w 289"/>
              <a:gd name="T9" fmla="*/ 0 h 161"/>
            </a:gdLst>
            <a:ahLst/>
            <a:cxnLst>
              <a:cxn ang="0">
                <a:pos x="T0" y="T1"/>
              </a:cxn>
              <a:cxn ang="0">
                <a:pos x="T2" y="T3"/>
              </a:cxn>
              <a:cxn ang="0">
                <a:pos x="T4" y="T5"/>
              </a:cxn>
              <a:cxn ang="0">
                <a:pos x="T6" y="T7"/>
              </a:cxn>
              <a:cxn ang="0">
                <a:pos x="T8" y="T9"/>
              </a:cxn>
            </a:cxnLst>
            <a:rect l="0" t="0" r="r" b="b"/>
            <a:pathLst>
              <a:path w="289" h="161">
                <a:moveTo>
                  <a:pt x="0" y="0"/>
                </a:moveTo>
                <a:lnTo>
                  <a:pt x="288" y="0"/>
                </a:lnTo>
                <a:lnTo>
                  <a:pt x="288" y="160"/>
                </a:lnTo>
                <a:lnTo>
                  <a:pt x="0" y="16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23" name="Freeform 35" descr="70%">
            <a:extLst>
              <a:ext uri="{FF2B5EF4-FFF2-40B4-BE49-F238E27FC236}">
                <a16:creationId xmlns:a16="http://schemas.microsoft.com/office/drawing/2014/main" id="{A330B3F8-AB07-F440-8A02-ED7640780355}"/>
              </a:ext>
            </a:extLst>
          </p:cNvPr>
          <p:cNvSpPr>
            <a:spLocks/>
          </p:cNvSpPr>
          <p:nvPr/>
        </p:nvSpPr>
        <p:spPr bwMode="auto">
          <a:xfrm>
            <a:off x="2881314" y="5829300"/>
            <a:ext cx="458787" cy="522288"/>
          </a:xfrm>
          <a:custGeom>
            <a:avLst/>
            <a:gdLst>
              <a:gd name="T0" fmla="*/ 144 w 289"/>
              <a:gd name="T1" fmla="*/ 0 h 329"/>
              <a:gd name="T2" fmla="*/ 288 w 289"/>
              <a:gd name="T3" fmla="*/ 168 h 329"/>
              <a:gd name="T4" fmla="*/ 144 w 289"/>
              <a:gd name="T5" fmla="*/ 328 h 329"/>
              <a:gd name="T6" fmla="*/ 0 w 289"/>
              <a:gd name="T7" fmla="*/ 168 h 329"/>
              <a:gd name="T8" fmla="*/ 144 w 289"/>
              <a:gd name="T9" fmla="*/ 0 h 329"/>
            </a:gdLst>
            <a:ahLst/>
            <a:cxnLst>
              <a:cxn ang="0">
                <a:pos x="T0" y="T1"/>
              </a:cxn>
              <a:cxn ang="0">
                <a:pos x="T2" y="T3"/>
              </a:cxn>
              <a:cxn ang="0">
                <a:pos x="T4" y="T5"/>
              </a:cxn>
              <a:cxn ang="0">
                <a:pos x="T6" y="T7"/>
              </a:cxn>
              <a:cxn ang="0">
                <a:pos x="T8" y="T9"/>
              </a:cxn>
            </a:cxnLst>
            <a:rect l="0" t="0" r="r" b="b"/>
            <a:pathLst>
              <a:path w="289" h="329">
                <a:moveTo>
                  <a:pt x="144" y="0"/>
                </a:moveTo>
                <a:lnTo>
                  <a:pt x="288" y="168"/>
                </a:lnTo>
                <a:lnTo>
                  <a:pt x="144" y="328"/>
                </a:lnTo>
                <a:lnTo>
                  <a:pt x="0" y="168"/>
                </a:lnTo>
                <a:lnTo>
                  <a:pt x="144" y="0"/>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24" name="Line 36">
            <a:extLst>
              <a:ext uri="{FF2B5EF4-FFF2-40B4-BE49-F238E27FC236}">
                <a16:creationId xmlns:a16="http://schemas.microsoft.com/office/drawing/2014/main" id="{F8F036D7-5EAD-404F-A60B-C3DA456BA22B}"/>
              </a:ext>
            </a:extLst>
          </p:cNvPr>
          <p:cNvSpPr>
            <a:spLocks noChangeShapeType="1"/>
          </p:cNvSpPr>
          <p:nvPr/>
        </p:nvSpPr>
        <p:spPr bwMode="auto">
          <a:xfrm>
            <a:off x="3124200" y="5564188"/>
            <a:ext cx="0" cy="2270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5" name="Rectangle 37">
            <a:extLst>
              <a:ext uri="{FF2B5EF4-FFF2-40B4-BE49-F238E27FC236}">
                <a16:creationId xmlns:a16="http://schemas.microsoft.com/office/drawing/2014/main" id="{677B941B-66E5-DB4D-9824-0C5719E2CDD4}"/>
              </a:ext>
            </a:extLst>
          </p:cNvPr>
          <p:cNvSpPr>
            <a:spLocks noChangeArrowheads="1"/>
          </p:cNvSpPr>
          <p:nvPr/>
        </p:nvSpPr>
        <p:spPr bwMode="auto">
          <a:xfrm>
            <a:off x="2881313" y="5257800"/>
            <a:ext cx="442912" cy="24130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6" name="Freeform 38">
            <a:extLst>
              <a:ext uri="{FF2B5EF4-FFF2-40B4-BE49-F238E27FC236}">
                <a16:creationId xmlns:a16="http://schemas.microsoft.com/office/drawing/2014/main" id="{D2548527-21AA-3B4E-847E-41E2C02DB4B5}"/>
              </a:ext>
            </a:extLst>
          </p:cNvPr>
          <p:cNvSpPr>
            <a:spLocks/>
          </p:cNvSpPr>
          <p:nvPr/>
        </p:nvSpPr>
        <p:spPr bwMode="auto">
          <a:xfrm>
            <a:off x="2881314" y="5257800"/>
            <a:ext cx="458787" cy="255588"/>
          </a:xfrm>
          <a:custGeom>
            <a:avLst/>
            <a:gdLst>
              <a:gd name="T0" fmla="*/ 0 w 289"/>
              <a:gd name="T1" fmla="*/ 0 h 161"/>
              <a:gd name="T2" fmla="*/ 288 w 289"/>
              <a:gd name="T3" fmla="*/ 0 h 161"/>
              <a:gd name="T4" fmla="*/ 288 w 289"/>
              <a:gd name="T5" fmla="*/ 160 h 161"/>
              <a:gd name="T6" fmla="*/ 0 w 289"/>
              <a:gd name="T7" fmla="*/ 160 h 161"/>
              <a:gd name="T8" fmla="*/ 0 w 289"/>
              <a:gd name="T9" fmla="*/ 0 h 161"/>
            </a:gdLst>
            <a:ahLst/>
            <a:cxnLst>
              <a:cxn ang="0">
                <a:pos x="T0" y="T1"/>
              </a:cxn>
              <a:cxn ang="0">
                <a:pos x="T2" y="T3"/>
              </a:cxn>
              <a:cxn ang="0">
                <a:pos x="T4" y="T5"/>
              </a:cxn>
              <a:cxn ang="0">
                <a:pos x="T6" y="T7"/>
              </a:cxn>
              <a:cxn ang="0">
                <a:pos x="T8" y="T9"/>
              </a:cxn>
            </a:cxnLst>
            <a:rect l="0" t="0" r="r" b="b"/>
            <a:pathLst>
              <a:path w="289" h="161">
                <a:moveTo>
                  <a:pt x="0" y="0"/>
                </a:moveTo>
                <a:lnTo>
                  <a:pt x="288" y="0"/>
                </a:lnTo>
                <a:lnTo>
                  <a:pt x="288" y="160"/>
                </a:lnTo>
                <a:lnTo>
                  <a:pt x="0" y="16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27" name="Freeform 39" descr="70%">
            <a:extLst>
              <a:ext uri="{FF2B5EF4-FFF2-40B4-BE49-F238E27FC236}">
                <a16:creationId xmlns:a16="http://schemas.microsoft.com/office/drawing/2014/main" id="{BEC746BB-26D9-E946-909F-40EE22A404C4}"/>
              </a:ext>
            </a:extLst>
          </p:cNvPr>
          <p:cNvSpPr>
            <a:spLocks/>
          </p:cNvSpPr>
          <p:nvPr/>
        </p:nvSpPr>
        <p:spPr bwMode="auto">
          <a:xfrm>
            <a:off x="7010400" y="5816600"/>
            <a:ext cx="458788" cy="522288"/>
          </a:xfrm>
          <a:custGeom>
            <a:avLst/>
            <a:gdLst>
              <a:gd name="T0" fmla="*/ 144 w 289"/>
              <a:gd name="T1" fmla="*/ 0 h 329"/>
              <a:gd name="T2" fmla="*/ 288 w 289"/>
              <a:gd name="T3" fmla="*/ 168 h 329"/>
              <a:gd name="T4" fmla="*/ 144 w 289"/>
              <a:gd name="T5" fmla="*/ 328 h 329"/>
              <a:gd name="T6" fmla="*/ 0 w 289"/>
              <a:gd name="T7" fmla="*/ 168 h 329"/>
              <a:gd name="T8" fmla="*/ 144 w 289"/>
              <a:gd name="T9" fmla="*/ 0 h 329"/>
            </a:gdLst>
            <a:ahLst/>
            <a:cxnLst>
              <a:cxn ang="0">
                <a:pos x="T0" y="T1"/>
              </a:cxn>
              <a:cxn ang="0">
                <a:pos x="T2" y="T3"/>
              </a:cxn>
              <a:cxn ang="0">
                <a:pos x="T4" y="T5"/>
              </a:cxn>
              <a:cxn ang="0">
                <a:pos x="T6" y="T7"/>
              </a:cxn>
              <a:cxn ang="0">
                <a:pos x="T8" y="T9"/>
              </a:cxn>
            </a:cxnLst>
            <a:rect l="0" t="0" r="r" b="b"/>
            <a:pathLst>
              <a:path w="289" h="329">
                <a:moveTo>
                  <a:pt x="144" y="0"/>
                </a:moveTo>
                <a:lnTo>
                  <a:pt x="288" y="168"/>
                </a:lnTo>
                <a:lnTo>
                  <a:pt x="144" y="328"/>
                </a:lnTo>
                <a:lnTo>
                  <a:pt x="0" y="168"/>
                </a:lnTo>
                <a:lnTo>
                  <a:pt x="144" y="0"/>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28" name="Line 40">
            <a:extLst>
              <a:ext uri="{FF2B5EF4-FFF2-40B4-BE49-F238E27FC236}">
                <a16:creationId xmlns:a16="http://schemas.microsoft.com/office/drawing/2014/main" id="{869ED6FE-960E-F448-BFB2-C83062845ACA}"/>
              </a:ext>
            </a:extLst>
          </p:cNvPr>
          <p:cNvSpPr>
            <a:spLocks noChangeShapeType="1"/>
          </p:cNvSpPr>
          <p:nvPr/>
        </p:nvSpPr>
        <p:spPr bwMode="auto">
          <a:xfrm>
            <a:off x="7253288" y="5551488"/>
            <a:ext cx="0" cy="2270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29" name="Rectangle 41">
            <a:extLst>
              <a:ext uri="{FF2B5EF4-FFF2-40B4-BE49-F238E27FC236}">
                <a16:creationId xmlns:a16="http://schemas.microsoft.com/office/drawing/2014/main" id="{4FCECC55-9561-3647-B441-2A1A4A165D1F}"/>
              </a:ext>
            </a:extLst>
          </p:cNvPr>
          <p:cNvSpPr>
            <a:spLocks noChangeArrowheads="1"/>
          </p:cNvSpPr>
          <p:nvPr/>
        </p:nvSpPr>
        <p:spPr bwMode="auto">
          <a:xfrm>
            <a:off x="7010401" y="5245100"/>
            <a:ext cx="442913" cy="24130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0" name="Freeform 42">
            <a:extLst>
              <a:ext uri="{FF2B5EF4-FFF2-40B4-BE49-F238E27FC236}">
                <a16:creationId xmlns:a16="http://schemas.microsoft.com/office/drawing/2014/main" id="{8AD50688-C3DB-0240-ADF9-CF6B5F21646F}"/>
              </a:ext>
            </a:extLst>
          </p:cNvPr>
          <p:cNvSpPr>
            <a:spLocks/>
          </p:cNvSpPr>
          <p:nvPr/>
        </p:nvSpPr>
        <p:spPr bwMode="auto">
          <a:xfrm>
            <a:off x="7010400" y="5245100"/>
            <a:ext cx="458788" cy="255588"/>
          </a:xfrm>
          <a:custGeom>
            <a:avLst/>
            <a:gdLst>
              <a:gd name="T0" fmla="*/ 0 w 289"/>
              <a:gd name="T1" fmla="*/ 0 h 161"/>
              <a:gd name="T2" fmla="*/ 288 w 289"/>
              <a:gd name="T3" fmla="*/ 0 h 161"/>
              <a:gd name="T4" fmla="*/ 288 w 289"/>
              <a:gd name="T5" fmla="*/ 160 h 161"/>
              <a:gd name="T6" fmla="*/ 0 w 289"/>
              <a:gd name="T7" fmla="*/ 160 h 161"/>
              <a:gd name="T8" fmla="*/ 0 w 289"/>
              <a:gd name="T9" fmla="*/ 0 h 161"/>
            </a:gdLst>
            <a:ahLst/>
            <a:cxnLst>
              <a:cxn ang="0">
                <a:pos x="T0" y="T1"/>
              </a:cxn>
              <a:cxn ang="0">
                <a:pos x="T2" y="T3"/>
              </a:cxn>
              <a:cxn ang="0">
                <a:pos x="T4" y="T5"/>
              </a:cxn>
              <a:cxn ang="0">
                <a:pos x="T6" y="T7"/>
              </a:cxn>
              <a:cxn ang="0">
                <a:pos x="T8" y="T9"/>
              </a:cxn>
            </a:cxnLst>
            <a:rect l="0" t="0" r="r" b="b"/>
            <a:pathLst>
              <a:path w="289" h="161">
                <a:moveTo>
                  <a:pt x="0" y="0"/>
                </a:moveTo>
                <a:lnTo>
                  <a:pt x="288" y="0"/>
                </a:lnTo>
                <a:lnTo>
                  <a:pt x="288" y="160"/>
                </a:lnTo>
                <a:lnTo>
                  <a:pt x="0" y="16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31" name="Freeform 43" descr="70%">
            <a:extLst>
              <a:ext uri="{FF2B5EF4-FFF2-40B4-BE49-F238E27FC236}">
                <a16:creationId xmlns:a16="http://schemas.microsoft.com/office/drawing/2014/main" id="{67CC096E-9C78-8443-87F9-FE40F3236797}"/>
              </a:ext>
            </a:extLst>
          </p:cNvPr>
          <p:cNvSpPr>
            <a:spLocks/>
          </p:cNvSpPr>
          <p:nvPr/>
        </p:nvSpPr>
        <p:spPr bwMode="auto">
          <a:xfrm>
            <a:off x="4938714" y="3530600"/>
            <a:ext cx="458787" cy="522288"/>
          </a:xfrm>
          <a:custGeom>
            <a:avLst/>
            <a:gdLst>
              <a:gd name="T0" fmla="*/ 144 w 289"/>
              <a:gd name="T1" fmla="*/ 0 h 329"/>
              <a:gd name="T2" fmla="*/ 288 w 289"/>
              <a:gd name="T3" fmla="*/ 168 h 329"/>
              <a:gd name="T4" fmla="*/ 144 w 289"/>
              <a:gd name="T5" fmla="*/ 328 h 329"/>
              <a:gd name="T6" fmla="*/ 0 w 289"/>
              <a:gd name="T7" fmla="*/ 168 h 329"/>
              <a:gd name="T8" fmla="*/ 144 w 289"/>
              <a:gd name="T9" fmla="*/ 0 h 329"/>
            </a:gdLst>
            <a:ahLst/>
            <a:cxnLst>
              <a:cxn ang="0">
                <a:pos x="T0" y="T1"/>
              </a:cxn>
              <a:cxn ang="0">
                <a:pos x="T2" y="T3"/>
              </a:cxn>
              <a:cxn ang="0">
                <a:pos x="T4" y="T5"/>
              </a:cxn>
              <a:cxn ang="0">
                <a:pos x="T6" y="T7"/>
              </a:cxn>
              <a:cxn ang="0">
                <a:pos x="T8" y="T9"/>
              </a:cxn>
            </a:cxnLst>
            <a:rect l="0" t="0" r="r" b="b"/>
            <a:pathLst>
              <a:path w="289" h="329">
                <a:moveTo>
                  <a:pt x="144" y="0"/>
                </a:moveTo>
                <a:lnTo>
                  <a:pt x="288" y="168"/>
                </a:lnTo>
                <a:lnTo>
                  <a:pt x="144" y="328"/>
                </a:lnTo>
                <a:lnTo>
                  <a:pt x="0" y="168"/>
                </a:lnTo>
                <a:lnTo>
                  <a:pt x="144" y="0"/>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932" name="Line 44">
            <a:extLst>
              <a:ext uri="{FF2B5EF4-FFF2-40B4-BE49-F238E27FC236}">
                <a16:creationId xmlns:a16="http://schemas.microsoft.com/office/drawing/2014/main" id="{162A0AFE-F8C6-0442-913A-1CF5191EE6CB}"/>
              </a:ext>
            </a:extLst>
          </p:cNvPr>
          <p:cNvSpPr>
            <a:spLocks noChangeShapeType="1"/>
          </p:cNvSpPr>
          <p:nvPr/>
        </p:nvSpPr>
        <p:spPr bwMode="auto">
          <a:xfrm flipV="1">
            <a:off x="5224464" y="3862388"/>
            <a:ext cx="212725" cy="2397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3" name="Line 45">
            <a:extLst>
              <a:ext uri="{FF2B5EF4-FFF2-40B4-BE49-F238E27FC236}">
                <a16:creationId xmlns:a16="http://schemas.microsoft.com/office/drawing/2014/main" id="{A05A1F11-8C6C-F043-845D-5AE74B8F501A}"/>
              </a:ext>
            </a:extLst>
          </p:cNvPr>
          <p:cNvSpPr>
            <a:spLocks noChangeShapeType="1"/>
          </p:cNvSpPr>
          <p:nvPr/>
        </p:nvSpPr>
        <p:spPr bwMode="auto">
          <a:xfrm flipH="1" flipV="1">
            <a:off x="4911725" y="3875088"/>
            <a:ext cx="198438" cy="227012"/>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4" name="Line 46">
            <a:extLst>
              <a:ext uri="{FF2B5EF4-FFF2-40B4-BE49-F238E27FC236}">
                <a16:creationId xmlns:a16="http://schemas.microsoft.com/office/drawing/2014/main" id="{57485746-F618-AF46-A18B-2F548AFBB1DA}"/>
              </a:ext>
            </a:extLst>
          </p:cNvPr>
          <p:cNvSpPr>
            <a:spLocks noChangeShapeType="1"/>
          </p:cNvSpPr>
          <p:nvPr/>
        </p:nvSpPr>
        <p:spPr bwMode="auto">
          <a:xfrm>
            <a:off x="5181600" y="3265488"/>
            <a:ext cx="0" cy="2270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5" name="Rectangle 47">
            <a:extLst>
              <a:ext uri="{FF2B5EF4-FFF2-40B4-BE49-F238E27FC236}">
                <a16:creationId xmlns:a16="http://schemas.microsoft.com/office/drawing/2014/main" id="{9EBF4E0A-8DCB-844E-8979-F3DE01838CD8}"/>
              </a:ext>
            </a:extLst>
          </p:cNvPr>
          <p:cNvSpPr>
            <a:spLocks noChangeArrowheads="1"/>
          </p:cNvSpPr>
          <p:nvPr/>
        </p:nvSpPr>
        <p:spPr bwMode="auto">
          <a:xfrm>
            <a:off x="4938713" y="2959100"/>
            <a:ext cx="442912" cy="241300"/>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6" name="Freeform 48">
            <a:extLst>
              <a:ext uri="{FF2B5EF4-FFF2-40B4-BE49-F238E27FC236}">
                <a16:creationId xmlns:a16="http://schemas.microsoft.com/office/drawing/2014/main" id="{DE125886-5229-6546-9EE8-F5AD8AC7540E}"/>
              </a:ext>
            </a:extLst>
          </p:cNvPr>
          <p:cNvSpPr>
            <a:spLocks/>
          </p:cNvSpPr>
          <p:nvPr/>
        </p:nvSpPr>
        <p:spPr bwMode="auto">
          <a:xfrm>
            <a:off x="4938714" y="2959100"/>
            <a:ext cx="458787" cy="255588"/>
          </a:xfrm>
          <a:custGeom>
            <a:avLst/>
            <a:gdLst>
              <a:gd name="T0" fmla="*/ 0 w 289"/>
              <a:gd name="T1" fmla="*/ 0 h 161"/>
              <a:gd name="T2" fmla="*/ 288 w 289"/>
              <a:gd name="T3" fmla="*/ 0 h 161"/>
              <a:gd name="T4" fmla="*/ 288 w 289"/>
              <a:gd name="T5" fmla="*/ 160 h 161"/>
              <a:gd name="T6" fmla="*/ 0 w 289"/>
              <a:gd name="T7" fmla="*/ 160 h 161"/>
              <a:gd name="T8" fmla="*/ 0 w 289"/>
              <a:gd name="T9" fmla="*/ 0 h 161"/>
            </a:gdLst>
            <a:ahLst/>
            <a:cxnLst>
              <a:cxn ang="0">
                <a:pos x="T0" y="T1"/>
              </a:cxn>
              <a:cxn ang="0">
                <a:pos x="T2" y="T3"/>
              </a:cxn>
              <a:cxn ang="0">
                <a:pos x="T4" y="T5"/>
              </a:cxn>
              <a:cxn ang="0">
                <a:pos x="T6" y="T7"/>
              </a:cxn>
              <a:cxn ang="0">
                <a:pos x="T8" y="T9"/>
              </a:cxn>
            </a:cxnLst>
            <a:rect l="0" t="0" r="r" b="b"/>
            <a:pathLst>
              <a:path w="289" h="161">
                <a:moveTo>
                  <a:pt x="0" y="0"/>
                </a:moveTo>
                <a:lnTo>
                  <a:pt x="288" y="0"/>
                </a:lnTo>
                <a:lnTo>
                  <a:pt x="288" y="160"/>
                </a:lnTo>
                <a:lnTo>
                  <a:pt x="0" y="16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7940" name="Group 52">
            <a:extLst>
              <a:ext uri="{FF2B5EF4-FFF2-40B4-BE49-F238E27FC236}">
                <a16:creationId xmlns:a16="http://schemas.microsoft.com/office/drawing/2014/main" id="{7195EEBE-F4A7-C64A-B98E-2432C2D73971}"/>
              </a:ext>
            </a:extLst>
          </p:cNvPr>
          <p:cNvGrpSpPr>
            <a:grpSpLocks/>
          </p:cNvGrpSpPr>
          <p:nvPr/>
        </p:nvGrpSpPr>
        <p:grpSpPr bwMode="auto">
          <a:xfrm>
            <a:off x="4960938" y="3278188"/>
            <a:ext cx="400050" cy="125412"/>
            <a:chOff x="2525" y="2065"/>
            <a:chExt cx="252" cy="79"/>
          </a:xfrm>
        </p:grpSpPr>
        <p:sp>
          <p:nvSpPr>
            <p:cNvPr id="37937" name="Line 49">
              <a:extLst>
                <a:ext uri="{FF2B5EF4-FFF2-40B4-BE49-F238E27FC236}">
                  <a16:creationId xmlns:a16="http://schemas.microsoft.com/office/drawing/2014/main" id="{59EA170A-9F73-1F4B-B918-38474A92F588}"/>
                </a:ext>
              </a:extLst>
            </p:cNvPr>
            <p:cNvSpPr>
              <a:spLocks noChangeShapeType="1"/>
            </p:cNvSpPr>
            <p:nvPr/>
          </p:nvSpPr>
          <p:spPr bwMode="auto">
            <a:xfrm>
              <a:off x="2625" y="2065"/>
              <a:ext cx="88" cy="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8" name="Line 50">
              <a:extLst>
                <a:ext uri="{FF2B5EF4-FFF2-40B4-BE49-F238E27FC236}">
                  <a16:creationId xmlns:a16="http://schemas.microsoft.com/office/drawing/2014/main" id="{52BD7557-7ECE-9548-8037-72A367971F49}"/>
                </a:ext>
              </a:extLst>
            </p:cNvPr>
            <p:cNvSpPr>
              <a:spLocks noChangeShapeType="1"/>
            </p:cNvSpPr>
            <p:nvPr/>
          </p:nvSpPr>
          <p:spPr bwMode="auto">
            <a:xfrm flipH="1">
              <a:off x="2525" y="2096"/>
              <a:ext cx="25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39" name="Line 51">
              <a:extLst>
                <a:ext uri="{FF2B5EF4-FFF2-40B4-BE49-F238E27FC236}">
                  <a16:creationId xmlns:a16="http://schemas.microsoft.com/office/drawing/2014/main" id="{032B6C8C-DD25-B046-ADD9-DB4C789700A2}"/>
                </a:ext>
              </a:extLst>
            </p:cNvPr>
            <p:cNvSpPr>
              <a:spLocks noChangeShapeType="1"/>
            </p:cNvSpPr>
            <p:nvPr/>
          </p:nvSpPr>
          <p:spPr bwMode="auto">
            <a:xfrm>
              <a:off x="2580" y="2113"/>
              <a:ext cx="97" cy="31"/>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944" name="Group 56">
            <a:extLst>
              <a:ext uri="{FF2B5EF4-FFF2-40B4-BE49-F238E27FC236}">
                <a16:creationId xmlns:a16="http://schemas.microsoft.com/office/drawing/2014/main" id="{F74E60A9-8703-E54F-97D8-71D816BC155D}"/>
              </a:ext>
            </a:extLst>
          </p:cNvPr>
          <p:cNvGrpSpPr>
            <a:grpSpLocks/>
          </p:cNvGrpSpPr>
          <p:nvPr/>
        </p:nvGrpSpPr>
        <p:grpSpPr bwMode="auto">
          <a:xfrm>
            <a:off x="7018338" y="5564188"/>
            <a:ext cx="400050" cy="125412"/>
            <a:chOff x="3821" y="3505"/>
            <a:chExt cx="252" cy="79"/>
          </a:xfrm>
        </p:grpSpPr>
        <p:sp>
          <p:nvSpPr>
            <p:cNvPr id="37941" name="Line 53">
              <a:extLst>
                <a:ext uri="{FF2B5EF4-FFF2-40B4-BE49-F238E27FC236}">
                  <a16:creationId xmlns:a16="http://schemas.microsoft.com/office/drawing/2014/main" id="{F6136866-F175-5046-995B-848E5677E66B}"/>
                </a:ext>
              </a:extLst>
            </p:cNvPr>
            <p:cNvSpPr>
              <a:spLocks noChangeShapeType="1"/>
            </p:cNvSpPr>
            <p:nvPr/>
          </p:nvSpPr>
          <p:spPr bwMode="auto">
            <a:xfrm>
              <a:off x="3921" y="3505"/>
              <a:ext cx="88" cy="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42" name="Line 54">
              <a:extLst>
                <a:ext uri="{FF2B5EF4-FFF2-40B4-BE49-F238E27FC236}">
                  <a16:creationId xmlns:a16="http://schemas.microsoft.com/office/drawing/2014/main" id="{2DCCED13-CBE3-4A48-A719-85667D7A70AF}"/>
                </a:ext>
              </a:extLst>
            </p:cNvPr>
            <p:cNvSpPr>
              <a:spLocks noChangeShapeType="1"/>
            </p:cNvSpPr>
            <p:nvPr/>
          </p:nvSpPr>
          <p:spPr bwMode="auto">
            <a:xfrm flipH="1">
              <a:off x="3821" y="3536"/>
              <a:ext cx="25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43" name="Line 55">
              <a:extLst>
                <a:ext uri="{FF2B5EF4-FFF2-40B4-BE49-F238E27FC236}">
                  <a16:creationId xmlns:a16="http://schemas.microsoft.com/office/drawing/2014/main" id="{0FFE2FC7-FCF4-7B49-A093-8A2F16BA160D}"/>
                </a:ext>
              </a:extLst>
            </p:cNvPr>
            <p:cNvSpPr>
              <a:spLocks noChangeShapeType="1"/>
            </p:cNvSpPr>
            <p:nvPr/>
          </p:nvSpPr>
          <p:spPr bwMode="auto">
            <a:xfrm>
              <a:off x="3876" y="3553"/>
              <a:ext cx="97" cy="31"/>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948" name="Group 60">
            <a:extLst>
              <a:ext uri="{FF2B5EF4-FFF2-40B4-BE49-F238E27FC236}">
                <a16:creationId xmlns:a16="http://schemas.microsoft.com/office/drawing/2014/main" id="{C895F529-C483-A643-9CFD-6A65765490E7}"/>
              </a:ext>
            </a:extLst>
          </p:cNvPr>
          <p:cNvGrpSpPr>
            <a:grpSpLocks/>
          </p:cNvGrpSpPr>
          <p:nvPr/>
        </p:nvGrpSpPr>
        <p:grpSpPr bwMode="auto">
          <a:xfrm>
            <a:off x="2903538" y="3278188"/>
            <a:ext cx="400050" cy="125412"/>
            <a:chOff x="1229" y="2065"/>
            <a:chExt cx="252" cy="79"/>
          </a:xfrm>
        </p:grpSpPr>
        <p:sp>
          <p:nvSpPr>
            <p:cNvPr id="37945" name="Line 57">
              <a:extLst>
                <a:ext uri="{FF2B5EF4-FFF2-40B4-BE49-F238E27FC236}">
                  <a16:creationId xmlns:a16="http://schemas.microsoft.com/office/drawing/2014/main" id="{10ED6186-72AA-C042-9081-A2D40B4EF7A9}"/>
                </a:ext>
              </a:extLst>
            </p:cNvPr>
            <p:cNvSpPr>
              <a:spLocks noChangeShapeType="1"/>
            </p:cNvSpPr>
            <p:nvPr/>
          </p:nvSpPr>
          <p:spPr bwMode="auto">
            <a:xfrm>
              <a:off x="1329" y="2065"/>
              <a:ext cx="88" cy="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46" name="Line 58">
              <a:extLst>
                <a:ext uri="{FF2B5EF4-FFF2-40B4-BE49-F238E27FC236}">
                  <a16:creationId xmlns:a16="http://schemas.microsoft.com/office/drawing/2014/main" id="{66006585-3744-6940-B638-448C88C43DE6}"/>
                </a:ext>
              </a:extLst>
            </p:cNvPr>
            <p:cNvSpPr>
              <a:spLocks noChangeShapeType="1"/>
            </p:cNvSpPr>
            <p:nvPr/>
          </p:nvSpPr>
          <p:spPr bwMode="auto">
            <a:xfrm flipH="1">
              <a:off x="1229" y="2096"/>
              <a:ext cx="25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47" name="Line 59">
              <a:extLst>
                <a:ext uri="{FF2B5EF4-FFF2-40B4-BE49-F238E27FC236}">
                  <a16:creationId xmlns:a16="http://schemas.microsoft.com/office/drawing/2014/main" id="{DA009ACF-D3D8-F947-9916-EB67D58C38FE}"/>
                </a:ext>
              </a:extLst>
            </p:cNvPr>
            <p:cNvSpPr>
              <a:spLocks noChangeShapeType="1"/>
            </p:cNvSpPr>
            <p:nvPr/>
          </p:nvSpPr>
          <p:spPr bwMode="auto">
            <a:xfrm>
              <a:off x="1284" y="2113"/>
              <a:ext cx="97" cy="31"/>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7952" name="Group 64">
            <a:extLst>
              <a:ext uri="{FF2B5EF4-FFF2-40B4-BE49-F238E27FC236}">
                <a16:creationId xmlns:a16="http://schemas.microsoft.com/office/drawing/2014/main" id="{28F08D4A-54C4-E044-884F-AC5FB571C3F5}"/>
              </a:ext>
            </a:extLst>
          </p:cNvPr>
          <p:cNvGrpSpPr>
            <a:grpSpLocks/>
          </p:cNvGrpSpPr>
          <p:nvPr/>
        </p:nvGrpSpPr>
        <p:grpSpPr bwMode="auto">
          <a:xfrm>
            <a:off x="2903538" y="5564188"/>
            <a:ext cx="400050" cy="125412"/>
            <a:chOff x="1229" y="3505"/>
            <a:chExt cx="252" cy="79"/>
          </a:xfrm>
        </p:grpSpPr>
        <p:sp>
          <p:nvSpPr>
            <p:cNvPr id="37949" name="Line 61">
              <a:extLst>
                <a:ext uri="{FF2B5EF4-FFF2-40B4-BE49-F238E27FC236}">
                  <a16:creationId xmlns:a16="http://schemas.microsoft.com/office/drawing/2014/main" id="{00FC1A1C-163D-7546-859D-390A2A068784}"/>
                </a:ext>
              </a:extLst>
            </p:cNvPr>
            <p:cNvSpPr>
              <a:spLocks noChangeShapeType="1"/>
            </p:cNvSpPr>
            <p:nvPr/>
          </p:nvSpPr>
          <p:spPr bwMode="auto">
            <a:xfrm>
              <a:off x="1329" y="3505"/>
              <a:ext cx="88" cy="7"/>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50" name="Line 62">
              <a:extLst>
                <a:ext uri="{FF2B5EF4-FFF2-40B4-BE49-F238E27FC236}">
                  <a16:creationId xmlns:a16="http://schemas.microsoft.com/office/drawing/2014/main" id="{77B407A2-E5F1-6443-B2A3-A274623D776B}"/>
                </a:ext>
              </a:extLst>
            </p:cNvPr>
            <p:cNvSpPr>
              <a:spLocks noChangeShapeType="1"/>
            </p:cNvSpPr>
            <p:nvPr/>
          </p:nvSpPr>
          <p:spPr bwMode="auto">
            <a:xfrm flipH="1">
              <a:off x="1229" y="3536"/>
              <a:ext cx="25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951" name="Line 63">
              <a:extLst>
                <a:ext uri="{FF2B5EF4-FFF2-40B4-BE49-F238E27FC236}">
                  <a16:creationId xmlns:a16="http://schemas.microsoft.com/office/drawing/2014/main" id="{C7C67106-D41D-F146-B865-AE493730A64C}"/>
                </a:ext>
              </a:extLst>
            </p:cNvPr>
            <p:cNvSpPr>
              <a:spLocks noChangeShapeType="1"/>
            </p:cNvSpPr>
            <p:nvPr/>
          </p:nvSpPr>
          <p:spPr bwMode="auto">
            <a:xfrm>
              <a:off x="1284" y="3553"/>
              <a:ext cx="97" cy="31"/>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7953" name="Line 65">
            <a:extLst>
              <a:ext uri="{FF2B5EF4-FFF2-40B4-BE49-F238E27FC236}">
                <a16:creationId xmlns:a16="http://schemas.microsoft.com/office/drawing/2014/main" id="{E8C888CB-A035-D645-90A2-DEBE1C362C04}"/>
              </a:ext>
            </a:extLst>
          </p:cNvPr>
          <p:cNvSpPr>
            <a:spLocks noChangeShapeType="1"/>
          </p:cNvSpPr>
          <p:nvPr/>
        </p:nvSpPr>
        <p:spPr bwMode="auto">
          <a:xfrm>
            <a:off x="3095625" y="3252788"/>
            <a:ext cx="0" cy="2016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37328030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2">
            <a:extLst>
              <a:ext uri="{FF2B5EF4-FFF2-40B4-BE49-F238E27FC236}">
                <a16:creationId xmlns:a16="http://schemas.microsoft.com/office/drawing/2014/main" id="{A149869F-73E4-6345-A219-5E5D2FAECEA4}"/>
              </a:ext>
            </a:extLst>
          </p:cNvPr>
          <p:cNvSpPr>
            <a:spLocks noChangeShapeType="1"/>
          </p:cNvSpPr>
          <p:nvPr/>
        </p:nvSpPr>
        <p:spPr bwMode="auto">
          <a:xfrm>
            <a:off x="5805489" y="2654300"/>
            <a:ext cx="225425"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39" name="Oval 3">
            <a:extLst>
              <a:ext uri="{FF2B5EF4-FFF2-40B4-BE49-F238E27FC236}">
                <a16:creationId xmlns:a16="http://schemas.microsoft.com/office/drawing/2014/main" id="{DC5198B7-492C-0644-AAAC-90ACF7972DD7}"/>
              </a:ext>
            </a:extLst>
          </p:cNvPr>
          <p:cNvSpPr>
            <a:spLocks noChangeArrowheads="1"/>
          </p:cNvSpPr>
          <p:nvPr/>
        </p:nvSpPr>
        <p:spPr bwMode="auto">
          <a:xfrm>
            <a:off x="2373313" y="20891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0" name="Oval 4">
            <a:extLst>
              <a:ext uri="{FF2B5EF4-FFF2-40B4-BE49-F238E27FC236}">
                <a16:creationId xmlns:a16="http://schemas.microsoft.com/office/drawing/2014/main" id="{87B9C525-A3A2-A446-A31F-AB24DFEE8927}"/>
              </a:ext>
            </a:extLst>
          </p:cNvPr>
          <p:cNvSpPr>
            <a:spLocks noChangeArrowheads="1"/>
          </p:cNvSpPr>
          <p:nvPr/>
        </p:nvSpPr>
        <p:spPr bwMode="auto">
          <a:xfrm>
            <a:off x="3930650" y="20891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1" name="Oval 5">
            <a:extLst>
              <a:ext uri="{FF2B5EF4-FFF2-40B4-BE49-F238E27FC236}">
                <a16:creationId xmlns:a16="http://schemas.microsoft.com/office/drawing/2014/main" id="{8D6E340D-EFA3-994F-BF0E-9BBA3503E13D}"/>
              </a:ext>
            </a:extLst>
          </p:cNvPr>
          <p:cNvSpPr>
            <a:spLocks noChangeArrowheads="1"/>
          </p:cNvSpPr>
          <p:nvPr/>
        </p:nvSpPr>
        <p:spPr bwMode="auto">
          <a:xfrm>
            <a:off x="6488113" y="20891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2" name="Oval 6">
            <a:extLst>
              <a:ext uri="{FF2B5EF4-FFF2-40B4-BE49-F238E27FC236}">
                <a16:creationId xmlns:a16="http://schemas.microsoft.com/office/drawing/2014/main" id="{B7F968F3-C8BE-6A40-9821-7FA39AED18C4}"/>
              </a:ext>
            </a:extLst>
          </p:cNvPr>
          <p:cNvSpPr>
            <a:spLocks noChangeArrowheads="1"/>
          </p:cNvSpPr>
          <p:nvPr/>
        </p:nvSpPr>
        <p:spPr bwMode="auto">
          <a:xfrm>
            <a:off x="8545513" y="20891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3" name="Oval 7">
            <a:extLst>
              <a:ext uri="{FF2B5EF4-FFF2-40B4-BE49-F238E27FC236}">
                <a16:creationId xmlns:a16="http://schemas.microsoft.com/office/drawing/2014/main" id="{50758662-DB16-E044-B891-34E71CC91DAE}"/>
              </a:ext>
            </a:extLst>
          </p:cNvPr>
          <p:cNvSpPr>
            <a:spLocks noChangeArrowheads="1"/>
          </p:cNvSpPr>
          <p:nvPr/>
        </p:nvSpPr>
        <p:spPr bwMode="auto">
          <a:xfrm>
            <a:off x="2373313" y="43751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4" name="Oval 8">
            <a:extLst>
              <a:ext uri="{FF2B5EF4-FFF2-40B4-BE49-F238E27FC236}">
                <a16:creationId xmlns:a16="http://schemas.microsoft.com/office/drawing/2014/main" id="{D9EB443E-4844-4346-B601-42B6C2565755}"/>
              </a:ext>
            </a:extLst>
          </p:cNvPr>
          <p:cNvSpPr>
            <a:spLocks noChangeArrowheads="1"/>
          </p:cNvSpPr>
          <p:nvPr/>
        </p:nvSpPr>
        <p:spPr bwMode="auto">
          <a:xfrm>
            <a:off x="4445000" y="43751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5" name="Oval 9">
            <a:extLst>
              <a:ext uri="{FF2B5EF4-FFF2-40B4-BE49-F238E27FC236}">
                <a16:creationId xmlns:a16="http://schemas.microsoft.com/office/drawing/2014/main" id="{5EDE830D-4B6F-AD41-9152-ADC22D78401B}"/>
              </a:ext>
            </a:extLst>
          </p:cNvPr>
          <p:cNvSpPr>
            <a:spLocks noChangeArrowheads="1"/>
          </p:cNvSpPr>
          <p:nvPr/>
        </p:nvSpPr>
        <p:spPr bwMode="auto">
          <a:xfrm>
            <a:off x="6488113" y="43751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6" name="Oval 10">
            <a:extLst>
              <a:ext uri="{FF2B5EF4-FFF2-40B4-BE49-F238E27FC236}">
                <a16:creationId xmlns:a16="http://schemas.microsoft.com/office/drawing/2014/main" id="{AA1919D2-3B5B-E544-8491-E6467A71F5B8}"/>
              </a:ext>
            </a:extLst>
          </p:cNvPr>
          <p:cNvSpPr>
            <a:spLocks noChangeArrowheads="1"/>
          </p:cNvSpPr>
          <p:nvPr/>
        </p:nvSpPr>
        <p:spPr bwMode="auto">
          <a:xfrm>
            <a:off x="8545513" y="4375150"/>
            <a:ext cx="1244600" cy="1181100"/>
          </a:xfrm>
          <a:prstGeom prst="ellipse">
            <a:avLst/>
          </a:prstGeom>
          <a:solidFill>
            <a:srgbClr val="FF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7" name="Freeform 11" descr="70%">
            <a:extLst>
              <a:ext uri="{FF2B5EF4-FFF2-40B4-BE49-F238E27FC236}">
                <a16:creationId xmlns:a16="http://schemas.microsoft.com/office/drawing/2014/main" id="{D3BC7111-F18D-A44A-83B8-BFED211650B1}"/>
              </a:ext>
            </a:extLst>
          </p:cNvPr>
          <p:cNvSpPr>
            <a:spLocks/>
          </p:cNvSpPr>
          <p:nvPr/>
        </p:nvSpPr>
        <p:spPr bwMode="auto">
          <a:xfrm>
            <a:off x="2852738" y="1663700"/>
            <a:ext cx="330200" cy="433388"/>
          </a:xfrm>
          <a:custGeom>
            <a:avLst/>
            <a:gdLst>
              <a:gd name="T0" fmla="*/ 104 w 208"/>
              <a:gd name="T1" fmla="*/ 0 h 273"/>
              <a:gd name="T2" fmla="*/ 207 w 208"/>
              <a:gd name="T3" fmla="*/ 140 h 273"/>
              <a:gd name="T4" fmla="*/ 104 w 208"/>
              <a:gd name="T5" fmla="*/ 272 h 273"/>
              <a:gd name="T6" fmla="*/ 0 w 208"/>
              <a:gd name="T7" fmla="*/ 140 h 273"/>
              <a:gd name="T8" fmla="*/ 104 w 208"/>
              <a:gd name="T9" fmla="*/ 0 h 273"/>
            </a:gdLst>
            <a:ahLst/>
            <a:cxnLst>
              <a:cxn ang="0">
                <a:pos x="T0" y="T1"/>
              </a:cxn>
              <a:cxn ang="0">
                <a:pos x="T2" y="T3"/>
              </a:cxn>
              <a:cxn ang="0">
                <a:pos x="T4" y="T5"/>
              </a:cxn>
              <a:cxn ang="0">
                <a:pos x="T6" y="T7"/>
              </a:cxn>
              <a:cxn ang="0">
                <a:pos x="T8" y="T9"/>
              </a:cxn>
            </a:cxnLst>
            <a:rect l="0" t="0" r="r" b="b"/>
            <a:pathLst>
              <a:path w="208" h="273">
                <a:moveTo>
                  <a:pt x="104" y="0"/>
                </a:moveTo>
                <a:lnTo>
                  <a:pt x="207" y="140"/>
                </a:lnTo>
                <a:lnTo>
                  <a:pt x="104" y="272"/>
                </a:lnTo>
                <a:lnTo>
                  <a:pt x="0" y="140"/>
                </a:lnTo>
                <a:lnTo>
                  <a:pt x="104"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8" name="Freeform 12">
            <a:extLst>
              <a:ext uri="{FF2B5EF4-FFF2-40B4-BE49-F238E27FC236}">
                <a16:creationId xmlns:a16="http://schemas.microsoft.com/office/drawing/2014/main" id="{1DBAA524-61C5-C04C-9A65-A541AF1DB883}"/>
              </a:ext>
            </a:extLst>
          </p:cNvPr>
          <p:cNvSpPr>
            <a:spLocks/>
          </p:cNvSpPr>
          <p:nvPr/>
        </p:nvSpPr>
        <p:spPr bwMode="auto">
          <a:xfrm>
            <a:off x="2852739" y="1663700"/>
            <a:ext cx="344487" cy="446088"/>
          </a:xfrm>
          <a:custGeom>
            <a:avLst/>
            <a:gdLst>
              <a:gd name="T0" fmla="*/ 108 w 217"/>
              <a:gd name="T1" fmla="*/ 0 h 281"/>
              <a:gd name="T2" fmla="*/ 216 w 217"/>
              <a:gd name="T3" fmla="*/ 144 h 281"/>
              <a:gd name="T4" fmla="*/ 108 w 217"/>
              <a:gd name="T5" fmla="*/ 280 h 281"/>
              <a:gd name="T6" fmla="*/ 0 w 217"/>
              <a:gd name="T7" fmla="*/ 144 h 281"/>
              <a:gd name="T8" fmla="*/ 108 w 217"/>
              <a:gd name="T9" fmla="*/ 0 h 281"/>
            </a:gdLst>
            <a:ahLst/>
            <a:cxnLst>
              <a:cxn ang="0">
                <a:pos x="T0" y="T1"/>
              </a:cxn>
              <a:cxn ang="0">
                <a:pos x="T2" y="T3"/>
              </a:cxn>
              <a:cxn ang="0">
                <a:pos x="T4" y="T5"/>
              </a:cxn>
              <a:cxn ang="0">
                <a:pos x="T6" y="T7"/>
              </a:cxn>
              <a:cxn ang="0">
                <a:pos x="T8" y="T9"/>
              </a:cxn>
            </a:cxnLst>
            <a:rect l="0" t="0" r="r" b="b"/>
            <a:pathLst>
              <a:path w="217" h="281">
                <a:moveTo>
                  <a:pt x="108" y="0"/>
                </a:moveTo>
                <a:lnTo>
                  <a:pt x="216" y="144"/>
                </a:lnTo>
                <a:lnTo>
                  <a:pt x="108" y="280"/>
                </a:lnTo>
                <a:lnTo>
                  <a:pt x="0" y="144"/>
                </a:lnTo>
                <a:lnTo>
                  <a:pt x="108"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49" name="Freeform 13" descr="70%">
            <a:extLst>
              <a:ext uri="{FF2B5EF4-FFF2-40B4-BE49-F238E27FC236}">
                <a16:creationId xmlns:a16="http://schemas.microsoft.com/office/drawing/2014/main" id="{1A219DCF-E5E7-7F45-97F1-0525B34FCA08}"/>
              </a:ext>
            </a:extLst>
          </p:cNvPr>
          <p:cNvSpPr>
            <a:spLocks/>
          </p:cNvSpPr>
          <p:nvPr/>
        </p:nvSpPr>
        <p:spPr bwMode="auto">
          <a:xfrm>
            <a:off x="5210175" y="2451100"/>
            <a:ext cx="558800" cy="344488"/>
          </a:xfrm>
          <a:custGeom>
            <a:avLst/>
            <a:gdLst>
              <a:gd name="T0" fmla="*/ 171 w 352"/>
              <a:gd name="T1" fmla="*/ 0 h 217"/>
              <a:gd name="T2" fmla="*/ 351 w 352"/>
              <a:gd name="T3" fmla="*/ 112 h 217"/>
              <a:gd name="T4" fmla="*/ 171 w 352"/>
              <a:gd name="T5" fmla="*/ 216 h 217"/>
              <a:gd name="T6" fmla="*/ 0 w 352"/>
              <a:gd name="T7" fmla="*/ 112 h 217"/>
              <a:gd name="T8" fmla="*/ 171 w 352"/>
              <a:gd name="T9" fmla="*/ 0 h 217"/>
            </a:gdLst>
            <a:ahLst/>
            <a:cxnLst>
              <a:cxn ang="0">
                <a:pos x="T0" y="T1"/>
              </a:cxn>
              <a:cxn ang="0">
                <a:pos x="T2" y="T3"/>
              </a:cxn>
              <a:cxn ang="0">
                <a:pos x="T4" y="T5"/>
              </a:cxn>
              <a:cxn ang="0">
                <a:pos x="T6" y="T7"/>
              </a:cxn>
              <a:cxn ang="0">
                <a:pos x="T8" y="T9"/>
              </a:cxn>
            </a:cxnLst>
            <a:rect l="0" t="0" r="r" b="b"/>
            <a:pathLst>
              <a:path w="352" h="217">
                <a:moveTo>
                  <a:pt x="171" y="0"/>
                </a:moveTo>
                <a:lnTo>
                  <a:pt x="351" y="112"/>
                </a:lnTo>
                <a:lnTo>
                  <a:pt x="171" y="216"/>
                </a:lnTo>
                <a:lnTo>
                  <a:pt x="0" y="112"/>
                </a:lnTo>
                <a:lnTo>
                  <a:pt x="171" y="0"/>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0" name="Line 14">
            <a:extLst>
              <a:ext uri="{FF2B5EF4-FFF2-40B4-BE49-F238E27FC236}">
                <a16:creationId xmlns:a16="http://schemas.microsoft.com/office/drawing/2014/main" id="{A6D2AFDF-59B3-6146-8558-0AD8BE99CC14}"/>
              </a:ext>
            </a:extLst>
          </p:cNvPr>
          <p:cNvSpPr>
            <a:spLocks noChangeShapeType="1"/>
          </p:cNvSpPr>
          <p:nvPr/>
        </p:nvSpPr>
        <p:spPr bwMode="auto">
          <a:xfrm flipV="1">
            <a:off x="3160714" y="1804988"/>
            <a:ext cx="111125" cy="341312"/>
          </a:xfrm>
          <a:prstGeom prst="line">
            <a:avLst/>
          </a:prstGeom>
          <a:noFill/>
          <a:ln w="508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1" name="Line 15">
            <a:extLst>
              <a:ext uri="{FF2B5EF4-FFF2-40B4-BE49-F238E27FC236}">
                <a16:creationId xmlns:a16="http://schemas.microsoft.com/office/drawing/2014/main" id="{81E5F7F4-0EBE-4746-914D-6BC5835E7582}"/>
              </a:ext>
            </a:extLst>
          </p:cNvPr>
          <p:cNvSpPr>
            <a:spLocks noChangeShapeType="1"/>
          </p:cNvSpPr>
          <p:nvPr/>
        </p:nvSpPr>
        <p:spPr bwMode="auto">
          <a:xfrm flipH="1" flipV="1">
            <a:off x="2703514" y="1830388"/>
            <a:ext cx="300037" cy="328612"/>
          </a:xfrm>
          <a:prstGeom prst="line">
            <a:avLst/>
          </a:prstGeom>
          <a:noFill/>
          <a:ln w="508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2" name="Line 16">
            <a:extLst>
              <a:ext uri="{FF2B5EF4-FFF2-40B4-BE49-F238E27FC236}">
                <a16:creationId xmlns:a16="http://schemas.microsoft.com/office/drawing/2014/main" id="{C3B1EB40-9BD4-0D4A-A984-8BC0558CABDB}"/>
              </a:ext>
            </a:extLst>
          </p:cNvPr>
          <p:cNvSpPr>
            <a:spLocks noChangeShapeType="1"/>
          </p:cNvSpPr>
          <p:nvPr/>
        </p:nvSpPr>
        <p:spPr bwMode="auto">
          <a:xfrm flipV="1">
            <a:off x="6008688" y="2478088"/>
            <a:ext cx="4762" cy="3032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3" name="Line 17">
            <a:extLst>
              <a:ext uri="{FF2B5EF4-FFF2-40B4-BE49-F238E27FC236}">
                <a16:creationId xmlns:a16="http://schemas.microsoft.com/office/drawing/2014/main" id="{DF0C5F9A-F575-F94A-A09E-2A9EF781790B}"/>
              </a:ext>
            </a:extLst>
          </p:cNvPr>
          <p:cNvSpPr>
            <a:spLocks noChangeShapeType="1"/>
          </p:cNvSpPr>
          <p:nvPr/>
        </p:nvSpPr>
        <p:spPr bwMode="auto">
          <a:xfrm flipH="1" flipV="1">
            <a:off x="5788025" y="2465388"/>
            <a:ext cx="228600" cy="3286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4" name="Rectangle 18">
            <a:extLst>
              <a:ext uri="{FF2B5EF4-FFF2-40B4-BE49-F238E27FC236}">
                <a16:creationId xmlns:a16="http://schemas.microsoft.com/office/drawing/2014/main" id="{03474074-F4F1-EA4E-BDEC-E94018467EFF}"/>
              </a:ext>
            </a:extLst>
          </p:cNvPr>
          <p:cNvSpPr>
            <a:spLocks noChangeArrowheads="1"/>
          </p:cNvSpPr>
          <p:nvPr/>
        </p:nvSpPr>
        <p:spPr bwMode="auto">
          <a:xfrm>
            <a:off x="3538539" y="1203326"/>
            <a:ext cx="446087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chemeClr val="tx2"/>
                </a:solidFill>
                <a:latin typeface="Bookman Old Style" panose="02050604050505020204" pitchFamily="18" charset="0"/>
              </a:rPr>
              <a:t>ISOTYPE CONTROL- myeloma protein</a:t>
            </a:r>
          </a:p>
        </p:txBody>
      </p:sp>
      <p:sp>
        <p:nvSpPr>
          <p:cNvPr id="39955" name="Line 19">
            <a:extLst>
              <a:ext uri="{FF2B5EF4-FFF2-40B4-BE49-F238E27FC236}">
                <a16:creationId xmlns:a16="http://schemas.microsoft.com/office/drawing/2014/main" id="{793505A1-832A-F342-A526-C7F169C528E4}"/>
              </a:ext>
            </a:extLst>
          </p:cNvPr>
          <p:cNvSpPr>
            <a:spLocks noChangeShapeType="1"/>
          </p:cNvSpPr>
          <p:nvPr/>
        </p:nvSpPr>
        <p:spPr bwMode="auto">
          <a:xfrm flipV="1">
            <a:off x="3009900" y="1398588"/>
            <a:ext cx="0" cy="3667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6" name="Freeform 20" descr="70%">
            <a:extLst>
              <a:ext uri="{FF2B5EF4-FFF2-40B4-BE49-F238E27FC236}">
                <a16:creationId xmlns:a16="http://schemas.microsoft.com/office/drawing/2014/main" id="{2C5412F3-5661-D140-9F3F-53CD503F8510}"/>
              </a:ext>
            </a:extLst>
          </p:cNvPr>
          <p:cNvSpPr>
            <a:spLocks/>
          </p:cNvSpPr>
          <p:nvPr/>
        </p:nvSpPr>
        <p:spPr bwMode="auto">
          <a:xfrm>
            <a:off x="8724901" y="1143000"/>
            <a:ext cx="601663" cy="395288"/>
          </a:xfrm>
          <a:custGeom>
            <a:avLst/>
            <a:gdLst>
              <a:gd name="T0" fmla="*/ 180 w 379"/>
              <a:gd name="T1" fmla="*/ 0 h 249"/>
              <a:gd name="T2" fmla="*/ 378 w 379"/>
              <a:gd name="T3" fmla="*/ 128 h 249"/>
              <a:gd name="T4" fmla="*/ 180 w 379"/>
              <a:gd name="T5" fmla="*/ 248 h 249"/>
              <a:gd name="T6" fmla="*/ 0 w 379"/>
              <a:gd name="T7" fmla="*/ 128 h 249"/>
              <a:gd name="T8" fmla="*/ 180 w 379"/>
              <a:gd name="T9" fmla="*/ 0 h 249"/>
            </a:gdLst>
            <a:ahLst/>
            <a:cxnLst>
              <a:cxn ang="0">
                <a:pos x="T0" y="T1"/>
              </a:cxn>
              <a:cxn ang="0">
                <a:pos x="T2" y="T3"/>
              </a:cxn>
              <a:cxn ang="0">
                <a:pos x="T4" y="T5"/>
              </a:cxn>
              <a:cxn ang="0">
                <a:pos x="T6" y="T7"/>
              </a:cxn>
              <a:cxn ang="0">
                <a:pos x="T8" y="T9"/>
              </a:cxn>
            </a:cxnLst>
            <a:rect l="0" t="0" r="r" b="b"/>
            <a:pathLst>
              <a:path w="379" h="249">
                <a:moveTo>
                  <a:pt x="180" y="0"/>
                </a:moveTo>
                <a:lnTo>
                  <a:pt x="378" y="128"/>
                </a:lnTo>
                <a:lnTo>
                  <a:pt x="180" y="248"/>
                </a:lnTo>
                <a:lnTo>
                  <a:pt x="0" y="128"/>
                </a:lnTo>
                <a:lnTo>
                  <a:pt x="180" y="0"/>
                </a:lnTo>
              </a:path>
            </a:pathLst>
          </a:custGeom>
          <a:blipFill dpi="0" rotWithShape="0">
            <a:blip r:embed="rId3"/>
            <a:srcRect/>
            <a:tile tx="0" ty="0" sx="100000" sy="100000" flip="none" algn="tl"/>
          </a:blip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57" name="Line 21">
            <a:extLst>
              <a:ext uri="{FF2B5EF4-FFF2-40B4-BE49-F238E27FC236}">
                <a16:creationId xmlns:a16="http://schemas.microsoft.com/office/drawing/2014/main" id="{96EBC0B3-CAF2-0E44-B3D8-7647D63554D7}"/>
              </a:ext>
            </a:extLst>
          </p:cNvPr>
          <p:cNvSpPr>
            <a:spLocks noChangeShapeType="1"/>
          </p:cNvSpPr>
          <p:nvPr/>
        </p:nvSpPr>
        <p:spPr bwMode="auto">
          <a:xfrm>
            <a:off x="9391650" y="1371600"/>
            <a:ext cx="196850" cy="0"/>
          </a:xfrm>
          <a:prstGeom prst="line">
            <a:avLst/>
          </a:prstGeom>
          <a:noFill/>
          <a:ln w="508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8" name="Rectangle 22">
            <a:extLst>
              <a:ext uri="{FF2B5EF4-FFF2-40B4-BE49-F238E27FC236}">
                <a16:creationId xmlns:a16="http://schemas.microsoft.com/office/drawing/2014/main" id="{48F118F5-75E2-9B46-8842-1C25BCFD4A16}"/>
              </a:ext>
            </a:extLst>
          </p:cNvPr>
          <p:cNvSpPr>
            <a:spLocks noChangeArrowheads="1"/>
          </p:cNvSpPr>
          <p:nvPr/>
        </p:nvSpPr>
        <p:spPr bwMode="auto">
          <a:xfrm>
            <a:off x="9653589" y="1270000"/>
            <a:ext cx="128587" cy="127000"/>
          </a:xfrm>
          <a:prstGeom prst="rect">
            <a:avLst/>
          </a:prstGeom>
          <a:solidFill>
            <a:srgbClr val="DD080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9" name="Freeform 23">
            <a:extLst>
              <a:ext uri="{FF2B5EF4-FFF2-40B4-BE49-F238E27FC236}">
                <a16:creationId xmlns:a16="http://schemas.microsoft.com/office/drawing/2014/main" id="{B5CF5639-B3E8-5842-8A97-B9722F1E144F}"/>
              </a:ext>
            </a:extLst>
          </p:cNvPr>
          <p:cNvSpPr>
            <a:spLocks/>
          </p:cNvSpPr>
          <p:nvPr/>
        </p:nvSpPr>
        <p:spPr bwMode="auto">
          <a:xfrm>
            <a:off x="9653588" y="1270000"/>
            <a:ext cx="144462" cy="141288"/>
          </a:xfrm>
          <a:custGeom>
            <a:avLst/>
            <a:gdLst>
              <a:gd name="T0" fmla="*/ 0 w 91"/>
              <a:gd name="T1" fmla="*/ 0 h 89"/>
              <a:gd name="T2" fmla="*/ 90 w 91"/>
              <a:gd name="T3" fmla="*/ 0 h 89"/>
              <a:gd name="T4" fmla="*/ 90 w 91"/>
              <a:gd name="T5" fmla="*/ 88 h 89"/>
              <a:gd name="T6" fmla="*/ 0 w 91"/>
              <a:gd name="T7" fmla="*/ 88 h 89"/>
              <a:gd name="T8" fmla="*/ 0 w 91"/>
              <a:gd name="T9" fmla="*/ 0 h 89"/>
            </a:gdLst>
            <a:ahLst/>
            <a:cxnLst>
              <a:cxn ang="0">
                <a:pos x="T0" y="T1"/>
              </a:cxn>
              <a:cxn ang="0">
                <a:pos x="T2" y="T3"/>
              </a:cxn>
              <a:cxn ang="0">
                <a:pos x="T4" y="T5"/>
              </a:cxn>
              <a:cxn ang="0">
                <a:pos x="T6" y="T7"/>
              </a:cxn>
              <a:cxn ang="0">
                <a:pos x="T8" y="T9"/>
              </a:cxn>
            </a:cxnLst>
            <a:rect l="0" t="0" r="r" b="b"/>
            <a:pathLst>
              <a:path w="91" h="89">
                <a:moveTo>
                  <a:pt x="0" y="0"/>
                </a:moveTo>
                <a:lnTo>
                  <a:pt x="90" y="0"/>
                </a:lnTo>
                <a:lnTo>
                  <a:pt x="90" y="88"/>
                </a:lnTo>
                <a:lnTo>
                  <a:pt x="0" y="88"/>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60" name="Rectangle 24">
            <a:extLst>
              <a:ext uri="{FF2B5EF4-FFF2-40B4-BE49-F238E27FC236}">
                <a16:creationId xmlns:a16="http://schemas.microsoft.com/office/drawing/2014/main" id="{B9D1C193-8E99-B548-97A3-A75DFEDC24BA}"/>
              </a:ext>
            </a:extLst>
          </p:cNvPr>
          <p:cNvSpPr>
            <a:spLocks noChangeArrowheads="1"/>
          </p:cNvSpPr>
          <p:nvPr/>
        </p:nvSpPr>
        <p:spPr bwMode="auto">
          <a:xfrm>
            <a:off x="6096000" y="2578100"/>
            <a:ext cx="114300" cy="114300"/>
          </a:xfrm>
          <a:prstGeom prst="rect">
            <a:avLst/>
          </a:prstGeom>
          <a:solidFill>
            <a:srgbClr val="DD080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1" name="Freeform 25">
            <a:extLst>
              <a:ext uri="{FF2B5EF4-FFF2-40B4-BE49-F238E27FC236}">
                <a16:creationId xmlns:a16="http://schemas.microsoft.com/office/drawing/2014/main" id="{9D9E60E3-6BCA-484E-A849-6E7409A6EE69}"/>
              </a:ext>
            </a:extLst>
          </p:cNvPr>
          <p:cNvSpPr>
            <a:spLocks/>
          </p:cNvSpPr>
          <p:nvPr/>
        </p:nvSpPr>
        <p:spPr bwMode="auto">
          <a:xfrm>
            <a:off x="6096001" y="2578100"/>
            <a:ext cx="130175" cy="128588"/>
          </a:xfrm>
          <a:custGeom>
            <a:avLst/>
            <a:gdLst>
              <a:gd name="T0" fmla="*/ 0 w 82"/>
              <a:gd name="T1" fmla="*/ 0 h 81"/>
              <a:gd name="T2" fmla="*/ 81 w 82"/>
              <a:gd name="T3" fmla="*/ 0 h 81"/>
              <a:gd name="T4" fmla="*/ 81 w 82"/>
              <a:gd name="T5" fmla="*/ 80 h 81"/>
              <a:gd name="T6" fmla="*/ 0 w 82"/>
              <a:gd name="T7" fmla="*/ 80 h 81"/>
              <a:gd name="T8" fmla="*/ 0 w 82"/>
              <a:gd name="T9" fmla="*/ 0 h 81"/>
            </a:gdLst>
            <a:ahLst/>
            <a:cxnLst>
              <a:cxn ang="0">
                <a:pos x="T0" y="T1"/>
              </a:cxn>
              <a:cxn ang="0">
                <a:pos x="T2" y="T3"/>
              </a:cxn>
              <a:cxn ang="0">
                <a:pos x="T4" y="T5"/>
              </a:cxn>
              <a:cxn ang="0">
                <a:pos x="T6" y="T7"/>
              </a:cxn>
              <a:cxn ang="0">
                <a:pos x="T8" y="T9"/>
              </a:cxn>
            </a:cxnLst>
            <a:rect l="0" t="0" r="r" b="b"/>
            <a:pathLst>
              <a:path w="82" h="81">
                <a:moveTo>
                  <a:pt x="0" y="0"/>
                </a:moveTo>
                <a:lnTo>
                  <a:pt x="81" y="0"/>
                </a:lnTo>
                <a:lnTo>
                  <a:pt x="81" y="80"/>
                </a:lnTo>
                <a:lnTo>
                  <a:pt x="0" y="8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62" name="Rectangle 26">
            <a:extLst>
              <a:ext uri="{FF2B5EF4-FFF2-40B4-BE49-F238E27FC236}">
                <a16:creationId xmlns:a16="http://schemas.microsoft.com/office/drawing/2014/main" id="{1B4A4632-7572-7140-973C-ED99112070A5}"/>
              </a:ext>
            </a:extLst>
          </p:cNvPr>
          <p:cNvSpPr>
            <a:spLocks noChangeArrowheads="1"/>
          </p:cNvSpPr>
          <p:nvPr/>
        </p:nvSpPr>
        <p:spPr bwMode="auto">
          <a:xfrm>
            <a:off x="2952750" y="1270000"/>
            <a:ext cx="128588" cy="127000"/>
          </a:xfrm>
          <a:prstGeom prst="rect">
            <a:avLst/>
          </a:prstGeom>
          <a:solidFill>
            <a:srgbClr val="DD080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3" name="Freeform 27">
            <a:extLst>
              <a:ext uri="{FF2B5EF4-FFF2-40B4-BE49-F238E27FC236}">
                <a16:creationId xmlns:a16="http://schemas.microsoft.com/office/drawing/2014/main" id="{0DE80DAC-CC37-5041-BC16-E83CE34346AB}"/>
              </a:ext>
            </a:extLst>
          </p:cNvPr>
          <p:cNvSpPr>
            <a:spLocks/>
          </p:cNvSpPr>
          <p:nvPr/>
        </p:nvSpPr>
        <p:spPr bwMode="auto">
          <a:xfrm>
            <a:off x="2952751" y="1270000"/>
            <a:ext cx="144463" cy="141288"/>
          </a:xfrm>
          <a:custGeom>
            <a:avLst/>
            <a:gdLst>
              <a:gd name="T0" fmla="*/ 0 w 91"/>
              <a:gd name="T1" fmla="*/ 0 h 89"/>
              <a:gd name="T2" fmla="*/ 90 w 91"/>
              <a:gd name="T3" fmla="*/ 0 h 89"/>
              <a:gd name="T4" fmla="*/ 90 w 91"/>
              <a:gd name="T5" fmla="*/ 88 h 89"/>
              <a:gd name="T6" fmla="*/ 0 w 91"/>
              <a:gd name="T7" fmla="*/ 88 h 89"/>
              <a:gd name="T8" fmla="*/ 0 w 91"/>
              <a:gd name="T9" fmla="*/ 0 h 89"/>
            </a:gdLst>
            <a:ahLst/>
            <a:cxnLst>
              <a:cxn ang="0">
                <a:pos x="T0" y="T1"/>
              </a:cxn>
              <a:cxn ang="0">
                <a:pos x="T2" y="T3"/>
              </a:cxn>
              <a:cxn ang="0">
                <a:pos x="T4" y="T5"/>
              </a:cxn>
              <a:cxn ang="0">
                <a:pos x="T6" y="T7"/>
              </a:cxn>
              <a:cxn ang="0">
                <a:pos x="T8" y="T9"/>
              </a:cxn>
            </a:cxnLst>
            <a:rect l="0" t="0" r="r" b="b"/>
            <a:pathLst>
              <a:path w="91" h="89">
                <a:moveTo>
                  <a:pt x="0" y="0"/>
                </a:moveTo>
                <a:lnTo>
                  <a:pt x="90" y="0"/>
                </a:lnTo>
                <a:lnTo>
                  <a:pt x="90" y="88"/>
                </a:lnTo>
                <a:lnTo>
                  <a:pt x="0" y="88"/>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964" name="Line 28">
            <a:extLst>
              <a:ext uri="{FF2B5EF4-FFF2-40B4-BE49-F238E27FC236}">
                <a16:creationId xmlns:a16="http://schemas.microsoft.com/office/drawing/2014/main" id="{346BBF16-3E5C-BA42-BAB0-E5FE95599E7C}"/>
              </a:ext>
            </a:extLst>
          </p:cNvPr>
          <p:cNvSpPr>
            <a:spLocks noChangeShapeType="1"/>
          </p:cNvSpPr>
          <p:nvPr/>
        </p:nvSpPr>
        <p:spPr bwMode="auto">
          <a:xfrm flipV="1">
            <a:off x="5218114" y="2351088"/>
            <a:ext cx="168275" cy="290512"/>
          </a:xfrm>
          <a:prstGeom prst="line">
            <a:avLst/>
          </a:prstGeom>
          <a:noFill/>
          <a:ln w="508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5" name="Line 29">
            <a:extLst>
              <a:ext uri="{FF2B5EF4-FFF2-40B4-BE49-F238E27FC236}">
                <a16:creationId xmlns:a16="http://schemas.microsoft.com/office/drawing/2014/main" id="{916E4B9A-F35E-9A43-9914-7D1C5D530E92}"/>
              </a:ext>
            </a:extLst>
          </p:cNvPr>
          <p:cNvSpPr>
            <a:spLocks noChangeShapeType="1"/>
          </p:cNvSpPr>
          <p:nvPr/>
        </p:nvSpPr>
        <p:spPr bwMode="auto">
          <a:xfrm>
            <a:off x="5219701" y="2732088"/>
            <a:ext cx="168275" cy="74612"/>
          </a:xfrm>
          <a:prstGeom prst="line">
            <a:avLst/>
          </a:prstGeom>
          <a:noFill/>
          <a:ln w="508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6" name="Rectangle 30">
            <a:extLst>
              <a:ext uri="{FF2B5EF4-FFF2-40B4-BE49-F238E27FC236}">
                <a16:creationId xmlns:a16="http://schemas.microsoft.com/office/drawing/2014/main" id="{5E4D76EB-516A-E54F-92AA-37FEDFF3A7BD}"/>
              </a:ext>
            </a:extLst>
          </p:cNvPr>
          <p:cNvSpPr>
            <a:spLocks noChangeArrowheads="1"/>
          </p:cNvSpPr>
          <p:nvPr/>
        </p:nvSpPr>
        <p:spPr bwMode="auto">
          <a:xfrm>
            <a:off x="3635376" y="3794126"/>
            <a:ext cx="3908425"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chemeClr val="tx2"/>
                </a:solidFill>
                <a:latin typeface="Bookman Old Style" panose="02050604050505020204" pitchFamily="18" charset="0"/>
              </a:rPr>
              <a:t>AUTOFLUORESCENCE CONTROL</a:t>
            </a:r>
          </a:p>
        </p:txBody>
      </p:sp>
      <p:sp>
        <p:nvSpPr>
          <p:cNvPr id="39967" name="Line 31">
            <a:extLst>
              <a:ext uri="{FF2B5EF4-FFF2-40B4-BE49-F238E27FC236}">
                <a16:creationId xmlns:a16="http://schemas.microsoft.com/office/drawing/2014/main" id="{A4CAAD82-26D5-1847-A3E3-57314F38BCC9}"/>
              </a:ext>
            </a:extLst>
          </p:cNvPr>
          <p:cNvSpPr>
            <a:spLocks noChangeShapeType="1"/>
          </p:cNvSpPr>
          <p:nvPr/>
        </p:nvSpPr>
        <p:spPr bwMode="auto">
          <a:xfrm flipH="1" flipV="1">
            <a:off x="2660650" y="4116388"/>
            <a:ext cx="242888" cy="341312"/>
          </a:xfrm>
          <a:prstGeom prst="line">
            <a:avLst/>
          </a:prstGeom>
          <a:noFill/>
          <a:ln w="508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8" name="Line 32">
            <a:extLst>
              <a:ext uri="{FF2B5EF4-FFF2-40B4-BE49-F238E27FC236}">
                <a16:creationId xmlns:a16="http://schemas.microsoft.com/office/drawing/2014/main" id="{53642071-ECA0-7A43-9BE5-5B74F9B61EC0}"/>
              </a:ext>
            </a:extLst>
          </p:cNvPr>
          <p:cNvSpPr>
            <a:spLocks noChangeShapeType="1"/>
          </p:cNvSpPr>
          <p:nvPr/>
        </p:nvSpPr>
        <p:spPr bwMode="auto">
          <a:xfrm flipV="1">
            <a:off x="3132139" y="4090988"/>
            <a:ext cx="53975" cy="366712"/>
          </a:xfrm>
          <a:prstGeom prst="line">
            <a:avLst/>
          </a:prstGeom>
          <a:noFill/>
          <a:ln w="508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69" name="Line 33">
            <a:extLst>
              <a:ext uri="{FF2B5EF4-FFF2-40B4-BE49-F238E27FC236}">
                <a16:creationId xmlns:a16="http://schemas.microsoft.com/office/drawing/2014/main" id="{DF17F28D-BA25-DD44-BBC9-76658EF82263}"/>
              </a:ext>
            </a:extLst>
          </p:cNvPr>
          <p:cNvSpPr>
            <a:spLocks noChangeShapeType="1"/>
          </p:cNvSpPr>
          <p:nvPr/>
        </p:nvSpPr>
        <p:spPr bwMode="auto">
          <a:xfrm flipV="1">
            <a:off x="5648326" y="4408488"/>
            <a:ext cx="125413" cy="303212"/>
          </a:xfrm>
          <a:prstGeom prst="line">
            <a:avLst/>
          </a:prstGeom>
          <a:noFill/>
          <a:ln w="508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0" name="Line 34">
            <a:extLst>
              <a:ext uri="{FF2B5EF4-FFF2-40B4-BE49-F238E27FC236}">
                <a16:creationId xmlns:a16="http://schemas.microsoft.com/office/drawing/2014/main" id="{B2E27C8F-BE74-6A48-A417-79197B962399}"/>
              </a:ext>
            </a:extLst>
          </p:cNvPr>
          <p:cNvSpPr>
            <a:spLocks noChangeShapeType="1"/>
          </p:cNvSpPr>
          <p:nvPr/>
        </p:nvSpPr>
        <p:spPr bwMode="auto">
          <a:xfrm flipV="1">
            <a:off x="5732463" y="4725988"/>
            <a:ext cx="196850" cy="150812"/>
          </a:xfrm>
          <a:prstGeom prst="line">
            <a:avLst/>
          </a:prstGeom>
          <a:noFill/>
          <a:ln w="508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1" name="Rectangle 35">
            <a:extLst>
              <a:ext uri="{FF2B5EF4-FFF2-40B4-BE49-F238E27FC236}">
                <a16:creationId xmlns:a16="http://schemas.microsoft.com/office/drawing/2014/main" id="{AACCD16D-E348-0A4B-9F1F-F83962F3F104}"/>
              </a:ext>
            </a:extLst>
          </p:cNvPr>
          <p:cNvSpPr>
            <a:spLocks noChangeArrowheads="1"/>
          </p:cNvSpPr>
          <p:nvPr/>
        </p:nvSpPr>
        <p:spPr bwMode="auto">
          <a:xfrm>
            <a:off x="2806700" y="2447926"/>
            <a:ext cx="3492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D4"/>
                </a:solidFill>
                <a:latin typeface="Bookman Old Style" panose="02050604050505020204" pitchFamily="18" charset="0"/>
              </a:rPr>
              <a:t>E</a:t>
            </a:r>
          </a:p>
        </p:txBody>
      </p:sp>
      <p:sp>
        <p:nvSpPr>
          <p:cNvPr id="39972" name="Rectangle 36">
            <a:extLst>
              <a:ext uri="{FF2B5EF4-FFF2-40B4-BE49-F238E27FC236}">
                <a16:creationId xmlns:a16="http://schemas.microsoft.com/office/drawing/2014/main" id="{735D35D5-9010-A343-9A1C-619A7FA8EC5A}"/>
              </a:ext>
            </a:extLst>
          </p:cNvPr>
          <p:cNvSpPr>
            <a:spLocks noChangeArrowheads="1"/>
          </p:cNvSpPr>
          <p:nvPr/>
        </p:nvSpPr>
        <p:spPr bwMode="auto">
          <a:xfrm>
            <a:off x="4335463" y="2447926"/>
            <a:ext cx="341312"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D4"/>
                </a:solidFill>
                <a:latin typeface="Bookman Old Style" panose="02050604050505020204" pitchFamily="18" charset="0"/>
              </a:rPr>
              <a:t>F</a:t>
            </a:r>
          </a:p>
        </p:txBody>
      </p:sp>
      <p:sp>
        <p:nvSpPr>
          <p:cNvPr id="39973" name="Rectangle 37">
            <a:extLst>
              <a:ext uri="{FF2B5EF4-FFF2-40B4-BE49-F238E27FC236}">
                <a16:creationId xmlns:a16="http://schemas.microsoft.com/office/drawing/2014/main" id="{C36AF3A7-C6B1-AA42-AB55-46E405B18FD6}"/>
              </a:ext>
            </a:extLst>
          </p:cNvPr>
          <p:cNvSpPr>
            <a:spLocks noChangeArrowheads="1"/>
          </p:cNvSpPr>
          <p:nvPr/>
        </p:nvSpPr>
        <p:spPr bwMode="auto">
          <a:xfrm>
            <a:off x="6892925" y="2447926"/>
            <a:ext cx="3619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D4"/>
                </a:solidFill>
                <a:latin typeface="Bookman Old Style" panose="02050604050505020204" pitchFamily="18" charset="0"/>
              </a:rPr>
              <a:t>G</a:t>
            </a:r>
          </a:p>
        </p:txBody>
      </p:sp>
      <p:sp>
        <p:nvSpPr>
          <p:cNvPr id="39974" name="Rectangle 38">
            <a:extLst>
              <a:ext uri="{FF2B5EF4-FFF2-40B4-BE49-F238E27FC236}">
                <a16:creationId xmlns:a16="http://schemas.microsoft.com/office/drawing/2014/main" id="{75D32A40-2E3F-8C42-9496-D8B9DE026991}"/>
              </a:ext>
            </a:extLst>
          </p:cNvPr>
          <p:cNvSpPr>
            <a:spLocks noChangeArrowheads="1"/>
          </p:cNvSpPr>
          <p:nvPr/>
        </p:nvSpPr>
        <p:spPr bwMode="auto">
          <a:xfrm>
            <a:off x="8978900" y="2447926"/>
            <a:ext cx="369888"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D4"/>
                </a:solidFill>
                <a:latin typeface="Bookman Old Style" panose="02050604050505020204" pitchFamily="18" charset="0"/>
              </a:rPr>
              <a:t>H</a:t>
            </a:r>
          </a:p>
        </p:txBody>
      </p:sp>
      <p:sp>
        <p:nvSpPr>
          <p:cNvPr id="39975" name="Line 39">
            <a:extLst>
              <a:ext uri="{FF2B5EF4-FFF2-40B4-BE49-F238E27FC236}">
                <a16:creationId xmlns:a16="http://schemas.microsoft.com/office/drawing/2014/main" id="{D28B017E-C887-5644-8FBC-6B0DEA4D728B}"/>
              </a:ext>
            </a:extLst>
          </p:cNvPr>
          <p:cNvSpPr>
            <a:spLocks noChangeShapeType="1"/>
          </p:cNvSpPr>
          <p:nvPr/>
        </p:nvSpPr>
        <p:spPr bwMode="auto">
          <a:xfrm>
            <a:off x="2816226" y="3263900"/>
            <a:ext cx="360363"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6" name="Line 40">
            <a:extLst>
              <a:ext uri="{FF2B5EF4-FFF2-40B4-BE49-F238E27FC236}">
                <a16:creationId xmlns:a16="http://schemas.microsoft.com/office/drawing/2014/main" id="{646BFF6F-1B52-B94C-B6ED-A9A3025DABD3}"/>
              </a:ext>
            </a:extLst>
          </p:cNvPr>
          <p:cNvSpPr>
            <a:spLocks noChangeShapeType="1"/>
          </p:cNvSpPr>
          <p:nvPr/>
        </p:nvSpPr>
        <p:spPr bwMode="auto">
          <a:xfrm>
            <a:off x="2767013" y="3278188"/>
            <a:ext cx="0" cy="873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7" name="Line 41">
            <a:extLst>
              <a:ext uri="{FF2B5EF4-FFF2-40B4-BE49-F238E27FC236}">
                <a16:creationId xmlns:a16="http://schemas.microsoft.com/office/drawing/2014/main" id="{2597FDC2-1CF3-E84C-BB2A-5F58C33DAA84}"/>
              </a:ext>
            </a:extLst>
          </p:cNvPr>
          <p:cNvSpPr>
            <a:spLocks noChangeShapeType="1"/>
          </p:cNvSpPr>
          <p:nvPr/>
        </p:nvSpPr>
        <p:spPr bwMode="auto">
          <a:xfrm>
            <a:off x="3267075" y="3278188"/>
            <a:ext cx="0" cy="1000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8" name="Line 42">
            <a:extLst>
              <a:ext uri="{FF2B5EF4-FFF2-40B4-BE49-F238E27FC236}">
                <a16:creationId xmlns:a16="http://schemas.microsoft.com/office/drawing/2014/main" id="{E5639096-F171-2348-8041-26A76C901479}"/>
              </a:ext>
            </a:extLst>
          </p:cNvPr>
          <p:cNvSpPr>
            <a:spLocks noChangeShapeType="1"/>
          </p:cNvSpPr>
          <p:nvPr/>
        </p:nvSpPr>
        <p:spPr bwMode="auto">
          <a:xfrm>
            <a:off x="6945313" y="5575300"/>
            <a:ext cx="360362"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79" name="Line 43">
            <a:extLst>
              <a:ext uri="{FF2B5EF4-FFF2-40B4-BE49-F238E27FC236}">
                <a16:creationId xmlns:a16="http://schemas.microsoft.com/office/drawing/2014/main" id="{9A8C803D-4524-BE44-A5F1-626EE8DA1577}"/>
              </a:ext>
            </a:extLst>
          </p:cNvPr>
          <p:cNvSpPr>
            <a:spLocks noChangeShapeType="1"/>
          </p:cNvSpPr>
          <p:nvPr/>
        </p:nvSpPr>
        <p:spPr bwMode="auto">
          <a:xfrm>
            <a:off x="6896100" y="5589588"/>
            <a:ext cx="0" cy="873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0" name="Line 44">
            <a:extLst>
              <a:ext uri="{FF2B5EF4-FFF2-40B4-BE49-F238E27FC236}">
                <a16:creationId xmlns:a16="http://schemas.microsoft.com/office/drawing/2014/main" id="{990A0B1A-C7F2-A54F-8832-E0A79368B94D}"/>
              </a:ext>
            </a:extLst>
          </p:cNvPr>
          <p:cNvSpPr>
            <a:spLocks noChangeShapeType="1"/>
          </p:cNvSpPr>
          <p:nvPr/>
        </p:nvSpPr>
        <p:spPr bwMode="auto">
          <a:xfrm>
            <a:off x="7396163" y="5589588"/>
            <a:ext cx="0" cy="1000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1" name="Line 45">
            <a:extLst>
              <a:ext uri="{FF2B5EF4-FFF2-40B4-BE49-F238E27FC236}">
                <a16:creationId xmlns:a16="http://schemas.microsoft.com/office/drawing/2014/main" id="{39E8AF68-0A6B-3044-A40F-1936F3EE5454}"/>
              </a:ext>
            </a:extLst>
          </p:cNvPr>
          <p:cNvSpPr>
            <a:spLocks noChangeShapeType="1"/>
          </p:cNvSpPr>
          <p:nvPr/>
        </p:nvSpPr>
        <p:spPr bwMode="auto">
          <a:xfrm>
            <a:off x="2816226" y="5562600"/>
            <a:ext cx="360363"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2" name="Line 46">
            <a:extLst>
              <a:ext uri="{FF2B5EF4-FFF2-40B4-BE49-F238E27FC236}">
                <a16:creationId xmlns:a16="http://schemas.microsoft.com/office/drawing/2014/main" id="{8B7FEE85-C9E5-224D-839B-DF0C24B6D807}"/>
              </a:ext>
            </a:extLst>
          </p:cNvPr>
          <p:cNvSpPr>
            <a:spLocks noChangeShapeType="1"/>
          </p:cNvSpPr>
          <p:nvPr/>
        </p:nvSpPr>
        <p:spPr bwMode="auto">
          <a:xfrm>
            <a:off x="2767013" y="5576888"/>
            <a:ext cx="0" cy="873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3" name="Line 47">
            <a:extLst>
              <a:ext uri="{FF2B5EF4-FFF2-40B4-BE49-F238E27FC236}">
                <a16:creationId xmlns:a16="http://schemas.microsoft.com/office/drawing/2014/main" id="{3B389761-2EE7-094D-997D-522FC93DED79}"/>
              </a:ext>
            </a:extLst>
          </p:cNvPr>
          <p:cNvSpPr>
            <a:spLocks noChangeShapeType="1"/>
          </p:cNvSpPr>
          <p:nvPr/>
        </p:nvSpPr>
        <p:spPr bwMode="auto">
          <a:xfrm>
            <a:off x="3267075" y="5576888"/>
            <a:ext cx="0" cy="1000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4" name="Line 48">
            <a:extLst>
              <a:ext uri="{FF2B5EF4-FFF2-40B4-BE49-F238E27FC236}">
                <a16:creationId xmlns:a16="http://schemas.microsoft.com/office/drawing/2014/main" id="{28DC5C5F-E9BA-2E47-9165-A1F7664FE8BC}"/>
              </a:ext>
            </a:extLst>
          </p:cNvPr>
          <p:cNvSpPr>
            <a:spLocks noChangeShapeType="1"/>
          </p:cNvSpPr>
          <p:nvPr/>
        </p:nvSpPr>
        <p:spPr bwMode="auto">
          <a:xfrm>
            <a:off x="6945313" y="3263900"/>
            <a:ext cx="360362"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5" name="Line 49">
            <a:extLst>
              <a:ext uri="{FF2B5EF4-FFF2-40B4-BE49-F238E27FC236}">
                <a16:creationId xmlns:a16="http://schemas.microsoft.com/office/drawing/2014/main" id="{13676349-9B00-1941-B667-2B5026D13DB9}"/>
              </a:ext>
            </a:extLst>
          </p:cNvPr>
          <p:cNvSpPr>
            <a:spLocks noChangeShapeType="1"/>
          </p:cNvSpPr>
          <p:nvPr/>
        </p:nvSpPr>
        <p:spPr bwMode="auto">
          <a:xfrm>
            <a:off x="6896100" y="3278188"/>
            <a:ext cx="0" cy="873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6" name="Line 50">
            <a:extLst>
              <a:ext uri="{FF2B5EF4-FFF2-40B4-BE49-F238E27FC236}">
                <a16:creationId xmlns:a16="http://schemas.microsoft.com/office/drawing/2014/main" id="{26D6A0C5-BB9C-E048-ABEC-2EB51F615A50}"/>
              </a:ext>
            </a:extLst>
          </p:cNvPr>
          <p:cNvSpPr>
            <a:spLocks noChangeShapeType="1"/>
          </p:cNvSpPr>
          <p:nvPr/>
        </p:nvSpPr>
        <p:spPr bwMode="auto">
          <a:xfrm>
            <a:off x="7396163" y="3278188"/>
            <a:ext cx="0" cy="1000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7" name="Line 51">
            <a:extLst>
              <a:ext uri="{FF2B5EF4-FFF2-40B4-BE49-F238E27FC236}">
                <a16:creationId xmlns:a16="http://schemas.microsoft.com/office/drawing/2014/main" id="{DBD9FE09-0B16-8747-8FA6-0599E7CAA8E5}"/>
              </a:ext>
            </a:extLst>
          </p:cNvPr>
          <p:cNvSpPr>
            <a:spLocks noChangeShapeType="1"/>
          </p:cNvSpPr>
          <p:nvPr/>
        </p:nvSpPr>
        <p:spPr bwMode="auto">
          <a:xfrm>
            <a:off x="3005138" y="1500188"/>
            <a:ext cx="139700" cy="111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8" name="Line 52">
            <a:extLst>
              <a:ext uri="{FF2B5EF4-FFF2-40B4-BE49-F238E27FC236}">
                <a16:creationId xmlns:a16="http://schemas.microsoft.com/office/drawing/2014/main" id="{814E3BF5-3649-6A46-9C62-19F2546A14FB}"/>
              </a:ext>
            </a:extLst>
          </p:cNvPr>
          <p:cNvSpPr>
            <a:spLocks noChangeShapeType="1"/>
          </p:cNvSpPr>
          <p:nvPr/>
        </p:nvSpPr>
        <p:spPr bwMode="auto">
          <a:xfrm flipH="1">
            <a:off x="2846388" y="1549400"/>
            <a:ext cx="400050"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89" name="Line 53">
            <a:extLst>
              <a:ext uri="{FF2B5EF4-FFF2-40B4-BE49-F238E27FC236}">
                <a16:creationId xmlns:a16="http://schemas.microsoft.com/office/drawing/2014/main" id="{A1990B9D-EDC6-1049-856E-8FB24C0E861E}"/>
              </a:ext>
            </a:extLst>
          </p:cNvPr>
          <p:cNvSpPr>
            <a:spLocks noChangeShapeType="1"/>
          </p:cNvSpPr>
          <p:nvPr/>
        </p:nvSpPr>
        <p:spPr bwMode="auto">
          <a:xfrm>
            <a:off x="2933700" y="1576388"/>
            <a:ext cx="153988" cy="492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90" name="Line 54">
            <a:extLst>
              <a:ext uri="{FF2B5EF4-FFF2-40B4-BE49-F238E27FC236}">
                <a16:creationId xmlns:a16="http://schemas.microsoft.com/office/drawing/2014/main" id="{D2CCC535-63FC-3844-AD91-74284803F507}"/>
              </a:ext>
            </a:extLst>
          </p:cNvPr>
          <p:cNvSpPr>
            <a:spLocks noChangeShapeType="1"/>
          </p:cNvSpPr>
          <p:nvPr/>
        </p:nvSpPr>
        <p:spPr bwMode="auto">
          <a:xfrm flipV="1">
            <a:off x="5837238" y="2478088"/>
            <a:ext cx="4762" cy="3413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5728121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1B56E55-3C25-414B-A85B-E0BE53D77B71}"/>
              </a:ext>
            </a:extLst>
          </p:cNvPr>
          <p:cNvSpPr>
            <a:spLocks noChangeArrowheads="1"/>
          </p:cNvSpPr>
          <p:nvPr/>
        </p:nvSpPr>
        <p:spPr bwMode="auto">
          <a:xfrm>
            <a:off x="2335214" y="1479550"/>
            <a:ext cx="6529387"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500" b="1">
                <a:solidFill>
                  <a:srgbClr val="000000"/>
                </a:solidFill>
                <a:latin typeface="Bookman Old Style" panose="02050604050505020204" pitchFamily="18" charset="0"/>
              </a:rPr>
              <a:t>BLOCKING WITH GOAT IgG</a:t>
            </a:r>
          </a:p>
        </p:txBody>
      </p:sp>
      <p:sp>
        <p:nvSpPr>
          <p:cNvPr id="41987" name="Oval 3">
            <a:extLst>
              <a:ext uri="{FF2B5EF4-FFF2-40B4-BE49-F238E27FC236}">
                <a16:creationId xmlns:a16="http://schemas.microsoft.com/office/drawing/2014/main" id="{B3448D46-2CB4-0147-A8E6-5501A0B58A1E}"/>
              </a:ext>
            </a:extLst>
          </p:cNvPr>
          <p:cNvSpPr>
            <a:spLocks noChangeArrowheads="1"/>
          </p:cNvSpPr>
          <p:nvPr/>
        </p:nvSpPr>
        <p:spPr bwMode="auto">
          <a:xfrm>
            <a:off x="2179638" y="4013200"/>
            <a:ext cx="1231900" cy="1168400"/>
          </a:xfrm>
          <a:prstGeom prst="ellipse">
            <a:avLst/>
          </a:prstGeom>
          <a:solidFill>
            <a:srgbClr val="FFFFFF"/>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88" name="Oval 4">
            <a:extLst>
              <a:ext uri="{FF2B5EF4-FFF2-40B4-BE49-F238E27FC236}">
                <a16:creationId xmlns:a16="http://schemas.microsoft.com/office/drawing/2014/main" id="{83570922-F5D4-2747-AD1D-D46B7222CE32}"/>
              </a:ext>
            </a:extLst>
          </p:cNvPr>
          <p:cNvSpPr>
            <a:spLocks noChangeArrowheads="1"/>
          </p:cNvSpPr>
          <p:nvPr/>
        </p:nvSpPr>
        <p:spPr bwMode="auto">
          <a:xfrm>
            <a:off x="4251325" y="4013200"/>
            <a:ext cx="1231900" cy="1168400"/>
          </a:xfrm>
          <a:prstGeom prst="ellipse">
            <a:avLst/>
          </a:prstGeom>
          <a:solidFill>
            <a:srgbClr val="FFFFFF"/>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89" name="Oval 5">
            <a:extLst>
              <a:ext uri="{FF2B5EF4-FFF2-40B4-BE49-F238E27FC236}">
                <a16:creationId xmlns:a16="http://schemas.microsoft.com/office/drawing/2014/main" id="{3A77EF65-64F6-214F-88E0-DB41C729A403}"/>
              </a:ext>
            </a:extLst>
          </p:cNvPr>
          <p:cNvSpPr>
            <a:spLocks noChangeArrowheads="1"/>
          </p:cNvSpPr>
          <p:nvPr/>
        </p:nvSpPr>
        <p:spPr bwMode="auto">
          <a:xfrm>
            <a:off x="6280150" y="4013200"/>
            <a:ext cx="1246188" cy="1168400"/>
          </a:xfrm>
          <a:prstGeom prst="ellipse">
            <a:avLst/>
          </a:prstGeom>
          <a:solidFill>
            <a:srgbClr val="FFFFFF"/>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0" name="Oval 6">
            <a:extLst>
              <a:ext uri="{FF2B5EF4-FFF2-40B4-BE49-F238E27FC236}">
                <a16:creationId xmlns:a16="http://schemas.microsoft.com/office/drawing/2014/main" id="{C1579BB1-31D0-6844-8C51-1E82A5ABBEFF}"/>
              </a:ext>
            </a:extLst>
          </p:cNvPr>
          <p:cNvSpPr>
            <a:spLocks noChangeArrowheads="1"/>
          </p:cNvSpPr>
          <p:nvPr/>
        </p:nvSpPr>
        <p:spPr bwMode="auto">
          <a:xfrm>
            <a:off x="8351838" y="4013200"/>
            <a:ext cx="1231900" cy="1168400"/>
          </a:xfrm>
          <a:prstGeom prst="ellipse">
            <a:avLst/>
          </a:prstGeom>
          <a:solidFill>
            <a:srgbClr val="FFFFFF"/>
          </a:solidFill>
          <a:ln w="254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1" name="Line 7">
            <a:extLst>
              <a:ext uri="{FF2B5EF4-FFF2-40B4-BE49-F238E27FC236}">
                <a16:creationId xmlns:a16="http://schemas.microsoft.com/office/drawing/2014/main" id="{A88E327E-C0E6-3F4F-97A2-6FFF35484B9C}"/>
              </a:ext>
            </a:extLst>
          </p:cNvPr>
          <p:cNvSpPr>
            <a:spLocks noChangeShapeType="1"/>
          </p:cNvSpPr>
          <p:nvPr/>
        </p:nvSpPr>
        <p:spPr bwMode="auto">
          <a:xfrm>
            <a:off x="5448300" y="2717800"/>
            <a:ext cx="1968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2" name="Rectangle 8">
            <a:extLst>
              <a:ext uri="{FF2B5EF4-FFF2-40B4-BE49-F238E27FC236}">
                <a16:creationId xmlns:a16="http://schemas.microsoft.com/office/drawing/2014/main" id="{1B304A52-E32C-134A-9709-0EAAF414C82D}"/>
              </a:ext>
            </a:extLst>
          </p:cNvPr>
          <p:cNvSpPr>
            <a:spLocks noChangeArrowheads="1"/>
          </p:cNvSpPr>
          <p:nvPr/>
        </p:nvSpPr>
        <p:spPr bwMode="auto">
          <a:xfrm>
            <a:off x="5710239" y="2641600"/>
            <a:ext cx="128587" cy="127000"/>
          </a:xfrm>
          <a:prstGeom prst="rect">
            <a:avLst/>
          </a:prstGeom>
          <a:solidFill>
            <a:srgbClr val="00801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3" name="Freeform 9" descr="70%">
            <a:extLst>
              <a:ext uri="{FF2B5EF4-FFF2-40B4-BE49-F238E27FC236}">
                <a16:creationId xmlns:a16="http://schemas.microsoft.com/office/drawing/2014/main" id="{6A4B4EEB-5AA5-0849-AF51-BCA6BC8A404F}"/>
              </a:ext>
            </a:extLst>
          </p:cNvPr>
          <p:cNvSpPr>
            <a:spLocks/>
          </p:cNvSpPr>
          <p:nvPr/>
        </p:nvSpPr>
        <p:spPr bwMode="auto">
          <a:xfrm>
            <a:off x="4295775" y="2463800"/>
            <a:ext cx="1087438" cy="496888"/>
          </a:xfrm>
          <a:custGeom>
            <a:avLst/>
            <a:gdLst>
              <a:gd name="T0" fmla="*/ 342 w 685"/>
              <a:gd name="T1" fmla="*/ 0 h 313"/>
              <a:gd name="T2" fmla="*/ 684 w 685"/>
              <a:gd name="T3" fmla="*/ 152 h 313"/>
              <a:gd name="T4" fmla="*/ 342 w 685"/>
              <a:gd name="T5" fmla="*/ 312 h 313"/>
              <a:gd name="T6" fmla="*/ 0 w 685"/>
              <a:gd name="T7" fmla="*/ 152 h 313"/>
              <a:gd name="T8" fmla="*/ 342 w 685"/>
              <a:gd name="T9" fmla="*/ 0 h 313"/>
            </a:gdLst>
            <a:ahLst/>
            <a:cxnLst>
              <a:cxn ang="0">
                <a:pos x="T0" y="T1"/>
              </a:cxn>
              <a:cxn ang="0">
                <a:pos x="T2" y="T3"/>
              </a:cxn>
              <a:cxn ang="0">
                <a:pos x="T4" y="T5"/>
              </a:cxn>
              <a:cxn ang="0">
                <a:pos x="T6" y="T7"/>
              </a:cxn>
              <a:cxn ang="0">
                <a:pos x="T8" y="T9"/>
              </a:cxn>
            </a:cxnLst>
            <a:rect l="0" t="0" r="r" b="b"/>
            <a:pathLst>
              <a:path w="685" h="313">
                <a:moveTo>
                  <a:pt x="342" y="0"/>
                </a:moveTo>
                <a:lnTo>
                  <a:pt x="684" y="152"/>
                </a:lnTo>
                <a:lnTo>
                  <a:pt x="342" y="312"/>
                </a:lnTo>
                <a:lnTo>
                  <a:pt x="0" y="152"/>
                </a:lnTo>
                <a:lnTo>
                  <a:pt x="342"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4" name="Rectangle 10">
            <a:extLst>
              <a:ext uri="{FF2B5EF4-FFF2-40B4-BE49-F238E27FC236}">
                <a16:creationId xmlns:a16="http://schemas.microsoft.com/office/drawing/2014/main" id="{2BA611EB-3973-A442-8E87-C8F1ABD8019E}"/>
              </a:ext>
            </a:extLst>
          </p:cNvPr>
          <p:cNvSpPr>
            <a:spLocks noChangeArrowheads="1"/>
          </p:cNvSpPr>
          <p:nvPr/>
        </p:nvSpPr>
        <p:spPr bwMode="auto">
          <a:xfrm>
            <a:off x="5935664" y="2555875"/>
            <a:ext cx="1463675"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rgbClr val="000000"/>
                </a:solidFill>
                <a:latin typeface="Bookman Old Style" panose="02050604050505020204" pitchFamily="18" charset="0"/>
              </a:rPr>
              <a:t>goat IgG</a:t>
            </a:r>
          </a:p>
        </p:txBody>
      </p:sp>
      <p:sp>
        <p:nvSpPr>
          <p:cNvPr id="41995" name="Line 11">
            <a:extLst>
              <a:ext uri="{FF2B5EF4-FFF2-40B4-BE49-F238E27FC236}">
                <a16:creationId xmlns:a16="http://schemas.microsoft.com/office/drawing/2014/main" id="{D2305C6A-7125-5348-9A4C-31B283CF5623}"/>
              </a:ext>
            </a:extLst>
          </p:cNvPr>
          <p:cNvSpPr>
            <a:spLocks noChangeShapeType="1"/>
          </p:cNvSpPr>
          <p:nvPr/>
        </p:nvSpPr>
        <p:spPr bwMode="auto">
          <a:xfrm flipH="1" flipV="1">
            <a:off x="2401889" y="3646488"/>
            <a:ext cx="371475" cy="430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6" name="Line 12">
            <a:extLst>
              <a:ext uri="{FF2B5EF4-FFF2-40B4-BE49-F238E27FC236}">
                <a16:creationId xmlns:a16="http://schemas.microsoft.com/office/drawing/2014/main" id="{32E53B95-7D29-D645-B91C-909FA7D04303}"/>
              </a:ext>
            </a:extLst>
          </p:cNvPr>
          <p:cNvSpPr>
            <a:spLocks noChangeShapeType="1"/>
          </p:cNvSpPr>
          <p:nvPr/>
        </p:nvSpPr>
        <p:spPr bwMode="auto">
          <a:xfrm flipV="1">
            <a:off x="2889251" y="3633788"/>
            <a:ext cx="168275" cy="4302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7" name="Line 13">
            <a:extLst>
              <a:ext uri="{FF2B5EF4-FFF2-40B4-BE49-F238E27FC236}">
                <a16:creationId xmlns:a16="http://schemas.microsoft.com/office/drawing/2014/main" id="{E18C5A76-04CA-CC44-B8EF-39B8C9EDFDC1}"/>
              </a:ext>
            </a:extLst>
          </p:cNvPr>
          <p:cNvSpPr>
            <a:spLocks noChangeShapeType="1"/>
          </p:cNvSpPr>
          <p:nvPr/>
        </p:nvSpPr>
        <p:spPr bwMode="auto">
          <a:xfrm flipV="1">
            <a:off x="2781300" y="2935288"/>
            <a:ext cx="0" cy="3667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8" name="Rectangle 14">
            <a:extLst>
              <a:ext uri="{FF2B5EF4-FFF2-40B4-BE49-F238E27FC236}">
                <a16:creationId xmlns:a16="http://schemas.microsoft.com/office/drawing/2014/main" id="{B36E2332-B06E-9A44-9CD6-9651E5206E63}"/>
              </a:ext>
            </a:extLst>
          </p:cNvPr>
          <p:cNvSpPr>
            <a:spLocks noChangeArrowheads="1"/>
          </p:cNvSpPr>
          <p:nvPr/>
        </p:nvSpPr>
        <p:spPr bwMode="auto">
          <a:xfrm>
            <a:off x="2709864" y="2832100"/>
            <a:ext cx="128587" cy="127000"/>
          </a:xfrm>
          <a:prstGeom prst="rect">
            <a:avLst/>
          </a:prstGeom>
          <a:solidFill>
            <a:srgbClr val="00801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999" name="Freeform 15" descr="70%">
            <a:extLst>
              <a:ext uri="{FF2B5EF4-FFF2-40B4-BE49-F238E27FC236}">
                <a16:creationId xmlns:a16="http://schemas.microsoft.com/office/drawing/2014/main" id="{F42A9B7F-7CE8-1D4D-A249-0B50C8FCAA7A}"/>
              </a:ext>
            </a:extLst>
          </p:cNvPr>
          <p:cNvSpPr>
            <a:spLocks/>
          </p:cNvSpPr>
          <p:nvPr/>
        </p:nvSpPr>
        <p:spPr bwMode="auto">
          <a:xfrm>
            <a:off x="2466976" y="3213100"/>
            <a:ext cx="601663" cy="776288"/>
          </a:xfrm>
          <a:custGeom>
            <a:avLst/>
            <a:gdLst>
              <a:gd name="T0" fmla="*/ 189 w 379"/>
              <a:gd name="T1" fmla="*/ 0 h 489"/>
              <a:gd name="T2" fmla="*/ 378 w 379"/>
              <a:gd name="T3" fmla="*/ 248 h 489"/>
              <a:gd name="T4" fmla="*/ 189 w 379"/>
              <a:gd name="T5" fmla="*/ 488 h 489"/>
              <a:gd name="T6" fmla="*/ 0 w 379"/>
              <a:gd name="T7" fmla="*/ 248 h 489"/>
              <a:gd name="T8" fmla="*/ 189 w 379"/>
              <a:gd name="T9" fmla="*/ 0 h 489"/>
            </a:gdLst>
            <a:ahLst/>
            <a:cxnLst>
              <a:cxn ang="0">
                <a:pos x="T0" y="T1"/>
              </a:cxn>
              <a:cxn ang="0">
                <a:pos x="T2" y="T3"/>
              </a:cxn>
              <a:cxn ang="0">
                <a:pos x="T4" y="T5"/>
              </a:cxn>
              <a:cxn ang="0">
                <a:pos x="T6" y="T7"/>
              </a:cxn>
              <a:cxn ang="0">
                <a:pos x="T8" y="T9"/>
              </a:cxn>
            </a:cxnLst>
            <a:rect l="0" t="0" r="r" b="b"/>
            <a:pathLst>
              <a:path w="379" h="489">
                <a:moveTo>
                  <a:pt x="189" y="0"/>
                </a:moveTo>
                <a:lnTo>
                  <a:pt x="378" y="248"/>
                </a:lnTo>
                <a:lnTo>
                  <a:pt x="189" y="488"/>
                </a:lnTo>
                <a:lnTo>
                  <a:pt x="0" y="248"/>
                </a:lnTo>
                <a:lnTo>
                  <a:pt x="189"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0" name="Line 16">
            <a:extLst>
              <a:ext uri="{FF2B5EF4-FFF2-40B4-BE49-F238E27FC236}">
                <a16:creationId xmlns:a16="http://schemas.microsoft.com/office/drawing/2014/main" id="{A729FD09-64BF-404B-B975-A0BDD036ABD2}"/>
              </a:ext>
            </a:extLst>
          </p:cNvPr>
          <p:cNvSpPr>
            <a:spLocks noChangeShapeType="1"/>
          </p:cNvSpPr>
          <p:nvPr/>
        </p:nvSpPr>
        <p:spPr bwMode="auto">
          <a:xfrm flipV="1">
            <a:off x="5391151" y="3760788"/>
            <a:ext cx="11113" cy="4810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1" name="Line 17">
            <a:extLst>
              <a:ext uri="{FF2B5EF4-FFF2-40B4-BE49-F238E27FC236}">
                <a16:creationId xmlns:a16="http://schemas.microsoft.com/office/drawing/2014/main" id="{62D53B86-B1A2-FD4B-9828-B721E9518C3E}"/>
              </a:ext>
            </a:extLst>
          </p:cNvPr>
          <p:cNvSpPr>
            <a:spLocks noChangeShapeType="1"/>
          </p:cNvSpPr>
          <p:nvPr/>
        </p:nvSpPr>
        <p:spPr bwMode="auto">
          <a:xfrm>
            <a:off x="5448301" y="4279900"/>
            <a:ext cx="339725"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2" name="Line 18">
            <a:extLst>
              <a:ext uri="{FF2B5EF4-FFF2-40B4-BE49-F238E27FC236}">
                <a16:creationId xmlns:a16="http://schemas.microsoft.com/office/drawing/2014/main" id="{F58A2FA6-584D-9A4E-9813-4E779BBFFB3C}"/>
              </a:ext>
            </a:extLst>
          </p:cNvPr>
          <p:cNvSpPr>
            <a:spLocks noChangeShapeType="1"/>
          </p:cNvSpPr>
          <p:nvPr/>
        </p:nvSpPr>
        <p:spPr bwMode="auto">
          <a:xfrm flipV="1">
            <a:off x="6062664" y="3570288"/>
            <a:ext cx="153987" cy="2905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3" name="Freeform 19" descr="70%">
            <a:extLst>
              <a:ext uri="{FF2B5EF4-FFF2-40B4-BE49-F238E27FC236}">
                <a16:creationId xmlns:a16="http://schemas.microsoft.com/office/drawing/2014/main" id="{B9F2AFEF-CD93-9B45-B3C3-68D974D183E9}"/>
              </a:ext>
            </a:extLst>
          </p:cNvPr>
          <p:cNvSpPr>
            <a:spLocks/>
          </p:cNvSpPr>
          <p:nvPr/>
        </p:nvSpPr>
        <p:spPr bwMode="auto">
          <a:xfrm>
            <a:off x="5367339" y="3810000"/>
            <a:ext cx="630237" cy="420688"/>
          </a:xfrm>
          <a:custGeom>
            <a:avLst/>
            <a:gdLst>
              <a:gd name="T0" fmla="*/ 79 w 397"/>
              <a:gd name="T1" fmla="*/ 0 h 265"/>
              <a:gd name="T2" fmla="*/ 396 w 397"/>
              <a:gd name="T3" fmla="*/ 0 h 265"/>
              <a:gd name="T4" fmla="*/ 317 w 397"/>
              <a:gd name="T5" fmla="*/ 264 h 265"/>
              <a:gd name="T6" fmla="*/ 0 w 397"/>
              <a:gd name="T7" fmla="*/ 264 h 265"/>
              <a:gd name="T8" fmla="*/ 79 w 397"/>
              <a:gd name="T9" fmla="*/ 0 h 265"/>
            </a:gdLst>
            <a:ahLst/>
            <a:cxnLst>
              <a:cxn ang="0">
                <a:pos x="T0" y="T1"/>
              </a:cxn>
              <a:cxn ang="0">
                <a:pos x="T2" y="T3"/>
              </a:cxn>
              <a:cxn ang="0">
                <a:pos x="T4" y="T5"/>
              </a:cxn>
              <a:cxn ang="0">
                <a:pos x="T6" y="T7"/>
              </a:cxn>
              <a:cxn ang="0">
                <a:pos x="T8" y="T9"/>
              </a:cxn>
            </a:cxnLst>
            <a:rect l="0" t="0" r="r" b="b"/>
            <a:pathLst>
              <a:path w="397" h="265">
                <a:moveTo>
                  <a:pt x="79" y="0"/>
                </a:moveTo>
                <a:lnTo>
                  <a:pt x="396" y="0"/>
                </a:lnTo>
                <a:lnTo>
                  <a:pt x="317" y="264"/>
                </a:lnTo>
                <a:lnTo>
                  <a:pt x="0" y="264"/>
                </a:lnTo>
                <a:lnTo>
                  <a:pt x="79"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4" name="Freeform 20">
            <a:extLst>
              <a:ext uri="{FF2B5EF4-FFF2-40B4-BE49-F238E27FC236}">
                <a16:creationId xmlns:a16="http://schemas.microsoft.com/office/drawing/2014/main" id="{15B4D90F-3EA9-D84D-BC38-00664851070A}"/>
              </a:ext>
            </a:extLst>
          </p:cNvPr>
          <p:cNvSpPr>
            <a:spLocks/>
          </p:cNvSpPr>
          <p:nvPr/>
        </p:nvSpPr>
        <p:spPr bwMode="auto">
          <a:xfrm>
            <a:off x="6210300" y="3454400"/>
            <a:ext cx="215900" cy="217488"/>
          </a:xfrm>
          <a:custGeom>
            <a:avLst/>
            <a:gdLst>
              <a:gd name="T0" fmla="*/ 76 w 136"/>
              <a:gd name="T1" fmla="*/ 0 h 137"/>
              <a:gd name="T2" fmla="*/ 135 w 136"/>
              <a:gd name="T3" fmla="*/ 68 h 137"/>
              <a:gd name="T4" fmla="*/ 76 w 136"/>
              <a:gd name="T5" fmla="*/ 136 h 137"/>
              <a:gd name="T6" fmla="*/ 0 w 136"/>
              <a:gd name="T7" fmla="*/ 68 h 137"/>
              <a:gd name="T8" fmla="*/ 76 w 136"/>
              <a:gd name="T9" fmla="*/ 0 h 137"/>
            </a:gdLst>
            <a:ahLst/>
            <a:cxnLst>
              <a:cxn ang="0">
                <a:pos x="T0" y="T1"/>
              </a:cxn>
              <a:cxn ang="0">
                <a:pos x="T2" y="T3"/>
              </a:cxn>
              <a:cxn ang="0">
                <a:pos x="T4" y="T5"/>
              </a:cxn>
              <a:cxn ang="0">
                <a:pos x="T6" y="T7"/>
              </a:cxn>
              <a:cxn ang="0">
                <a:pos x="T8" y="T9"/>
              </a:cxn>
            </a:cxnLst>
            <a:rect l="0" t="0" r="r" b="b"/>
            <a:pathLst>
              <a:path w="136" h="137">
                <a:moveTo>
                  <a:pt x="76" y="0"/>
                </a:moveTo>
                <a:lnTo>
                  <a:pt x="135" y="68"/>
                </a:lnTo>
                <a:lnTo>
                  <a:pt x="76" y="136"/>
                </a:lnTo>
                <a:lnTo>
                  <a:pt x="0" y="68"/>
                </a:lnTo>
                <a:lnTo>
                  <a:pt x="76" y="0"/>
                </a:lnTo>
              </a:path>
            </a:pathLst>
          </a:custGeom>
          <a:solidFill>
            <a:srgbClr val="00801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005" name="Line 21">
            <a:extLst>
              <a:ext uri="{FF2B5EF4-FFF2-40B4-BE49-F238E27FC236}">
                <a16:creationId xmlns:a16="http://schemas.microsoft.com/office/drawing/2014/main" id="{5FE0BFBC-9E23-FC4A-83ED-6714FF79BA32}"/>
              </a:ext>
            </a:extLst>
          </p:cNvPr>
          <p:cNvSpPr>
            <a:spLocks noChangeShapeType="1"/>
          </p:cNvSpPr>
          <p:nvPr/>
        </p:nvSpPr>
        <p:spPr bwMode="auto">
          <a:xfrm>
            <a:off x="6745288" y="5194300"/>
            <a:ext cx="360362"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6" name="Line 22">
            <a:extLst>
              <a:ext uri="{FF2B5EF4-FFF2-40B4-BE49-F238E27FC236}">
                <a16:creationId xmlns:a16="http://schemas.microsoft.com/office/drawing/2014/main" id="{A8CB2F2C-24D7-2740-A199-3D840A99EC57}"/>
              </a:ext>
            </a:extLst>
          </p:cNvPr>
          <p:cNvSpPr>
            <a:spLocks noChangeShapeType="1"/>
          </p:cNvSpPr>
          <p:nvPr/>
        </p:nvSpPr>
        <p:spPr bwMode="auto">
          <a:xfrm>
            <a:off x="6696075" y="5208588"/>
            <a:ext cx="0" cy="873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7" name="Line 23">
            <a:extLst>
              <a:ext uri="{FF2B5EF4-FFF2-40B4-BE49-F238E27FC236}">
                <a16:creationId xmlns:a16="http://schemas.microsoft.com/office/drawing/2014/main" id="{229FEDE0-C6D4-7D47-80D6-265EBD69DB74}"/>
              </a:ext>
            </a:extLst>
          </p:cNvPr>
          <p:cNvSpPr>
            <a:spLocks noChangeShapeType="1"/>
          </p:cNvSpPr>
          <p:nvPr/>
        </p:nvSpPr>
        <p:spPr bwMode="auto">
          <a:xfrm>
            <a:off x="7196138" y="5208588"/>
            <a:ext cx="0" cy="1000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8" name="Line 24">
            <a:extLst>
              <a:ext uri="{FF2B5EF4-FFF2-40B4-BE49-F238E27FC236}">
                <a16:creationId xmlns:a16="http://schemas.microsoft.com/office/drawing/2014/main" id="{C0E30187-F4D3-3C49-8465-730F45AFC6C3}"/>
              </a:ext>
            </a:extLst>
          </p:cNvPr>
          <p:cNvSpPr>
            <a:spLocks noChangeShapeType="1"/>
          </p:cNvSpPr>
          <p:nvPr/>
        </p:nvSpPr>
        <p:spPr bwMode="auto">
          <a:xfrm>
            <a:off x="2630488" y="5181600"/>
            <a:ext cx="360362" cy="0"/>
          </a:xfrm>
          <a:prstGeom prst="line">
            <a:avLst/>
          </a:prstGeom>
          <a:noFill/>
          <a:ln w="762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09" name="Line 25">
            <a:extLst>
              <a:ext uri="{FF2B5EF4-FFF2-40B4-BE49-F238E27FC236}">
                <a16:creationId xmlns:a16="http://schemas.microsoft.com/office/drawing/2014/main" id="{35D8DAB8-F58F-5141-8972-1DA153943641}"/>
              </a:ext>
            </a:extLst>
          </p:cNvPr>
          <p:cNvSpPr>
            <a:spLocks noChangeShapeType="1"/>
          </p:cNvSpPr>
          <p:nvPr/>
        </p:nvSpPr>
        <p:spPr bwMode="auto">
          <a:xfrm>
            <a:off x="2581275" y="5195888"/>
            <a:ext cx="0" cy="873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10" name="Line 26">
            <a:extLst>
              <a:ext uri="{FF2B5EF4-FFF2-40B4-BE49-F238E27FC236}">
                <a16:creationId xmlns:a16="http://schemas.microsoft.com/office/drawing/2014/main" id="{ACCBF5F3-C138-034B-B57B-D8975C35C38F}"/>
              </a:ext>
            </a:extLst>
          </p:cNvPr>
          <p:cNvSpPr>
            <a:spLocks noChangeShapeType="1"/>
          </p:cNvSpPr>
          <p:nvPr/>
        </p:nvSpPr>
        <p:spPr bwMode="auto">
          <a:xfrm>
            <a:off x="3081338" y="5195888"/>
            <a:ext cx="0" cy="1000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361770132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Oval 2">
            <a:extLst>
              <a:ext uri="{FF2B5EF4-FFF2-40B4-BE49-F238E27FC236}">
                <a16:creationId xmlns:a16="http://schemas.microsoft.com/office/drawing/2014/main" id="{C5AFFC29-DC9E-8640-B86F-19CD198CEC16}"/>
              </a:ext>
            </a:extLst>
          </p:cNvPr>
          <p:cNvSpPr>
            <a:spLocks noChangeArrowheads="1"/>
          </p:cNvSpPr>
          <p:nvPr/>
        </p:nvSpPr>
        <p:spPr bwMode="auto">
          <a:xfrm>
            <a:off x="2379663" y="3632200"/>
            <a:ext cx="1231900" cy="1168400"/>
          </a:xfrm>
          <a:prstGeom prst="ellipse">
            <a:avLst/>
          </a:prstGeom>
          <a:solidFill>
            <a:srgbClr val="FFFF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5" name="Oval 3">
            <a:extLst>
              <a:ext uri="{FF2B5EF4-FFF2-40B4-BE49-F238E27FC236}">
                <a16:creationId xmlns:a16="http://schemas.microsoft.com/office/drawing/2014/main" id="{B1719FA3-9B1D-0A4C-834D-DB2221F5829D}"/>
              </a:ext>
            </a:extLst>
          </p:cNvPr>
          <p:cNvSpPr>
            <a:spLocks noChangeArrowheads="1"/>
          </p:cNvSpPr>
          <p:nvPr/>
        </p:nvSpPr>
        <p:spPr bwMode="auto">
          <a:xfrm>
            <a:off x="4451350" y="3632200"/>
            <a:ext cx="1231900" cy="1168400"/>
          </a:xfrm>
          <a:prstGeom prst="ellipse">
            <a:avLst/>
          </a:prstGeom>
          <a:solidFill>
            <a:srgbClr val="FFFF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6" name="Oval 4">
            <a:extLst>
              <a:ext uri="{FF2B5EF4-FFF2-40B4-BE49-F238E27FC236}">
                <a16:creationId xmlns:a16="http://schemas.microsoft.com/office/drawing/2014/main" id="{8E3283A0-AA52-7440-908F-73BC1FED4888}"/>
              </a:ext>
            </a:extLst>
          </p:cNvPr>
          <p:cNvSpPr>
            <a:spLocks noChangeArrowheads="1"/>
          </p:cNvSpPr>
          <p:nvPr/>
        </p:nvSpPr>
        <p:spPr bwMode="auto">
          <a:xfrm>
            <a:off x="6494463" y="3632200"/>
            <a:ext cx="1231900" cy="1168400"/>
          </a:xfrm>
          <a:prstGeom prst="ellipse">
            <a:avLst/>
          </a:prstGeom>
          <a:solidFill>
            <a:srgbClr val="FFFF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7" name="Oval 5">
            <a:extLst>
              <a:ext uri="{FF2B5EF4-FFF2-40B4-BE49-F238E27FC236}">
                <a16:creationId xmlns:a16="http://schemas.microsoft.com/office/drawing/2014/main" id="{D20F53D6-A7C2-494F-9AC6-440C34925218}"/>
              </a:ext>
            </a:extLst>
          </p:cNvPr>
          <p:cNvSpPr>
            <a:spLocks noChangeArrowheads="1"/>
          </p:cNvSpPr>
          <p:nvPr/>
        </p:nvSpPr>
        <p:spPr bwMode="auto">
          <a:xfrm>
            <a:off x="8551863" y="3632200"/>
            <a:ext cx="1231900" cy="1168400"/>
          </a:xfrm>
          <a:prstGeom prst="ellipse">
            <a:avLst/>
          </a:prstGeom>
          <a:solidFill>
            <a:srgbClr val="FFFFFF"/>
          </a:solidFill>
          <a:ln w="25400">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8" name="Line 6">
            <a:extLst>
              <a:ext uri="{FF2B5EF4-FFF2-40B4-BE49-F238E27FC236}">
                <a16:creationId xmlns:a16="http://schemas.microsoft.com/office/drawing/2014/main" id="{4166D10A-6D03-8849-8761-0C638C83FA8E}"/>
              </a:ext>
            </a:extLst>
          </p:cNvPr>
          <p:cNvSpPr>
            <a:spLocks noChangeShapeType="1"/>
          </p:cNvSpPr>
          <p:nvPr/>
        </p:nvSpPr>
        <p:spPr bwMode="auto">
          <a:xfrm flipH="1" flipV="1">
            <a:off x="2601914" y="3265488"/>
            <a:ext cx="371475" cy="4302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39" name="Line 7">
            <a:extLst>
              <a:ext uri="{FF2B5EF4-FFF2-40B4-BE49-F238E27FC236}">
                <a16:creationId xmlns:a16="http://schemas.microsoft.com/office/drawing/2014/main" id="{1F1E6235-25EE-0A4D-9C18-6AE9978BCE6F}"/>
              </a:ext>
            </a:extLst>
          </p:cNvPr>
          <p:cNvSpPr>
            <a:spLocks noChangeShapeType="1"/>
          </p:cNvSpPr>
          <p:nvPr/>
        </p:nvSpPr>
        <p:spPr bwMode="auto">
          <a:xfrm flipV="1">
            <a:off x="3089276" y="3252788"/>
            <a:ext cx="168275" cy="4302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0" name="Line 8">
            <a:extLst>
              <a:ext uri="{FF2B5EF4-FFF2-40B4-BE49-F238E27FC236}">
                <a16:creationId xmlns:a16="http://schemas.microsoft.com/office/drawing/2014/main" id="{8FFD5C79-52D3-1147-A448-E5AF9A0BEE00}"/>
              </a:ext>
            </a:extLst>
          </p:cNvPr>
          <p:cNvSpPr>
            <a:spLocks noChangeShapeType="1"/>
          </p:cNvSpPr>
          <p:nvPr/>
        </p:nvSpPr>
        <p:spPr bwMode="auto">
          <a:xfrm flipV="1">
            <a:off x="2967038" y="2554288"/>
            <a:ext cx="0" cy="3667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1" name="Rectangle 9">
            <a:extLst>
              <a:ext uri="{FF2B5EF4-FFF2-40B4-BE49-F238E27FC236}">
                <a16:creationId xmlns:a16="http://schemas.microsoft.com/office/drawing/2014/main" id="{918F2DFB-E709-704C-8B9A-215E81CAD277}"/>
              </a:ext>
            </a:extLst>
          </p:cNvPr>
          <p:cNvSpPr>
            <a:spLocks noChangeArrowheads="1"/>
          </p:cNvSpPr>
          <p:nvPr/>
        </p:nvSpPr>
        <p:spPr bwMode="auto">
          <a:xfrm>
            <a:off x="2895600" y="2463800"/>
            <a:ext cx="128588" cy="127000"/>
          </a:xfrm>
          <a:prstGeom prst="rect">
            <a:avLst/>
          </a:prstGeom>
          <a:solidFill>
            <a:srgbClr val="00801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2" name="Freeform 10" descr="70%">
            <a:extLst>
              <a:ext uri="{FF2B5EF4-FFF2-40B4-BE49-F238E27FC236}">
                <a16:creationId xmlns:a16="http://schemas.microsoft.com/office/drawing/2014/main" id="{0A763618-8638-DA45-A0CB-0D05FCC4AF21}"/>
              </a:ext>
            </a:extLst>
          </p:cNvPr>
          <p:cNvSpPr>
            <a:spLocks/>
          </p:cNvSpPr>
          <p:nvPr/>
        </p:nvSpPr>
        <p:spPr bwMode="auto">
          <a:xfrm>
            <a:off x="2667001" y="2832100"/>
            <a:ext cx="601663" cy="776288"/>
          </a:xfrm>
          <a:custGeom>
            <a:avLst/>
            <a:gdLst>
              <a:gd name="T0" fmla="*/ 189 w 379"/>
              <a:gd name="T1" fmla="*/ 0 h 489"/>
              <a:gd name="T2" fmla="*/ 378 w 379"/>
              <a:gd name="T3" fmla="*/ 248 h 489"/>
              <a:gd name="T4" fmla="*/ 189 w 379"/>
              <a:gd name="T5" fmla="*/ 488 h 489"/>
              <a:gd name="T6" fmla="*/ 0 w 379"/>
              <a:gd name="T7" fmla="*/ 248 h 489"/>
              <a:gd name="T8" fmla="*/ 189 w 379"/>
              <a:gd name="T9" fmla="*/ 0 h 489"/>
            </a:gdLst>
            <a:ahLst/>
            <a:cxnLst>
              <a:cxn ang="0">
                <a:pos x="T0" y="T1"/>
              </a:cxn>
              <a:cxn ang="0">
                <a:pos x="T2" y="T3"/>
              </a:cxn>
              <a:cxn ang="0">
                <a:pos x="T4" y="T5"/>
              </a:cxn>
              <a:cxn ang="0">
                <a:pos x="T6" y="T7"/>
              </a:cxn>
              <a:cxn ang="0">
                <a:pos x="T8" y="T9"/>
              </a:cxn>
            </a:cxnLst>
            <a:rect l="0" t="0" r="r" b="b"/>
            <a:pathLst>
              <a:path w="379" h="489">
                <a:moveTo>
                  <a:pt x="189" y="0"/>
                </a:moveTo>
                <a:lnTo>
                  <a:pt x="378" y="248"/>
                </a:lnTo>
                <a:lnTo>
                  <a:pt x="189" y="488"/>
                </a:lnTo>
                <a:lnTo>
                  <a:pt x="0" y="248"/>
                </a:lnTo>
                <a:lnTo>
                  <a:pt x="189"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3" name="Line 11">
            <a:extLst>
              <a:ext uri="{FF2B5EF4-FFF2-40B4-BE49-F238E27FC236}">
                <a16:creationId xmlns:a16="http://schemas.microsoft.com/office/drawing/2014/main" id="{0C3CCA07-B8D8-4A44-ACDA-23D943348506}"/>
              </a:ext>
            </a:extLst>
          </p:cNvPr>
          <p:cNvSpPr>
            <a:spLocks noChangeShapeType="1"/>
          </p:cNvSpPr>
          <p:nvPr/>
        </p:nvSpPr>
        <p:spPr bwMode="auto">
          <a:xfrm flipV="1">
            <a:off x="5576888" y="3354388"/>
            <a:ext cx="11112" cy="4810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4" name="Line 12">
            <a:extLst>
              <a:ext uri="{FF2B5EF4-FFF2-40B4-BE49-F238E27FC236}">
                <a16:creationId xmlns:a16="http://schemas.microsoft.com/office/drawing/2014/main" id="{485E1E18-4ECD-964C-B406-CB09DB2E127A}"/>
              </a:ext>
            </a:extLst>
          </p:cNvPr>
          <p:cNvSpPr>
            <a:spLocks noChangeShapeType="1"/>
          </p:cNvSpPr>
          <p:nvPr/>
        </p:nvSpPr>
        <p:spPr bwMode="auto">
          <a:xfrm>
            <a:off x="5634039" y="3873500"/>
            <a:ext cx="339725"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5" name="Line 13">
            <a:extLst>
              <a:ext uri="{FF2B5EF4-FFF2-40B4-BE49-F238E27FC236}">
                <a16:creationId xmlns:a16="http://schemas.microsoft.com/office/drawing/2014/main" id="{E7A4A36A-02E3-6A4A-AB23-1966827A7F6C}"/>
              </a:ext>
            </a:extLst>
          </p:cNvPr>
          <p:cNvSpPr>
            <a:spLocks noChangeShapeType="1"/>
          </p:cNvSpPr>
          <p:nvPr/>
        </p:nvSpPr>
        <p:spPr bwMode="auto">
          <a:xfrm flipV="1">
            <a:off x="6248400" y="3163888"/>
            <a:ext cx="153988" cy="2905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6" name="Freeform 14" descr="70%">
            <a:extLst>
              <a:ext uri="{FF2B5EF4-FFF2-40B4-BE49-F238E27FC236}">
                <a16:creationId xmlns:a16="http://schemas.microsoft.com/office/drawing/2014/main" id="{86CCAF57-0B7F-D849-AAAA-5F3AF9A55F67}"/>
              </a:ext>
            </a:extLst>
          </p:cNvPr>
          <p:cNvSpPr>
            <a:spLocks/>
          </p:cNvSpPr>
          <p:nvPr/>
        </p:nvSpPr>
        <p:spPr bwMode="auto">
          <a:xfrm>
            <a:off x="5581650" y="3378200"/>
            <a:ext cx="630238" cy="420688"/>
          </a:xfrm>
          <a:custGeom>
            <a:avLst/>
            <a:gdLst>
              <a:gd name="T0" fmla="*/ 79 w 397"/>
              <a:gd name="T1" fmla="*/ 0 h 265"/>
              <a:gd name="T2" fmla="*/ 396 w 397"/>
              <a:gd name="T3" fmla="*/ 0 h 265"/>
              <a:gd name="T4" fmla="*/ 317 w 397"/>
              <a:gd name="T5" fmla="*/ 264 h 265"/>
              <a:gd name="T6" fmla="*/ 0 w 397"/>
              <a:gd name="T7" fmla="*/ 264 h 265"/>
              <a:gd name="T8" fmla="*/ 79 w 397"/>
              <a:gd name="T9" fmla="*/ 0 h 265"/>
            </a:gdLst>
            <a:ahLst/>
            <a:cxnLst>
              <a:cxn ang="0">
                <a:pos x="T0" y="T1"/>
              </a:cxn>
              <a:cxn ang="0">
                <a:pos x="T2" y="T3"/>
              </a:cxn>
              <a:cxn ang="0">
                <a:pos x="T4" y="T5"/>
              </a:cxn>
              <a:cxn ang="0">
                <a:pos x="T6" y="T7"/>
              </a:cxn>
              <a:cxn ang="0">
                <a:pos x="T8" y="T9"/>
              </a:cxn>
            </a:cxnLst>
            <a:rect l="0" t="0" r="r" b="b"/>
            <a:pathLst>
              <a:path w="397" h="265">
                <a:moveTo>
                  <a:pt x="79" y="0"/>
                </a:moveTo>
                <a:lnTo>
                  <a:pt x="396" y="0"/>
                </a:lnTo>
                <a:lnTo>
                  <a:pt x="317" y="264"/>
                </a:lnTo>
                <a:lnTo>
                  <a:pt x="0" y="264"/>
                </a:lnTo>
                <a:lnTo>
                  <a:pt x="79"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7" name="Freeform 15">
            <a:extLst>
              <a:ext uri="{FF2B5EF4-FFF2-40B4-BE49-F238E27FC236}">
                <a16:creationId xmlns:a16="http://schemas.microsoft.com/office/drawing/2014/main" id="{EA46B80E-840E-774C-9EC4-F65827CD8E8D}"/>
              </a:ext>
            </a:extLst>
          </p:cNvPr>
          <p:cNvSpPr>
            <a:spLocks/>
          </p:cNvSpPr>
          <p:nvPr/>
        </p:nvSpPr>
        <p:spPr bwMode="auto">
          <a:xfrm>
            <a:off x="5581651" y="3378200"/>
            <a:ext cx="644525" cy="433388"/>
          </a:xfrm>
          <a:custGeom>
            <a:avLst/>
            <a:gdLst>
              <a:gd name="T0" fmla="*/ 81 w 406"/>
              <a:gd name="T1" fmla="*/ 0 h 273"/>
              <a:gd name="T2" fmla="*/ 405 w 406"/>
              <a:gd name="T3" fmla="*/ 0 h 273"/>
              <a:gd name="T4" fmla="*/ 324 w 406"/>
              <a:gd name="T5" fmla="*/ 272 h 273"/>
              <a:gd name="T6" fmla="*/ 0 w 406"/>
              <a:gd name="T7" fmla="*/ 272 h 273"/>
              <a:gd name="T8" fmla="*/ 81 w 406"/>
              <a:gd name="T9" fmla="*/ 0 h 273"/>
            </a:gdLst>
            <a:ahLst/>
            <a:cxnLst>
              <a:cxn ang="0">
                <a:pos x="T0" y="T1"/>
              </a:cxn>
              <a:cxn ang="0">
                <a:pos x="T2" y="T3"/>
              </a:cxn>
              <a:cxn ang="0">
                <a:pos x="T4" y="T5"/>
              </a:cxn>
              <a:cxn ang="0">
                <a:pos x="T6" y="T7"/>
              </a:cxn>
              <a:cxn ang="0">
                <a:pos x="T8" y="T9"/>
              </a:cxn>
            </a:cxnLst>
            <a:rect l="0" t="0" r="r" b="b"/>
            <a:pathLst>
              <a:path w="406" h="273">
                <a:moveTo>
                  <a:pt x="81" y="0"/>
                </a:moveTo>
                <a:lnTo>
                  <a:pt x="405" y="0"/>
                </a:lnTo>
                <a:lnTo>
                  <a:pt x="324" y="272"/>
                </a:lnTo>
                <a:lnTo>
                  <a:pt x="0" y="272"/>
                </a:lnTo>
                <a:lnTo>
                  <a:pt x="81"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8" name="Freeform 16">
            <a:extLst>
              <a:ext uri="{FF2B5EF4-FFF2-40B4-BE49-F238E27FC236}">
                <a16:creationId xmlns:a16="http://schemas.microsoft.com/office/drawing/2014/main" id="{B5CAEF30-6BD5-2146-A0DF-F661395E91B4}"/>
              </a:ext>
            </a:extLst>
          </p:cNvPr>
          <p:cNvSpPr>
            <a:spLocks/>
          </p:cNvSpPr>
          <p:nvPr/>
        </p:nvSpPr>
        <p:spPr bwMode="auto">
          <a:xfrm>
            <a:off x="6396038" y="3048000"/>
            <a:ext cx="215900" cy="217488"/>
          </a:xfrm>
          <a:custGeom>
            <a:avLst/>
            <a:gdLst>
              <a:gd name="T0" fmla="*/ 76 w 136"/>
              <a:gd name="T1" fmla="*/ 0 h 137"/>
              <a:gd name="T2" fmla="*/ 135 w 136"/>
              <a:gd name="T3" fmla="*/ 68 h 137"/>
              <a:gd name="T4" fmla="*/ 76 w 136"/>
              <a:gd name="T5" fmla="*/ 136 h 137"/>
              <a:gd name="T6" fmla="*/ 0 w 136"/>
              <a:gd name="T7" fmla="*/ 68 h 137"/>
              <a:gd name="T8" fmla="*/ 76 w 136"/>
              <a:gd name="T9" fmla="*/ 0 h 137"/>
            </a:gdLst>
            <a:ahLst/>
            <a:cxnLst>
              <a:cxn ang="0">
                <a:pos x="T0" y="T1"/>
              </a:cxn>
              <a:cxn ang="0">
                <a:pos x="T2" y="T3"/>
              </a:cxn>
              <a:cxn ang="0">
                <a:pos x="T4" y="T5"/>
              </a:cxn>
              <a:cxn ang="0">
                <a:pos x="T6" y="T7"/>
              </a:cxn>
              <a:cxn ang="0">
                <a:pos x="T8" y="T9"/>
              </a:cxn>
            </a:cxnLst>
            <a:rect l="0" t="0" r="r" b="b"/>
            <a:pathLst>
              <a:path w="136" h="137">
                <a:moveTo>
                  <a:pt x="76" y="0"/>
                </a:moveTo>
                <a:lnTo>
                  <a:pt x="135" y="68"/>
                </a:lnTo>
                <a:lnTo>
                  <a:pt x="76" y="136"/>
                </a:lnTo>
                <a:lnTo>
                  <a:pt x="0" y="68"/>
                </a:lnTo>
                <a:lnTo>
                  <a:pt x="76" y="0"/>
                </a:lnTo>
              </a:path>
            </a:pathLst>
          </a:custGeom>
          <a:solidFill>
            <a:srgbClr val="00801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49" name="Rectangle 17">
            <a:extLst>
              <a:ext uri="{FF2B5EF4-FFF2-40B4-BE49-F238E27FC236}">
                <a16:creationId xmlns:a16="http://schemas.microsoft.com/office/drawing/2014/main" id="{B1DC0C5B-FCEB-4542-973E-F91949E8019B}"/>
              </a:ext>
            </a:extLst>
          </p:cNvPr>
          <p:cNvSpPr>
            <a:spLocks noChangeArrowheads="1"/>
          </p:cNvSpPr>
          <p:nvPr/>
        </p:nvSpPr>
        <p:spPr bwMode="auto">
          <a:xfrm>
            <a:off x="4278314" y="1311275"/>
            <a:ext cx="1457325"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chemeClr val="tx2"/>
                </a:solidFill>
                <a:latin typeface="Bookman Old Style" panose="02050604050505020204" pitchFamily="18" charset="0"/>
              </a:rPr>
              <a:t>add Mab</a:t>
            </a:r>
          </a:p>
        </p:txBody>
      </p:sp>
      <p:sp>
        <p:nvSpPr>
          <p:cNvPr id="44050" name="Freeform 18" descr="70%">
            <a:extLst>
              <a:ext uri="{FF2B5EF4-FFF2-40B4-BE49-F238E27FC236}">
                <a16:creationId xmlns:a16="http://schemas.microsoft.com/office/drawing/2014/main" id="{0C943B50-E973-2B4E-8FB1-9F2514D1B386}"/>
              </a:ext>
            </a:extLst>
          </p:cNvPr>
          <p:cNvSpPr>
            <a:spLocks/>
          </p:cNvSpPr>
          <p:nvPr/>
        </p:nvSpPr>
        <p:spPr bwMode="auto">
          <a:xfrm>
            <a:off x="6596064" y="952500"/>
            <a:ext cx="458787" cy="522288"/>
          </a:xfrm>
          <a:custGeom>
            <a:avLst/>
            <a:gdLst>
              <a:gd name="T0" fmla="*/ 144 w 289"/>
              <a:gd name="T1" fmla="*/ 0 h 329"/>
              <a:gd name="T2" fmla="*/ 288 w 289"/>
              <a:gd name="T3" fmla="*/ 168 h 329"/>
              <a:gd name="T4" fmla="*/ 144 w 289"/>
              <a:gd name="T5" fmla="*/ 328 h 329"/>
              <a:gd name="T6" fmla="*/ 0 w 289"/>
              <a:gd name="T7" fmla="*/ 168 h 329"/>
              <a:gd name="T8" fmla="*/ 144 w 289"/>
              <a:gd name="T9" fmla="*/ 0 h 329"/>
            </a:gdLst>
            <a:ahLst/>
            <a:cxnLst>
              <a:cxn ang="0">
                <a:pos x="T0" y="T1"/>
              </a:cxn>
              <a:cxn ang="0">
                <a:pos x="T2" y="T3"/>
              </a:cxn>
              <a:cxn ang="0">
                <a:pos x="T4" y="T5"/>
              </a:cxn>
              <a:cxn ang="0">
                <a:pos x="T6" y="T7"/>
              </a:cxn>
              <a:cxn ang="0">
                <a:pos x="T8" y="T9"/>
              </a:cxn>
            </a:cxnLst>
            <a:rect l="0" t="0" r="r" b="b"/>
            <a:pathLst>
              <a:path w="289" h="329">
                <a:moveTo>
                  <a:pt x="144" y="0"/>
                </a:moveTo>
                <a:lnTo>
                  <a:pt x="288" y="168"/>
                </a:lnTo>
                <a:lnTo>
                  <a:pt x="144" y="328"/>
                </a:lnTo>
                <a:lnTo>
                  <a:pt x="0" y="168"/>
                </a:lnTo>
                <a:lnTo>
                  <a:pt x="144"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1" name="Line 19">
            <a:extLst>
              <a:ext uri="{FF2B5EF4-FFF2-40B4-BE49-F238E27FC236}">
                <a16:creationId xmlns:a16="http://schemas.microsoft.com/office/drawing/2014/main" id="{CF0377E4-30DB-5641-B655-9AA63F8D377B}"/>
              </a:ext>
            </a:extLst>
          </p:cNvPr>
          <p:cNvSpPr>
            <a:spLocks noChangeShapeType="1"/>
          </p:cNvSpPr>
          <p:nvPr/>
        </p:nvSpPr>
        <p:spPr bwMode="auto">
          <a:xfrm>
            <a:off x="6838950" y="1525588"/>
            <a:ext cx="0" cy="2270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2" name="Rectangle 20">
            <a:extLst>
              <a:ext uri="{FF2B5EF4-FFF2-40B4-BE49-F238E27FC236}">
                <a16:creationId xmlns:a16="http://schemas.microsoft.com/office/drawing/2014/main" id="{31E6176A-6879-7745-A7D4-85BA7A03A883}"/>
              </a:ext>
            </a:extLst>
          </p:cNvPr>
          <p:cNvSpPr>
            <a:spLocks noChangeArrowheads="1"/>
          </p:cNvSpPr>
          <p:nvPr/>
        </p:nvSpPr>
        <p:spPr bwMode="auto">
          <a:xfrm>
            <a:off x="6588126" y="1784350"/>
            <a:ext cx="430213" cy="228600"/>
          </a:xfrm>
          <a:prstGeom prst="rect">
            <a:avLst/>
          </a:prstGeom>
          <a:solidFill>
            <a:srgbClr val="000000"/>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3" name="Freeform 21">
            <a:extLst>
              <a:ext uri="{FF2B5EF4-FFF2-40B4-BE49-F238E27FC236}">
                <a16:creationId xmlns:a16="http://schemas.microsoft.com/office/drawing/2014/main" id="{D7C3A052-D680-2F4D-A49B-F076CEF84E6B}"/>
              </a:ext>
            </a:extLst>
          </p:cNvPr>
          <p:cNvSpPr>
            <a:spLocks/>
          </p:cNvSpPr>
          <p:nvPr/>
        </p:nvSpPr>
        <p:spPr bwMode="auto">
          <a:xfrm>
            <a:off x="6581775" y="1778000"/>
            <a:ext cx="458788" cy="255588"/>
          </a:xfrm>
          <a:custGeom>
            <a:avLst/>
            <a:gdLst>
              <a:gd name="T0" fmla="*/ 0 w 289"/>
              <a:gd name="T1" fmla="*/ 0 h 161"/>
              <a:gd name="T2" fmla="*/ 288 w 289"/>
              <a:gd name="T3" fmla="*/ 0 h 161"/>
              <a:gd name="T4" fmla="*/ 288 w 289"/>
              <a:gd name="T5" fmla="*/ 160 h 161"/>
              <a:gd name="T6" fmla="*/ 0 w 289"/>
              <a:gd name="T7" fmla="*/ 160 h 161"/>
              <a:gd name="T8" fmla="*/ 0 w 289"/>
              <a:gd name="T9" fmla="*/ 0 h 161"/>
            </a:gdLst>
            <a:ahLst/>
            <a:cxnLst>
              <a:cxn ang="0">
                <a:pos x="T0" y="T1"/>
              </a:cxn>
              <a:cxn ang="0">
                <a:pos x="T2" y="T3"/>
              </a:cxn>
              <a:cxn ang="0">
                <a:pos x="T4" y="T5"/>
              </a:cxn>
              <a:cxn ang="0">
                <a:pos x="T6" y="T7"/>
              </a:cxn>
              <a:cxn ang="0">
                <a:pos x="T8" y="T9"/>
              </a:cxn>
            </a:cxnLst>
            <a:rect l="0" t="0" r="r" b="b"/>
            <a:pathLst>
              <a:path w="289" h="161">
                <a:moveTo>
                  <a:pt x="0" y="0"/>
                </a:moveTo>
                <a:lnTo>
                  <a:pt x="288" y="0"/>
                </a:lnTo>
                <a:lnTo>
                  <a:pt x="288" y="160"/>
                </a:lnTo>
                <a:lnTo>
                  <a:pt x="0" y="160"/>
                </a:lnTo>
                <a:lnTo>
                  <a:pt x="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4" name="Rectangle 22">
            <a:extLst>
              <a:ext uri="{FF2B5EF4-FFF2-40B4-BE49-F238E27FC236}">
                <a16:creationId xmlns:a16="http://schemas.microsoft.com/office/drawing/2014/main" id="{2255E41A-B9EE-3042-9347-2243065B62ED}"/>
              </a:ext>
            </a:extLst>
          </p:cNvPr>
          <p:cNvSpPr>
            <a:spLocks noChangeArrowheads="1"/>
          </p:cNvSpPr>
          <p:nvPr/>
        </p:nvSpPr>
        <p:spPr bwMode="auto">
          <a:xfrm>
            <a:off x="7092950" y="1692275"/>
            <a:ext cx="736600"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300" b="1">
                <a:solidFill>
                  <a:schemeClr val="tx2"/>
                </a:solidFill>
                <a:latin typeface="Bookman Old Style" panose="02050604050505020204" pitchFamily="18" charset="0"/>
              </a:rPr>
              <a:t>Fab</a:t>
            </a:r>
          </a:p>
        </p:txBody>
      </p:sp>
      <p:sp>
        <p:nvSpPr>
          <p:cNvPr id="44055" name="Freeform 23" descr="70%">
            <a:extLst>
              <a:ext uri="{FF2B5EF4-FFF2-40B4-BE49-F238E27FC236}">
                <a16:creationId xmlns:a16="http://schemas.microsoft.com/office/drawing/2014/main" id="{0A83E1DB-32A6-5740-BF93-996CEFFD3B4A}"/>
              </a:ext>
            </a:extLst>
          </p:cNvPr>
          <p:cNvSpPr>
            <a:spLocks/>
          </p:cNvSpPr>
          <p:nvPr/>
        </p:nvSpPr>
        <p:spPr bwMode="auto">
          <a:xfrm>
            <a:off x="2781300" y="5397500"/>
            <a:ext cx="458788" cy="522288"/>
          </a:xfrm>
          <a:custGeom>
            <a:avLst/>
            <a:gdLst>
              <a:gd name="T0" fmla="*/ 144 w 289"/>
              <a:gd name="T1" fmla="*/ 0 h 329"/>
              <a:gd name="T2" fmla="*/ 288 w 289"/>
              <a:gd name="T3" fmla="*/ 168 h 329"/>
              <a:gd name="T4" fmla="*/ 144 w 289"/>
              <a:gd name="T5" fmla="*/ 328 h 329"/>
              <a:gd name="T6" fmla="*/ 0 w 289"/>
              <a:gd name="T7" fmla="*/ 168 h 329"/>
              <a:gd name="T8" fmla="*/ 144 w 289"/>
              <a:gd name="T9" fmla="*/ 0 h 329"/>
            </a:gdLst>
            <a:ahLst/>
            <a:cxnLst>
              <a:cxn ang="0">
                <a:pos x="T0" y="T1"/>
              </a:cxn>
              <a:cxn ang="0">
                <a:pos x="T2" y="T3"/>
              </a:cxn>
              <a:cxn ang="0">
                <a:pos x="T4" y="T5"/>
              </a:cxn>
              <a:cxn ang="0">
                <a:pos x="T6" y="T7"/>
              </a:cxn>
              <a:cxn ang="0">
                <a:pos x="T8" y="T9"/>
              </a:cxn>
            </a:cxnLst>
            <a:rect l="0" t="0" r="r" b="b"/>
            <a:pathLst>
              <a:path w="289" h="329">
                <a:moveTo>
                  <a:pt x="144" y="0"/>
                </a:moveTo>
                <a:lnTo>
                  <a:pt x="288" y="168"/>
                </a:lnTo>
                <a:lnTo>
                  <a:pt x="144" y="328"/>
                </a:lnTo>
                <a:lnTo>
                  <a:pt x="0" y="168"/>
                </a:lnTo>
                <a:lnTo>
                  <a:pt x="144"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56" name="Line 24">
            <a:extLst>
              <a:ext uri="{FF2B5EF4-FFF2-40B4-BE49-F238E27FC236}">
                <a16:creationId xmlns:a16="http://schemas.microsoft.com/office/drawing/2014/main" id="{E3FB35CC-2A1C-9F4B-A80D-D4D29965315D}"/>
              </a:ext>
            </a:extLst>
          </p:cNvPr>
          <p:cNvSpPr>
            <a:spLocks noChangeShapeType="1"/>
          </p:cNvSpPr>
          <p:nvPr/>
        </p:nvSpPr>
        <p:spPr bwMode="auto">
          <a:xfrm>
            <a:off x="3024188" y="5132388"/>
            <a:ext cx="0" cy="2270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7" name="Rectangle 25">
            <a:extLst>
              <a:ext uri="{FF2B5EF4-FFF2-40B4-BE49-F238E27FC236}">
                <a16:creationId xmlns:a16="http://schemas.microsoft.com/office/drawing/2014/main" id="{AC2B0487-8249-5049-9D2B-87B0011E2D0C}"/>
              </a:ext>
            </a:extLst>
          </p:cNvPr>
          <p:cNvSpPr>
            <a:spLocks noChangeArrowheads="1"/>
          </p:cNvSpPr>
          <p:nvPr/>
        </p:nvSpPr>
        <p:spPr bwMode="auto">
          <a:xfrm>
            <a:off x="2801938" y="4832350"/>
            <a:ext cx="430212" cy="228600"/>
          </a:xfrm>
          <a:prstGeom prst="rect">
            <a:avLst/>
          </a:prstGeom>
          <a:solidFill>
            <a:srgbClr val="000000"/>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8" name="Line 26">
            <a:extLst>
              <a:ext uri="{FF2B5EF4-FFF2-40B4-BE49-F238E27FC236}">
                <a16:creationId xmlns:a16="http://schemas.microsoft.com/office/drawing/2014/main" id="{9A7981AE-3A92-014F-A104-DA853AF53B9C}"/>
              </a:ext>
            </a:extLst>
          </p:cNvPr>
          <p:cNvSpPr>
            <a:spLocks noChangeShapeType="1"/>
          </p:cNvSpPr>
          <p:nvPr/>
        </p:nvSpPr>
        <p:spPr bwMode="auto">
          <a:xfrm>
            <a:off x="2990850" y="5183188"/>
            <a:ext cx="139700" cy="111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59" name="Line 27">
            <a:extLst>
              <a:ext uri="{FF2B5EF4-FFF2-40B4-BE49-F238E27FC236}">
                <a16:creationId xmlns:a16="http://schemas.microsoft.com/office/drawing/2014/main" id="{26398B36-2AB9-F746-B2BC-BDAFE09BB4B7}"/>
              </a:ext>
            </a:extLst>
          </p:cNvPr>
          <p:cNvSpPr>
            <a:spLocks noChangeShapeType="1"/>
          </p:cNvSpPr>
          <p:nvPr/>
        </p:nvSpPr>
        <p:spPr bwMode="auto">
          <a:xfrm flipH="1">
            <a:off x="2832100" y="5232400"/>
            <a:ext cx="400050"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0" name="Line 28">
            <a:extLst>
              <a:ext uri="{FF2B5EF4-FFF2-40B4-BE49-F238E27FC236}">
                <a16:creationId xmlns:a16="http://schemas.microsoft.com/office/drawing/2014/main" id="{5CF873A3-1C1C-6146-88F4-96C6BDD1C1C5}"/>
              </a:ext>
            </a:extLst>
          </p:cNvPr>
          <p:cNvSpPr>
            <a:spLocks noChangeShapeType="1"/>
          </p:cNvSpPr>
          <p:nvPr/>
        </p:nvSpPr>
        <p:spPr bwMode="auto">
          <a:xfrm>
            <a:off x="2919414" y="5259388"/>
            <a:ext cx="153987" cy="492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1" name="Freeform 29" descr="70%">
            <a:extLst>
              <a:ext uri="{FF2B5EF4-FFF2-40B4-BE49-F238E27FC236}">
                <a16:creationId xmlns:a16="http://schemas.microsoft.com/office/drawing/2014/main" id="{3DA912E7-7E8B-2C43-A01C-3C7159E46773}"/>
              </a:ext>
            </a:extLst>
          </p:cNvPr>
          <p:cNvSpPr>
            <a:spLocks/>
          </p:cNvSpPr>
          <p:nvPr/>
        </p:nvSpPr>
        <p:spPr bwMode="auto">
          <a:xfrm>
            <a:off x="6924675" y="5384800"/>
            <a:ext cx="458788" cy="522288"/>
          </a:xfrm>
          <a:custGeom>
            <a:avLst/>
            <a:gdLst>
              <a:gd name="T0" fmla="*/ 144 w 289"/>
              <a:gd name="T1" fmla="*/ 0 h 329"/>
              <a:gd name="T2" fmla="*/ 288 w 289"/>
              <a:gd name="T3" fmla="*/ 168 h 329"/>
              <a:gd name="T4" fmla="*/ 144 w 289"/>
              <a:gd name="T5" fmla="*/ 328 h 329"/>
              <a:gd name="T6" fmla="*/ 0 w 289"/>
              <a:gd name="T7" fmla="*/ 168 h 329"/>
              <a:gd name="T8" fmla="*/ 144 w 289"/>
              <a:gd name="T9" fmla="*/ 0 h 329"/>
            </a:gdLst>
            <a:ahLst/>
            <a:cxnLst>
              <a:cxn ang="0">
                <a:pos x="T0" y="T1"/>
              </a:cxn>
              <a:cxn ang="0">
                <a:pos x="T2" y="T3"/>
              </a:cxn>
              <a:cxn ang="0">
                <a:pos x="T4" y="T5"/>
              </a:cxn>
              <a:cxn ang="0">
                <a:pos x="T6" y="T7"/>
              </a:cxn>
              <a:cxn ang="0">
                <a:pos x="T8" y="T9"/>
              </a:cxn>
            </a:cxnLst>
            <a:rect l="0" t="0" r="r" b="b"/>
            <a:pathLst>
              <a:path w="289" h="329">
                <a:moveTo>
                  <a:pt x="144" y="0"/>
                </a:moveTo>
                <a:lnTo>
                  <a:pt x="288" y="168"/>
                </a:lnTo>
                <a:lnTo>
                  <a:pt x="144" y="328"/>
                </a:lnTo>
                <a:lnTo>
                  <a:pt x="0" y="168"/>
                </a:lnTo>
                <a:lnTo>
                  <a:pt x="144" y="0"/>
                </a:lnTo>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2" name="Line 30">
            <a:extLst>
              <a:ext uri="{FF2B5EF4-FFF2-40B4-BE49-F238E27FC236}">
                <a16:creationId xmlns:a16="http://schemas.microsoft.com/office/drawing/2014/main" id="{F3171EC8-3298-4842-99D3-33A0B44B419A}"/>
              </a:ext>
            </a:extLst>
          </p:cNvPr>
          <p:cNvSpPr>
            <a:spLocks noChangeShapeType="1"/>
          </p:cNvSpPr>
          <p:nvPr/>
        </p:nvSpPr>
        <p:spPr bwMode="auto">
          <a:xfrm>
            <a:off x="7167563" y="5119688"/>
            <a:ext cx="0" cy="2270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3" name="Rectangle 31">
            <a:extLst>
              <a:ext uri="{FF2B5EF4-FFF2-40B4-BE49-F238E27FC236}">
                <a16:creationId xmlns:a16="http://schemas.microsoft.com/office/drawing/2014/main" id="{D65367A9-4C52-1E41-8BAC-78441495CF5B}"/>
              </a:ext>
            </a:extLst>
          </p:cNvPr>
          <p:cNvSpPr>
            <a:spLocks noChangeArrowheads="1"/>
          </p:cNvSpPr>
          <p:nvPr/>
        </p:nvSpPr>
        <p:spPr bwMode="auto">
          <a:xfrm>
            <a:off x="6931026" y="4819650"/>
            <a:ext cx="430213" cy="228600"/>
          </a:xfrm>
          <a:prstGeom prst="rect">
            <a:avLst/>
          </a:prstGeom>
          <a:solidFill>
            <a:srgbClr val="000000"/>
          </a:solidFill>
          <a:ln w="12700">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4" name="Freeform 32">
            <a:extLst>
              <a:ext uri="{FF2B5EF4-FFF2-40B4-BE49-F238E27FC236}">
                <a16:creationId xmlns:a16="http://schemas.microsoft.com/office/drawing/2014/main" id="{68BD1693-C72E-8346-9486-5850B52F9AEF}"/>
              </a:ext>
            </a:extLst>
          </p:cNvPr>
          <p:cNvSpPr>
            <a:spLocks/>
          </p:cNvSpPr>
          <p:nvPr/>
        </p:nvSpPr>
        <p:spPr bwMode="auto">
          <a:xfrm>
            <a:off x="6924675" y="4813300"/>
            <a:ext cx="458788" cy="255588"/>
          </a:xfrm>
          <a:custGeom>
            <a:avLst/>
            <a:gdLst>
              <a:gd name="T0" fmla="*/ 0 w 289"/>
              <a:gd name="T1" fmla="*/ 0 h 161"/>
              <a:gd name="T2" fmla="*/ 288 w 289"/>
              <a:gd name="T3" fmla="*/ 0 h 161"/>
              <a:gd name="T4" fmla="*/ 288 w 289"/>
              <a:gd name="T5" fmla="*/ 160 h 161"/>
              <a:gd name="T6" fmla="*/ 0 w 289"/>
              <a:gd name="T7" fmla="*/ 160 h 161"/>
              <a:gd name="T8" fmla="*/ 0 w 289"/>
              <a:gd name="T9" fmla="*/ 0 h 161"/>
            </a:gdLst>
            <a:ahLst/>
            <a:cxnLst>
              <a:cxn ang="0">
                <a:pos x="T0" y="T1"/>
              </a:cxn>
              <a:cxn ang="0">
                <a:pos x="T2" y="T3"/>
              </a:cxn>
              <a:cxn ang="0">
                <a:pos x="T4" y="T5"/>
              </a:cxn>
              <a:cxn ang="0">
                <a:pos x="T6" y="T7"/>
              </a:cxn>
              <a:cxn ang="0">
                <a:pos x="T8" y="T9"/>
              </a:cxn>
            </a:cxnLst>
            <a:rect l="0" t="0" r="r" b="b"/>
            <a:pathLst>
              <a:path w="289" h="161">
                <a:moveTo>
                  <a:pt x="0" y="0"/>
                </a:moveTo>
                <a:lnTo>
                  <a:pt x="288" y="0"/>
                </a:lnTo>
                <a:lnTo>
                  <a:pt x="288" y="160"/>
                </a:lnTo>
                <a:lnTo>
                  <a:pt x="0" y="160"/>
                </a:lnTo>
                <a:lnTo>
                  <a:pt x="0" y="0"/>
                </a:lnTo>
              </a:path>
            </a:pathLst>
          </a:custGeom>
          <a:noFill/>
          <a:ln w="12700" cap="rnd" cmpd="sng">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065" name="Line 33">
            <a:extLst>
              <a:ext uri="{FF2B5EF4-FFF2-40B4-BE49-F238E27FC236}">
                <a16:creationId xmlns:a16="http://schemas.microsoft.com/office/drawing/2014/main" id="{10C3D34C-08C4-1044-BA3D-687C8B7787B2}"/>
              </a:ext>
            </a:extLst>
          </p:cNvPr>
          <p:cNvSpPr>
            <a:spLocks noChangeShapeType="1"/>
          </p:cNvSpPr>
          <p:nvPr/>
        </p:nvSpPr>
        <p:spPr bwMode="auto">
          <a:xfrm>
            <a:off x="7134225" y="5170488"/>
            <a:ext cx="139700" cy="111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6" name="Line 34">
            <a:extLst>
              <a:ext uri="{FF2B5EF4-FFF2-40B4-BE49-F238E27FC236}">
                <a16:creationId xmlns:a16="http://schemas.microsoft.com/office/drawing/2014/main" id="{402CB33A-2630-A445-856B-060E2B186BB4}"/>
              </a:ext>
            </a:extLst>
          </p:cNvPr>
          <p:cNvSpPr>
            <a:spLocks noChangeShapeType="1"/>
          </p:cNvSpPr>
          <p:nvPr/>
        </p:nvSpPr>
        <p:spPr bwMode="auto">
          <a:xfrm flipH="1">
            <a:off x="6975475" y="5219700"/>
            <a:ext cx="400050" cy="0"/>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7" name="Line 35">
            <a:extLst>
              <a:ext uri="{FF2B5EF4-FFF2-40B4-BE49-F238E27FC236}">
                <a16:creationId xmlns:a16="http://schemas.microsoft.com/office/drawing/2014/main" id="{30459C43-754E-6444-B472-8A0A14155CC0}"/>
              </a:ext>
            </a:extLst>
          </p:cNvPr>
          <p:cNvSpPr>
            <a:spLocks noChangeShapeType="1"/>
          </p:cNvSpPr>
          <p:nvPr/>
        </p:nvSpPr>
        <p:spPr bwMode="auto">
          <a:xfrm>
            <a:off x="7062789" y="5246688"/>
            <a:ext cx="153987" cy="49212"/>
          </a:xfrm>
          <a:prstGeom prst="line">
            <a:avLst/>
          </a:prstGeom>
          <a:noFill/>
          <a:ln w="5080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68" name="Rectangle 36">
            <a:extLst>
              <a:ext uri="{FF2B5EF4-FFF2-40B4-BE49-F238E27FC236}">
                <a16:creationId xmlns:a16="http://schemas.microsoft.com/office/drawing/2014/main" id="{BB2D8CD4-0A61-8F46-9EC8-0CDAD7CD9E38}"/>
              </a:ext>
            </a:extLst>
          </p:cNvPr>
          <p:cNvSpPr>
            <a:spLocks noChangeArrowheads="1"/>
          </p:cNvSpPr>
          <p:nvPr/>
        </p:nvSpPr>
        <p:spPr bwMode="auto">
          <a:xfrm>
            <a:off x="2363789" y="6067425"/>
            <a:ext cx="581977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chemeClr val="tx2"/>
                </a:solidFill>
                <a:latin typeface="Bookman Old Style" panose="02050604050505020204" pitchFamily="18" charset="0"/>
              </a:rPr>
              <a:t>add fluoresceinated goat anti-mouse IgG F(ab')</a:t>
            </a:r>
            <a:r>
              <a:rPr lang="en-US" altLang="en-US" b="1" baseline="30000">
                <a:solidFill>
                  <a:schemeClr val="tx2"/>
                </a:solidFill>
                <a:latin typeface="Bookman Old Style" panose="02050604050505020204" pitchFamily="18" charset="0"/>
              </a:rPr>
              <a:t>2</a:t>
            </a:r>
          </a:p>
        </p:txBody>
      </p:sp>
    </p:spTree>
    <p:extLst>
      <p:ext uri="{BB962C8B-B14F-4D97-AF65-F5344CB8AC3E}">
        <p14:creationId xmlns:p14="http://schemas.microsoft.com/office/powerpoint/2010/main" val="23030004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CFE087D-B901-2647-8948-626CFFF7EEB8}"/>
              </a:ext>
            </a:extLst>
          </p:cNvPr>
          <p:cNvSpPr>
            <a:spLocks noChangeArrowheads="1"/>
          </p:cNvSpPr>
          <p:nvPr/>
        </p:nvSpPr>
        <p:spPr bwMode="auto">
          <a:xfrm>
            <a:off x="2392364" y="1123951"/>
            <a:ext cx="6434137"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b="1">
                <a:solidFill>
                  <a:srgbClr val="000000"/>
                </a:solidFill>
                <a:latin typeface="Bookman Old Style" panose="02050604050505020204" pitchFamily="18" charset="0"/>
              </a:rPr>
              <a:t>VERIFICATION OF BLOCK</a:t>
            </a:r>
          </a:p>
        </p:txBody>
      </p:sp>
      <p:sp>
        <p:nvSpPr>
          <p:cNvPr id="46083" name="Rectangle 3">
            <a:extLst>
              <a:ext uri="{FF2B5EF4-FFF2-40B4-BE49-F238E27FC236}">
                <a16:creationId xmlns:a16="http://schemas.microsoft.com/office/drawing/2014/main" id="{B3C2407F-FC29-B249-A536-66A4B20BA988}"/>
              </a:ext>
            </a:extLst>
          </p:cNvPr>
          <p:cNvSpPr>
            <a:spLocks noChangeArrowheads="1"/>
          </p:cNvSpPr>
          <p:nvPr/>
        </p:nvSpPr>
        <p:spPr bwMode="auto">
          <a:xfrm>
            <a:off x="3006725" y="2206625"/>
            <a:ext cx="6072188"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a:solidFill>
                  <a:srgbClr val="000000"/>
                </a:solidFill>
                <a:latin typeface="Bookman Old Style" panose="02050604050505020204" pitchFamily="18" charset="0"/>
              </a:rPr>
              <a:t>1. FcR and non-specific binding</a:t>
            </a:r>
          </a:p>
        </p:txBody>
      </p:sp>
      <p:sp>
        <p:nvSpPr>
          <p:cNvPr id="46084" name="Rectangle 4">
            <a:extLst>
              <a:ext uri="{FF2B5EF4-FFF2-40B4-BE49-F238E27FC236}">
                <a16:creationId xmlns:a16="http://schemas.microsoft.com/office/drawing/2014/main" id="{352C75DF-3F81-4C43-95B7-20AC3E88FDD2}"/>
              </a:ext>
            </a:extLst>
          </p:cNvPr>
          <p:cNvSpPr>
            <a:spLocks noChangeArrowheads="1"/>
          </p:cNvSpPr>
          <p:nvPr/>
        </p:nvSpPr>
        <p:spPr bwMode="auto">
          <a:xfrm>
            <a:off x="3892551" y="2828925"/>
            <a:ext cx="3933825"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a:solidFill>
                  <a:srgbClr val="000000"/>
                </a:solidFill>
                <a:latin typeface="Bookman Old Style" panose="02050604050505020204" pitchFamily="18" charset="0"/>
              </a:rPr>
              <a:t>FL-MAB  +  PE-mIgG</a:t>
            </a:r>
          </a:p>
        </p:txBody>
      </p:sp>
      <p:sp>
        <p:nvSpPr>
          <p:cNvPr id="46085" name="Rectangle 5">
            <a:extLst>
              <a:ext uri="{FF2B5EF4-FFF2-40B4-BE49-F238E27FC236}">
                <a16:creationId xmlns:a16="http://schemas.microsoft.com/office/drawing/2014/main" id="{31827FBD-1F6D-4948-99AF-939BCAC3AB8B}"/>
              </a:ext>
            </a:extLst>
          </p:cNvPr>
          <p:cNvSpPr>
            <a:spLocks noChangeArrowheads="1"/>
          </p:cNvSpPr>
          <p:nvPr/>
        </p:nvSpPr>
        <p:spPr bwMode="auto">
          <a:xfrm>
            <a:off x="3006725" y="3438525"/>
            <a:ext cx="5938838"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a:solidFill>
                  <a:srgbClr val="000000"/>
                </a:solidFill>
                <a:latin typeface="Bookman Old Style" panose="02050604050505020204" pitchFamily="18" charset="0"/>
              </a:rPr>
              <a:t>2. gIgG  +  FL-MAB  +  PE-mIgG</a:t>
            </a:r>
          </a:p>
        </p:txBody>
      </p:sp>
    </p:spTree>
    <p:extLst>
      <p:ext uri="{BB962C8B-B14F-4D97-AF65-F5344CB8AC3E}">
        <p14:creationId xmlns:p14="http://schemas.microsoft.com/office/powerpoint/2010/main" val="41054393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4" name="Group 6">
            <a:extLst>
              <a:ext uri="{FF2B5EF4-FFF2-40B4-BE49-F238E27FC236}">
                <a16:creationId xmlns:a16="http://schemas.microsoft.com/office/drawing/2014/main" id="{1B3A9DBF-66E4-A44F-87DE-40B620E43551}"/>
              </a:ext>
            </a:extLst>
          </p:cNvPr>
          <p:cNvGrpSpPr>
            <a:grpSpLocks/>
          </p:cNvGrpSpPr>
          <p:nvPr/>
        </p:nvGrpSpPr>
        <p:grpSpPr bwMode="auto">
          <a:xfrm>
            <a:off x="1922463" y="52389"/>
            <a:ext cx="8189912" cy="6791325"/>
            <a:chOff x="611" y="33"/>
            <a:chExt cx="5159" cy="4278"/>
          </a:xfrm>
        </p:grpSpPr>
        <p:pic>
          <p:nvPicPr>
            <p:cNvPr id="48130" name="Picture 2">
              <a:extLst>
                <a:ext uri="{FF2B5EF4-FFF2-40B4-BE49-F238E27FC236}">
                  <a16:creationId xmlns:a16="http://schemas.microsoft.com/office/drawing/2014/main" id="{5F6490F0-3D03-6843-9F49-D30E23E2527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 y="189"/>
              <a:ext cx="1744" cy="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1" name="Rectangle 3">
              <a:extLst>
                <a:ext uri="{FF2B5EF4-FFF2-40B4-BE49-F238E27FC236}">
                  <a16:creationId xmlns:a16="http://schemas.microsoft.com/office/drawing/2014/main" id="{37E3EDE9-26E5-8445-BE6E-BD8A5020E343}"/>
                </a:ext>
              </a:extLst>
            </p:cNvPr>
            <p:cNvSpPr>
              <a:spLocks noChangeArrowheads="1"/>
            </p:cNvSpPr>
            <p:nvPr/>
          </p:nvSpPr>
          <p:spPr bwMode="auto">
            <a:xfrm>
              <a:off x="611" y="33"/>
              <a:ext cx="5159" cy="448"/>
            </a:xfrm>
            <a:prstGeom prst="rect">
              <a:avLst/>
            </a:prstGeom>
            <a:no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2000" b="1">
                  <a:latin typeface="Bookman Old Style" panose="02050604050505020204" pitchFamily="18" charset="0"/>
                </a:rPr>
                <a:t>EFFECT OF BLOCKING ON ANTIBODY BINDING TO MONONUCLEAR CELLS</a:t>
              </a:r>
            </a:p>
          </p:txBody>
        </p:sp>
        <p:sp>
          <p:nvSpPr>
            <p:cNvPr id="48132" name="Rectangle 4">
              <a:extLst>
                <a:ext uri="{FF2B5EF4-FFF2-40B4-BE49-F238E27FC236}">
                  <a16:creationId xmlns:a16="http://schemas.microsoft.com/office/drawing/2014/main" id="{EAA7C1C0-1AE6-2946-B86C-84CED11D79E2}"/>
                </a:ext>
              </a:extLst>
            </p:cNvPr>
            <p:cNvSpPr>
              <a:spLocks noChangeArrowheads="1"/>
            </p:cNvSpPr>
            <p:nvPr/>
          </p:nvSpPr>
          <p:spPr bwMode="auto">
            <a:xfrm rot="16200000">
              <a:off x="1037" y="2033"/>
              <a:ext cx="2035"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sz="2000" b="1">
                  <a:latin typeface="Bookman Old Style" panose="02050604050505020204" pitchFamily="18" charset="0"/>
                </a:rPr>
                <a:t>LOG FLUORESCENCE</a:t>
              </a:r>
            </a:p>
          </p:txBody>
        </p:sp>
        <p:sp>
          <p:nvSpPr>
            <p:cNvPr id="48133" name="Rectangle 5">
              <a:extLst>
                <a:ext uri="{FF2B5EF4-FFF2-40B4-BE49-F238E27FC236}">
                  <a16:creationId xmlns:a16="http://schemas.microsoft.com/office/drawing/2014/main" id="{EE32D3C5-5AA3-7C4F-B1A7-AB9D660301DD}"/>
                </a:ext>
              </a:extLst>
            </p:cNvPr>
            <p:cNvSpPr>
              <a:spLocks noChangeArrowheads="1"/>
            </p:cNvSpPr>
            <p:nvPr/>
          </p:nvSpPr>
          <p:spPr bwMode="auto">
            <a:xfrm>
              <a:off x="2146" y="4055"/>
              <a:ext cx="2063"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2000" b="1">
                  <a:latin typeface="Bookman Old Style" panose="02050604050505020204" pitchFamily="18" charset="0"/>
                </a:rPr>
                <a:t>CELL VOLUME</a:t>
              </a:r>
            </a:p>
          </p:txBody>
        </p:sp>
      </p:grpSp>
    </p:spTree>
    <p:extLst>
      <p:ext uri="{BB962C8B-B14F-4D97-AF65-F5344CB8AC3E}">
        <p14:creationId xmlns:p14="http://schemas.microsoft.com/office/powerpoint/2010/main" val="283462210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81" name="Group 5">
            <a:extLst>
              <a:ext uri="{FF2B5EF4-FFF2-40B4-BE49-F238E27FC236}">
                <a16:creationId xmlns:a16="http://schemas.microsoft.com/office/drawing/2014/main" id="{E163BF23-9E34-274F-BA9D-9B2F97A3D2CD}"/>
              </a:ext>
            </a:extLst>
          </p:cNvPr>
          <p:cNvGrpSpPr>
            <a:grpSpLocks/>
          </p:cNvGrpSpPr>
          <p:nvPr/>
        </p:nvGrpSpPr>
        <p:grpSpPr bwMode="auto">
          <a:xfrm>
            <a:off x="1722439" y="952500"/>
            <a:ext cx="3614737" cy="1905000"/>
            <a:chOff x="485" y="600"/>
            <a:chExt cx="2277" cy="1200"/>
          </a:xfrm>
        </p:grpSpPr>
        <p:sp>
          <p:nvSpPr>
            <p:cNvPr id="50178" name="Rectangle 2">
              <a:extLst>
                <a:ext uri="{FF2B5EF4-FFF2-40B4-BE49-F238E27FC236}">
                  <a16:creationId xmlns:a16="http://schemas.microsoft.com/office/drawing/2014/main" id="{E18AB35F-D027-2D40-ACAF-B4E53D918AF9}"/>
                </a:ext>
              </a:extLst>
            </p:cNvPr>
            <p:cNvSpPr>
              <a:spLocks noChangeArrowheads="1"/>
            </p:cNvSpPr>
            <p:nvPr/>
          </p:nvSpPr>
          <p:spPr bwMode="auto">
            <a:xfrm>
              <a:off x="485" y="600"/>
              <a:ext cx="2277" cy="12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79" name="Freeform 3">
              <a:extLst>
                <a:ext uri="{FF2B5EF4-FFF2-40B4-BE49-F238E27FC236}">
                  <a16:creationId xmlns:a16="http://schemas.microsoft.com/office/drawing/2014/main" id="{B16E99D5-9FCC-594D-B3E4-8A9FC54D1EEA}"/>
                </a:ext>
              </a:extLst>
            </p:cNvPr>
            <p:cNvSpPr>
              <a:spLocks/>
            </p:cNvSpPr>
            <p:nvPr/>
          </p:nvSpPr>
          <p:spPr bwMode="auto">
            <a:xfrm>
              <a:off x="514" y="912"/>
              <a:ext cx="1956" cy="886"/>
            </a:xfrm>
            <a:custGeom>
              <a:avLst/>
              <a:gdLst>
                <a:gd name="T0" fmla="*/ 51 w 1956"/>
                <a:gd name="T1" fmla="*/ 821 h 886"/>
                <a:gd name="T2" fmla="*/ 118 w 1956"/>
                <a:gd name="T3" fmla="*/ 821 h 886"/>
                <a:gd name="T4" fmla="*/ 208 w 1956"/>
                <a:gd name="T5" fmla="*/ 832 h 886"/>
                <a:gd name="T6" fmla="*/ 235 w 1956"/>
                <a:gd name="T7" fmla="*/ 832 h 886"/>
                <a:gd name="T8" fmla="*/ 300 w 1956"/>
                <a:gd name="T9" fmla="*/ 811 h 886"/>
                <a:gd name="T10" fmla="*/ 365 w 1956"/>
                <a:gd name="T11" fmla="*/ 811 h 886"/>
                <a:gd name="T12" fmla="*/ 431 w 1956"/>
                <a:gd name="T13" fmla="*/ 821 h 886"/>
                <a:gd name="T14" fmla="*/ 496 w 1956"/>
                <a:gd name="T15" fmla="*/ 811 h 886"/>
                <a:gd name="T16" fmla="*/ 522 w 1956"/>
                <a:gd name="T17" fmla="*/ 800 h 886"/>
                <a:gd name="T18" fmla="*/ 561 w 1956"/>
                <a:gd name="T19" fmla="*/ 789 h 886"/>
                <a:gd name="T20" fmla="*/ 601 w 1956"/>
                <a:gd name="T21" fmla="*/ 779 h 886"/>
                <a:gd name="T22" fmla="*/ 693 w 1956"/>
                <a:gd name="T23" fmla="*/ 747 h 886"/>
                <a:gd name="T24" fmla="*/ 718 w 1956"/>
                <a:gd name="T25" fmla="*/ 704 h 886"/>
                <a:gd name="T26" fmla="*/ 771 w 1956"/>
                <a:gd name="T27" fmla="*/ 640 h 886"/>
                <a:gd name="T28" fmla="*/ 810 w 1956"/>
                <a:gd name="T29" fmla="*/ 608 h 886"/>
                <a:gd name="T30" fmla="*/ 875 w 1956"/>
                <a:gd name="T31" fmla="*/ 576 h 886"/>
                <a:gd name="T32" fmla="*/ 928 w 1956"/>
                <a:gd name="T33" fmla="*/ 512 h 886"/>
                <a:gd name="T34" fmla="*/ 981 w 1956"/>
                <a:gd name="T35" fmla="*/ 448 h 886"/>
                <a:gd name="T36" fmla="*/ 1059 w 1956"/>
                <a:gd name="T37" fmla="*/ 395 h 886"/>
                <a:gd name="T38" fmla="*/ 1110 w 1956"/>
                <a:gd name="T39" fmla="*/ 309 h 886"/>
                <a:gd name="T40" fmla="*/ 1150 w 1956"/>
                <a:gd name="T41" fmla="*/ 256 h 886"/>
                <a:gd name="T42" fmla="*/ 1189 w 1956"/>
                <a:gd name="T43" fmla="*/ 224 h 886"/>
                <a:gd name="T44" fmla="*/ 1228 w 1956"/>
                <a:gd name="T45" fmla="*/ 160 h 886"/>
                <a:gd name="T46" fmla="*/ 1294 w 1956"/>
                <a:gd name="T47" fmla="*/ 160 h 886"/>
                <a:gd name="T48" fmla="*/ 1320 w 1956"/>
                <a:gd name="T49" fmla="*/ 235 h 886"/>
                <a:gd name="T50" fmla="*/ 1346 w 1956"/>
                <a:gd name="T51" fmla="*/ 149 h 886"/>
                <a:gd name="T52" fmla="*/ 1399 w 1956"/>
                <a:gd name="T53" fmla="*/ 128 h 886"/>
                <a:gd name="T54" fmla="*/ 1438 w 1956"/>
                <a:gd name="T55" fmla="*/ 181 h 886"/>
                <a:gd name="T56" fmla="*/ 1490 w 1956"/>
                <a:gd name="T57" fmla="*/ 203 h 886"/>
                <a:gd name="T58" fmla="*/ 1530 w 1956"/>
                <a:gd name="T59" fmla="*/ 277 h 886"/>
                <a:gd name="T60" fmla="*/ 1581 w 1956"/>
                <a:gd name="T61" fmla="*/ 309 h 886"/>
                <a:gd name="T62" fmla="*/ 1608 w 1956"/>
                <a:gd name="T63" fmla="*/ 320 h 886"/>
                <a:gd name="T64" fmla="*/ 1647 w 1956"/>
                <a:gd name="T65" fmla="*/ 320 h 886"/>
                <a:gd name="T66" fmla="*/ 1726 w 1956"/>
                <a:gd name="T67" fmla="*/ 299 h 886"/>
                <a:gd name="T68" fmla="*/ 1718 w 1956"/>
                <a:gd name="T69" fmla="*/ 448 h 886"/>
                <a:gd name="T70" fmla="*/ 1752 w 1956"/>
                <a:gd name="T71" fmla="*/ 469 h 886"/>
                <a:gd name="T72" fmla="*/ 1777 w 1956"/>
                <a:gd name="T73" fmla="*/ 491 h 886"/>
                <a:gd name="T74" fmla="*/ 1830 w 1956"/>
                <a:gd name="T75" fmla="*/ 523 h 886"/>
                <a:gd name="T76" fmla="*/ 1866 w 1956"/>
                <a:gd name="T77" fmla="*/ 565 h 886"/>
                <a:gd name="T78" fmla="*/ 1877 w 1956"/>
                <a:gd name="T79" fmla="*/ 565 h 886"/>
                <a:gd name="T80" fmla="*/ 1955 w 1956"/>
                <a:gd name="T81" fmla="*/ 725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56" h="886">
                  <a:moveTo>
                    <a:pt x="0" y="885"/>
                  </a:moveTo>
                  <a:lnTo>
                    <a:pt x="51" y="821"/>
                  </a:lnTo>
                  <a:lnTo>
                    <a:pt x="78" y="875"/>
                  </a:lnTo>
                  <a:lnTo>
                    <a:pt x="118" y="821"/>
                  </a:lnTo>
                  <a:lnTo>
                    <a:pt x="169" y="864"/>
                  </a:lnTo>
                  <a:lnTo>
                    <a:pt x="208" y="832"/>
                  </a:lnTo>
                  <a:lnTo>
                    <a:pt x="208" y="864"/>
                  </a:lnTo>
                  <a:lnTo>
                    <a:pt x="235" y="832"/>
                  </a:lnTo>
                  <a:lnTo>
                    <a:pt x="261" y="864"/>
                  </a:lnTo>
                  <a:lnTo>
                    <a:pt x="300" y="811"/>
                  </a:lnTo>
                  <a:lnTo>
                    <a:pt x="326" y="853"/>
                  </a:lnTo>
                  <a:lnTo>
                    <a:pt x="365" y="811"/>
                  </a:lnTo>
                  <a:lnTo>
                    <a:pt x="379" y="853"/>
                  </a:lnTo>
                  <a:lnTo>
                    <a:pt x="431" y="821"/>
                  </a:lnTo>
                  <a:lnTo>
                    <a:pt x="471" y="853"/>
                  </a:lnTo>
                  <a:lnTo>
                    <a:pt x="496" y="811"/>
                  </a:lnTo>
                  <a:lnTo>
                    <a:pt x="496" y="853"/>
                  </a:lnTo>
                  <a:lnTo>
                    <a:pt x="522" y="800"/>
                  </a:lnTo>
                  <a:lnTo>
                    <a:pt x="549" y="832"/>
                  </a:lnTo>
                  <a:lnTo>
                    <a:pt x="561" y="789"/>
                  </a:lnTo>
                  <a:lnTo>
                    <a:pt x="588" y="832"/>
                  </a:lnTo>
                  <a:lnTo>
                    <a:pt x="601" y="779"/>
                  </a:lnTo>
                  <a:lnTo>
                    <a:pt x="628" y="832"/>
                  </a:lnTo>
                  <a:lnTo>
                    <a:pt x="693" y="747"/>
                  </a:lnTo>
                  <a:lnTo>
                    <a:pt x="693" y="789"/>
                  </a:lnTo>
                  <a:lnTo>
                    <a:pt x="718" y="704"/>
                  </a:lnTo>
                  <a:lnTo>
                    <a:pt x="732" y="747"/>
                  </a:lnTo>
                  <a:lnTo>
                    <a:pt x="771" y="640"/>
                  </a:lnTo>
                  <a:lnTo>
                    <a:pt x="810" y="693"/>
                  </a:lnTo>
                  <a:lnTo>
                    <a:pt x="810" y="608"/>
                  </a:lnTo>
                  <a:lnTo>
                    <a:pt x="836" y="661"/>
                  </a:lnTo>
                  <a:lnTo>
                    <a:pt x="875" y="576"/>
                  </a:lnTo>
                  <a:lnTo>
                    <a:pt x="889" y="629"/>
                  </a:lnTo>
                  <a:lnTo>
                    <a:pt x="928" y="512"/>
                  </a:lnTo>
                  <a:lnTo>
                    <a:pt x="941" y="544"/>
                  </a:lnTo>
                  <a:lnTo>
                    <a:pt x="981" y="448"/>
                  </a:lnTo>
                  <a:lnTo>
                    <a:pt x="1020" y="512"/>
                  </a:lnTo>
                  <a:lnTo>
                    <a:pt x="1059" y="395"/>
                  </a:lnTo>
                  <a:lnTo>
                    <a:pt x="1085" y="437"/>
                  </a:lnTo>
                  <a:lnTo>
                    <a:pt x="1110" y="309"/>
                  </a:lnTo>
                  <a:lnTo>
                    <a:pt x="1137" y="363"/>
                  </a:lnTo>
                  <a:lnTo>
                    <a:pt x="1150" y="256"/>
                  </a:lnTo>
                  <a:lnTo>
                    <a:pt x="1177" y="320"/>
                  </a:lnTo>
                  <a:lnTo>
                    <a:pt x="1189" y="224"/>
                  </a:lnTo>
                  <a:lnTo>
                    <a:pt x="1216" y="277"/>
                  </a:lnTo>
                  <a:lnTo>
                    <a:pt x="1228" y="160"/>
                  </a:lnTo>
                  <a:lnTo>
                    <a:pt x="1255" y="213"/>
                  </a:lnTo>
                  <a:lnTo>
                    <a:pt x="1294" y="160"/>
                  </a:lnTo>
                  <a:lnTo>
                    <a:pt x="1307" y="192"/>
                  </a:lnTo>
                  <a:lnTo>
                    <a:pt x="1320" y="235"/>
                  </a:lnTo>
                  <a:lnTo>
                    <a:pt x="1320" y="107"/>
                  </a:lnTo>
                  <a:lnTo>
                    <a:pt x="1346" y="149"/>
                  </a:lnTo>
                  <a:lnTo>
                    <a:pt x="1385" y="0"/>
                  </a:lnTo>
                  <a:lnTo>
                    <a:pt x="1399" y="128"/>
                  </a:lnTo>
                  <a:lnTo>
                    <a:pt x="1424" y="107"/>
                  </a:lnTo>
                  <a:lnTo>
                    <a:pt x="1438" y="181"/>
                  </a:lnTo>
                  <a:lnTo>
                    <a:pt x="1477" y="139"/>
                  </a:lnTo>
                  <a:lnTo>
                    <a:pt x="1490" y="203"/>
                  </a:lnTo>
                  <a:lnTo>
                    <a:pt x="1516" y="171"/>
                  </a:lnTo>
                  <a:lnTo>
                    <a:pt x="1530" y="277"/>
                  </a:lnTo>
                  <a:lnTo>
                    <a:pt x="1581" y="192"/>
                  </a:lnTo>
                  <a:lnTo>
                    <a:pt x="1581" y="309"/>
                  </a:lnTo>
                  <a:lnTo>
                    <a:pt x="1608" y="299"/>
                  </a:lnTo>
                  <a:lnTo>
                    <a:pt x="1608" y="320"/>
                  </a:lnTo>
                  <a:lnTo>
                    <a:pt x="1608" y="373"/>
                  </a:lnTo>
                  <a:lnTo>
                    <a:pt x="1647" y="320"/>
                  </a:lnTo>
                  <a:lnTo>
                    <a:pt x="1647" y="405"/>
                  </a:lnTo>
                  <a:lnTo>
                    <a:pt x="1726" y="299"/>
                  </a:lnTo>
                  <a:lnTo>
                    <a:pt x="1738" y="448"/>
                  </a:lnTo>
                  <a:lnTo>
                    <a:pt x="1718" y="448"/>
                  </a:lnTo>
                  <a:lnTo>
                    <a:pt x="1752" y="448"/>
                  </a:lnTo>
                  <a:lnTo>
                    <a:pt x="1752" y="469"/>
                  </a:lnTo>
                  <a:lnTo>
                    <a:pt x="1764" y="501"/>
                  </a:lnTo>
                  <a:lnTo>
                    <a:pt x="1777" y="491"/>
                  </a:lnTo>
                  <a:lnTo>
                    <a:pt x="1804" y="427"/>
                  </a:lnTo>
                  <a:lnTo>
                    <a:pt x="1830" y="523"/>
                  </a:lnTo>
                  <a:lnTo>
                    <a:pt x="1843" y="459"/>
                  </a:lnTo>
                  <a:lnTo>
                    <a:pt x="1866" y="565"/>
                  </a:lnTo>
                  <a:lnTo>
                    <a:pt x="1866" y="587"/>
                  </a:lnTo>
                  <a:lnTo>
                    <a:pt x="1877" y="565"/>
                  </a:lnTo>
                  <a:lnTo>
                    <a:pt x="1911" y="651"/>
                  </a:lnTo>
                  <a:lnTo>
                    <a:pt x="1955" y="725"/>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0" name="Freeform 4">
              <a:extLst>
                <a:ext uri="{FF2B5EF4-FFF2-40B4-BE49-F238E27FC236}">
                  <a16:creationId xmlns:a16="http://schemas.microsoft.com/office/drawing/2014/main" id="{9B8C7BB2-1557-E747-B675-452551AC98B8}"/>
                </a:ext>
              </a:extLst>
            </p:cNvPr>
            <p:cNvSpPr>
              <a:spLocks/>
            </p:cNvSpPr>
            <p:nvPr/>
          </p:nvSpPr>
          <p:spPr bwMode="auto">
            <a:xfrm>
              <a:off x="2469" y="1573"/>
              <a:ext cx="194" cy="204"/>
            </a:xfrm>
            <a:custGeom>
              <a:avLst/>
              <a:gdLst>
                <a:gd name="T0" fmla="*/ 0 w 194"/>
                <a:gd name="T1" fmla="*/ 43 h 204"/>
                <a:gd name="T2" fmla="*/ 49 w 194"/>
                <a:gd name="T3" fmla="*/ 0 h 204"/>
                <a:gd name="T4" fmla="*/ 49 w 194"/>
                <a:gd name="T5" fmla="*/ 86 h 204"/>
                <a:gd name="T6" fmla="*/ 85 w 194"/>
                <a:gd name="T7" fmla="*/ 43 h 204"/>
                <a:gd name="T8" fmla="*/ 96 w 194"/>
                <a:gd name="T9" fmla="*/ 128 h 204"/>
                <a:gd name="T10" fmla="*/ 108 w 194"/>
                <a:gd name="T11" fmla="*/ 96 h 204"/>
                <a:gd name="T12" fmla="*/ 96 w 194"/>
                <a:gd name="T13" fmla="*/ 160 h 204"/>
                <a:gd name="T14" fmla="*/ 121 w 194"/>
                <a:gd name="T15" fmla="*/ 118 h 204"/>
                <a:gd name="T16" fmla="*/ 157 w 194"/>
                <a:gd name="T17" fmla="*/ 160 h 204"/>
                <a:gd name="T18" fmla="*/ 144 w 194"/>
                <a:gd name="T19" fmla="*/ 203 h 204"/>
                <a:gd name="T20" fmla="*/ 157 w 194"/>
                <a:gd name="T21" fmla="*/ 160 h 204"/>
                <a:gd name="T22" fmla="*/ 193 w 194"/>
                <a:gd name="T23" fmla="*/ 203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204">
                  <a:moveTo>
                    <a:pt x="0" y="43"/>
                  </a:moveTo>
                  <a:lnTo>
                    <a:pt x="49" y="0"/>
                  </a:lnTo>
                  <a:lnTo>
                    <a:pt x="49" y="86"/>
                  </a:lnTo>
                  <a:lnTo>
                    <a:pt x="85" y="43"/>
                  </a:lnTo>
                  <a:lnTo>
                    <a:pt x="96" y="128"/>
                  </a:lnTo>
                  <a:lnTo>
                    <a:pt x="108" y="96"/>
                  </a:lnTo>
                  <a:lnTo>
                    <a:pt x="96" y="160"/>
                  </a:lnTo>
                  <a:lnTo>
                    <a:pt x="121" y="118"/>
                  </a:lnTo>
                  <a:lnTo>
                    <a:pt x="157" y="160"/>
                  </a:lnTo>
                  <a:lnTo>
                    <a:pt x="144" y="203"/>
                  </a:lnTo>
                  <a:lnTo>
                    <a:pt x="157" y="160"/>
                  </a:lnTo>
                  <a:lnTo>
                    <a:pt x="193" y="203"/>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0185" name="Group 9">
            <a:extLst>
              <a:ext uri="{FF2B5EF4-FFF2-40B4-BE49-F238E27FC236}">
                <a16:creationId xmlns:a16="http://schemas.microsoft.com/office/drawing/2014/main" id="{3779C632-E079-D74F-A406-399218F6EDCD}"/>
              </a:ext>
            </a:extLst>
          </p:cNvPr>
          <p:cNvGrpSpPr>
            <a:grpSpLocks/>
          </p:cNvGrpSpPr>
          <p:nvPr/>
        </p:nvGrpSpPr>
        <p:grpSpPr bwMode="auto">
          <a:xfrm>
            <a:off x="1704975" y="3390900"/>
            <a:ext cx="3613150" cy="1919288"/>
            <a:chOff x="474" y="2136"/>
            <a:chExt cx="2276" cy="1209"/>
          </a:xfrm>
        </p:grpSpPr>
        <p:sp>
          <p:nvSpPr>
            <p:cNvPr id="50182" name="Rectangle 6">
              <a:extLst>
                <a:ext uri="{FF2B5EF4-FFF2-40B4-BE49-F238E27FC236}">
                  <a16:creationId xmlns:a16="http://schemas.microsoft.com/office/drawing/2014/main" id="{3E4B3DA5-48B4-1443-B74E-A2429C854F0C}"/>
                </a:ext>
              </a:extLst>
            </p:cNvPr>
            <p:cNvSpPr>
              <a:spLocks noChangeArrowheads="1"/>
            </p:cNvSpPr>
            <p:nvPr/>
          </p:nvSpPr>
          <p:spPr bwMode="auto">
            <a:xfrm>
              <a:off x="474" y="2136"/>
              <a:ext cx="2276" cy="12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3" name="Freeform 7">
              <a:extLst>
                <a:ext uri="{FF2B5EF4-FFF2-40B4-BE49-F238E27FC236}">
                  <a16:creationId xmlns:a16="http://schemas.microsoft.com/office/drawing/2014/main" id="{A071D58F-EAC8-AE46-9FFB-48F6AE34C46A}"/>
                </a:ext>
              </a:extLst>
            </p:cNvPr>
            <p:cNvSpPr>
              <a:spLocks/>
            </p:cNvSpPr>
            <p:nvPr/>
          </p:nvSpPr>
          <p:spPr bwMode="auto">
            <a:xfrm>
              <a:off x="503" y="2448"/>
              <a:ext cx="1500" cy="886"/>
            </a:xfrm>
            <a:custGeom>
              <a:avLst/>
              <a:gdLst>
                <a:gd name="T0" fmla="*/ 39 w 1500"/>
                <a:gd name="T1" fmla="*/ 821 h 886"/>
                <a:gd name="T2" fmla="*/ 90 w 1500"/>
                <a:gd name="T3" fmla="*/ 821 h 886"/>
                <a:gd name="T4" fmla="*/ 160 w 1500"/>
                <a:gd name="T5" fmla="*/ 832 h 886"/>
                <a:gd name="T6" fmla="*/ 180 w 1500"/>
                <a:gd name="T7" fmla="*/ 832 h 886"/>
                <a:gd name="T8" fmla="*/ 230 w 1500"/>
                <a:gd name="T9" fmla="*/ 811 h 886"/>
                <a:gd name="T10" fmla="*/ 280 w 1500"/>
                <a:gd name="T11" fmla="*/ 811 h 886"/>
                <a:gd name="T12" fmla="*/ 331 w 1500"/>
                <a:gd name="T13" fmla="*/ 821 h 886"/>
                <a:gd name="T14" fmla="*/ 381 w 1500"/>
                <a:gd name="T15" fmla="*/ 811 h 886"/>
                <a:gd name="T16" fmla="*/ 400 w 1500"/>
                <a:gd name="T17" fmla="*/ 800 h 886"/>
                <a:gd name="T18" fmla="*/ 430 w 1500"/>
                <a:gd name="T19" fmla="*/ 789 h 886"/>
                <a:gd name="T20" fmla="*/ 461 w 1500"/>
                <a:gd name="T21" fmla="*/ 779 h 886"/>
                <a:gd name="T22" fmla="*/ 531 w 1500"/>
                <a:gd name="T23" fmla="*/ 747 h 886"/>
                <a:gd name="T24" fmla="*/ 551 w 1500"/>
                <a:gd name="T25" fmla="*/ 704 h 886"/>
                <a:gd name="T26" fmla="*/ 591 w 1500"/>
                <a:gd name="T27" fmla="*/ 640 h 886"/>
                <a:gd name="T28" fmla="*/ 621 w 1500"/>
                <a:gd name="T29" fmla="*/ 608 h 886"/>
                <a:gd name="T30" fmla="*/ 671 w 1500"/>
                <a:gd name="T31" fmla="*/ 576 h 886"/>
                <a:gd name="T32" fmla="*/ 711 w 1500"/>
                <a:gd name="T33" fmla="*/ 512 h 886"/>
                <a:gd name="T34" fmla="*/ 752 w 1500"/>
                <a:gd name="T35" fmla="*/ 448 h 886"/>
                <a:gd name="T36" fmla="*/ 812 w 1500"/>
                <a:gd name="T37" fmla="*/ 395 h 886"/>
                <a:gd name="T38" fmla="*/ 851 w 1500"/>
                <a:gd name="T39" fmla="*/ 309 h 886"/>
                <a:gd name="T40" fmla="*/ 882 w 1500"/>
                <a:gd name="T41" fmla="*/ 256 h 886"/>
                <a:gd name="T42" fmla="*/ 912 w 1500"/>
                <a:gd name="T43" fmla="*/ 224 h 886"/>
                <a:gd name="T44" fmla="*/ 942 w 1500"/>
                <a:gd name="T45" fmla="*/ 160 h 886"/>
                <a:gd name="T46" fmla="*/ 992 w 1500"/>
                <a:gd name="T47" fmla="*/ 160 h 886"/>
                <a:gd name="T48" fmla="*/ 1012 w 1500"/>
                <a:gd name="T49" fmla="*/ 235 h 886"/>
                <a:gd name="T50" fmla="*/ 1032 w 1500"/>
                <a:gd name="T51" fmla="*/ 149 h 886"/>
                <a:gd name="T52" fmla="*/ 1072 w 1500"/>
                <a:gd name="T53" fmla="*/ 128 h 886"/>
                <a:gd name="T54" fmla="*/ 1102 w 1500"/>
                <a:gd name="T55" fmla="*/ 181 h 886"/>
                <a:gd name="T56" fmla="*/ 1143 w 1500"/>
                <a:gd name="T57" fmla="*/ 203 h 886"/>
                <a:gd name="T58" fmla="*/ 1173 w 1500"/>
                <a:gd name="T59" fmla="*/ 277 h 886"/>
                <a:gd name="T60" fmla="*/ 1212 w 1500"/>
                <a:gd name="T61" fmla="*/ 309 h 886"/>
                <a:gd name="T62" fmla="*/ 1233 w 1500"/>
                <a:gd name="T63" fmla="*/ 320 h 886"/>
                <a:gd name="T64" fmla="*/ 1263 w 1500"/>
                <a:gd name="T65" fmla="*/ 320 h 886"/>
                <a:gd name="T66" fmla="*/ 1323 w 1500"/>
                <a:gd name="T67" fmla="*/ 299 h 886"/>
                <a:gd name="T68" fmla="*/ 1318 w 1500"/>
                <a:gd name="T69" fmla="*/ 448 h 886"/>
                <a:gd name="T70" fmla="*/ 1343 w 1500"/>
                <a:gd name="T71" fmla="*/ 469 h 886"/>
                <a:gd name="T72" fmla="*/ 1363 w 1500"/>
                <a:gd name="T73" fmla="*/ 491 h 886"/>
                <a:gd name="T74" fmla="*/ 1403 w 1500"/>
                <a:gd name="T75" fmla="*/ 523 h 886"/>
                <a:gd name="T76" fmla="*/ 1430 w 1500"/>
                <a:gd name="T77" fmla="*/ 565 h 886"/>
                <a:gd name="T78" fmla="*/ 1439 w 1500"/>
                <a:gd name="T79" fmla="*/ 565 h 886"/>
                <a:gd name="T80" fmla="*/ 1499 w 1500"/>
                <a:gd name="T81" fmla="*/ 725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0" h="886">
                  <a:moveTo>
                    <a:pt x="0" y="885"/>
                  </a:moveTo>
                  <a:lnTo>
                    <a:pt x="39" y="821"/>
                  </a:lnTo>
                  <a:lnTo>
                    <a:pt x="60" y="875"/>
                  </a:lnTo>
                  <a:lnTo>
                    <a:pt x="90" y="821"/>
                  </a:lnTo>
                  <a:lnTo>
                    <a:pt x="130" y="864"/>
                  </a:lnTo>
                  <a:lnTo>
                    <a:pt x="160" y="832"/>
                  </a:lnTo>
                  <a:lnTo>
                    <a:pt x="160" y="864"/>
                  </a:lnTo>
                  <a:lnTo>
                    <a:pt x="180" y="832"/>
                  </a:lnTo>
                  <a:lnTo>
                    <a:pt x="200" y="864"/>
                  </a:lnTo>
                  <a:lnTo>
                    <a:pt x="230" y="811"/>
                  </a:lnTo>
                  <a:lnTo>
                    <a:pt x="250" y="853"/>
                  </a:lnTo>
                  <a:lnTo>
                    <a:pt x="280" y="811"/>
                  </a:lnTo>
                  <a:lnTo>
                    <a:pt x="290" y="853"/>
                  </a:lnTo>
                  <a:lnTo>
                    <a:pt x="331" y="821"/>
                  </a:lnTo>
                  <a:lnTo>
                    <a:pt x="361" y="853"/>
                  </a:lnTo>
                  <a:lnTo>
                    <a:pt x="381" y="811"/>
                  </a:lnTo>
                  <a:lnTo>
                    <a:pt x="381" y="853"/>
                  </a:lnTo>
                  <a:lnTo>
                    <a:pt x="400" y="800"/>
                  </a:lnTo>
                  <a:lnTo>
                    <a:pt x="421" y="832"/>
                  </a:lnTo>
                  <a:lnTo>
                    <a:pt x="430" y="789"/>
                  </a:lnTo>
                  <a:lnTo>
                    <a:pt x="451" y="832"/>
                  </a:lnTo>
                  <a:lnTo>
                    <a:pt x="461" y="779"/>
                  </a:lnTo>
                  <a:lnTo>
                    <a:pt x="481" y="832"/>
                  </a:lnTo>
                  <a:lnTo>
                    <a:pt x="531" y="747"/>
                  </a:lnTo>
                  <a:lnTo>
                    <a:pt x="531" y="789"/>
                  </a:lnTo>
                  <a:lnTo>
                    <a:pt x="551" y="704"/>
                  </a:lnTo>
                  <a:lnTo>
                    <a:pt x="561" y="747"/>
                  </a:lnTo>
                  <a:lnTo>
                    <a:pt x="591" y="640"/>
                  </a:lnTo>
                  <a:lnTo>
                    <a:pt x="621" y="693"/>
                  </a:lnTo>
                  <a:lnTo>
                    <a:pt x="621" y="608"/>
                  </a:lnTo>
                  <a:lnTo>
                    <a:pt x="641" y="661"/>
                  </a:lnTo>
                  <a:lnTo>
                    <a:pt x="671" y="576"/>
                  </a:lnTo>
                  <a:lnTo>
                    <a:pt x="681" y="629"/>
                  </a:lnTo>
                  <a:lnTo>
                    <a:pt x="711" y="512"/>
                  </a:lnTo>
                  <a:lnTo>
                    <a:pt x="722" y="544"/>
                  </a:lnTo>
                  <a:lnTo>
                    <a:pt x="752" y="448"/>
                  </a:lnTo>
                  <a:lnTo>
                    <a:pt x="782" y="512"/>
                  </a:lnTo>
                  <a:lnTo>
                    <a:pt x="812" y="395"/>
                  </a:lnTo>
                  <a:lnTo>
                    <a:pt x="832" y="437"/>
                  </a:lnTo>
                  <a:lnTo>
                    <a:pt x="851" y="309"/>
                  </a:lnTo>
                  <a:lnTo>
                    <a:pt x="872" y="363"/>
                  </a:lnTo>
                  <a:lnTo>
                    <a:pt x="882" y="256"/>
                  </a:lnTo>
                  <a:lnTo>
                    <a:pt x="902" y="320"/>
                  </a:lnTo>
                  <a:lnTo>
                    <a:pt x="912" y="224"/>
                  </a:lnTo>
                  <a:lnTo>
                    <a:pt x="932" y="277"/>
                  </a:lnTo>
                  <a:lnTo>
                    <a:pt x="942" y="160"/>
                  </a:lnTo>
                  <a:lnTo>
                    <a:pt x="962" y="213"/>
                  </a:lnTo>
                  <a:lnTo>
                    <a:pt x="992" y="160"/>
                  </a:lnTo>
                  <a:lnTo>
                    <a:pt x="1002" y="192"/>
                  </a:lnTo>
                  <a:lnTo>
                    <a:pt x="1012" y="235"/>
                  </a:lnTo>
                  <a:lnTo>
                    <a:pt x="1012" y="107"/>
                  </a:lnTo>
                  <a:lnTo>
                    <a:pt x="1032" y="149"/>
                  </a:lnTo>
                  <a:lnTo>
                    <a:pt x="1062" y="0"/>
                  </a:lnTo>
                  <a:lnTo>
                    <a:pt x="1072" y="128"/>
                  </a:lnTo>
                  <a:lnTo>
                    <a:pt x="1092" y="107"/>
                  </a:lnTo>
                  <a:lnTo>
                    <a:pt x="1102" y="181"/>
                  </a:lnTo>
                  <a:lnTo>
                    <a:pt x="1132" y="139"/>
                  </a:lnTo>
                  <a:lnTo>
                    <a:pt x="1143" y="203"/>
                  </a:lnTo>
                  <a:lnTo>
                    <a:pt x="1163" y="171"/>
                  </a:lnTo>
                  <a:lnTo>
                    <a:pt x="1173" y="277"/>
                  </a:lnTo>
                  <a:lnTo>
                    <a:pt x="1212" y="192"/>
                  </a:lnTo>
                  <a:lnTo>
                    <a:pt x="1212" y="309"/>
                  </a:lnTo>
                  <a:lnTo>
                    <a:pt x="1233" y="299"/>
                  </a:lnTo>
                  <a:lnTo>
                    <a:pt x="1233" y="320"/>
                  </a:lnTo>
                  <a:lnTo>
                    <a:pt x="1233" y="373"/>
                  </a:lnTo>
                  <a:lnTo>
                    <a:pt x="1263" y="320"/>
                  </a:lnTo>
                  <a:lnTo>
                    <a:pt x="1263" y="405"/>
                  </a:lnTo>
                  <a:lnTo>
                    <a:pt x="1323" y="299"/>
                  </a:lnTo>
                  <a:lnTo>
                    <a:pt x="1333" y="448"/>
                  </a:lnTo>
                  <a:lnTo>
                    <a:pt x="1318" y="448"/>
                  </a:lnTo>
                  <a:lnTo>
                    <a:pt x="1343" y="448"/>
                  </a:lnTo>
                  <a:lnTo>
                    <a:pt x="1343" y="469"/>
                  </a:lnTo>
                  <a:lnTo>
                    <a:pt x="1352" y="501"/>
                  </a:lnTo>
                  <a:lnTo>
                    <a:pt x="1363" y="491"/>
                  </a:lnTo>
                  <a:lnTo>
                    <a:pt x="1383" y="427"/>
                  </a:lnTo>
                  <a:lnTo>
                    <a:pt x="1403" y="523"/>
                  </a:lnTo>
                  <a:lnTo>
                    <a:pt x="1413" y="459"/>
                  </a:lnTo>
                  <a:lnTo>
                    <a:pt x="1430" y="565"/>
                  </a:lnTo>
                  <a:lnTo>
                    <a:pt x="1430" y="587"/>
                  </a:lnTo>
                  <a:lnTo>
                    <a:pt x="1439" y="565"/>
                  </a:lnTo>
                  <a:lnTo>
                    <a:pt x="1465" y="651"/>
                  </a:lnTo>
                  <a:lnTo>
                    <a:pt x="1499" y="725"/>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84" name="Freeform 8">
              <a:extLst>
                <a:ext uri="{FF2B5EF4-FFF2-40B4-BE49-F238E27FC236}">
                  <a16:creationId xmlns:a16="http://schemas.microsoft.com/office/drawing/2014/main" id="{609FAD96-5511-BA40-B494-A96B8C911FA0}"/>
                </a:ext>
              </a:extLst>
            </p:cNvPr>
            <p:cNvSpPr>
              <a:spLocks/>
            </p:cNvSpPr>
            <p:nvPr/>
          </p:nvSpPr>
          <p:spPr bwMode="auto">
            <a:xfrm>
              <a:off x="1990" y="3152"/>
              <a:ext cx="577" cy="193"/>
            </a:xfrm>
            <a:custGeom>
              <a:avLst/>
              <a:gdLst>
                <a:gd name="T0" fmla="*/ 0 w 577"/>
                <a:gd name="T1" fmla="*/ 0 h 193"/>
                <a:gd name="T2" fmla="*/ 77 w 577"/>
                <a:gd name="T3" fmla="*/ 56 h 193"/>
                <a:gd name="T4" fmla="*/ 193 w 577"/>
                <a:gd name="T5" fmla="*/ 80 h 193"/>
                <a:gd name="T6" fmla="*/ 193 w 577"/>
                <a:gd name="T7" fmla="*/ 68 h 193"/>
                <a:gd name="T8" fmla="*/ 231 w 577"/>
                <a:gd name="T9" fmla="*/ 136 h 193"/>
                <a:gd name="T10" fmla="*/ 247 w 577"/>
                <a:gd name="T11" fmla="*/ 124 h 193"/>
                <a:gd name="T12" fmla="*/ 244 w 577"/>
                <a:gd name="T13" fmla="*/ 136 h 193"/>
                <a:gd name="T14" fmla="*/ 306 w 577"/>
                <a:gd name="T15" fmla="*/ 147 h 193"/>
                <a:gd name="T16" fmla="*/ 357 w 577"/>
                <a:gd name="T17" fmla="*/ 192 h 193"/>
                <a:gd name="T18" fmla="*/ 345 w 577"/>
                <a:gd name="T19" fmla="*/ 192 h 193"/>
                <a:gd name="T20" fmla="*/ 357 w 577"/>
                <a:gd name="T21" fmla="*/ 192 h 193"/>
                <a:gd name="T22" fmla="*/ 576 w 577"/>
                <a:gd name="T23" fmla="*/ 18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7" h="193">
                  <a:moveTo>
                    <a:pt x="0" y="0"/>
                  </a:moveTo>
                  <a:lnTo>
                    <a:pt x="77" y="56"/>
                  </a:lnTo>
                  <a:lnTo>
                    <a:pt x="193" y="80"/>
                  </a:lnTo>
                  <a:lnTo>
                    <a:pt x="193" y="68"/>
                  </a:lnTo>
                  <a:lnTo>
                    <a:pt x="231" y="136"/>
                  </a:lnTo>
                  <a:lnTo>
                    <a:pt x="247" y="124"/>
                  </a:lnTo>
                  <a:lnTo>
                    <a:pt x="244" y="136"/>
                  </a:lnTo>
                  <a:lnTo>
                    <a:pt x="306" y="147"/>
                  </a:lnTo>
                  <a:lnTo>
                    <a:pt x="357" y="192"/>
                  </a:lnTo>
                  <a:lnTo>
                    <a:pt x="345" y="192"/>
                  </a:lnTo>
                  <a:lnTo>
                    <a:pt x="357" y="192"/>
                  </a:lnTo>
                  <a:lnTo>
                    <a:pt x="576" y="181"/>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0186" name="Rectangle 10">
            <a:extLst>
              <a:ext uri="{FF2B5EF4-FFF2-40B4-BE49-F238E27FC236}">
                <a16:creationId xmlns:a16="http://schemas.microsoft.com/office/drawing/2014/main" id="{9797FAF6-6219-2745-B189-F59FF378BB91}"/>
              </a:ext>
            </a:extLst>
          </p:cNvPr>
          <p:cNvSpPr>
            <a:spLocks noChangeArrowheads="1"/>
          </p:cNvSpPr>
          <p:nvPr/>
        </p:nvSpPr>
        <p:spPr bwMode="auto">
          <a:xfrm>
            <a:off x="6524625" y="969963"/>
            <a:ext cx="3614738" cy="1905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7" name="Rectangle 11">
            <a:extLst>
              <a:ext uri="{FF2B5EF4-FFF2-40B4-BE49-F238E27FC236}">
                <a16:creationId xmlns:a16="http://schemas.microsoft.com/office/drawing/2014/main" id="{E0DBDC4E-491C-3E49-8562-21306467F1A0}"/>
              </a:ext>
            </a:extLst>
          </p:cNvPr>
          <p:cNvSpPr>
            <a:spLocks noChangeArrowheads="1"/>
          </p:cNvSpPr>
          <p:nvPr/>
        </p:nvSpPr>
        <p:spPr bwMode="auto">
          <a:xfrm>
            <a:off x="6562725" y="3408363"/>
            <a:ext cx="3613150" cy="1905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8" name="Rectangle 12">
            <a:extLst>
              <a:ext uri="{FF2B5EF4-FFF2-40B4-BE49-F238E27FC236}">
                <a16:creationId xmlns:a16="http://schemas.microsoft.com/office/drawing/2014/main" id="{2DE2512F-AB2C-8C44-8C73-E19548028944}"/>
              </a:ext>
            </a:extLst>
          </p:cNvPr>
          <p:cNvSpPr>
            <a:spLocks noChangeArrowheads="1"/>
          </p:cNvSpPr>
          <p:nvPr/>
        </p:nvSpPr>
        <p:spPr bwMode="auto">
          <a:xfrm rot="16200000">
            <a:off x="125413" y="2444751"/>
            <a:ext cx="23749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sz="3600" b="1">
                <a:latin typeface="Bookman Old Style" panose="02050604050505020204" pitchFamily="18" charset="0"/>
              </a:rPr>
              <a:t>number</a:t>
            </a:r>
          </a:p>
        </p:txBody>
      </p:sp>
      <p:sp>
        <p:nvSpPr>
          <p:cNvPr id="50189" name="Rectangle 13">
            <a:extLst>
              <a:ext uri="{FF2B5EF4-FFF2-40B4-BE49-F238E27FC236}">
                <a16:creationId xmlns:a16="http://schemas.microsoft.com/office/drawing/2014/main" id="{CB9160E7-791B-114A-8815-DE4526C13657}"/>
              </a:ext>
            </a:extLst>
          </p:cNvPr>
          <p:cNvSpPr>
            <a:spLocks noChangeArrowheads="1"/>
          </p:cNvSpPr>
          <p:nvPr/>
        </p:nvSpPr>
        <p:spPr bwMode="auto">
          <a:xfrm>
            <a:off x="4859338" y="352426"/>
            <a:ext cx="2284412"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3600" b="1">
                <a:solidFill>
                  <a:srgbClr val="DC0081"/>
                </a:solidFill>
                <a:latin typeface="Bookman Old Style" panose="02050604050505020204" pitchFamily="18" charset="0"/>
              </a:rPr>
              <a:t>TOTAL</a:t>
            </a:r>
          </a:p>
        </p:txBody>
      </p:sp>
      <p:sp>
        <p:nvSpPr>
          <p:cNvPr id="50190" name="Rectangle 14">
            <a:extLst>
              <a:ext uri="{FF2B5EF4-FFF2-40B4-BE49-F238E27FC236}">
                <a16:creationId xmlns:a16="http://schemas.microsoft.com/office/drawing/2014/main" id="{9ADAD5DE-5F3D-1F46-ADF7-23C0BB3CAEB7}"/>
              </a:ext>
            </a:extLst>
          </p:cNvPr>
          <p:cNvSpPr>
            <a:spLocks noChangeArrowheads="1"/>
          </p:cNvSpPr>
          <p:nvPr/>
        </p:nvSpPr>
        <p:spPr bwMode="auto">
          <a:xfrm>
            <a:off x="4819650" y="1014414"/>
            <a:ext cx="43815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b="1">
                <a:solidFill>
                  <a:srgbClr val="DC0081"/>
                </a:solidFill>
                <a:latin typeface="Bookman Old Style" panose="02050604050505020204" pitchFamily="18" charset="0"/>
              </a:rPr>
              <a:t>A</a:t>
            </a:r>
          </a:p>
        </p:txBody>
      </p:sp>
      <p:sp>
        <p:nvSpPr>
          <p:cNvPr id="50191" name="Rectangle 15">
            <a:extLst>
              <a:ext uri="{FF2B5EF4-FFF2-40B4-BE49-F238E27FC236}">
                <a16:creationId xmlns:a16="http://schemas.microsoft.com/office/drawing/2014/main" id="{EECCBBCC-0B1F-5948-85A2-EBFCEF911352}"/>
              </a:ext>
            </a:extLst>
          </p:cNvPr>
          <p:cNvSpPr>
            <a:spLocks noChangeArrowheads="1"/>
          </p:cNvSpPr>
          <p:nvPr/>
        </p:nvSpPr>
        <p:spPr bwMode="auto">
          <a:xfrm>
            <a:off x="4802188" y="3402014"/>
            <a:ext cx="43815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b="1">
                <a:solidFill>
                  <a:srgbClr val="DC0081"/>
                </a:solidFill>
                <a:latin typeface="Bookman Old Style" panose="02050604050505020204" pitchFamily="18" charset="0"/>
              </a:rPr>
              <a:t>B</a:t>
            </a:r>
          </a:p>
        </p:txBody>
      </p:sp>
      <p:sp>
        <p:nvSpPr>
          <p:cNvPr id="50192" name="Rectangle 16">
            <a:extLst>
              <a:ext uri="{FF2B5EF4-FFF2-40B4-BE49-F238E27FC236}">
                <a16:creationId xmlns:a16="http://schemas.microsoft.com/office/drawing/2014/main" id="{3BD5D280-1F6B-7A4C-952A-7875C4D5F6EB}"/>
              </a:ext>
            </a:extLst>
          </p:cNvPr>
          <p:cNvSpPr>
            <a:spLocks noChangeArrowheads="1"/>
          </p:cNvSpPr>
          <p:nvPr/>
        </p:nvSpPr>
        <p:spPr bwMode="auto">
          <a:xfrm>
            <a:off x="9677400" y="981076"/>
            <a:ext cx="43815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b="1">
                <a:solidFill>
                  <a:srgbClr val="DC0081"/>
                </a:solidFill>
                <a:latin typeface="Bookman Old Style" panose="02050604050505020204" pitchFamily="18" charset="0"/>
              </a:rPr>
              <a:t>C</a:t>
            </a:r>
          </a:p>
        </p:txBody>
      </p:sp>
      <p:sp>
        <p:nvSpPr>
          <p:cNvPr id="50193" name="Rectangle 17">
            <a:extLst>
              <a:ext uri="{FF2B5EF4-FFF2-40B4-BE49-F238E27FC236}">
                <a16:creationId xmlns:a16="http://schemas.microsoft.com/office/drawing/2014/main" id="{0E4AB2CD-4EC5-8542-A0D1-524B040EDE95}"/>
              </a:ext>
            </a:extLst>
          </p:cNvPr>
          <p:cNvSpPr>
            <a:spLocks noChangeArrowheads="1"/>
          </p:cNvSpPr>
          <p:nvPr/>
        </p:nvSpPr>
        <p:spPr bwMode="auto">
          <a:xfrm>
            <a:off x="9696450" y="3419476"/>
            <a:ext cx="43973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b="1">
                <a:solidFill>
                  <a:srgbClr val="DC0081"/>
                </a:solidFill>
                <a:latin typeface="Bookman Old Style" panose="02050604050505020204" pitchFamily="18" charset="0"/>
              </a:rPr>
              <a:t>D</a:t>
            </a:r>
          </a:p>
        </p:txBody>
      </p:sp>
      <p:sp>
        <p:nvSpPr>
          <p:cNvPr id="50194" name="Rectangle 18">
            <a:extLst>
              <a:ext uri="{FF2B5EF4-FFF2-40B4-BE49-F238E27FC236}">
                <a16:creationId xmlns:a16="http://schemas.microsoft.com/office/drawing/2014/main" id="{C037A45F-FD7A-2748-ACE2-7BBD69FBC48E}"/>
              </a:ext>
            </a:extLst>
          </p:cNvPr>
          <p:cNvSpPr>
            <a:spLocks noChangeArrowheads="1"/>
          </p:cNvSpPr>
          <p:nvPr/>
        </p:nvSpPr>
        <p:spPr bwMode="auto">
          <a:xfrm>
            <a:off x="3370263" y="5448301"/>
            <a:ext cx="5160962"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3600" b="1">
                <a:latin typeface="Bookman Old Style" panose="02050604050505020204" pitchFamily="18" charset="0"/>
              </a:rPr>
              <a:t>channel number</a:t>
            </a:r>
          </a:p>
        </p:txBody>
      </p:sp>
      <p:sp>
        <p:nvSpPr>
          <p:cNvPr id="50195" name="Freeform 19">
            <a:extLst>
              <a:ext uri="{FF2B5EF4-FFF2-40B4-BE49-F238E27FC236}">
                <a16:creationId xmlns:a16="http://schemas.microsoft.com/office/drawing/2014/main" id="{48A2EE0A-2AE4-534D-BB71-35D8A93E1047}"/>
              </a:ext>
            </a:extLst>
          </p:cNvPr>
          <p:cNvSpPr>
            <a:spLocks/>
          </p:cNvSpPr>
          <p:nvPr/>
        </p:nvSpPr>
        <p:spPr bwMode="auto">
          <a:xfrm>
            <a:off x="6664326" y="1922464"/>
            <a:ext cx="2373313" cy="949325"/>
          </a:xfrm>
          <a:custGeom>
            <a:avLst/>
            <a:gdLst>
              <a:gd name="T0" fmla="*/ 25 w 1495"/>
              <a:gd name="T1" fmla="*/ 384 h 598"/>
              <a:gd name="T2" fmla="*/ 61 w 1495"/>
              <a:gd name="T3" fmla="*/ 256 h 598"/>
              <a:gd name="T4" fmla="*/ 126 w 1495"/>
              <a:gd name="T5" fmla="*/ 16 h 598"/>
              <a:gd name="T6" fmla="*/ 151 w 1495"/>
              <a:gd name="T7" fmla="*/ 21 h 598"/>
              <a:gd name="T8" fmla="*/ 180 w 1495"/>
              <a:gd name="T9" fmla="*/ 176 h 598"/>
              <a:gd name="T10" fmla="*/ 210 w 1495"/>
              <a:gd name="T11" fmla="*/ 208 h 598"/>
              <a:gd name="T12" fmla="*/ 223 w 1495"/>
              <a:gd name="T13" fmla="*/ 245 h 598"/>
              <a:gd name="T14" fmla="*/ 252 w 1495"/>
              <a:gd name="T15" fmla="*/ 144 h 598"/>
              <a:gd name="T16" fmla="*/ 282 w 1495"/>
              <a:gd name="T17" fmla="*/ 0 h 598"/>
              <a:gd name="T18" fmla="*/ 306 w 1495"/>
              <a:gd name="T19" fmla="*/ 0 h 598"/>
              <a:gd name="T20" fmla="*/ 324 w 1495"/>
              <a:gd name="T21" fmla="*/ 32 h 598"/>
              <a:gd name="T22" fmla="*/ 354 w 1495"/>
              <a:gd name="T23" fmla="*/ 128 h 598"/>
              <a:gd name="T24" fmla="*/ 385 w 1495"/>
              <a:gd name="T25" fmla="*/ 0 h 598"/>
              <a:gd name="T26" fmla="*/ 421 w 1495"/>
              <a:gd name="T27" fmla="*/ 96 h 598"/>
              <a:gd name="T28" fmla="*/ 450 w 1495"/>
              <a:gd name="T29" fmla="*/ 48 h 598"/>
              <a:gd name="T30" fmla="*/ 475 w 1495"/>
              <a:gd name="T31" fmla="*/ 32 h 598"/>
              <a:gd name="T32" fmla="*/ 504 w 1495"/>
              <a:gd name="T33" fmla="*/ 64 h 598"/>
              <a:gd name="T34" fmla="*/ 534 w 1495"/>
              <a:gd name="T35" fmla="*/ 90 h 598"/>
              <a:gd name="T36" fmla="*/ 583 w 1495"/>
              <a:gd name="T37" fmla="*/ 138 h 598"/>
              <a:gd name="T38" fmla="*/ 619 w 1495"/>
              <a:gd name="T39" fmla="*/ 170 h 598"/>
              <a:gd name="T40" fmla="*/ 666 w 1495"/>
              <a:gd name="T41" fmla="*/ 192 h 598"/>
              <a:gd name="T42" fmla="*/ 732 w 1495"/>
              <a:gd name="T43" fmla="*/ 245 h 598"/>
              <a:gd name="T44" fmla="*/ 756 w 1495"/>
              <a:gd name="T45" fmla="*/ 272 h 598"/>
              <a:gd name="T46" fmla="*/ 786 w 1495"/>
              <a:gd name="T47" fmla="*/ 298 h 598"/>
              <a:gd name="T48" fmla="*/ 828 w 1495"/>
              <a:gd name="T49" fmla="*/ 325 h 598"/>
              <a:gd name="T50" fmla="*/ 864 w 1495"/>
              <a:gd name="T51" fmla="*/ 320 h 598"/>
              <a:gd name="T52" fmla="*/ 907 w 1495"/>
              <a:gd name="T53" fmla="*/ 362 h 598"/>
              <a:gd name="T54" fmla="*/ 966 w 1495"/>
              <a:gd name="T55" fmla="*/ 400 h 598"/>
              <a:gd name="T56" fmla="*/ 1002 w 1495"/>
              <a:gd name="T57" fmla="*/ 389 h 598"/>
              <a:gd name="T58" fmla="*/ 1033 w 1495"/>
              <a:gd name="T59" fmla="*/ 416 h 598"/>
              <a:gd name="T60" fmla="*/ 1087 w 1495"/>
              <a:gd name="T61" fmla="*/ 426 h 598"/>
              <a:gd name="T62" fmla="*/ 1159 w 1495"/>
              <a:gd name="T63" fmla="*/ 453 h 598"/>
              <a:gd name="T64" fmla="*/ 1236 w 1495"/>
              <a:gd name="T65" fmla="*/ 490 h 598"/>
              <a:gd name="T66" fmla="*/ 1285 w 1495"/>
              <a:gd name="T67" fmla="*/ 528 h 598"/>
              <a:gd name="T68" fmla="*/ 1339 w 1495"/>
              <a:gd name="T69" fmla="*/ 549 h 598"/>
              <a:gd name="T70" fmla="*/ 1380 w 1495"/>
              <a:gd name="T71" fmla="*/ 560 h 598"/>
              <a:gd name="T72" fmla="*/ 1429 w 1495"/>
              <a:gd name="T73" fmla="*/ 565 h 598"/>
              <a:gd name="T74" fmla="*/ 1470 w 1495"/>
              <a:gd name="T75" fmla="*/ 570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95" h="598">
                <a:moveTo>
                  <a:pt x="0" y="597"/>
                </a:moveTo>
                <a:lnTo>
                  <a:pt x="25" y="384"/>
                </a:lnTo>
                <a:lnTo>
                  <a:pt x="36" y="410"/>
                </a:lnTo>
                <a:lnTo>
                  <a:pt x="61" y="256"/>
                </a:lnTo>
                <a:lnTo>
                  <a:pt x="79" y="293"/>
                </a:lnTo>
                <a:lnTo>
                  <a:pt x="126" y="16"/>
                </a:lnTo>
                <a:lnTo>
                  <a:pt x="138" y="42"/>
                </a:lnTo>
                <a:lnTo>
                  <a:pt x="151" y="21"/>
                </a:lnTo>
                <a:lnTo>
                  <a:pt x="174" y="192"/>
                </a:lnTo>
                <a:lnTo>
                  <a:pt x="180" y="176"/>
                </a:lnTo>
                <a:lnTo>
                  <a:pt x="198" y="282"/>
                </a:lnTo>
                <a:lnTo>
                  <a:pt x="210" y="208"/>
                </a:lnTo>
                <a:lnTo>
                  <a:pt x="216" y="133"/>
                </a:lnTo>
                <a:lnTo>
                  <a:pt x="223" y="245"/>
                </a:lnTo>
                <a:lnTo>
                  <a:pt x="241" y="117"/>
                </a:lnTo>
                <a:lnTo>
                  <a:pt x="252" y="144"/>
                </a:lnTo>
                <a:lnTo>
                  <a:pt x="264" y="42"/>
                </a:lnTo>
                <a:lnTo>
                  <a:pt x="282" y="0"/>
                </a:lnTo>
                <a:lnTo>
                  <a:pt x="295" y="42"/>
                </a:lnTo>
                <a:lnTo>
                  <a:pt x="306" y="0"/>
                </a:lnTo>
                <a:lnTo>
                  <a:pt x="318" y="53"/>
                </a:lnTo>
                <a:lnTo>
                  <a:pt x="324" y="32"/>
                </a:lnTo>
                <a:lnTo>
                  <a:pt x="354" y="90"/>
                </a:lnTo>
                <a:lnTo>
                  <a:pt x="354" y="128"/>
                </a:lnTo>
                <a:lnTo>
                  <a:pt x="372" y="85"/>
                </a:lnTo>
                <a:lnTo>
                  <a:pt x="385" y="0"/>
                </a:lnTo>
                <a:lnTo>
                  <a:pt x="403" y="154"/>
                </a:lnTo>
                <a:lnTo>
                  <a:pt x="421" y="96"/>
                </a:lnTo>
                <a:lnTo>
                  <a:pt x="426" y="122"/>
                </a:lnTo>
                <a:lnTo>
                  <a:pt x="450" y="48"/>
                </a:lnTo>
                <a:lnTo>
                  <a:pt x="462" y="112"/>
                </a:lnTo>
                <a:lnTo>
                  <a:pt x="475" y="32"/>
                </a:lnTo>
                <a:lnTo>
                  <a:pt x="493" y="101"/>
                </a:lnTo>
                <a:lnTo>
                  <a:pt x="504" y="64"/>
                </a:lnTo>
                <a:lnTo>
                  <a:pt x="522" y="128"/>
                </a:lnTo>
                <a:lnTo>
                  <a:pt x="534" y="90"/>
                </a:lnTo>
                <a:lnTo>
                  <a:pt x="570" y="165"/>
                </a:lnTo>
                <a:lnTo>
                  <a:pt x="583" y="138"/>
                </a:lnTo>
                <a:lnTo>
                  <a:pt x="601" y="197"/>
                </a:lnTo>
                <a:lnTo>
                  <a:pt x="619" y="170"/>
                </a:lnTo>
                <a:lnTo>
                  <a:pt x="642" y="224"/>
                </a:lnTo>
                <a:lnTo>
                  <a:pt x="666" y="192"/>
                </a:lnTo>
                <a:lnTo>
                  <a:pt x="714" y="266"/>
                </a:lnTo>
                <a:lnTo>
                  <a:pt x="732" y="245"/>
                </a:lnTo>
                <a:lnTo>
                  <a:pt x="745" y="293"/>
                </a:lnTo>
                <a:lnTo>
                  <a:pt x="756" y="272"/>
                </a:lnTo>
                <a:lnTo>
                  <a:pt x="774" y="314"/>
                </a:lnTo>
                <a:lnTo>
                  <a:pt x="786" y="298"/>
                </a:lnTo>
                <a:lnTo>
                  <a:pt x="810" y="330"/>
                </a:lnTo>
                <a:lnTo>
                  <a:pt x="828" y="325"/>
                </a:lnTo>
                <a:lnTo>
                  <a:pt x="853" y="362"/>
                </a:lnTo>
                <a:lnTo>
                  <a:pt x="864" y="320"/>
                </a:lnTo>
                <a:lnTo>
                  <a:pt x="889" y="384"/>
                </a:lnTo>
                <a:lnTo>
                  <a:pt x="907" y="362"/>
                </a:lnTo>
                <a:lnTo>
                  <a:pt x="943" y="421"/>
                </a:lnTo>
                <a:lnTo>
                  <a:pt x="966" y="400"/>
                </a:lnTo>
                <a:lnTo>
                  <a:pt x="972" y="426"/>
                </a:lnTo>
                <a:lnTo>
                  <a:pt x="1002" y="389"/>
                </a:lnTo>
                <a:lnTo>
                  <a:pt x="1015" y="432"/>
                </a:lnTo>
                <a:lnTo>
                  <a:pt x="1033" y="416"/>
                </a:lnTo>
                <a:lnTo>
                  <a:pt x="1051" y="448"/>
                </a:lnTo>
                <a:lnTo>
                  <a:pt x="1087" y="426"/>
                </a:lnTo>
                <a:lnTo>
                  <a:pt x="1134" y="485"/>
                </a:lnTo>
                <a:lnTo>
                  <a:pt x="1159" y="453"/>
                </a:lnTo>
                <a:lnTo>
                  <a:pt x="1200" y="512"/>
                </a:lnTo>
                <a:lnTo>
                  <a:pt x="1236" y="490"/>
                </a:lnTo>
                <a:lnTo>
                  <a:pt x="1272" y="549"/>
                </a:lnTo>
                <a:lnTo>
                  <a:pt x="1285" y="528"/>
                </a:lnTo>
                <a:lnTo>
                  <a:pt x="1314" y="560"/>
                </a:lnTo>
                <a:lnTo>
                  <a:pt x="1339" y="549"/>
                </a:lnTo>
                <a:lnTo>
                  <a:pt x="1362" y="576"/>
                </a:lnTo>
                <a:lnTo>
                  <a:pt x="1380" y="560"/>
                </a:lnTo>
                <a:lnTo>
                  <a:pt x="1404" y="581"/>
                </a:lnTo>
                <a:lnTo>
                  <a:pt x="1429" y="565"/>
                </a:lnTo>
                <a:lnTo>
                  <a:pt x="1447" y="581"/>
                </a:lnTo>
                <a:lnTo>
                  <a:pt x="1470" y="570"/>
                </a:lnTo>
                <a:lnTo>
                  <a:pt x="1494" y="592"/>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196" name="Freeform 20">
            <a:extLst>
              <a:ext uri="{FF2B5EF4-FFF2-40B4-BE49-F238E27FC236}">
                <a16:creationId xmlns:a16="http://schemas.microsoft.com/office/drawing/2014/main" id="{D0F9B55A-361E-0843-9823-04CDFC8CB51C}"/>
              </a:ext>
            </a:extLst>
          </p:cNvPr>
          <p:cNvSpPr>
            <a:spLocks/>
          </p:cNvSpPr>
          <p:nvPr/>
        </p:nvSpPr>
        <p:spPr bwMode="auto">
          <a:xfrm>
            <a:off x="6635751" y="4200526"/>
            <a:ext cx="1781175" cy="1109663"/>
          </a:xfrm>
          <a:custGeom>
            <a:avLst/>
            <a:gdLst>
              <a:gd name="T0" fmla="*/ 0 w 1122"/>
              <a:gd name="T1" fmla="*/ 688 h 699"/>
              <a:gd name="T2" fmla="*/ 16 w 1122"/>
              <a:gd name="T3" fmla="*/ 431 h 699"/>
              <a:gd name="T4" fmla="*/ 38 w 1122"/>
              <a:gd name="T5" fmla="*/ 436 h 699"/>
              <a:gd name="T6" fmla="*/ 68 w 1122"/>
              <a:gd name="T7" fmla="*/ 324 h 699"/>
              <a:gd name="T8" fmla="*/ 91 w 1122"/>
              <a:gd name="T9" fmla="*/ 357 h 699"/>
              <a:gd name="T10" fmla="*/ 122 w 1122"/>
              <a:gd name="T11" fmla="*/ 218 h 699"/>
              <a:gd name="T12" fmla="*/ 136 w 1122"/>
              <a:gd name="T13" fmla="*/ 101 h 699"/>
              <a:gd name="T14" fmla="*/ 145 w 1122"/>
              <a:gd name="T15" fmla="*/ 0 h 699"/>
              <a:gd name="T16" fmla="*/ 175 w 1122"/>
              <a:gd name="T17" fmla="*/ 129 h 699"/>
              <a:gd name="T18" fmla="*/ 204 w 1122"/>
              <a:gd name="T19" fmla="*/ 162 h 699"/>
              <a:gd name="T20" fmla="*/ 213 w 1122"/>
              <a:gd name="T21" fmla="*/ 274 h 699"/>
              <a:gd name="T22" fmla="*/ 250 w 1122"/>
              <a:gd name="T23" fmla="*/ 341 h 699"/>
              <a:gd name="T24" fmla="*/ 281 w 1122"/>
              <a:gd name="T25" fmla="*/ 190 h 699"/>
              <a:gd name="T26" fmla="*/ 304 w 1122"/>
              <a:gd name="T27" fmla="*/ 213 h 699"/>
              <a:gd name="T28" fmla="*/ 318 w 1122"/>
              <a:gd name="T29" fmla="*/ 156 h 699"/>
              <a:gd name="T30" fmla="*/ 326 w 1122"/>
              <a:gd name="T31" fmla="*/ 179 h 699"/>
              <a:gd name="T32" fmla="*/ 326 w 1122"/>
              <a:gd name="T33" fmla="*/ 112 h 699"/>
              <a:gd name="T34" fmla="*/ 356 w 1122"/>
              <a:gd name="T35" fmla="*/ 117 h 699"/>
              <a:gd name="T36" fmla="*/ 372 w 1122"/>
              <a:gd name="T37" fmla="*/ 173 h 699"/>
              <a:gd name="T38" fmla="*/ 394 w 1122"/>
              <a:gd name="T39" fmla="*/ 230 h 699"/>
              <a:gd name="T40" fmla="*/ 417 w 1122"/>
              <a:gd name="T41" fmla="*/ 280 h 699"/>
              <a:gd name="T42" fmla="*/ 424 w 1122"/>
              <a:gd name="T43" fmla="*/ 330 h 699"/>
              <a:gd name="T44" fmla="*/ 454 w 1122"/>
              <a:gd name="T45" fmla="*/ 297 h 699"/>
              <a:gd name="T46" fmla="*/ 477 w 1122"/>
              <a:gd name="T47" fmla="*/ 319 h 699"/>
              <a:gd name="T48" fmla="*/ 508 w 1122"/>
              <a:gd name="T49" fmla="*/ 341 h 699"/>
              <a:gd name="T50" fmla="*/ 515 w 1122"/>
              <a:gd name="T51" fmla="*/ 313 h 699"/>
              <a:gd name="T52" fmla="*/ 534 w 1122"/>
              <a:gd name="T53" fmla="*/ 384 h 699"/>
              <a:gd name="T54" fmla="*/ 558 w 1122"/>
              <a:gd name="T55" fmla="*/ 416 h 699"/>
              <a:gd name="T56" fmla="*/ 587 w 1122"/>
              <a:gd name="T57" fmla="*/ 389 h 699"/>
              <a:gd name="T58" fmla="*/ 630 w 1122"/>
              <a:gd name="T59" fmla="*/ 448 h 699"/>
              <a:gd name="T60" fmla="*/ 606 w 1122"/>
              <a:gd name="T61" fmla="*/ 426 h 699"/>
              <a:gd name="T62" fmla="*/ 671 w 1122"/>
              <a:gd name="T63" fmla="*/ 480 h 699"/>
              <a:gd name="T64" fmla="*/ 719 w 1122"/>
              <a:gd name="T65" fmla="*/ 468 h 699"/>
              <a:gd name="T66" fmla="*/ 725 w 1122"/>
              <a:gd name="T67" fmla="*/ 474 h 699"/>
              <a:gd name="T68" fmla="*/ 732 w 1122"/>
              <a:gd name="T69" fmla="*/ 490 h 699"/>
              <a:gd name="T70" fmla="*/ 744 w 1122"/>
              <a:gd name="T71" fmla="*/ 480 h 699"/>
              <a:gd name="T72" fmla="*/ 768 w 1122"/>
              <a:gd name="T73" fmla="*/ 538 h 699"/>
              <a:gd name="T74" fmla="*/ 797 w 1122"/>
              <a:gd name="T75" fmla="*/ 565 h 699"/>
              <a:gd name="T76" fmla="*/ 792 w 1122"/>
              <a:gd name="T77" fmla="*/ 533 h 699"/>
              <a:gd name="T78" fmla="*/ 826 w 1122"/>
              <a:gd name="T79" fmla="*/ 520 h 699"/>
              <a:gd name="T80" fmla="*/ 840 w 1122"/>
              <a:gd name="T81" fmla="*/ 554 h 699"/>
              <a:gd name="T82" fmla="*/ 876 w 1122"/>
              <a:gd name="T83" fmla="*/ 624 h 699"/>
              <a:gd name="T84" fmla="*/ 900 w 1122"/>
              <a:gd name="T85" fmla="*/ 570 h 699"/>
              <a:gd name="T86" fmla="*/ 941 w 1122"/>
              <a:gd name="T87" fmla="*/ 629 h 699"/>
              <a:gd name="T88" fmla="*/ 966 w 1122"/>
              <a:gd name="T89" fmla="*/ 597 h 699"/>
              <a:gd name="T90" fmla="*/ 989 w 1122"/>
              <a:gd name="T91" fmla="*/ 640 h 699"/>
              <a:gd name="T92" fmla="*/ 1121 w 1122"/>
              <a:gd name="T93" fmla="*/ 698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2" h="699">
                <a:moveTo>
                  <a:pt x="0" y="688"/>
                </a:moveTo>
                <a:lnTo>
                  <a:pt x="16" y="431"/>
                </a:lnTo>
                <a:lnTo>
                  <a:pt x="38" y="436"/>
                </a:lnTo>
                <a:lnTo>
                  <a:pt x="68" y="324"/>
                </a:lnTo>
                <a:lnTo>
                  <a:pt x="91" y="357"/>
                </a:lnTo>
                <a:lnTo>
                  <a:pt x="122" y="218"/>
                </a:lnTo>
                <a:lnTo>
                  <a:pt x="136" y="101"/>
                </a:lnTo>
                <a:lnTo>
                  <a:pt x="145" y="0"/>
                </a:lnTo>
                <a:lnTo>
                  <a:pt x="175" y="129"/>
                </a:lnTo>
                <a:lnTo>
                  <a:pt x="204" y="162"/>
                </a:lnTo>
                <a:lnTo>
                  <a:pt x="213" y="274"/>
                </a:lnTo>
                <a:lnTo>
                  <a:pt x="250" y="341"/>
                </a:lnTo>
                <a:lnTo>
                  <a:pt x="281" y="190"/>
                </a:lnTo>
                <a:lnTo>
                  <a:pt x="304" y="213"/>
                </a:lnTo>
                <a:lnTo>
                  <a:pt x="318" y="156"/>
                </a:lnTo>
                <a:lnTo>
                  <a:pt x="326" y="179"/>
                </a:lnTo>
                <a:lnTo>
                  <a:pt x="326" y="112"/>
                </a:lnTo>
                <a:lnTo>
                  <a:pt x="356" y="117"/>
                </a:lnTo>
                <a:lnTo>
                  <a:pt x="372" y="173"/>
                </a:lnTo>
                <a:lnTo>
                  <a:pt x="394" y="230"/>
                </a:lnTo>
                <a:lnTo>
                  <a:pt x="417" y="280"/>
                </a:lnTo>
                <a:lnTo>
                  <a:pt x="424" y="330"/>
                </a:lnTo>
                <a:lnTo>
                  <a:pt x="454" y="297"/>
                </a:lnTo>
                <a:lnTo>
                  <a:pt x="477" y="319"/>
                </a:lnTo>
                <a:lnTo>
                  <a:pt x="508" y="341"/>
                </a:lnTo>
                <a:lnTo>
                  <a:pt x="515" y="313"/>
                </a:lnTo>
                <a:lnTo>
                  <a:pt x="534" y="384"/>
                </a:lnTo>
                <a:lnTo>
                  <a:pt x="558" y="416"/>
                </a:lnTo>
                <a:lnTo>
                  <a:pt x="587" y="389"/>
                </a:lnTo>
                <a:lnTo>
                  <a:pt x="630" y="448"/>
                </a:lnTo>
                <a:lnTo>
                  <a:pt x="606" y="426"/>
                </a:lnTo>
                <a:lnTo>
                  <a:pt x="671" y="480"/>
                </a:lnTo>
                <a:lnTo>
                  <a:pt x="719" y="468"/>
                </a:lnTo>
                <a:lnTo>
                  <a:pt x="725" y="474"/>
                </a:lnTo>
                <a:lnTo>
                  <a:pt x="732" y="490"/>
                </a:lnTo>
                <a:lnTo>
                  <a:pt x="744" y="480"/>
                </a:lnTo>
                <a:lnTo>
                  <a:pt x="768" y="538"/>
                </a:lnTo>
                <a:lnTo>
                  <a:pt x="797" y="565"/>
                </a:lnTo>
                <a:lnTo>
                  <a:pt x="792" y="533"/>
                </a:lnTo>
                <a:lnTo>
                  <a:pt x="826" y="520"/>
                </a:lnTo>
                <a:lnTo>
                  <a:pt x="840" y="554"/>
                </a:lnTo>
                <a:lnTo>
                  <a:pt x="876" y="624"/>
                </a:lnTo>
                <a:lnTo>
                  <a:pt x="900" y="570"/>
                </a:lnTo>
                <a:lnTo>
                  <a:pt x="941" y="629"/>
                </a:lnTo>
                <a:lnTo>
                  <a:pt x="966" y="597"/>
                </a:lnTo>
                <a:lnTo>
                  <a:pt x="989" y="640"/>
                </a:lnTo>
                <a:lnTo>
                  <a:pt x="1121" y="698"/>
                </a:lnTo>
              </a:path>
            </a:pathLst>
          </a:custGeom>
          <a:noFill/>
          <a:ln w="254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7864109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F67DFE6D-0BFF-1343-8FE4-FD92695249E7}"/>
              </a:ext>
            </a:extLst>
          </p:cNvPr>
          <p:cNvSpPr>
            <a:spLocks noGrp="1" noChangeArrowheads="1"/>
          </p:cNvSpPr>
          <p:nvPr>
            <p:ph type="title"/>
          </p:nvPr>
        </p:nvSpPr>
        <p:spPr>
          <a:noFill/>
          <a:ln/>
        </p:spPr>
        <p:txBody>
          <a:bodyPr/>
          <a:lstStyle/>
          <a:p>
            <a:r>
              <a:rPr lang="en-US" altLang="en-US" sz="3200" b="1">
                <a:latin typeface="Bookman Old Style" panose="02050604050505020204" pitchFamily="18" charset="0"/>
              </a:rPr>
              <a:t>DEAD CELLS CAN BE A PROBLEM</a:t>
            </a:r>
          </a:p>
        </p:txBody>
      </p:sp>
      <p:sp>
        <p:nvSpPr>
          <p:cNvPr id="56323" name="Rectangle 3">
            <a:extLst>
              <a:ext uri="{FF2B5EF4-FFF2-40B4-BE49-F238E27FC236}">
                <a16:creationId xmlns:a16="http://schemas.microsoft.com/office/drawing/2014/main" id="{779D4084-B88E-F44D-9BB6-459B274CDE8C}"/>
              </a:ext>
            </a:extLst>
          </p:cNvPr>
          <p:cNvSpPr>
            <a:spLocks noGrp="1" noChangeArrowheads="1"/>
          </p:cNvSpPr>
          <p:nvPr>
            <p:ph type="body" idx="1"/>
          </p:nvPr>
        </p:nvSpPr>
        <p:spPr>
          <a:xfrm>
            <a:off x="2209800" y="1981200"/>
            <a:ext cx="7772400" cy="1785938"/>
          </a:xfrm>
          <a:noFill/>
          <a:ln/>
        </p:spPr>
        <p:txBody>
          <a:bodyPr/>
          <a:lstStyle/>
          <a:p>
            <a:r>
              <a:rPr lang="en-US" altLang="en-US" sz="2800">
                <a:latin typeface="Bookman Old Style" panose="02050604050505020204" pitchFamily="18" charset="0"/>
              </a:rPr>
              <a:t>They bind antibodies non-specifically</a:t>
            </a:r>
          </a:p>
          <a:p>
            <a:r>
              <a:rPr lang="en-US" altLang="en-US" sz="2800">
                <a:latin typeface="Bookman Old Style" panose="02050604050505020204" pitchFamily="18" charset="0"/>
              </a:rPr>
              <a:t>They masquerade as specific subsets</a:t>
            </a:r>
          </a:p>
          <a:p>
            <a:r>
              <a:rPr lang="en-US" altLang="en-US" sz="2800">
                <a:latin typeface="Bookman Old Style" panose="02050604050505020204" pitchFamily="18" charset="0"/>
              </a:rPr>
              <a:t>They cause data misinterpretation</a:t>
            </a:r>
          </a:p>
        </p:txBody>
      </p:sp>
    </p:spTree>
    <p:extLst>
      <p:ext uri="{BB962C8B-B14F-4D97-AF65-F5344CB8AC3E}">
        <p14:creationId xmlns:p14="http://schemas.microsoft.com/office/powerpoint/2010/main" val="10188176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C66675A3-F24F-574C-9BD9-BF888E8008A3}"/>
              </a:ext>
            </a:extLst>
          </p:cNvPr>
          <p:cNvSpPr>
            <a:spLocks noGrp="1" noChangeArrowheads="1"/>
          </p:cNvSpPr>
          <p:nvPr>
            <p:ph type="title"/>
          </p:nvPr>
        </p:nvSpPr>
        <p:spPr>
          <a:xfrm>
            <a:off x="1827214" y="369888"/>
            <a:ext cx="8569325" cy="1143000"/>
          </a:xfrm>
          <a:noFill/>
          <a:ln/>
        </p:spPr>
        <p:txBody>
          <a:bodyPr/>
          <a:lstStyle/>
          <a:p>
            <a:r>
              <a:rPr lang="en-US" altLang="en-US" b="1">
                <a:solidFill>
                  <a:srgbClr val="DC0081"/>
                </a:solidFill>
                <a:latin typeface="Bookman Old Style" panose="02050604050505020204" pitchFamily="18" charset="0"/>
              </a:rPr>
              <a:t>ANTIBODIES BIND NON-SPECIFICALLY TO DEAD CELLS</a:t>
            </a:r>
          </a:p>
        </p:txBody>
      </p:sp>
      <p:pic>
        <p:nvPicPr>
          <p:cNvPr id="58371" name="Picture 3">
            <a:extLst>
              <a:ext uri="{FF2B5EF4-FFF2-40B4-BE49-F238E27FC236}">
                <a16:creationId xmlns:a16="http://schemas.microsoft.com/office/drawing/2014/main" id="{F76C0D9F-7138-D14B-8C5F-63E0630A77B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938" y="1878013"/>
            <a:ext cx="7747000" cy="307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4">
            <a:extLst>
              <a:ext uri="{FF2B5EF4-FFF2-40B4-BE49-F238E27FC236}">
                <a16:creationId xmlns:a16="http://schemas.microsoft.com/office/drawing/2014/main" id="{4153005F-3584-654E-833C-ABF4E3CEC252}"/>
              </a:ext>
            </a:extLst>
          </p:cNvPr>
          <p:cNvSpPr>
            <a:spLocks noChangeArrowheads="1"/>
          </p:cNvSpPr>
          <p:nvPr/>
        </p:nvSpPr>
        <p:spPr bwMode="auto">
          <a:xfrm>
            <a:off x="5049838" y="5213351"/>
            <a:ext cx="257016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FL-KAPPA</a:t>
            </a:r>
          </a:p>
        </p:txBody>
      </p:sp>
      <p:sp>
        <p:nvSpPr>
          <p:cNvPr id="58373" name="Rectangle 5">
            <a:extLst>
              <a:ext uri="{FF2B5EF4-FFF2-40B4-BE49-F238E27FC236}">
                <a16:creationId xmlns:a16="http://schemas.microsoft.com/office/drawing/2014/main" id="{A489E4AA-3C19-9542-B12C-0C7881D83E88}"/>
              </a:ext>
            </a:extLst>
          </p:cNvPr>
          <p:cNvSpPr>
            <a:spLocks noChangeArrowheads="1"/>
          </p:cNvSpPr>
          <p:nvPr/>
        </p:nvSpPr>
        <p:spPr bwMode="auto">
          <a:xfrm rot="16200000">
            <a:off x="144463" y="3166242"/>
            <a:ext cx="2965450"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PE-LAMBDA</a:t>
            </a:r>
          </a:p>
        </p:txBody>
      </p:sp>
      <p:sp>
        <p:nvSpPr>
          <p:cNvPr id="58374" name="Rectangle 6">
            <a:extLst>
              <a:ext uri="{FF2B5EF4-FFF2-40B4-BE49-F238E27FC236}">
                <a16:creationId xmlns:a16="http://schemas.microsoft.com/office/drawing/2014/main" id="{75D0568B-7D5B-D446-8C2A-0C6815556516}"/>
              </a:ext>
            </a:extLst>
          </p:cNvPr>
          <p:cNvSpPr>
            <a:spLocks noChangeArrowheads="1"/>
          </p:cNvSpPr>
          <p:nvPr/>
        </p:nvSpPr>
        <p:spPr bwMode="auto">
          <a:xfrm>
            <a:off x="4038601" y="3400426"/>
            <a:ext cx="1236663"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b="1">
                <a:latin typeface="Bookman Old Style" panose="02050604050505020204" pitchFamily="18" charset="0"/>
              </a:rPr>
              <a:t>dead cells</a:t>
            </a:r>
          </a:p>
        </p:txBody>
      </p:sp>
      <p:sp>
        <p:nvSpPr>
          <p:cNvPr id="58375" name="Rectangle 7">
            <a:extLst>
              <a:ext uri="{FF2B5EF4-FFF2-40B4-BE49-F238E27FC236}">
                <a16:creationId xmlns:a16="http://schemas.microsoft.com/office/drawing/2014/main" id="{FE116F5E-23A1-C94D-B2DB-6BE99C005218}"/>
              </a:ext>
            </a:extLst>
          </p:cNvPr>
          <p:cNvSpPr>
            <a:spLocks noChangeArrowheads="1"/>
          </p:cNvSpPr>
          <p:nvPr/>
        </p:nvSpPr>
        <p:spPr bwMode="auto">
          <a:xfrm>
            <a:off x="2763838" y="1606550"/>
            <a:ext cx="2208212"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ALL CELLS</a:t>
            </a:r>
          </a:p>
        </p:txBody>
      </p:sp>
      <p:sp>
        <p:nvSpPr>
          <p:cNvPr id="58376" name="Rectangle 8">
            <a:extLst>
              <a:ext uri="{FF2B5EF4-FFF2-40B4-BE49-F238E27FC236}">
                <a16:creationId xmlns:a16="http://schemas.microsoft.com/office/drawing/2014/main" id="{46AFBDE2-7F94-D941-9D6A-163ECDCA22F7}"/>
              </a:ext>
            </a:extLst>
          </p:cNvPr>
          <p:cNvSpPr>
            <a:spLocks noChangeArrowheads="1"/>
          </p:cNvSpPr>
          <p:nvPr/>
        </p:nvSpPr>
        <p:spPr bwMode="auto">
          <a:xfrm>
            <a:off x="7353300" y="1606550"/>
            <a:ext cx="251460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VIABLE CELLS</a:t>
            </a:r>
          </a:p>
        </p:txBody>
      </p:sp>
      <p:sp>
        <p:nvSpPr>
          <p:cNvPr id="58377" name="Rectangle 9">
            <a:extLst>
              <a:ext uri="{FF2B5EF4-FFF2-40B4-BE49-F238E27FC236}">
                <a16:creationId xmlns:a16="http://schemas.microsoft.com/office/drawing/2014/main" id="{050070EC-96B2-164C-9C6C-5E87054ABBBA}"/>
              </a:ext>
            </a:extLst>
          </p:cNvPr>
          <p:cNvSpPr>
            <a:spLocks noChangeArrowheads="1"/>
          </p:cNvSpPr>
          <p:nvPr/>
        </p:nvSpPr>
        <p:spPr bwMode="auto">
          <a:xfrm>
            <a:off x="4838700" y="2079625"/>
            <a:ext cx="51435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a:t>
            </a:r>
          </a:p>
        </p:txBody>
      </p:sp>
      <p:sp>
        <p:nvSpPr>
          <p:cNvPr id="58378" name="Rectangle 10">
            <a:extLst>
              <a:ext uri="{FF2B5EF4-FFF2-40B4-BE49-F238E27FC236}">
                <a16:creationId xmlns:a16="http://schemas.microsoft.com/office/drawing/2014/main" id="{7DDBCBC5-F7FB-A54D-B2CF-0C00FA24E7FF}"/>
              </a:ext>
            </a:extLst>
          </p:cNvPr>
          <p:cNvSpPr>
            <a:spLocks noChangeArrowheads="1"/>
          </p:cNvSpPr>
          <p:nvPr/>
        </p:nvSpPr>
        <p:spPr bwMode="auto">
          <a:xfrm>
            <a:off x="9193213" y="2079625"/>
            <a:ext cx="512762"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B</a:t>
            </a:r>
          </a:p>
        </p:txBody>
      </p:sp>
    </p:spTree>
    <p:extLst>
      <p:ext uri="{BB962C8B-B14F-4D97-AF65-F5344CB8AC3E}">
        <p14:creationId xmlns:p14="http://schemas.microsoft.com/office/powerpoint/2010/main" val="310262771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9EB3872-07CB-3E4B-966D-6A7F90117E27}"/>
              </a:ext>
            </a:extLst>
          </p:cNvPr>
          <p:cNvSpPr>
            <a:spLocks noGrp="1" noChangeArrowheads="1"/>
          </p:cNvSpPr>
          <p:nvPr>
            <p:ph type="title"/>
          </p:nvPr>
        </p:nvSpPr>
        <p:spPr>
          <a:xfrm>
            <a:off x="2209800" y="2065338"/>
            <a:ext cx="7772400" cy="1143000"/>
          </a:xfrm>
          <a:noFill/>
          <a:ln/>
        </p:spPr>
        <p:txBody>
          <a:bodyPr/>
          <a:lstStyle/>
          <a:p>
            <a:r>
              <a:rPr lang="en-US" altLang="en-US" sz="2800" b="1">
                <a:latin typeface="Bookman Old Style" panose="02050604050505020204" pitchFamily="18" charset="0"/>
              </a:rPr>
              <a:t>ONE COLOR IMMUNOPHENOTYPING</a:t>
            </a:r>
          </a:p>
        </p:txBody>
      </p:sp>
      <p:grpSp>
        <p:nvGrpSpPr>
          <p:cNvPr id="64521" name="Group 9">
            <a:extLst>
              <a:ext uri="{FF2B5EF4-FFF2-40B4-BE49-F238E27FC236}">
                <a16:creationId xmlns:a16="http://schemas.microsoft.com/office/drawing/2014/main" id="{ACF4B95A-CD0D-5F4B-BFA0-0EF5D07748AB}"/>
              </a:ext>
            </a:extLst>
          </p:cNvPr>
          <p:cNvGrpSpPr>
            <a:grpSpLocks/>
          </p:cNvGrpSpPr>
          <p:nvPr/>
        </p:nvGrpSpPr>
        <p:grpSpPr bwMode="auto">
          <a:xfrm>
            <a:off x="4821238" y="3848100"/>
            <a:ext cx="1636712" cy="782638"/>
            <a:chOff x="2437" y="2424"/>
            <a:chExt cx="1031" cy="493"/>
          </a:xfrm>
        </p:grpSpPr>
        <p:sp>
          <p:nvSpPr>
            <p:cNvPr id="64515" name="Rectangle 3">
              <a:extLst>
                <a:ext uri="{FF2B5EF4-FFF2-40B4-BE49-F238E27FC236}">
                  <a16:creationId xmlns:a16="http://schemas.microsoft.com/office/drawing/2014/main" id="{611073D7-38BC-0D41-9766-20229B327CB1}"/>
                </a:ext>
              </a:extLst>
            </p:cNvPr>
            <p:cNvSpPr>
              <a:spLocks noChangeArrowheads="1"/>
            </p:cNvSpPr>
            <p:nvPr/>
          </p:nvSpPr>
          <p:spPr bwMode="auto">
            <a:xfrm>
              <a:off x="2437" y="2424"/>
              <a:ext cx="494"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RPCI</a:t>
              </a:r>
            </a:p>
          </p:txBody>
        </p:sp>
        <p:sp>
          <p:nvSpPr>
            <p:cNvPr id="64516" name="Rectangle 4">
              <a:extLst>
                <a:ext uri="{FF2B5EF4-FFF2-40B4-BE49-F238E27FC236}">
                  <a16:creationId xmlns:a16="http://schemas.microsoft.com/office/drawing/2014/main" id="{66F0B17C-B75E-0A4C-93C0-857A8C439C1B}"/>
                </a:ext>
              </a:extLst>
            </p:cNvPr>
            <p:cNvSpPr>
              <a:spLocks noChangeArrowheads="1"/>
            </p:cNvSpPr>
            <p:nvPr/>
          </p:nvSpPr>
          <p:spPr bwMode="auto">
            <a:xfrm>
              <a:off x="3049" y="2680"/>
              <a:ext cx="419"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LFC</a:t>
              </a:r>
            </a:p>
          </p:txBody>
        </p:sp>
        <p:sp>
          <p:nvSpPr>
            <p:cNvPr id="64517" name="Line 5">
              <a:extLst>
                <a:ext uri="{FF2B5EF4-FFF2-40B4-BE49-F238E27FC236}">
                  <a16:creationId xmlns:a16="http://schemas.microsoft.com/office/drawing/2014/main" id="{9A60D284-DE48-6C48-B72D-0B81796A104E}"/>
                </a:ext>
              </a:extLst>
            </p:cNvPr>
            <p:cNvSpPr>
              <a:spLocks noChangeShapeType="1"/>
            </p:cNvSpPr>
            <p:nvPr/>
          </p:nvSpPr>
          <p:spPr bwMode="auto">
            <a:xfrm>
              <a:off x="2778" y="2666"/>
              <a:ext cx="511" cy="0"/>
            </a:xfrm>
            <a:prstGeom prst="line">
              <a:avLst/>
            </a:prstGeom>
            <a:noFill/>
            <a:ln w="50800">
              <a:solidFill>
                <a:srgbClr val="DD080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8" name="Line 6">
              <a:extLst>
                <a:ext uri="{FF2B5EF4-FFF2-40B4-BE49-F238E27FC236}">
                  <a16:creationId xmlns:a16="http://schemas.microsoft.com/office/drawing/2014/main" id="{AA677B90-C5B2-474A-A7D0-AC1E3542A45D}"/>
                </a:ext>
              </a:extLst>
            </p:cNvPr>
            <p:cNvSpPr>
              <a:spLocks noChangeShapeType="1"/>
            </p:cNvSpPr>
            <p:nvPr/>
          </p:nvSpPr>
          <p:spPr bwMode="auto">
            <a:xfrm>
              <a:off x="3033" y="2443"/>
              <a:ext cx="0" cy="391"/>
            </a:xfrm>
            <a:prstGeom prst="line">
              <a:avLst/>
            </a:prstGeom>
            <a:noFill/>
            <a:ln w="50800">
              <a:solidFill>
                <a:srgbClr val="0080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19" name="Oval 7">
              <a:extLst>
                <a:ext uri="{FF2B5EF4-FFF2-40B4-BE49-F238E27FC236}">
                  <a16:creationId xmlns:a16="http://schemas.microsoft.com/office/drawing/2014/main" id="{6BD4E133-7182-7948-BD8E-4E3D09E91B8E}"/>
                </a:ext>
              </a:extLst>
            </p:cNvPr>
            <p:cNvSpPr>
              <a:spLocks noChangeArrowheads="1"/>
            </p:cNvSpPr>
            <p:nvPr/>
          </p:nvSpPr>
          <p:spPr bwMode="auto">
            <a:xfrm>
              <a:off x="2970" y="2610"/>
              <a:ext cx="108" cy="88"/>
            </a:xfrm>
            <a:prstGeom prst="ellipse">
              <a:avLst/>
            </a:prstGeom>
            <a:solidFill>
              <a:srgbClr val="FCF305"/>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520" name="Line 8">
              <a:extLst>
                <a:ext uri="{FF2B5EF4-FFF2-40B4-BE49-F238E27FC236}">
                  <a16:creationId xmlns:a16="http://schemas.microsoft.com/office/drawing/2014/main" id="{26A19E71-10F1-4846-AC90-5811B9300C8B}"/>
                </a:ext>
              </a:extLst>
            </p:cNvPr>
            <p:cNvSpPr>
              <a:spLocks noChangeShapeType="1"/>
            </p:cNvSpPr>
            <p:nvPr/>
          </p:nvSpPr>
          <p:spPr bwMode="auto">
            <a:xfrm flipV="1">
              <a:off x="3056" y="2475"/>
              <a:ext cx="124" cy="231"/>
            </a:xfrm>
            <a:prstGeom prst="line">
              <a:avLst/>
            </a:prstGeom>
            <a:noFill/>
            <a:ln w="50800">
              <a:solidFill>
                <a:srgbClr val="FCF3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9615647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21F4-F7A4-1A4B-9C9F-DF744EAA5E8A}"/>
              </a:ext>
            </a:extLst>
          </p:cNvPr>
          <p:cNvSpPr>
            <a:spLocks noGrp="1"/>
          </p:cNvSpPr>
          <p:nvPr>
            <p:ph type="title"/>
          </p:nvPr>
        </p:nvSpPr>
        <p:spPr/>
        <p:txBody>
          <a:bodyPr>
            <a:normAutofit fontScale="90000"/>
          </a:bodyPr>
          <a:lstStyle/>
          <a:p>
            <a:r>
              <a:rPr lang="en-US" dirty="0"/>
              <a:t>Immunophenotyping is one of the major applications of flow cytometry in both the clinical and research environment</a:t>
            </a:r>
          </a:p>
        </p:txBody>
      </p:sp>
      <p:sp>
        <p:nvSpPr>
          <p:cNvPr id="3" name="Content Placeholder 2">
            <a:extLst>
              <a:ext uri="{FF2B5EF4-FFF2-40B4-BE49-F238E27FC236}">
                <a16:creationId xmlns:a16="http://schemas.microsoft.com/office/drawing/2014/main" id="{9C24C2C7-A188-D249-A159-F9E7D6E8B4FF}"/>
              </a:ext>
            </a:extLst>
          </p:cNvPr>
          <p:cNvSpPr>
            <a:spLocks noGrp="1"/>
          </p:cNvSpPr>
          <p:nvPr>
            <p:ph idx="1"/>
          </p:nvPr>
        </p:nvSpPr>
        <p:spPr>
          <a:xfrm>
            <a:off x="1658207" y="2133600"/>
            <a:ext cx="8872538" cy="4114800"/>
          </a:xfrm>
        </p:spPr>
        <p:txBody>
          <a:bodyPr>
            <a:normAutofit fontScale="92500" lnSpcReduction="10000"/>
          </a:bodyPr>
          <a:lstStyle/>
          <a:p>
            <a:pPr marL="0" indent="0">
              <a:buNone/>
            </a:pPr>
            <a:r>
              <a:rPr lang="en-US" sz="2800" b="1" dirty="0"/>
              <a:t>It involves</a:t>
            </a:r>
          </a:p>
          <a:p>
            <a:pPr marL="0" indent="0">
              <a:buNone/>
            </a:pPr>
            <a:endParaRPr lang="en-US" sz="2800" b="1" dirty="0"/>
          </a:p>
          <a:p>
            <a:r>
              <a:rPr lang="en-US" sz="2800" dirty="0"/>
              <a:t>Using antibodies conjugated to fluorescent probes to tag cells</a:t>
            </a:r>
          </a:p>
          <a:p>
            <a:r>
              <a:rPr lang="en-US" sz="2800" dirty="0"/>
              <a:t>Combining size (scatter) and granularity (side scatter) as additional parameters</a:t>
            </a:r>
          </a:p>
          <a:p>
            <a:r>
              <a:rPr lang="en-US" sz="2800" dirty="0"/>
              <a:t>Using multiparameter analysis to determine individual cell types</a:t>
            </a:r>
          </a:p>
          <a:p>
            <a:r>
              <a:rPr lang="en-US" sz="2800" dirty="0"/>
              <a:t>Looking for rare cell populations</a:t>
            </a:r>
          </a:p>
          <a:p>
            <a:r>
              <a:rPr lang="en-US" sz="2800" dirty="0"/>
              <a:t>Plotting the various types of cells</a:t>
            </a:r>
          </a:p>
          <a:p>
            <a:endParaRPr lang="en-US" sz="2800" dirty="0"/>
          </a:p>
        </p:txBody>
      </p:sp>
    </p:spTree>
    <p:extLst>
      <p:ext uri="{BB962C8B-B14F-4D97-AF65-F5344CB8AC3E}">
        <p14:creationId xmlns:p14="http://schemas.microsoft.com/office/powerpoint/2010/main" val="3966850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AC3571A4-9BCB-F04B-B60D-BFA8D8850F23}"/>
              </a:ext>
            </a:extLst>
          </p:cNvPr>
          <p:cNvSpPr>
            <a:spLocks noChangeArrowheads="1"/>
          </p:cNvSpPr>
          <p:nvPr/>
        </p:nvSpPr>
        <p:spPr bwMode="auto">
          <a:xfrm>
            <a:off x="1430338" y="1114426"/>
            <a:ext cx="9066212"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3600" b="1">
                <a:latin typeface="Bookman Old Style" panose="02050604050505020204" pitchFamily="18" charset="0"/>
              </a:rPr>
              <a:t>STRATEGIES IN MULTICOLOR FLOW CYTOMETRY</a:t>
            </a:r>
          </a:p>
          <a:p>
            <a:pPr algn="ctr" eaLnBrk="1" hangingPunct="1">
              <a:spcBef>
                <a:spcPct val="50000"/>
              </a:spcBef>
            </a:pPr>
            <a:endParaRPr lang="en-US" altLang="en-US" sz="3600" b="1">
              <a:latin typeface="Bookman Old Style" panose="02050604050505020204" pitchFamily="18" charset="0"/>
            </a:endParaRPr>
          </a:p>
        </p:txBody>
      </p:sp>
      <p:grpSp>
        <p:nvGrpSpPr>
          <p:cNvPr id="72713" name="Group 9">
            <a:extLst>
              <a:ext uri="{FF2B5EF4-FFF2-40B4-BE49-F238E27FC236}">
                <a16:creationId xmlns:a16="http://schemas.microsoft.com/office/drawing/2014/main" id="{EA3E409E-0CB8-B948-9F18-FA39D1EB80CB}"/>
              </a:ext>
            </a:extLst>
          </p:cNvPr>
          <p:cNvGrpSpPr>
            <a:grpSpLocks/>
          </p:cNvGrpSpPr>
          <p:nvPr/>
        </p:nvGrpSpPr>
        <p:grpSpPr bwMode="auto">
          <a:xfrm>
            <a:off x="4821238" y="3848100"/>
            <a:ext cx="1636712" cy="782638"/>
            <a:chOff x="2437" y="2424"/>
            <a:chExt cx="1031" cy="493"/>
          </a:xfrm>
        </p:grpSpPr>
        <p:sp>
          <p:nvSpPr>
            <p:cNvPr id="72707" name="Rectangle 3">
              <a:extLst>
                <a:ext uri="{FF2B5EF4-FFF2-40B4-BE49-F238E27FC236}">
                  <a16:creationId xmlns:a16="http://schemas.microsoft.com/office/drawing/2014/main" id="{9E548456-3C56-7042-9611-CF9C2C0A516F}"/>
                </a:ext>
              </a:extLst>
            </p:cNvPr>
            <p:cNvSpPr>
              <a:spLocks noChangeArrowheads="1"/>
            </p:cNvSpPr>
            <p:nvPr/>
          </p:nvSpPr>
          <p:spPr bwMode="auto">
            <a:xfrm>
              <a:off x="2437" y="2424"/>
              <a:ext cx="494"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RPCI</a:t>
              </a:r>
            </a:p>
          </p:txBody>
        </p:sp>
        <p:sp>
          <p:nvSpPr>
            <p:cNvPr id="72708" name="Rectangle 4">
              <a:extLst>
                <a:ext uri="{FF2B5EF4-FFF2-40B4-BE49-F238E27FC236}">
                  <a16:creationId xmlns:a16="http://schemas.microsoft.com/office/drawing/2014/main" id="{0BB20355-C394-3643-849C-6F0103BBEB26}"/>
                </a:ext>
              </a:extLst>
            </p:cNvPr>
            <p:cNvSpPr>
              <a:spLocks noChangeArrowheads="1"/>
            </p:cNvSpPr>
            <p:nvPr/>
          </p:nvSpPr>
          <p:spPr bwMode="auto">
            <a:xfrm>
              <a:off x="3049" y="2680"/>
              <a:ext cx="419"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LFC</a:t>
              </a:r>
            </a:p>
          </p:txBody>
        </p:sp>
        <p:sp>
          <p:nvSpPr>
            <p:cNvPr id="72709" name="Line 5">
              <a:extLst>
                <a:ext uri="{FF2B5EF4-FFF2-40B4-BE49-F238E27FC236}">
                  <a16:creationId xmlns:a16="http://schemas.microsoft.com/office/drawing/2014/main" id="{78BE076B-6268-E64D-ACF5-32EC8F793128}"/>
                </a:ext>
              </a:extLst>
            </p:cNvPr>
            <p:cNvSpPr>
              <a:spLocks noChangeShapeType="1"/>
            </p:cNvSpPr>
            <p:nvPr/>
          </p:nvSpPr>
          <p:spPr bwMode="auto">
            <a:xfrm>
              <a:off x="2778" y="2666"/>
              <a:ext cx="511" cy="0"/>
            </a:xfrm>
            <a:prstGeom prst="line">
              <a:avLst/>
            </a:prstGeom>
            <a:noFill/>
            <a:ln w="50800">
              <a:solidFill>
                <a:srgbClr val="DD080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0" name="Line 6">
              <a:extLst>
                <a:ext uri="{FF2B5EF4-FFF2-40B4-BE49-F238E27FC236}">
                  <a16:creationId xmlns:a16="http://schemas.microsoft.com/office/drawing/2014/main" id="{A97C236E-35BD-C042-8A9D-DBA1B33F2AE6}"/>
                </a:ext>
              </a:extLst>
            </p:cNvPr>
            <p:cNvSpPr>
              <a:spLocks noChangeShapeType="1"/>
            </p:cNvSpPr>
            <p:nvPr/>
          </p:nvSpPr>
          <p:spPr bwMode="auto">
            <a:xfrm>
              <a:off x="3033" y="2443"/>
              <a:ext cx="0" cy="391"/>
            </a:xfrm>
            <a:prstGeom prst="line">
              <a:avLst/>
            </a:prstGeom>
            <a:noFill/>
            <a:ln w="50800">
              <a:solidFill>
                <a:srgbClr val="00801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1" name="Oval 7">
              <a:extLst>
                <a:ext uri="{FF2B5EF4-FFF2-40B4-BE49-F238E27FC236}">
                  <a16:creationId xmlns:a16="http://schemas.microsoft.com/office/drawing/2014/main" id="{F27F89AF-3C8B-6C4F-9C43-6BBD4970BA6B}"/>
                </a:ext>
              </a:extLst>
            </p:cNvPr>
            <p:cNvSpPr>
              <a:spLocks noChangeArrowheads="1"/>
            </p:cNvSpPr>
            <p:nvPr/>
          </p:nvSpPr>
          <p:spPr bwMode="auto">
            <a:xfrm>
              <a:off x="2970" y="2610"/>
              <a:ext cx="108" cy="88"/>
            </a:xfrm>
            <a:prstGeom prst="ellipse">
              <a:avLst/>
            </a:prstGeom>
            <a:solidFill>
              <a:srgbClr val="FCF305"/>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2" name="Line 8">
              <a:extLst>
                <a:ext uri="{FF2B5EF4-FFF2-40B4-BE49-F238E27FC236}">
                  <a16:creationId xmlns:a16="http://schemas.microsoft.com/office/drawing/2014/main" id="{C7759D27-06A3-1F4A-AC8D-70BF0F46812C}"/>
                </a:ext>
              </a:extLst>
            </p:cNvPr>
            <p:cNvSpPr>
              <a:spLocks noChangeShapeType="1"/>
            </p:cNvSpPr>
            <p:nvPr/>
          </p:nvSpPr>
          <p:spPr bwMode="auto">
            <a:xfrm flipV="1">
              <a:off x="3056" y="2475"/>
              <a:ext cx="124" cy="231"/>
            </a:xfrm>
            <a:prstGeom prst="line">
              <a:avLst/>
            </a:prstGeom>
            <a:noFill/>
            <a:ln w="50800">
              <a:solidFill>
                <a:srgbClr val="FCF30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306898728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934CB1C-DA79-1D40-962F-C97521F04E30}"/>
              </a:ext>
            </a:extLst>
          </p:cNvPr>
          <p:cNvSpPr>
            <a:spLocks noChangeArrowheads="1"/>
          </p:cNvSpPr>
          <p:nvPr/>
        </p:nvSpPr>
        <p:spPr bwMode="auto">
          <a:xfrm>
            <a:off x="3375025" y="384176"/>
            <a:ext cx="5411788"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3600" b="1">
                <a:solidFill>
                  <a:srgbClr val="F20884"/>
                </a:solidFill>
                <a:latin typeface="Bookman Old Style" panose="02050604050505020204" pitchFamily="18" charset="0"/>
              </a:rPr>
              <a:t>CELLULAR ANTIGENS</a:t>
            </a:r>
          </a:p>
        </p:txBody>
      </p:sp>
      <p:sp>
        <p:nvSpPr>
          <p:cNvPr id="74755" name="Rectangle 3">
            <a:extLst>
              <a:ext uri="{FF2B5EF4-FFF2-40B4-BE49-F238E27FC236}">
                <a16:creationId xmlns:a16="http://schemas.microsoft.com/office/drawing/2014/main" id="{3511876D-84C3-AC4F-A8A0-1AEB69D6FB5A}"/>
              </a:ext>
            </a:extLst>
          </p:cNvPr>
          <p:cNvSpPr>
            <a:spLocks noChangeArrowheads="1"/>
          </p:cNvSpPr>
          <p:nvPr/>
        </p:nvSpPr>
        <p:spPr bwMode="auto">
          <a:xfrm>
            <a:off x="1281113" y="4408489"/>
            <a:ext cx="1898650" cy="52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a:solidFill>
                  <a:srgbClr val="DD0806"/>
                </a:solidFill>
                <a:latin typeface="Bookman Old Style" panose="02050604050505020204" pitchFamily="18" charset="0"/>
              </a:rPr>
              <a:t>Adhesion</a:t>
            </a:r>
          </a:p>
        </p:txBody>
      </p:sp>
      <p:sp>
        <p:nvSpPr>
          <p:cNvPr id="74756" name="Rectangle 4">
            <a:extLst>
              <a:ext uri="{FF2B5EF4-FFF2-40B4-BE49-F238E27FC236}">
                <a16:creationId xmlns:a16="http://schemas.microsoft.com/office/drawing/2014/main" id="{A8E20FE9-66CD-B544-97C7-7716AD67B5C2}"/>
              </a:ext>
            </a:extLst>
          </p:cNvPr>
          <p:cNvSpPr>
            <a:spLocks noChangeArrowheads="1"/>
          </p:cNvSpPr>
          <p:nvPr/>
        </p:nvSpPr>
        <p:spPr bwMode="auto">
          <a:xfrm>
            <a:off x="8110538" y="4737100"/>
            <a:ext cx="2049462"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800" b="1">
                <a:solidFill>
                  <a:srgbClr val="0000D4"/>
                </a:solidFill>
                <a:latin typeface="Bookman Old Style" panose="02050604050505020204" pitchFamily="18" charset="0"/>
              </a:rPr>
              <a:t>Receptors</a:t>
            </a:r>
          </a:p>
        </p:txBody>
      </p:sp>
      <p:grpSp>
        <p:nvGrpSpPr>
          <p:cNvPr id="74808" name="Group 56">
            <a:extLst>
              <a:ext uri="{FF2B5EF4-FFF2-40B4-BE49-F238E27FC236}">
                <a16:creationId xmlns:a16="http://schemas.microsoft.com/office/drawing/2014/main" id="{FA667FB0-526C-8641-8F39-1BDA0F0965DC}"/>
              </a:ext>
            </a:extLst>
          </p:cNvPr>
          <p:cNvGrpSpPr>
            <a:grpSpLocks/>
          </p:cNvGrpSpPr>
          <p:nvPr/>
        </p:nvGrpSpPr>
        <p:grpSpPr bwMode="auto">
          <a:xfrm>
            <a:off x="1670051" y="1314451"/>
            <a:ext cx="8639175" cy="3736975"/>
            <a:chOff x="452" y="828"/>
            <a:chExt cx="5442" cy="2354"/>
          </a:xfrm>
        </p:grpSpPr>
        <p:sp>
          <p:nvSpPr>
            <p:cNvPr id="74757" name="Freeform 5">
              <a:extLst>
                <a:ext uri="{FF2B5EF4-FFF2-40B4-BE49-F238E27FC236}">
                  <a16:creationId xmlns:a16="http://schemas.microsoft.com/office/drawing/2014/main" id="{3CC47A13-2444-4A4C-B720-A00BE41FDB49}"/>
                </a:ext>
              </a:extLst>
            </p:cNvPr>
            <p:cNvSpPr>
              <a:spLocks/>
            </p:cNvSpPr>
            <p:nvPr/>
          </p:nvSpPr>
          <p:spPr bwMode="auto">
            <a:xfrm>
              <a:off x="633" y="1120"/>
              <a:ext cx="5167" cy="1804"/>
            </a:xfrm>
            <a:custGeom>
              <a:avLst/>
              <a:gdLst>
                <a:gd name="T0" fmla="*/ 0 w 5167"/>
                <a:gd name="T1" fmla="*/ 659 h 1804"/>
                <a:gd name="T2" fmla="*/ 235 w 5167"/>
                <a:gd name="T3" fmla="*/ 298 h 1804"/>
                <a:gd name="T4" fmla="*/ 444 w 5167"/>
                <a:gd name="T5" fmla="*/ 195 h 1804"/>
                <a:gd name="T6" fmla="*/ 642 w 5167"/>
                <a:gd name="T7" fmla="*/ 126 h 1804"/>
                <a:gd name="T8" fmla="*/ 923 w 5167"/>
                <a:gd name="T9" fmla="*/ 86 h 1804"/>
                <a:gd name="T10" fmla="*/ 1205 w 5167"/>
                <a:gd name="T11" fmla="*/ 86 h 1804"/>
                <a:gd name="T12" fmla="*/ 1351 w 5167"/>
                <a:gd name="T13" fmla="*/ 34 h 1804"/>
                <a:gd name="T14" fmla="*/ 1590 w 5167"/>
                <a:gd name="T15" fmla="*/ 0 h 1804"/>
                <a:gd name="T16" fmla="*/ 1923 w 5167"/>
                <a:gd name="T17" fmla="*/ 12 h 1804"/>
                <a:gd name="T18" fmla="*/ 2372 w 5167"/>
                <a:gd name="T19" fmla="*/ 34 h 1804"/>
                <a:gd name="T20" fmla="*/ 2809 w 5167"/>
                <a:gd name="T21" fmla="*/ 12 h 1804"/>
                <a:gd name="T22" fmla="*/ 3112 w 5167"/>
                <a:gd name="T23" fmla="*/ 12 h 1804"/>
                <a:gd name="T24" fmla="*/ 3613 w 5167"/>
                <a:gd name="T25" fmla="*/ 34 h 1804"/>
                <a:gd name="T26" fmla="*/ 3874 w 5167"/>
                <a:gd name="T27" fmla="*/ 34 h 1804"/>
                <a:gd name="T28" fmla="*/ 4237 w 5167"/>
                <a:gd name="T29" fmla="*/ 138 h 1804"/>
                <a:gd name="T30" fmla="*/ 4353 w 5167"/>
                <a:gd name="T31" fmla="*/ 298 h 1804"/>
                <a:gd name="T32" fmla="*/ 4467 w 5167"/>
                <a:gd name="T33" fmla="*/ 441 h 1804"/>
                <a:gd name="T34" fmla="*/ 4592 w 5167"/>
                <a:gd name="T35" fmla="*/ 561 h 1804"/>
                <a:gd name="T36" fmla="*/ 4779 w 5167"/>
                <a:gd name="T37" fmla="*/ 641 h 1804"/>
                <a:gd name="T38" fmla="*/ 4979 w 5167"/>
                <a:gd name="T39" fmla="*/ 796 h 1804"/>
                <a:gd name="T40" fmla="*/ 5093 w 5167"/>
                <a:gd name="T41" fmla="*/ 979 h 1804"/>
                <a:gd name="T42" fmla="*/ 5093 w 5167"/>
                <a:gd name="T43" fmla="*/ 1082 h 1804"/>
                <a:gd name="T44" fmla="*/ 5114 w 5167"/>
                <a:gd name="T45" fmla="*/ 1162 h 1804"/>
                <a:gd name="T46" fmla="*/ 5166 w 5167"/>
                <a:gd name="T47" fmla="*/ 1328 h 1804"/>
                <a:gd name="T48" fmla="*/ 4979 w 5167"/>
                <a:gd name="T49" fmla="*/ 1477 h 1804"/>
                <a:gd name="T50" fmla="*/ 4478 w 5167"/>
                <a:gd name="T51" fmla="*/ 1529 h 1804"/>
                <a:gd name="T52" fmla="*/ 4237 w 5167"/>
                <a:gd name="T53" fmla="*/ 1608 h 1804"/>
                <a:gd name="T54" fmla="*/ 3811 w 5167"/>
                <a:gd name="T55" fmla="*/ 1712 h 1804"/>
                <a:gd name="T56" fmla="*/ 3519 w 5167"/>
                <a:gd name="T57" fmla="*/ 1723 h 1804"/>
                <a:gd name="T58" fmla="*/ 3091 w 5167"/>
                <a:gd name="T59" fmla="*/ 1786 h 1804"/>
                <a:gd name="T60" fmla="*/ 2706 w 5167"/>
                <a:gd name="T61" fmla="*/ 1786 h 1804"/>
                <a:gd name="T62" fmla="*/ 2497 w 5167"/>
                <a:gd name="T63" fmla="*/ 1792 h 1804"/>
                <a:gd name="T64" fmla="*/ 2372 w 5167"/>
                <a:gd name="T65" fmla="*/ 1803 h 1804"/>
                <a:gd name="T66" fmla="*/ 2111 w 5167"/>
                <a:gd name="T67" fmla="*/ 1792 h 1804"/>
                <a:gd name="T68" fmla="*/ 1882 w 5167"/>
                <a:gd name="T69" fmla="*/ 1792 h 1804"/>
                <a:gd name="T70" fmla="*/ 1590 w 5167"/>
                <a:gd name="T71" fmla="*/ 1792 h 1804"/>
                <a:gd name="T72" fmla="*/ 765 w 5167"/>
                <a:gd name="T73" fmla="*/ 1605 h 1804"/>
                <a:gd name="T74" fmla="*/ 64 w 5167"/>
                <a:gd name="T75" fmla="*/ 1325 h 1804"/>
                <a:gd name="T76" fmla="*/ 0 w 5167"/>
                <a:gd name="T77" fmla="*/ 659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167" h="1804">
                  <a:moveTo>
                    <a:pt x="0" y="659"/>
                  </a:moveTo>
                  <a:lnTo>
                    <a:pt x="235" y="298"/>
                  </a:lnTo>
                  <a:lnTo>
                    <a:pt x="444" y="195"/>
                  </a:lnTo>
                  <a:lnTo>
                    <a:pt x="642" y="126"/>
                  </a:lnTo>
                  <a:lnTo>
                    <a:pt x="923" y="86"/>
                  </a:lnTo>
                  <a:lnTo>
                    <a:pt x="1205" y="86"/>
                  </a:lnTo>
                  <a:lnTo>
                    <a:pt x="1351" y="34"/>
                  </a:lnTo>
                  <a:lnTo>
                    <a:pt x="1590" y="0"/>
                  </a:lnTo>
                  <a:lnTo>
                    <a:pt x="1923" y="12"/>
                  </a:lnTo>
                  <a:lnTo>
                    <a:pt x="2372" y="34"/>
                  </a:lnTo>
                  <a:lnTo>
                    <a:pt x="2809" y="12"/>
                  </a:lnTo>
                  <a:lnTo>
                    <a:pt x="3112" y="12"/>
                  </a:lnTo>
                  <a:lnTo>
                    <a:pt x="3613" y="34"/>
                  </a:lnTo>
                  <a:lnTo>
                    <a:pt x="3874" y="34"/>
                  </a:lnTo>
                  <a:lnTo>
                    <a:pt x="4237" y="138"/>
                  </a:lnTo>
                  <a:lnTo>
                    <a:pt x="4353" y="298"/>
                  </a:lnTo>
                  <a:lnTo>
                    <a:pt x="4467" y="441"/>
                  </a:lnTo>
                  <a:lnTo>
                    <a:pt x="4592" y="561"/>
                  </a:lnTo>
                  <a:lnTo>
                    <a:pt x="4779" y="641"/>
                  </a:lnTo>
                  <a:lnTo>
                    <a:pt x="4979" y="796"/>
                  </a:lnTo>
                  <a:lnTo>
                    <a:pt x="5093" y="979"/>
                  </a:lnTo>
                  <a:lnTo>
                    <a:pt x="5093" y="1082"/>
                  </a:lnTo>
                  <a:lnTo>
                    <a:pt x="5114" y="1162"/>
                  </a:lnTo>
                  <a:lnTo>
                    <a:pt x="5166" y="1328"/>
                  </a:lnTo>
                  <a:lnTo>
                    <a:pt x="4979" y="1477"/>
                  </a:lnTo>
                  <a:lnTo>
                    <a:pt x="4478" y="1529"/>
                  </a:lnTo>
                  <a:lnTo>
                    <a:pt x="4237" y="1608"/>
                  </a:lnTo>
                  <a:lnTo>
                    <a:pt x="3811" y="1712"/>
                  </a:lnTo>
                  <a:lnTo>
                    <a:pt x="3519" y="1723"/>
                  </a:lnTo>
                  <a:lnTo>
                    <a:pt x="3091" y="1786"/>
                  </a:lnTo>
                  <a:lnTo>
                    <a:pt x="2706" y="1786"/>
                  </a:lnTo>
                  <a:lnTo>
                    <a:pt x="2497" y="1792"/>
                  </a:lnTo>
                  <a:lnTo>
                    <a:pt x="2372" y="1803"/>
                  </a:lnTo>
                  <a:lnTo>
                    <a:pt x="2111" y="1792"/>
                  </a:lnTo>
                  <a:lnTo>
                    <a:pt x="1882" y="1792"/>
                  </a:lnTo>
                  <a:lnTo>
                    <a:pt x="1590" y="1792"/>
                  </a:lnTo>
                  <a:lnTo>
                    <a:pt x="765" y="1605"/>
                  </a:lnTo>
                  <a:lnTo>
                    <a:pt x="64" y="1325"/>
                  </a:lnTo>
                  <a:lnTo>
                    <a:pt x="0" y="659"/>
                  </a:lnTo>
                </a:path>
              </a:pathLst>
            </a:custGeom>
            <a:solidFill>
              <a:srgbClr val="FF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58" name="Oval 6">
              <a:extLst>
                <a:ext uri="{FF2B5EF4-FFF2-40B4-BE49-F238E27FC236}">
                  <a16:creationId xmlns:a16="http://schemas.microsoft.com/office/drawing/2014/main" id="{42E79DA6-60D1-4347-A5E5-D5ED7343E9F1}"/>
                </a:ext>
              </a:extLst>
            </p:cNvPr>
            <p:cNvSpPr>
              <a:spLocks noChangeArrowheads="1"/>
            </p:cNvSpPr>
            <p:nvPr/>
          </p:nvSpPr>
          <p:spPr bwMode="auto">
            <a:xfrm>
              <a:off x="2339" y="1624"/>
              <a:ext cx="1177" cy="618"/>
            </a:xfrm>
            <a:prstGeom prst="ellipse">
              <a:avLst/>
            </a:prstGeom>
            <a:solidFill>
              <a:srgbClr val="02ABEA"/>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9" name="Rectangle 7">
              <a:extLst>
                <a:ext uri="{FF2B5EF4-FFF2-40B4-BE49-F238E27FC236}">
                  <a16:creationId xmlns:a16="http://schemas.microsoft.com/office/drawing/2014/main" id="{22430E9A-8B30-294C-830C-001ADE4EBCF0}"/>
                </a:ext>
              </a:extLst>
            </p:cNvPr>
            <p:cNvSpPr>
              <a:spLocks noChangeArrowheads="1"/>
            </p:cNvSpPr>
            <p:nvPr/>
          </p:nvSpPr>
          <p:spPr bwMode="auto">
            <a:xfrm>
              <a:off x="1609" y="1104"/>
              <a:ext cx="219" cy="125"/>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0" name="Freeform 8">
              <a:extLst>
                <a:ext uri="{FF2B5EF4-FFF2-40B4-BE49-F238E27FC236}">
                  <a16:creationId xmlns:a16="http://schemas.microsoft.com/office/drawing/2014/main" id="{FA343D25-4558-8F4E-95E6-3D86C3DCA6D1}"/>
                </a:ext>
              </a:extLst>
            </p:cNvPr>
            <p:cNvSpPr>
              <a:spLocks/>
            </p:cNvSpPr>
            <p:nvPr/>
          </p:nvSpPr>
          <p:spPr bwMode="auto">
            <a:xfrm>
              <a:off x="1609" y="1104"/>
              <a:ext cx="231" cy="132"/>
            </a:xfrm>
            <a:custGeom>
              <a:avLst/>
              <a:gdLst>
                <a:gd name="T0" fmla="*/ 0 w 231"/>
                <a:gd name="T1" fmla="*/ 0 h 132"/>
                <a:gd name="T2" fmla="*/ 230 w 231"/>
                <a:gd name="T3" fmla="*/ 0 h 132"/>
                <a:gd name="T4" fmla="*/ 230 w 231"/>
                <a:gd name="T5" fmla="*/ 131 h 132"/>
                <a:gd name="T6" fmla="*/ 0 w 231"/>
                <a:gd name="T7" fmla="*/ 131 h 132"/>
                <a:gd name="T8" fmla="*/ 0 w 231"/>
                <a:gd name="T9" fmla="*/ 0 h 132"/>
              </a:gdLst>
              <a:ahLst/>
              <a:cxnLst>
                <a:cxn ang="0">
                  <a:pos x="T0" y="T1"/>
                </a:cxn>
                <a:cxn ang="0">
                  <a:pos x="T2" y="T3"/>
                </a:cxn>
                <a:cxn ang="0">
                  <a:pos x="T4" y="T5"/>
                </a:cxn>
                <a:cxn ang="0">
                  <a:pos x="T6" y="T7"/>
                </a:cxn>
                <a:cxn ang="0">
                  <a:pos x="T8" y="T9"/>
                </a:cxn>
              </a:cxnLst>
              <a:rect l="0" t="0" r="r" b="b"/>
              <a:pathLst>
                <a:path w="231" h="132">
                  <a:moveTo>
                    <a:pt x="0" y="0"/>
                  </a:moveTo>
                  <a:lnTo>
                    <a:pt x="230" y="0"/>
                  </a:lnTo>
                  <a:lnTo>
                    <a:pt x="230" y="131"/>
                  </a:lnTo>
                  <a:lnTo>
                    <a:pt x="0" y="131"/>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1" name="Rectangle 9">
              <a:extLst>
                <a:ext uri="{FF2B5EF4-FFF2-40B4-BE49-F238E27FC236}">
                  <a16:creationId xmlns:a16="http://schemas.microsoft.com/office/drawing/2014/main" id="{ACE193AF-3B77-DA44-A88C-8CD1CEA1038E}"/>
                </a:ext>
              </a:extLst>
            </p:cNvPr>
            <p:cNvSpPr>
              <a:spLocks noChangeArrowheads="1"/>
            </p:cNvSpPr>
            <p:nvPr/>
          </p:nvSpPr>
          <p:spPr bwMode="auto">
            <a:xfrm>
              <a:off x="2432" y="2912"/>
              <a:ext cx="220" cy="12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2" name="Freeform 10">
              <a:extLst>
                <a:ext uri="{FF2B5EF4-FFF2-40B4-BE49-F238E27FC236}">
                  <a16:creationId xmlns:a16="http://schemas.microsoft.com/office/drawing/2014/main" id="{041C5C3D-45FD-7E47-BE23-A9E0A3361F51}"/>
                </a:ext>
              </a:extLst>
            </p:cNvPr>
            <p:cNvSpPr>
              <a:spLocks/>
            </p:cNvSpPr>
            <p:nvPr/>
          </p:nvSpPr>
          <p:spPr bwMode="auto">
            <a:xfrm>
              <a:off x="2432" y="2912"/>
              <a:ext cx="231" cy="133"/>
            </a:xfrm>
            <a:custGeom>
              <a:avLst/>
              <a:gdLst>
                <a:gd name="T0" fmla="*/ 0 w 231"/>
                <a:gd name="T1" fmla="*/ 0 h 133"/>
                <a:gd name="T2" fmla="*/ 230 w 231"/>
                <a:gd name="T3" fmla="*/ 0 h 133"/>
                <a:gd name="T4" fmla="*/ 230 w 231"/>
                <a:gd name="T5" fmla="*/ 132 h 133"/>
                <a:gd name="T6" fmla="*/ 0 w 231"/>
                <a:gd name="T7" fmla="*/ 132 h 133"/>
                <a:gd name="T8" fmla="*/ 0 w 231"/>
                <a:gd name="T9" fmla="*/ 0 h 133"/>
              </a:gdLst>
              <a:ahLst/>
              <a:cxnLst>
                <a:cxn ang="0">
                  <a:pos x="T0" y="T1"/>
                </a:cxn>
                <a:cxn ang="0">
                  <a:pos x="T2" y="T3"/>
                </a:cxn>
                <a:cxn ang="0">
                  <a:pos x="T4" y="T5"/>
                </a:cxn>
                <a:cxn ang="0">
                  <a:pos x="T6" y="T7"/>
                </a:cxn>
                <a:cxn ang="0">
                  <a:pos x="T8" y="T9"/>
                </a:cxn>
              </a:cxnLst>
              <a:rect l="0" t="0" r="r" b="b"/>
              <a:pathLst>
                <a:path w="231" h="133">
                  <a:moveTo>
                    <a:pt x="0" y="0"/>
                  </a:moveTo>
                  <a:lnTo>
                    <a:pt x="230" y="0"/>
                  </a:lnTo>
                  <a:lnTo>
                    <a:pt x="230" y="132"/>
                  </a:lnTo>
                  <a:lnTo>
                    <a:pt x="0" y="132"/>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3" name="Rectangle 11">
              <a:extLst>
                <a:ext uri="{FF2B5EF4-FFF2-40B4-BE49-F238E27FC236}">
                  <a16:creationId xmlns:a16="http://schemas.microsoft.com/office/drawing/2014/main" id="{1A743E6F-345B-D643-AEC5-9C76FAB78943}"/>
                </a:ext>
              </a:extLst>
            </p:cNvPr>
            <p:cNvSpPr>
              <a:spLocks noChangeArrowheads="1"/>
            </p:cNvSpPr>
            <p:nvPr/>
          </p:nvSpPr>
          <p:spPr bwMode="auto">
            <a:xfrm>
              <a:off x="5133" y="1572"/>
              <a:ext cx="219" cy="127"/>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4" name="Freeform 12">
              <a:extLst>
                <a:ext uri="{FF2B5EF4-FFF2-40B4-BE49-F238E27FC236}">
                  <a16:creationId xmlns:a16="http://schemas.microsoft.com/office/drawing/2014/main" id="{06D8E923-0694-4D41-A48D-8A2E02D4A793}"/>
                </a:ext>
              </a:extLst>
            </p:cNvPr>
            <p:cNvSpPr>
              <a:spLocks/>
            </p:cNvSpPr>
            <p:nvPr/>
          </p:nvSpPr>
          <p:spPr bwMode="auto">
            <a:xfrm>
              <a:off x="5133" y="1572"/>
              <a:ext cx="230" cy="134"/>
            </a:xfrm>
            <a:custGeom>
              <a:avLst/>
              <a:gdLst>
                <a:gd name="T0" fmla="*/ 0 w 230"/>
                <a:gd name="T1" fmla="*/ 0 h 134"/>
                <a:gd name="T2" fmla="*/ 229 w 230"/>
                <a:gd name="T3" fmla="*/ 0 h 134"/>
                <a:gd name="T4" fmla="*/ 229 w 230"/>
                <a:gd name="T5" fmla="*/ 133 h 134"/>
                <a:gd name="T6" fmla="*/ 0 w 230"/>
                <a:gd name="T7" fmla="*/ 133 h 134"/>
                <a:gd name="T8" fmla="*/ 0 w 230"/>
                <a:gd name="T9" fmla="*/ 0 h 134"/>
              </a:gdLst>
              <a:ahLst/>
              <a:cxnLst>
                <a:cxn ang="0">
                  <a:pos x="T0" y="T1"/>
                </a:cxn>
                <a:cxn ang="0">
                  <a:pos x="T2" y="T3"/>
                </a:cxn>
                <a:cxn ang="0">
                  <a:pos x="T4" y="T5"/>
                </a:cxn>
                <a:cxn ang="0">
                  <a:pos x="T6" y="T7"/>
                </a:cxn>
                <a:cxn ang="0">
                  <a:pos x="T8" y="T9"/>
                </a:cxn>
              </a:cxnLst>
              <a:rect l="0" t="0" r="r" b="b"/>
              <a:pathLst>
                <a:path w="230" h="134">
                  <a:moveTo>
                    <a:pt x="0" y="0"/>
                  </a:moveTo>
                  <a:lnTo>
                    <a:pt x="229" y="0"/>
                  </a:lnTo>
                  <a:lnTo>
                    <a:pt x="229" y="133"/>
                  </a:lnTo>
                  <a:lnTo>
                    <a:pt x="0" y="133"/>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5" name="Freeform 13">
              <a:extLst>
                <a:ext uri="{FF2B5EF4-FFF2-40B4-BE49-F238E27FC236}">
                  <a16:creationId xmlns:a16="http://schemas.microsoft.com/office/drawing/2014/main" id="{A7574618-E9C1-AE40-A39F-4284A4803C23}"/>
                </a:ext>
              </a:extLst>
            </p:cNvPr>
            <p:cNvSpPr>
              <a:spLocks/>
            </p:cNvSpPr>
            <p:nvPr/>
          </p:nvSpPr>
          <p:spPr bwMode="auto">
            <a:xfrm>
              <a:off x="1672" y="1235"/>
              <a:ext cx="126" cy="183"/>
            </a:xfrm>
            <a:custGeom>
              <a:avLst/>
              <a:gdLst>
                <a:gd name="T0" fmla="*/ 0 w 126"/>
                <a:gd name="T1" fmla="*/ 182 h 183"/>
                <a:gd name="T2" fmla="*/ 0 w 126"/>
                <a:gd name="T3" fmla="*/ 154 h 183"/>
                <a:gd name="T4" fmla="*/ 0 w 126"/>
                <a:gd name="T5" fmla="*/ 136 h 183"/>
                <a:gd name="T6" fmla="*/ 0 w 126"/>
                <a:gd name="T7" fmla="*/ 114 h 183"/>
                <a:gd name="T8" fmla="*/ 0 w 126"/>
                <a:gd name="T9" fmla="*/ 102 h 183"/>
                <a:gd name="T10" fmla="*/ 125 w 126"/>
                <a:gd name="T11" fmla="*/ 51 h 183"/>
                <a:gd name="T12" fmla="*/ 125 w 126"/>
                <a:gd name="T13" fmla="*/ 34 h 183"/>
                <a:gd name="T14" fmla="*/ 125 w 126"/>
                <a:gd name="T15" fmla="*/ 12 h 183"/>
                <a:gd name="T16" fmla="*/ 125 w 126"/>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183">
                  <a:moveTo>
                    <a:pt x="0" y="182"/>
                  </a:moveTo>
                  <a:lnTo>
                    <a:pt x="0" y="154"/>
                  </a:lnTo>
                  <a:lnTo>
                    <a:pt x="0" y="136"/>
                  </a:lnTo>
                  <a:lnTo>
                    <a:pt x="0" y="114"/>
                  </a:lnTo>
                  <a:lnTo>
                    <a:pt x="0" y="102"/>
                  </a:lnTo>
                  <a:lnTo>
                    <a:pt x="125" y="51"/>
                  </a:lnTo>
                  <a:lnTo>
                    <a:pt x="125" y="34"/>
                  </a:lnTo>
                  <a:lnTo>
                    <a:pt x="125" y="12"/>
                  </a:lnTo>
                  <a:lnTo>
                    <a:pt x="125"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6" name="Freeform 14">
              <a:extLst>
                <a:ext uri="{FF2B5EF4-FFF2-40B4-BE49-F238E27FC236}">
                  <a16:creationId xmlns:a16="http://schemas.microsoft.com/office/drawing/2014/main" id="{2AD2C32E-07F5-344C-9513-4122C520F33A}"/>
                </a:ext>
              </a:extLst>
            </p:cNvPr>
            <p:cNvSpPr>
              <a:spLocks/>
            </p:cNvSpPr>
            <p:nvPr/>
          </p:nvSpPr>
          <p:spPr bwMode="auto">
            <a:xfrm>
              <a:off x="1412" y="845"/>
              <a:ext cx="261" cy="248"/>
            </a:xfrm>
            <a:custGeom>
              <a:avLst/>
              <a:gdLst>
                <a:gd name="T0" fmla="*/ 260 w 261"/>
                <a:gd name="T1" fmla="*/ 247 h 248"/>
                <a:gd name="T2" fmla="*/ 260 w 261"/>
                <a:gd name="T3" fmla="*/ 235 h 248"/>
                <a:gd name="T4" fmla="*/ 239 w 261"/>
                <a:gd name="T5" fmla="*/ 229 h 248"/>
                <a:gd name="T6" fmla="*/ 219 w 261"/>
                <a:gd name="T7" fmla="*/ 195 h 248"/>
                <a:gd name="T8" fmla="*/ 187 w 261"/>
                <a:gd name="T9" fmla="*/ 178 h 248"/>
                <a:gd name="T10" fmla="*/ 166 w 261"/>
                <a:gd name="T11" fmla="*/ 167 h 248"/>
                <a:gd name="T12" fmla="*/ 187 w 261"/>
                <a:gd name="T13" fmla="*/ 167 h 248"/>
                <a:gd name="T14" fmla="*/ 187 w 261"/>
                <a:gd name="T15" fmla="*/ 155 h 248"/>
                <a:gd name="T16" fmla="*/ 198 w 261"/>
                <a:gd name="T17" fmla="*/ 144 h 248"/>
                <a:gd name="T18" fmla="*/ 219 w 261"/>
                <a:gd name="T19" fmla="*/ 144 h 248"/>
                <a:gd name="T20" fmla="*/ 219 w 261"/>
                <a:gd name="T21" fmla="*/ 138 h 248"/>
                <a:gd name="T22" fmla="*/ 239 w 261"/>
                <a:gd name="T23" fmla="*/ 138 h 248"/>
                <a:gd name="T24" fmla="*/ 239 w 261"/>
                <a:gd name="T25" fmla="*/ 126 h 248"/>
                <a:gd name="T26" fmla="*/ 260 w 261"/>
                <a:gd name="T27" fmla="*/ 126 h 248"/>
                <a:gd name="T28" fmla="*/ 260 w 261"/>
                <a:gd name="T29" fmla="*/ 115 h 248"/>
                <a:gd name="T30" fmla="*/ 260 w 261"/>
                <a:gd name="T31" fmla="*/ 104 h 248"/>
                <a:gd name="T32" fmla="*/ 239 w 261"/>
                <a:gd name="T33" fmla="*/ 104 h 248"/>
                <a:gd name="T34" fmla="*/ 239 w 261"/>
                <a:gd name="T35" fmla="*/ 92 h 248"/>
                <a:gd name="T36" fmla="*/ 219 w 261"/>
                <a:gd name="T37" fmla="*/ 92 h 248"/>
                <a:gd name="T38" fmla="*/ 187 w 261"/>
                <a:gd name="T39" fmla="*/ 86 h 248"/>
                <a:gd name="T40" fmla="*/ 103 w 261"/>
                <a:gd name="T41" fmla="*/ 75 h 248"/>
                <a:gd name="T42" fmla="*/ 94 w 261"/>
                <a:gd name="T43" fmla="*/ 75 h 248"/>
                <a:gd name="T44" fmla="*/ 94 w 261"/>
                <a:gd name="T45" fmla="*/ 64 h 248"/>
                <a:gd name="T46" fmla="*/ 94 w 261"/>
                <a:gd name="T47" fmla="*/ 52 h 248"/>
                <a:gd name="T48" fmla="*/ 94 w 261"/>
                <a:gd name="T49" fmla="*/ 46 h 248"/>
                <a:gd name="T50" fmla="*/ 94 w 261"/>
                <a:gd name="T51" fmla="*/ 35 h 248"/>
                <a:gd name="T52" fmla="*/ 94 w 261"/>
                <a:gd name="T53" fmla="*/ 23 h 248"/>
                <a:gd name="T54" fmla="*/ 103 w 261"/>
                <a:gd name="T55" fmla="*/ 23 h 248"/>
                <a:gd name="T56" fmla="*/ 103 w 261"/>
                <a:gd name="T57" fmla="*/ 12 h 248"/>
                <a:gd name="T58" fmla="*/ 94 w 261"/>
                <a:gd name="T59" fmla="*/ 12 h 248"/>
                <a:gd name="T60" fmla="*/ 73 w 261"/>
                <a:gd name="T61" fmla="*/ 12 h 248"/>
                <a:gd name="T62" fmla="*/ 73 w 261"/>
                <a:gd name="T63" fmla="*/ 0 h 248"/>
                <a:gd name="T64" fmla="*/ 52 w 261"/>
                <a:gd name="T65" fmla="*/ 0 h 248"/>
                <a:gd name="T66" fmla="*/ 31 w 261"/>
                <a:gd name="T67" fmla="*/ 0 h 248"/>
                <a:gd name="T68" fmla="*/ 21 w 261"/>
                <a:gd name="T69" fmla="*/ 0 h 248"/>
                <a:gd name="T70" fmla="*/ 0 w 261"/>
                <a:gd name="T7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1" h="248">
                  <a:moveTo>
                    <a:pt x="260" y="247"/>
                  </a:moveTo>
                  <a:lnTo>
                    <a:pt x="260" y="235"/>
                  </a:lnTo>
                  <a:lnTo>
                    <a:pt x="239" y="229"/>
                  </a:lnTo>
                  <a:lnTo>
                    <a:pt x="219" y="195"/>
                  </a:lnTo>
                  <a:lnTo>
                    <a:pt x="187" y="178"/>
                  </a:lnTo>
                  <a:lnTo>
                    <a:pt x="166" y="167"/>
                  </a:lnTo>
                  <a:lnTo>
                    <a:pt x="187" y="167"/>
                  </a:lnTo>
                  <a:lnTo>
                    <a:pt x="187" y="155"/>
                  </a:lnTo>
                  <a:lnTo>
                    <a:pt x="198" y="144"/>
                  </a:lnTo>
                  <a:lnTo>
                    <a:pt x="219" y="144"/>
                  </a:lnTo>
                  <a:lnTo>
                    <a:pt x="219" y="138"/>
                  </a:lnTo>
                  <a:lnTo>
                    <a:pt x="239" y="138"/>
                  </a:lnTo>
                  <a:lnTo>
                    <a:pt x="239" y="126"/>
                  </a:lnTo>
                  <a:lnTo>
                    <a:pt x="260" y="126"/>
                  </a:lnTo>
                  <a:lnTo>
                    <a:pt x="260" y="115"/>
                  </a:lnTo>
                  <a:lnTo>
                    <a:pt x="260" y="104"/>
                  </a:lnTo>
                  <a:lnTo>
                    <a:pt x="239" y="104"/>
                  </a:lnTo>
                  <a:lnTo>
                    <a:pt x="239" y="92"/>
                  </a:lnTo>
                  <a:lnTo>
                    <a:pt x="219" y="92"/>
                  </a:lnTo>
                  <a:lnTo>
                    <a:pt x="187" y="86"/>
                  </a:lnTo>
                  <a:lnTo>
                    <a:pt x="103" y="75"/>
                  </a:lnTo>
                  <a:lnTo>
                    <a:pt x="94" y="75"/>
                  </a:lnTo>
                  <a:lnTo>
                    <a:pt x="94" y="64"/>
                  </a:lnTo>
                  <a:lnTo>
                    <a:pt x="94" y="52"/>
                  </a:lnTo>
                  <a:lnTo>
                    <a:pt x="94" y="46"/>
                  </a:lnTo>
                  <a:lnTo>
                    <a:pt x="94" y="35"/>
                  </a:lnTo>
                  <a:lnTo>
                    <a:pt x="94" y="23"/>
                  </a:lnTo>
                  <a:lnTo>
                    <a:pt x="103" y="23"/>
                  </a:lnTo>
                  <a:lnTo>
                    <a:pt x="103" y="12"/>
                  </a:lnTo>
                  <a:lnTo>
                    <a:pt x="94" y="12"/>
                  </a:lnTo>
                  <a:lnTo>
                    <a:pt x="73" y="12"/>
                  </a:lnTo>
                  <a:lnTo>
                    <a:pt x="73" y="0"/>
                  </a:lnTo>
                  <a:lnTo>
                    <a:pt x="52" y="0"/>
                  </a:lnTo>
                  <a:lnTo>
                    <a:pt x="31" y="0"/>
                  </a:lnTo>
                  <a:lnTo>
                    <a:pt x="21" y="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7" name="Freeform 15">
              <a:extLst>
                <a:ext uri="{FF2B5EF4-FFF2-40B4-BE49-F238E27FC236}">
                  <a16:creationId xmlns:a16="http://schemas.microsoft.com/office/drawing/2014/main" id="{0A48BEC3-005E-EB42-A2EF-06CAF24B18CB}"/>
                </a:ext>
              </a:extLst>
            </p:cNvPr>
            <p:cNvSpPr>
              <a:spLocks/>
            </p:cNvSpPr>
            <p:nvPr/>
          </p:nvSpPr>
          <p:spPr bwMode="auto">
            <a:xfrm>
              <a:off x="1650" y="828"/>
              <a:ext cx="230" cy="287"/>
            </a:xfrm>
            <a:custGeom>
              <a:avLst/>
              <a:gdLst>
                <a:gd name="T0" fmla="*/ 115 w 230"/>
                <a:gd name="T1" fmla="*/ 286 h 287"/>
                <a:gd name="T2" fmla="*/ 115 w 230"/>
                <a:gd name="T3" fmla="*/ 275 h 287"/>
                <a:gd name="T4" fmla="*/ 126 w 230"/>
                <a:gd name="T5" fmla="*/ 275 h 287"/>
                <a:gd name="T6" fmla="*/ 146 w 230"/>
                <a:gd name="T7" fmla="*/ 275 h 287"/>
                <a:gd name="T8" fmla="*/ 156 w 230"/>
                <a:gd name="T9" fmla="*/ 269 h 287"/>
                <a:gd name="T10" fmla="*/ 188 w 230"/>
                <a:gd name="T11" fmla="*/ 263 h 287"/>
                <a:gd name="T12" fmla="*/ 199 w 230"/>
                <a:gd name="T13" fmla="*/ 263 h 287"/>
                <a:gd name="T14" fmla="*/ 199 w 230"/>
                <a:gd name="T15" fmla="*/ 252 h 287"/>
                <a:gd name="T16" fmla="*/ 199 w 230"/>
                <a:gd name="T17" fmla="*/ 246 h 287"/>
                <a:gd name="T18" fmla="*/ 208 w 230"/>
                <a:gd name="T19" fmla="*/ 246 h 287"/>
                <a:gd name="T20" fmla="*/ 208 w 230"/>
                <a:gd name="T21" fmla="*/ 241 h 287"/>
                <a:gd name="T22" fmla="*/ 229 w 230"/>
                <a:gd name="T23" fmla="*/ 241 h 287"/>
                <a:gd name="T24" fmla="*/ 208 w 230"/>
                <a:gd name="T25" fmla="*/ 241 h 287"/>
                <a:gd name="T26" fmla="*/ 208 w 230"/>
                <a:gd name="T27" fmla="*/ 229 h 287"/>
                <a:gd name="T28" fmla="*/ 199 w 230"/>
                <a:gd name="T29" fmla="*/ 229 h 287"/>
                <a:gd name="T30" fmla="*/ 167 w 230"/>
                <a:gd name="T31" fmla="*/ 229 h 287"/>
                <a:gd name="T32" fmla="*/ 146 w 230"/>
                <a:gd name="T33" fmla="*/ 223 h 287"/>
                <a:gd name="T34" fmla="*/ 146 w 230"/>
                <a:gd name="T35" fmla="*/ 217 h 287"/>
                <a:gd name="T36" fmla="*/ 126 w 230"/>
                <a:gd name="T37" fmla="*/ 217 h 287"/>
                <a:gd name="T38" fmla="*/ 146 w 230"/>
                <a:gd name="T39" fmla="*/ 217 h 287"/>
                <a:gd name="T40" fmla="*/ 146 w 230"/>
                <a:gd name="T41" fmla="*/ 206 h 287"/>
                <a:gd name="T42" fmla="*/ 156 w 230"/>
                <a:gd name="T43" fmla="*/ 206 h 287"/>
                <a:gd name="T44" fmla="*/ 167 w 230"/>
                <a:gd name="T45" fmla="*/ 195 h 287"/>
                <a:gd name="T46" fmla="*/ 188 w 230"/>
                <a:gd name="T47" fmla="*/ 177 h 287"/>
                <a:gd name="T48" fmla="*/ 199 w 230"/>
                <a:gd name="T49" fmla="*/ 171 h 287"/>
                <a:gd name="T50" fmla="*/ 208 w 230"/>
                <a:gd name="T51" fmla="*/ 171 h 287"/>
                <a:gd name="T52" fmla="*/ 199 w 230"/>
                <a:gd name="T53" fmla="*/ 171 h 287"/>
                <a:gd name="T54" fmla="*/ 188 w 230"/>
                <a:gd name="T55" fmla="*/ 161 h 287"/>
                <a:gd name="T56" fmla="*/ 146 w 230"/>
                <a:gd name="T57" fmla="*/ 155 h 287"/>
                <a:gd name="T58" fmla="*/ 126 w 230"/>
                <a:gd name="T59" fmla="*/ 149 h 287"/>
                <a:gd name="T60" fmla="*/ 105 w 230"/>
                <a:gd name="T61" fmla="*/ 149 h 287"/>
                <a:gd name="T62" fmla="*/ 83 w 230"/>
                <a:gd name="T63" fmla="*/ 137 h 287"/>
                <a:gd name="T64" fmla="*/ 105 w 230"/>
                <a:gd name="T65" fmla="*/ 131 h 287"/>
                <a:gd name="T66" fmla="*/ 115 w 230"/>
                <a:gd name="T67" fmla="*/ 131 h 287"/>
                <a:gd name="T68" fmla="*/ 126 w 230"/>
                <a:gd name="T69" fmla="*/ 115 h 287"/>
                <a:gd name="T70" fmla="*/ 146 w 230"/>
                <a:gd name="T71" fmla="*/ 109 h 287"/>
                <a:gd name="T72" fmla="*/ 156 w 230"/>
                <a:gd name="T73" fmla="*/ 103 h 287"/>
                <a:gd name="T74" fmla="*/ 156 w 230"/>
                <a:gd name="T75" fmla="*/ 92 h 287"/>
                <a:gd name="T76" fmla="*/ 167 w 230"/>
                <a:gd name="T77" fmla="*/ 92 h 287"/>
                <a:gd name="T78" fmla="*/ 156 w 230"/>
                <a:gd name="T79" fmla="*/ 92 h 287"/>
                <a:gd name="T80" fmla="*/ 156 w 230"/>
                <a:gd name="T81" fmla="*/ 86 h 287"/>
                <a:gd name="T82" fmla="*/ 146 w 230"/>
                <a:gd name="T83" fmla="*/ 80 h 287"/>
                <a:gd name="T84" fmla="*/ 105 w 230"/>
                <a:gd name="T85" fmla="*/ 69 h 287"/>
                <a:gd name="T86" fmla="*/ 73 w 230"/>
                <a:gd name="T87" fmla="*/ 69 h 287"/>
                <a:gd name="T88" fmla="*/ 64 w 230"/>
                <a:gd name="T89" fmla="*/ 57 h 287"/>
                <a:gd name="T90" fmla="*/ 64 w 230"/>
                <a:gd name="T91" fmla="*/ 46 h 287"/>
                <a:gd name="T92" fmla="*/ 83 w 230"/>
                <a:gd name="T93" fmla="*/ 40 h 287"/>
                <a:gd name="T94" fmla="*/ 105 w 230"/>
                <a:gd name="T95" fmla="*/ 34 h 287"/>
                <a:gd name="T96" fmla="*/ 105 w 230"/>
                <a:gd name="T97" fmla="*/ 23 h 287"/>
                <a:gd name="T98" fmla="*/ 115 w 230"/>
                <a:gd name="T99" fmla="*/ 23 h 287"/>
                <a:gd name="T100" fmla="*/ 115 w 230"/>
                <a:gd name="T101" fmla="*/ 17 h 287"/>
                <a:gd name="T102" fmla="*/ 83 w 230"/>
                <a:gd name="T103" fmla="*/ 17 h 287"/>
                <a:gd name="T104" fmla="*/ 42 w 230"/>
                <a:gd name="T105" fmla="*/ 12 h 287"/>
                <a:gd name="T106" fmla="*/ 0 w 230"/>
                <a:gd name="T107" fmla="*/ 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0" h="287">
                  <a:moveTo>
                    <a:pt x="115" y="286"/>
                  </a:moveTo>
                  <a:lnTo>
                    <a:pt x="115" y="275"/>
                  </a:lnTo>
                  <a:lnTo>
                    <a:pt x="126" y="275"/>
                  </a:lnTo>
                  <a:lnTo>
                    <a:pt x="146" y="275"/>
                  </a:lnTo>
                  <a:lnTo>
                    <a:pt x="156" y="269"/>
                  </a:lnTo>
                  <a:lnTo>
                    <a:pt x="188" y="263"/>
                  </a:lnTo>
                  <a:lnTo>
                    <a:pt x="199" y="263"/>
                  </a:lnTo>
                  <a:lnTo>
                    <a:pt x="199" y="252"/>
                  </a:lnTo>
                  <a:lnTo>
                    <a:pt x="199" y="246"/>
                  </a:lnTo>
                  <a:lnTo>
                    <a:pt x="208" y="246"/>
                  </a:lnTo>
                  <a:lnTo>
                    <a:pt x="208" y="241"/>
                  </a:lnTo>
                  <a:lnTo>
                    <a:pt x="229" y="241"/>
                  </a:lnTo>
                  <a:lnTo>
                    <a:pt x="208" y="241"/>
                  </a:lnTo>
                  <a:lnTo>
                    <a:pt x="208" y="229"/>
                  </a:lnTo>
                  <a:lnTo>
                    <a:pt x="199" y="229"/>
                  </a:lnTo>
                  <a:lnTo>
                    <a:pt x="167" y="229"/>
                  </a:lnTo>
                  <a:lnTo>
                    <a:pt x="146" y="223"/>
                  </a:lnTo>
                  <a:lnTo>
                    <a:pt x="146" y="217"/>
                  </a:lnTo>
                  <a:lnTo>
                    <a:pt x="126" y="217"/>
                  </a:lnTo>
                  <a:lnTo>
                    <a:pt x="146" y="217"/>
                  </a:lnTo>
                  <a:lnTo>
                    <a:pt x="146" y="206"/>
                  </a:lnTo>
                  <a:lnTo>
                    <a:pt x="156" y="206"/>
                  </a:lnTo>
                  <a:lnTo>
                    <a:pt x="167" y="195"/>
                  </a:lnTo>
                  <a:lnTo>
                    <a:pt x="188" y="177"/>
                  </a:lnTo>
                  <a:lnTo>
                    <a:pt x="199" y="171"/>
                  </a:lnTo>
                  <a:lnTo>
                    <a:pt x="208" y="171"/>
                  </a:lnTo>
                  <a:lnTo>
                    <a:pt x="199" y="171"/>
                  </a:lnTo>
                  <a:lnTo>
                    <a:pt x="188" y="161"/>
                  </a:lnTo>
                  <a:lnTo>
                    <a:pt x="146" y="155"/>
                  </a:lnTo>
                  <a:lnTo>
                    <a:pt x="126" y="149"/>
                  </a:lnTo>
                  <a:lnTo>
                    <a:pt x="105" y="149"/>
                  </a:lnTo>
                  <a:lnTo>
                    <a:pt x="83" y="137"/>
                  </a:lnTo>
                  <a:lnTo>
                    <a:pt x="105" y="131"/>
                  </a:lnTo>
                  <a:lnTo>
                    <a:pt x="115" y="131"/>
                  </a:lnTo>
                  <a:lnTo>
                    <a:pt x="126" y="115"/>
                  </a:lnTo>
                  <a:lnTo>
                    <a:pt x="146" y="109"/>
                  </a:lnTo>
                  <a:lnTo>
                    <a:pt x="156" y="103"/>
                  </a:lnTo>
                  <a:lnTo>
                    <a:pt x="156" y="92"/>
                  </a:lnTo>
                  <a:lnTo>
                    <a:pt x="167" y="92"/>
                  </a:lnTo>
                  <a:lnTo>
                    <a:pt x="156" y="92"/>
                  </a:lnTo>
                  <a:lnTo>
                    <a:pt x="156" y="86"/>
                  </a:lnTo>
                  <a:lnTo>
                    <a:pt x="146" y="80"/>
                  </a:lnTo>
                  <a:lnTo>
                    <a:pt x="105" y="69"/>
                  </a:lnTo>
                  <a:lnTo>
                    <a:pt x="73" y="69"/>
                  </a:lnTo>
                  <a:lnTo>
                    <a:pt x="64" y="57"/>
                  </a:lnTo>
                  <a:lnTo>
                    <a:pt x="64" y="46"/>
                  </a:lnTo>
                  <a:lnTo>
                    <a:pt x="83" y="40"/>
                  </a:lnTo>
                  <a:lnTo>
                    <a:pt x="105" y="34"/>
                  </a:lnTo>
                  <a:lnTo>
                    <a:pt x="105" y="23"/>
                  </a:lnTo>
                  <a:lnTo>
                    <a:pt x="115" y="23"/>
                  </a:lnTo>
                  <a:lnTo>
                    <a:pt x="115" y="17"/>
                  </a:lnTo>
                  <a:lnTo>
                    <a:pt x="83" y="17"/>
                  </a:lnTo>
                  <a:lnTo>
                    <a:pt x="42" y="12"/>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8" name="Freeform 16">
              <a:extLst>
                <a:ext uri="{FF2B5EF4-FFF2-40B4-BE49-F238E27FC236}">
                  <a16:creationId xmlns:a16="http://schemas.microsoft.com/office/drawing/2014/main" id="{5058F783-22F5-634A-8581-146CF07A865A}"/>
                </a:ext>
              </a:extLst>
            </p:cNvPr>
            <p:cNvSpPr>
              <a:spLocks/>
            </p:cNvSpPr>
            <p:nvPr/>
          </p:nvSpPr>
          <p:spPr bwMode="auto">
            <a:xfrm>
              <a:off x="2527" y="2740"/>
              <a:ext cx="156" cy="190"/>
            </a:xfrm>
            <a:custGeom>
              <a:avLst/>
              <a:gdLst>
                <a:gd name="T0" fmla="*/ 30 w 156"/>
                <a:gd name="T1" fmla="*/ 189 h 190"/>
                <a:gd name="T2" fmla="*/ 41 w 156"/>
                <a:gd name="T3" fmla="*/ 189 h 190"/>
                <a:gd name="T4" fmla="*/ 41 w 156"/>
                <a:gd name="T5" fmla="*/ 172 h 190"/>
                <a:gd name="T6" fmla="*/ 73 w 156"/>
                <a:gd name="T7" fmla="*/ 161 h 190"/>
                <a:gd name="T8" fmla="*/ 114 w 156"/>
                <a:gd name="T9" fmla="*/ 120 h 190"/>
                <a:gd name="T10" fmla="*/ 146 w 156"/>
                <a:gd name="T11" fmla="*/ 80 h 190"/>
                <a:gd name="T12" fmla="*/ 155 w 156"/>
                <a:gd name="T13" fmla="*/ 69 h 190"/>
                <a:gd name="T14" fmla="*/ 155 w 156"/>
                <a:gd name="T15" fmla="*/ 58 h 190"/>
                <a:gd name="T16" fmla="*/ 146 w 156"/>
                <a:gd name="T17" fmla="*/ 58 h 190"/>
                <a:gd name="T18" fmla="*/ 146 w 156"/>
                <a:gd name="T19" fmla="*/ 52 h 190"/>
                <a:gd name="T20" fmla="*/ 125 w 156"/>
                <a:gd name="T21" fmla="*/ 52 h 190"/>
                <a:gd name="T22" fmla="*/ 114 w 156"/>
                <a:gd name="T23" fmla="*/ 46 h 190"/>
                <a:gd name="T24" fmla="*/ 103 w 156"/>
                <a:gd name="T25" fmla="*/ 46 h 190"/>
                <a:gd name="T26" fmla="*/ 73 w 156"/>
                <a:gd name="T27" fmla="*/ 46 h 190"/>
                <a:gd name="T28" fmla="*/ 73 w 156"/>
                <a:gd name="T29" fmla="*/ 34 h 190"/>
                <a:gd name="T30" fmla="*/ 73 w 156"/>
                <a:gd name="T31" fmla="*/ 12 h 190"/>
                <a:gd name="T32" fmla="*/ 73 w 156"/>
                <a:gd name="T33" fmla="*/ 0 h 190"/>
                <a:gd name="T34" fmla="*/ 62 w 156"/>
                <a:gd name="T35" fmla="*/ 0 h 190"/>
                <a:gd name="T36" fmla="*/ 30 w 156"/>
                <a:gd name="T37" fmla="*/ 0 h 190"/>
                <a:gd name="T38" fmla="*/ 0 w 156"/>
                <a:gd name="T39" fmla="*/ 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6" h="190">
                  <a:moveTo>
                    <a:pt x="30" y="189"/>
                  </a:moveTo>
                  <a:lnTo>
                    <a:pt x="41" y="189"/>
                  </a:lnTo>
                  <a:lnTo>
                    <a:pt x="41" y="172"/>
                  </a:lnTo>
                  <a:lnTo>
                    <a:pt x="73" y="161"/>
                  </a:lnTo>
                  <a:lnTo>
                    <a:pt x="114" y="120"/>
                  </a:lnTo>
                  <a:lnTo>
                    <a:pt x="146" y="80"/>
                  </a:lnTo>
                  <a:lnTo>
                    <a:pt x="155" y="69"/>
                  </a:lnTo>
                  <a:lnTo>
                    <a:pt x="155" y="58"/>
                  </a:lnTo>
                  <a:lnTo>
                    <a:pt x="146" y="58"/>
                  </a:lnTo>
                  <a:lnTo>
                    <a:pt x="146" y="52"/>
                  </a:lnTo>
                  <a:lnTo>
                    <a:pt x="125" y="52"/>
                  </a:lnTo>
                  <a:lnTo>
                    <a:pt x="114" y="46"/>
                  </a:lnTo>
                  <a:lnTo>
                    <a:pt x="103" y="46"/>
                  </a:lnTo>
                  <a:lnTo>
                    <a:pt x="73" y="46"/>
                  </a:lnTo>
                  <a:lnTo>
                    <a:pt x="73" y="34"/>
                  </a:lnTo>
                  <a:lnTo>
                    <a:pt x="73" y="12"/>
                  </a:lnTo>
                  <a:lnTo>
                    <a:pt x="73" y="0"/>
                  </a:lnTo>
                  <a:lnTo>
                    <a:pt x="62" y="0"/>
                  </a:lnTo>
                  <a:lnTo>
                    <a:pt x="30" y="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69" name="Freeform 17">
              <a:extLst>
                <a:ext uri="{FF2B5EF4-FFF2-40B4-BE49-F238E27FC236}">
                  <a16:creationId xmlns:a16="http://schemas.microsoft.com/office/drawing/2014/main" id="{A15B0F94-BA79-B54F-A2AD-16215754B5B0}"/>
                </a:ext>
              </a:extLst>
            </p:cNvPr>
            <p:cNvSpPr>
              <a:spLocks/>
            </p:cNvSpPr>
            <p:nvPr/>
          </p:nvSpPr>
          <p:spPr bwMode="auto">
            <a:xfrm>
              <a:off x="2432" y="3050"/>
              <a:ext cx="126" cy="132"/>
            </a:xfrm>
            <a:custGeom>
              <a:avLst/>
              <a:gdLst>
                <a:gd name="T0" fmla="*/ 73 w 126"/>
                <a:gd name="T1" fmla="*/ 0 h 132"/>
                <a:gd name="T2" fmla="*/ 73 w 126"/>
                <a:gd name="T3" fmla="*/ 12 h 132"/>
                <a:gd name="T4" fmla="*/ 52 w 126"/>
                <a:gd name="T5" fmla="*/ 12 h 132"/>
                <a:gd name="T6" fmla="*/ 41 w 126"/>
                <a:gd name="T7" fmla="*/ 23 h 132"/>
                <a:gd name="T8" fmla="*/ 32 w 126"/>
                <a:gd name="T9" fmla="*/ 34 h 132"/>
                <a:gd name="T10" fmla="*/ 11 w 126"/>
                <a:gd name="T11" fmla="*/ 46 h 132"/>
                <a:gd name="T12" fmla="*/ 0 w 126"/>
                <a:gd name="T13" fmla="*/ 46 h 132"/>
                <a:gd name="T14" fmla="*/ 11 w 126"/>
                <a:gd name="T15" fmla="*/ 46 h 132"/>
                <a:gd name="T16" fmla="*/ 11 w 126"/>
                <a:gd name="T17" fmla="*/ 57 h 132"/>
                <a:gd name="T18" fmla="*/ 52 w 126"/>
                <a:gd name="T19" fmla="*/ 57 h 132"/>
                <a:gd name="T20" fmla="*/ 94 w 126"/>
                <a:gd name="T21" fmla="*/ 68 h 132"/>
                <a:gd name="T22" fmla="*/ 114 w 126"/>
                <a:gd name="T23" fmla="*/ 68 h 132"/>
                <a:gd name="T24" fmla="*/ 125 w 126"/>
                <a:gd name="T25" fmla="*/ 68 h 132"/>
                <a:gd name="T26" fmla="*/ 114 w 126"/>
                <a:gd name="T27" fmla="*/ 80 h 132"/>
                <a:gd name="T28" fmla="*/ 114 w 126"/>
                <a:gd name="T29" fmla="*/ 86 h 132"/>
                <a:gd name="T30" fmla="*/ 84 w 126"/>
                <a:gd name="T31" fmla="*/ 103 h 132"/>
                <a:gd name="T32" fmla="*/ 52 w 126"/>
                <a:gd name="T33" fmla="*/ 114 h 132"/>
                <a:gd name="T34" fmla="*/ 73 w 126"/>
                <a:gd name="T35" fmla="*/ 114 h 132"/>
                <a:gd name="T36" fmla="*/ 73 w 126"/>
                <a:gd name="T37" fmla="*/ 126 h 132"/>
                <a:gd name="T38" fmla="*/ 94 w 126"/>
                <a:gd name="T39" fmla="*/ 126 h 132"/>
                <a:gd name="T40" fmla="*/ 114 w 126"/>
                <a:gd name="T41" fmla="*/ 131 h 132"/>
                <a:gd name="T42" fmla="*/ 125 w 126"/>
                <a:gd name="T43" fmla="*/ 13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6" h="132">
                  <a:moveTo>
                    <a:pt x="73" y="0"/>
                  </a:moveTo>
                  <a:lnTo>
                    <a:pt x="73" y="12"/>
                  </a:lnTo>
                  <a:lnTo>
                    <a:pt x="52" y="12"/>
                  </a:lnTo>
                  <a:lnTo>
                    <a:pt x="41" y="23"/>
                  </a:lnTo>
                  <a:lnTo>
                    <a:pt x="32" y="34"/>
                  </a:lnTo>
                  <a:lnTo>
                    <a:pt x="11" y="46"/>
                  </a:lnTo>
                  <a:lnTo>
                    <a:pt x="0" y="46"/>
                  </a:lnTo>
                  <a:lnTo>
                    <a:pt x="11" y="46"/>
                  </a:lnTo>
                  <a:lnTo>
                    <a:pt x="11" y="57"/>
                  </a:lnTo>
                  <a:lnTo>
                    <a:pt x="52" y="57"/>
                  </a:lnTo>
                  <a:lnTo>
                    <a:pt x="94" y="68"/>
                  </a:lnTo>
                  <a:lnTo>
                    <a:pt x="114" y="68"/>
                  </a:lnTo>
                  <a:lnTo>
                    <a:pt x="125" y="68"/>
                  </a:lnTo>
                  <a:lnTo>
                    <a:pt x="114" y="80"/>
                  </a:lnTo>
                  <a:lnTo>
                    <a:pt x="114" y="86"/>
                  </a:lnTo>
                  <a:lnTo>
                    <a:pt x="84" y="103"/>
                  </a:lnTo>
                  <a:lnTo>
                    <a:pt x="52" y="114"/>
                  </a:lnTo>
                  <a:lnTo>
                    <a:pt x="73" y="114"/>
                  </a:lnTo>
                  <a:lnTo>
                    <a:pt x="73" y="126"/>
                  </a:lnTo>
                  <a:lnTo>
                    <a:pt x="94" y="126"/>
                  </a:lnTo>
                  <a:lnTo>
                    <a:pt x="114" y="131"/>
                  </a:lnTo>
                  <a:lnTo>
                    <a:pt x="125" y="13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0" name="Freeform 18">
              <a:extLst>
                <a:ext uri="{FF2B5EF4-FFF2-40B4-BE49-F238E27FC236}">
                  <a16:creationId xmlns:a16="http://schemas.microsoft.com/office/drawing/2014/main" id="{D3BA6BF3-3310-F748-AC87-FB4961BF3498}"/>
                </a:ext>
              </a:extLst>
            </p:cNvPr>
            <p:cNvSpPr>
              <a:spLocks/>
            </p:cNvSpPr>
            <p:nvPr/>
          </p:nvSpPr>
          <p:spPr bwMode="auto">
            <a:xfrm>
              <a:off x="2600" y="3038"/>
              <a:ext cx="126" cy="144"/>
            </a:xfrm>
            <a:custGeom>
              <a:avLst/>
              <a:gdLst>
                <a:gd name="T0" fmla="*/ 31 w 126"/>
                <a:gd name="T1" fmla="*/ 0 h 144"/>
                <a:gd name="T2" fmla="*/ 31 w 126"/>
                <a:gd name="T3" fmla="*/ 6 h 144"/>
                <a:gd name="T4" fmla="*/ 9 w 126"/>
                <a:gd name="T5" fmla="*/ 6 h 144"/>
                <a:gd name="T6" fmla="*/ 9 w 126"/>
                <a:gd name="T7" fmla="*/ 12 h 144"/>
                <a:gd name="T8" fmla="*/ 9 w 126"/>
                <a:gd name="T9" fmla="*/ 23 h 144"/>
                <a:gd name="T10" fmla="*/ 9 w 126"/>
                <a:gd name="T11" fmla="*/ 28 h 144"/>
                <a:gd name="T12" fmla="*/ 0 w 126"/>
                <a:gd name="T13" fmla="*/ 34 h 144"/>
                <a:gd name="T14" fmla="*/ 0 w 126"/>
                <a:gd name="T15" fmla="*/ 46 h 144"/>
                <a:gd name="T16" fmla="*/ 9 w 126"/>
                <a:gd name="T17" fmla="*/ 46 h 144"/>
                <a:gd name="T18" fmla="*/ 31 w 126"/>
                <a:gd name="T19" fmla="*/ 52 h 144"/>
                <a:gd name="T20" fmla="*/ 73 w 126"/>
                <a:gd name="T21" fmla="*/ 58 h 144"/>
                <a:gd name="T22" fmla="*/ 73 w 126"/>
                <a:gd name="T23" fmla="*/ 69 h 144"/>
                <a:gd name="T24" fmla="*/ 52 w 126"/>
                <a:gd name="T25" fmla="*/ 69 h 144"/>
                <a:gd name="T26" fmla="*/ 41 w 126"/>
                <a:gd name="T27" fmla="*/ 80 h 144"/>
                <a:gd name="T28" fmla="*/ 41 w 126"/>
                <a:gd name="T29" fmla="*/ 92 h 144"/>
                <a:gd name="T30" fmla="*/ 41 w 126"/>
                <a:gd name="T31" fmla="*/ 98 h 144"/>
                <a:gd name="T32" fmla="*/ 52 w 126"/>
                <a:gd name="T33" fmla="*/ 98 h 144"/>
                <a:gd name="T34" fmla="*/ 73 w 126"/>
                <a:gd name="T35" fmla="*/ 98 h 144"/>
                <a:gd name="T36" fmla="*/ 73 w 126"/>
                <a:gd name="T37" fmla="*/ 103 h 144"/>
                <a:gd name="T38" fmla="*/ 82 w 126"/>
                <a:gd name="T39" fmla="*/ 103 h 144"/>
                <a:gd name="T40" fmla="*/ 82 w 126"/>
                <a:gd name="T41" fmla="*/ 115 h 144"/>
                <a:gd name="T42" fmla="*/ 82 w 126"/>
                <a:gd name="T43" fmla="*/ 120 h 144"/>
                <a:gd name="T44" fmla="*/ 73 w 126"/>
                <a:gd name="T45" fmla="*/ 126 h 144"/>
                <a:gd name="T46" fmla="*/ 73 w 126"/>
                <a:gd name="T47" fmla="*/ 138 h 144"/>
                <a:gd name="T48" fmla="*/ 73 w 126"/>
                <a:gd name="T49" fmla="*/ 143 h 144"/>
                <a:gd name="T50" fmla="*/ 82 w 126"/>
                <a:gd name="T51" fmla="*/ 143 h 144"/>
                <a:gd name="T52" fmla="*/ 93 w 126"/>
                <a:gd name="T53" fmla="*/ 143 h 144"/>
                <a:gd name="T54" fmla="*/ 93 w 126"/>
                <a:gd name="T55" fmla="*/ 138 h 144"/>
                <a:gd name="T56" fmla="*/ 125 w 126"/>
                <a:gd name="T57" fmla="*/ 13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 h="144">
                  <a:moveTo>
                    <a:pt x="31" y="0"/>
                  </a:moveTo>
                  <a:lnTo>
                    <a:pt x="31" y="6"/>
                  </a:lnTo>
                  <a:lnTo>
                    <a:pt x="9" y="6"/>
                  </a:lnTo>
                  <a:lnTo>
                    <a:pt x="9" y="12"/>
                  </a:lnTo>
                  <a:lnTo>
                    <a:pt x="9" y="23"/>
                  </a:lnTo>
                  <a:lnTo>
                    <a:pt x="9" y="28"/>
                  </a:lnTo>
                  <a:lnTo>
                    <a:pt x="0" y="34"/>
                  </a:lnTo>
                  <a:lnTo>
                    <a:pt x="0" y="46"/>
                  </a:lnTo>
                  <a:lnTo>
                    <a:pt x="9" y="46"/>
                  </a:lnTo>
                  <a:lnTo>
                    <a:pt x="31" y="52"/>
                  </a:lnTo>
                  <a:lnTo>
                    <a:pt x="73" y="58"/>
                  </a:lnTo>
                  <a:lnTo>
                    <a:pt x="73" y="69"/>
                  </a:lnTo>
                  <a:lnTo>
                    <a:pt x="52" y="69"/>
                  </a:lnTo>
                  <a:lnTo>
                    <a:pt x="41" y="80"/>
                  </a:lnTo>
                  <a:lnTo>
                    <a:pt x="41" y="92"/>
                  </a:lnTo>
                  <a:lnTo>
                    <a:pt x="41" y="98"/>
                  </a:lnTo>
                  <a:lnTo>
                    <a:pt x="52" y="98"/>
                  </a:lnTo>
                  <a:lnTo>
                    <a:pt x="73" y="98"/>
                  </a:lnTo>
                  <a:lnTo>
                    <a:pt x="73" y="103"/>
                  </a:lnTo>
                  <a:lnTo>
                    <a:pt x="82" y="103"/>
                  </a:lnTo>
                  <a:lnTo>
                    <a:pt x="82" y="115"/>
                  </a:lnTo>
                  <a:lnTo>
                    <a:pt x="82" y="120"/>
                  </a:lnTo>
                  <a:lnTo>
                    <a:pt x="73" y="126"/>
                  </a:lnTo>
                  <a:lnTo>
                    <a:pt x="73" y="138"/>
                  </a:lnTo>
                  <a:lnTo>
                    <a:pt x="73" y="143"/>
                  </a:lnTo>
                  <a:lnTo>
                    <a:pt x="82" y="143"/>
                  </a:lnTo>
                  <a:lnTo>
                    <a:pt x="93" y="143"/>
                  </a:lnTo>
                  <a:lnTo>
                    <a:pt x="93" y="138"/>
                  </a:lnTo>
                  <a:lnTo>
                    <a:pt x="125" y="138"/>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1" name="Freeform 19">
              <a:extLst>
                <a:ext uri="{FF2B5EF4-FFF2-40B4-BE49-F238E27FC236}">
                  <a16:creationId xmlns:a16="http://schemas.microsoft.com/office/drawing/2014/main" id="{782CEC99-9481-9941-9713-644206BC0B0C}"/>
                </a:ext>
              </a:extLst>
            </p:cNvPr>
            <p:cNvSpPr>
              <a:spLocks/>
            </p:cNvSpPr>
            <p:nvPr/>
          </p:nvSpPr>
          <p:spPr bwMode="auto">
            <a:xfrm>
              <a:off x="4881" y="1646"/>
              <a:ext cx="253" cy="42"/>
            </a:xfrm>
            <a:custGeom>
              <a:avLst/>
              <a:gdLst>
                <a:gd name="T0" fmla="*/ 252 w 253"/>
                <a:gd name="T1" fmla="*/ 0 h 42"/>
                <a:gd name="T2" fmla="*/ 231 w 253"/>
                <a:gd name="T3" fmla="*/ 0 h 42"/>
                <a:gd name="T4" fmla="*/ 220 w 253"/>
                <a:gd name="T5" fmla="*/ 0 h 42"/>
                <a:gd name="T6" fmla="*/ 147 w 253"/>
                <a:gd name="T7" fmla="*/ 18 h 42"/>
                <a:gd name="T8" fmla="*/ 84 w 253"/>
                <a:gd name="T9" fmla="*/ 29 h 42"/>
                <a:gd name="T10" fmla="*/ 84 w 253"/>
                <a:gd name="T11" fmla="*/ 41 h 42"/>
                <a:gd name="T12" fmla="*/ 84 w 253"/>
                <a:gd name="T13" fmla="*/ 29 h 42"/>
                <a:gd name="T14" fmla="*/ 63 w 253"/>
                <a:gd name="T15" fmla="*/ 24 h 42"/>
                <a:gd name="T16" fmla="*/ 52 w 253"/>
                <a:gd name="T17" fmla="*/ 18 h 42"/>
                <a:gd name="T18" fmla="*/ 21 w 253"/>
                <a:gd name="T19" fmla="*/ 0 h 42"/>
                <a:gd name="T20" fmla="*/ 11 w 253"/>
                <a:gd name="T21" fmla="*/ 0 h 42"/>
                <a:gd name="T22" fmla="*/ 11 w 253"/>
                <a:gd name="T23" fmla="*/ 6 h 42"/>
                <a:gd name="T24" fmla="*/ 0 w 253"/>
                <a:gd name="T25" fmla="*/ 18 h 42"/>
                <a:gd name="T26" fmla="*/ 0 w 253"/>
                <a:gd name="T27"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42">
                  <a:moveTo>
                    <a:pt x="252" y="0"/>
                  </a:moveTo>
                  <a:lnTo>
                    <a:pt x="231" y="0"/>
                  </a:lnTo>
                  <a:lnTo>
                    <a:pt x="220" y="0"/>
                  </a:lnTo>
                  <a:lnTo>
                    <a:pt x="147" y="18"/>
                  </a:lnTo>
                  <a:lnTo>
                    <a:pt x="84" y="29"/>
                  </a:lnTo>
                  <a:lnTo>
                    <a:pt x="84" y="41"/>
                  </a:lnTo>
                  <a:lnTo>
                    <a:pt x="84" y="29"/>
                  </a:lnTo>
                  <a:lnTo>
                    <a:pt x="63" y="24"/>
                  </a:lnTo>
                  <a:lnTo>
                    <a:pt x="52" y="18"/>
                  </a:lnTo>
                  <a:lnTo>
                    <a:pt x="21" y="0"/>
                  </a:lnTo>
                  <a:lnTo>
                    <a:pt x="11" y="0"/>
                  </a:lnTo>
                  <a:lnTo>
                    <a:pt x="11" y="6"/>
                  </a:lnTo>
                  <a:lnTo>
                    <a:pt x="0" y="18"/>
                  </a:lnTo>
                  <a:lnTo>
                    <a:pt x="0" y="2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2" name="Freeform 20">
              <a:extLst>
                <a:ext uri="{FF2B5EF4-FFF2-40B4-BE49-F238E27FC236}">
                  <a16:creationId xmlns:a16="http://schemas.microsoft.com/office/drawing/2014/main" id="{F987AED9-79EF-8345-8EE1-7EF3D01ACBF9}"/>
                </a:ext>
              </a:extLst>
            </p:cNvPr>
            <p:cNvSpPr>
              <a:spLocks/>
            </p:cNvSpPr>
            <p:nvPr/>
          </p:nvSpPr>
          <p:spPr bwMode="auto">
            <a:xfrm>
              <a:off x="5383" y="1578"/>
              <a:ext cx="293" cy="47"/>
            </a:xfrm>
            <a:custGeom>
              <a:avLst/>
              <a:gdLst>
                <a:gd name="T0" fmla="*/ 0 w 293"/>
                <a:gd name="T1" fmla="*/ 46 h 47"/>
                <a:gd name="T2" fmla="*/ 11 w 293"/>
                <a:gd name="T3" fmla="*/ 46 h 47"/>
                <a:gd name="T4" fmla="*/ 41 w 293"/>
                <a:gd name="T5" fmla="*/ 46 h 47"/>
                <a:gd name="T6" fmla="*/ 84 w 293"/>
                <a:gd name="T7" fmla="*/ 46 h 47"/>
                <a:gd name="T8" fmla="*/ 104 w 293"/>
                <a:gd name="T9" fmla="*/ 46 h 47"/>
                <a:gd name="T10" fmla="*/ 104 w 293"/>
                <a:gd name="T11" fmla="*/ 40 h 47"/>
                <a:gd name="T12" fmla="*/ 104 w 293"/>
                <a:gd name="T13" fmla="*/ 28 h 47"/>
                <a:gd name="T14" fmla="*/ 104 w 293"/>
                <a:gd name="T15" fmla="*/ 6 h 47"/>
                <a:gd name="T16" fmla="*/ 125 w 293"/>
                <a:gd name="T17" fmla="*/ 0 h 47"/>
                <a:gd name="T18" fmla="*/ 135 w 293"/>
                <a:gd name="T19" fmla="*/ 0 h 47"/>
                <a:gd name="T20" fmla="*/ 135 w 293"/>
                <a:gd name="T21" fmla="*/ 6 h 47"/>
                <a:gd name="T22" fmla="*/ 166 w 293"/>
                <a:gd name="T23" fmla="*/ 18 h 47"/>
                <a:gd name="T24" fmla="*/ 208 w 293"/>
                <a:gd name="T25" fmla="*/ 28 h 47"/>
                <a:gd name="T26" fmla="*/ 208 w 293"/>
                <a:gd name="T27" fmla="*/ 23 h 47"/>
                <a:gd name="T28" fmla="*/ 219 w 293"/>
                <a:gd name="T29" fmla="*/ 18 h 47"/>
                <a:gd name="T30" fmla="*/ 230 w 293"/>
                <a:gd name="T31" fmla="*/ 6 h 47"/>
                <a:gd name="T32" fmla="*/ 230 w 293"/>
                <a:gd name="T33" fmla="*/ 0 h 47"/>
                <a:gd name="T34" fmla="*/ 250 w 293"/>
                <a:gd name="T35" fmla="*/ 6 h 47"/>
                <a:gd name="T36" fmla="*/ 250 w 293"/>
                <a:gd name="T37" fmla="*/ 18 h 47"/>
                <a:gd name="T38" fmla="*/ 271 w 293"/>
                <a:gd name="T39" fmla="*/ 18 h 47"/>
                <a:gd name="T40" fmla="*/ 271 w 293"/>
                <a:gd name="T41" fmla="*/ 23 h 47"/>
                <a:gd name="T42" fmla="*/ 292 w 293"/>
                <a:gd name="T43"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3" h="47">
                  <a:moveTo>
                    <a:pt x="0" y="46"/>
                  </a:moveTo>
                  <a:lnTo>
                    <a:pt x="11" y="46"/>
                  </a:lnTo>
                  <a:lnTo>
                    <a:pt x="41" y="46"/>
                  </a:lnTo>
                  <a:lnTo>
                    <a:pt x="84" y="46"/>
                  </a:lnTo>
                  <a:lnTo>
                    <a:pt x="104" y="46"/>
                  </a:lnTo>
                  <a:lnTo>
                    <a:pt x="104" y="40"/>
                  </a:lnTo>
                  <a:lnTo>
                    <a:pt x="104" y="28"/>
                  </a:lnTo>
                  <a:lnTo>
                    <a:pt x="104" y="6"/>
                  </a:lnTo>
                  <a:lnTo>
                    <a:pt x="125" y="0"/>
                  </a:lnTo>
                  <a:lnTo>
                    <a:pt x="135" y="0"/>
                  </a:lnTo>
                  <a:lnTo>
                    <a:pt x="135" y="6"/>
                  </a:lnTo>
                  <a:lnTo>
                    <a:pt x="166" y="18"/>
                  </a:lnTo>
                  <a:lnTo>
                    <a:pt x="208" y="28"/>
                  </a:lnTo>
                  <a:lnTo>
                    <a:pt x="208" y="23"/>
                  </a:lnTo>
                  <a:lnTo>
                    <a:pt x="219" y="18"/>
                  </a:lnTo>
                  <a:lnTo>
                    <a:pt x="230" y="6"/>
                  </a:lnTo>
                  <a:lnTo>
                    <a:pt x="230" y="0"/>
                  </a:lnTo>
                  <a:lnTo>
                    <a:pt x="250" y="6"/>
                  </a:lnTo>
                  <a:lnTo>
                    <a:pt x="250" y="18"/>
                  </a:lnTo>
                  <a:lnTo>
                    <a:pt x="271" y="18"/>
                  </a:lnTo>
                  <a:lnTo>
                    <a:pt x="271" y="23"/>
                  </a:lnTo>
                  <a:lnTo>
                    <a:pt x="292" y="23"/>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3" name="Freeform 21">
              <a:extLst>
                <a:ext uri="{FF2B5EF4-FFF2-40B4-BE49-F238E27FC236}">
                  <a16:creationId xmlns:a16="http://schemas.microsoft.com/office/drawing/2014/main" id="{D21743C8-A568-114C-9D47-A5476EDE536B}"/>
                </a:ext>
              </a:extLst>
            </p:cNvPr>
            <p:cNvSpPr>
              <a:spLocks/>
            </p:cNvSpPr>
            <p:nvPr/>
          </p:nvSpPr>
          <p:spPr bwMode="auto">
            <a:xfrm>
              <a:off x="5383" y="1676"/>
              <a:ext cx="304" cy="40"/>
            </a:xfrm>
            <a:custGeom>
              <a:avLst/>
              <a:gdLst>
                <a:gd name="T0" fmla="*/ 0 w 304"/>
                <a:gd name="T1" fmla="*/ 0 h 40"/>
                <a:gd name="T2" fmla="*/ 11 w 304"/>
                <a:gd name="T3" fmla="*/ 0 h 40"/>
                <a:gd name="T4" fmla="*/ 21 w 304"/>
                <a:gd name="T5" fmla="*/ 11 h 40"/>
                <a:gd name="T6" fmla="*/ 84 w 304"/>
                <a:gd name="T7" fmla="*/ 23 h 40"/>
                <a:gd name="T8" fmla="*/ 104 w 304"/>
                <a:gd name="T9" fmla="*/ 34 h 40"/>
                <a:gd name="T10" fmla="*/ 104 w 304"/>
                <a:gd name="T11" fmla="*/ 23 h 40"/>
                <a:gd name="T12" fmla="*/ 125 w 304"/>
                <a:gd name="T13" fmla="*/ 23 h 40"/>
                <a:gd name="T14" fmla="*/ 125 w 304"/>
                <a:gd name="T15" fmla="*/ 17 h 40"/>
                <a:gd name="T16" fmla="*/ 136 w 304"/>
                <a:gd name="T17" fmla="*/ 17 h 40"/>
                <a:gd name="T18" fmla="*/ 136 w 304"/>
                <a:gd name="T19" fmla="*/ 23 h 40"/>
                <a:gd name="T20" fmla="*/ 166 w 304"/>
                <a:gd name="T21" fmla="*/ 34 h 40"/>
                <a:gd name="T22" fmla="*/ 177 w 304"/>
                <a:gd name="T23" fmla="*/ 39 h 40"/>
                <a:gd name="T24" fmla="*/ 187 w 304"/>
                <a:gd name="T25" fmla="*/ 39 h 40"/>
                <a:gd name="T26" fmla="*/ 187 w 304"/>
                <a:gd name="T27" fmla="*/ 34 h 40"/>
                <a:gd name="T28" fmla="*/ 209 w 304"/>
                <a:gd name="T29" fmla="*/ 34 h 40"/>
                <a:gd name="T30" fmla="*/ 209 w 304"/>
                <a:gd name="T31" fmla="*/ 17 h 40"/>
                <a:gd name="T32" fmla="*/ 219 w 304"/>
                <a:gd name="T33" fmla="*/ 17 h 40"/>
                <a:gd name="T34" fmla="*/ 219 w 304"/>
                <a:gd name="T35" fmla="*/ 11 h 40"/>
                <a:gd name="T36" fmla="*/ 219 w 304"/>
                <a:gd name="T37" fmla="*/ 17 h 40"/>
                <a:gd name="T38" fmla="*/ 230 w 304"/>
                <a:gd name="T39" fmla="*/ 23 h 40"/>
                <a:gd name="T40" fmla="*/ 260 w 304"/>
                <a:gd name="T41" fmla="*/ 34 h 40"/>
                <a:gd name="T42" fmla="*/ 271 w 304"/>
                <a:gd name="T43" fmla="*/ 39 h 40"/>
                <a:gd name="T44" fmla="*/ 271 w 304"/>
                <a:gd name="T45" fmla="*/ 34 h 40"/>
                <a:gd name="T46" fmla="*/ 292 w 304"/>
                <a:gd name="T47" fmla="*/ 34 h 40"/>
                <a:gd name="T48" fmla="*/ 292 w 304"/>
                <a:gd name="T49" fmla="*/ 23 h 40"/>
                <a:gd name="T50" fmla="*/ 303 w 304"/>
                <a:gd name="T51" fmla="*/ 2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4" h="40">
                  <a:moveTo>
                    <a:pt x="0" y="0"/>
                  </a:moveTo>
                  <a:lnTo>
                    <a:pt x="11" y="0"/>
                  </a:lnTo>
                  <a:lnTo>
                    <a:pt x="21" y="11"/>
                  </a:lnTo>
                  <a:lnTo>
                    <a:pt x="84" y="23"/>
                  </a:lnTo>
                  <a:lnTo>
                    <a:pt x="104" y="34"/>
                  </a:lnTo>
                  <a:lnTo>
                    <a:pt x="104" y="23"/>
                  </a:lnTo>
                  <a:lnTo>
                    <a:pt x="125" y="23"/>
                  </a:lnTo>
                  <a:lnTo>
                    <a:pt x="125" y="17"/>
                  </a:lnTo>
                  <a:lnTo>
                    <a:pt x="136" y="17"/>
                  </a:lnTo>
                  <a:lnTo>
                    <a:pt x="136" y="23"/>
                  </a:lnTo>
                  <a:lnTo>
                    <a:pt x="166" y="34"/>
                  </a:lnTo>
                  <a:lnTo>
                    <a:pt x="177" y="39"/>
                  </a:lnTo>
                  <a:lnTo>
                    <a:pt x="187" y="39"/>
                  </a:lnTo>
                  <a:lnTo>
                    <a:pt x="187" y="34"/>
                  </a:lnTo>
                  <a:lnTo>
                    <a:pt x="209" y="34"/>
                  </a:lnTo>
                  <a:lnTo>
                    <a:pt x="209" y="17"/>
                  </a:lnTo>
                  <a:lnTo>
                    <a:pt x="219" y="17"/>
                  </a:lnTo>
                  <a:lnTo>
                    <a:pt x="219" y="11"/>
                  </a:lnTo>
                  <a:lnTo>
                    <a:pt x="219" y="17"/>
                  </a:lnTo>
                  <a:lnTo>
                    <a:pt x="230" y="23"/>
                  </a:lnTo>
                  <a:lnTo>
                    <a:pt x="260" y="34"/>
                  </a:lnTo>
                  <a:lnTo>
                    <a:pt x="271" y="39"/>
                  </a:lnTo>
                  <a:lnTo>
                    <a:pt x="271" y="34"/>
                  </a:lnTo>
                  <a:lnTo>
                    <a:pt x="292" y="34"/>
                  </a:lnTo>
                  <a:lnTo>
                    <a:pt x="292" y="23"/>
                  </a:lnTo>
                  <a:lnTo>
                    <a:pt x="303" y="23"/>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4" name="Freeform 22">
              <a:extLst>
                <a:ext uri="{FF2B5EF4-FFF2-40B4-BE49-F238E27FC236}">
                  <a16:creationId xmlns:a16="http://schemas.microsoft.com/office/drawing/2014/main" id="{58C1A660-D4E5-5F44-B52B-FB830F92CC12}"/>
                </a:ext>
              </a:extLst>
            </p:cNvPr>
            <p:cNvSpPr>
              <a:spLocks/>
            </p:cNvSpPr>
            <p:nvPr/>
          </p:nvSpPr>
          <p:spPr bwMode="auto">
            <a:xfrm>
              <a:off x="2944" y="1033"/>
              <a:ext cx="323" cy="122"/>
            </a:xfrm>
            <a:custGeom>
              <a:avLst/>
              <a:gdLst>
                <a:gd name="T0" fmla="*/ 0 w 323"/>
                <a:gd name="T1" fmla="*/ 0 h 122"/>
                <a:gd name="T2" fmla="*/ 0 w 323"/>
                <a:gd name="T3" fmla="*/ 121 h 122"/>
                <a:gd name="T4" fmla="*/ 322 w 323"/>
                <a:gd name="T5" fmla="*/ 121 h 122"/>
                <a:gd name="T6" fmla="*/ 322 w 323"/>
                <a:gd name="T7" fmla="*/ 11 h 122"/>
                <a:gd name="T8" fmla="*/ 201 w 323"/>
                <a:gd name="T9" fmla="*/ 55 h 122"/>
                <a:gd name="T10" fmla="*/ 140 w 323"/>
                <a:gd name="T11" fmla="*/ 0 h 122"/>
                <a:gd name="T12" fmla="*/ 100 w 323"/>
                <a:gd name="T13" fmla="*/ 44 h 122"/>
                <a:gd name="T14" fmla="*/ 0 w 323"/>
                <a:gd name="T15" fmla="*/ 0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122">
                  <a:moveTo>
                    <a:pt x="0" y="0"/>
                  </a:moveTo>
                  <a:lnTo>
                    <a:pt x="0" y="121"/>
                  </a:lnTo>
                  <a:lnTo>
                    <a:pt x="322" y="121"/>
                  </a:lnTo>
                  <a:lnTo>
                    <a:pt x="322" y="11"/>
                  </a:lnTo>
                  <a:lnTo>
                    <a:pt x="201" y="55"/>
                  </a:lnTo>
                  <a:lnTo>
                    <a:pt x="140" y="0"/>
                  </a:lnTo>
                  <a:lnTo>
                    <a:pt x="100" y="44"/>
                  </a:lnTo>
                  <a:lnTo>
                    <a:pt x="0" y="0"/>
                  </a:lnTo>
                </a:path>
              </a:pathLst>
            </a:custGeom>
            <a:solidFill>
              <a:srgbClr val="0000D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5" name="Freeform 23">
              <a:extLst>
                <a:ext uri="{FF2B5EF4-FFF2-40B4-BE49-F238E27FC236}">
                  <a16:creationId xmlns:a16="http://schemas.microsoft.com/office/drawing/2014/main" id="{17B405EF-D30B-AC4F-A677-96F1DB546693}"/>
                </a:ext>
              </a:extLst>
            </p:cNvPr>
            <p:cNvSpPr>
              <a:spLocks/>
            </p:cNvSpPr>
            <p:nvPr/>
          </p:nvSpPr>
          <p:spPr bwMode="auto">
            <a:xfrm>
              <a:off x="2944" y="1033"/>
              <a:ext cx="334" cy="127"/>
            </a:xfrm>
            <a:custGeom>
              <a:avLst/>
              <a:gdLst>
                <a:gd name="T0" fmla="*/ 0 w 334"/>
                <a:gd name="T1" fmla="*/ 0 h 127"/>
                <a:gd name="T2" fmla="*/ 0 w 334"/>
                <a:gd name="T3" fmla="*/ 126 h 127"/>
                <a:gd name="T4" fmla="*/ 333 w 334"/>
                <a:gd name="T5" fmla="*/ 126 h 127"/>
                <a:gd name="T6" fmla="*/ 333 w 334"/>
                <a:gd name="T7" fmla="*/ 12 h 127"/>
                <a:gd name="T8" fmla="*/ 208 w 334"/>
                <a:gd name="T9" fmla="*/ 58 h 127"/>
                <a:gd name="T10" fmla="*/ 145 w 334"/>
                <a:gd name="T11" fmla="*/ 0 h 127"/>
                <a:gd name="T12" fmla="*/ 103 w 334"/>
                <a:gd name="T13" fmla="*/ 46 h 127"/>
                <a:gd name="T14" fmla="*/ 0 w 334"/>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4" h="127">
                  <a:moveTo>
                    <a:pt x="0" y="0"/>
                  </a:moveTo>
                  <a:lnTo>
                    <a:pt x="0" y="126"/>
                  </a:lnTo>
                  <a:lnTo>
                    <a:pt x="333" y="126"/>
                  </a:lnTo>
                  <a:lnTo>
                    <a:pt x="333" y="12"/>
                  </a:lnTo>
                  <a:lnTo>
                    <a:pt x="208" y="58"/>
                  </a:lnTo>
                  <a:lnTo>
                    <a:pt x="145" y="0"/>
                  </a:lnTo>
                  <a:lnTo>
                    <a:pt x="103" y="46"/>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6" name="Freeform 24">
              <a:extLst>
                <a:ext uri="{FF2B5EF4-FFF2-40B4-BE49-F238E27FC236}">
                  <a16:creationId xmlns:a16="http://schemas.microsoft.com/office/drawing/2014/main" id="{FDFADB5A-E8D5-8549-99B1-F4C8F2596706}"/>
                </a:ext>
              </a:extLst>
            </p:cNvPr>
            <p:cNvSpPr>
              <a:spLocks/>
            </p:cNvSpPr>
            <p:nvPr/>
          </p:nvSpPr>
          <p:spPr bwMode="auto">
            <a:xfrm>
              <a:off x="452" y="1819"/>
              <a:ext cx="177" cy="241"/>
            </a:xfrm>
            <a:custGeom>
              <a:avLst/>
              <a:gdLst>
                <a:gd name="T0" fmla="*/ 176 w 177"/>
                <a:gd name="T1" fmla="*/ 33 h 241"/>
                <a:gd name="T2" fmla="*/ 176 w 177"/>
                <a:gd name="T3" fmla="*/ 240 h 241"/>
                <a:gd name="T4" fmla="*/ 29 w 177"/>
                <a:gd name="T5" fmla="*/ 240 h 241"/>
                <a:gd name="T6" fmla="*/ 69 w 177"/>
                <a:gd name="T7" fmla="*/ 167 h 241"/>
                <a:gd name="T8" fmla="*/ 20 w 177"/>
                <a:gd name="T9" fmla="*/ 117 h 241"/>
                <a:gd name="T10" fmla="*/ 97 w 177"/>
                <a:gd name="T11" fmla="*/ 78 h 241"/>
                <a:gd name="T12" fmla="*/ 0 w 177"/>
                <a:gd name="T13" fmla="*/ 0 h 241"/>
                <a:gd name="T14" fmla="*/ 176 w 177"/>
                <a:gd name="T15" fmla="*/ 33 h 2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241">
                  <a:moveTo>
                    <a:pt x="176" y="33"/>
                  </a:moveTo>
                  <a:lnTo>
                    <a:pt x="176" y="240"/>
                  </a:lnTo>
                  <a:lnTo>
                    <a:pt x="29" y="240"/>
                  </a:lnTo>
                  <a:lnTo>
                    <a:pt x="69" y="167"/>
                  </a:lnTo>
                  <a:lnTo>
                    <a:pt x="20" y="117"/>
                  </a:lnTo>
                  <a:lnTo>
                    <a:pt x="97" y="78"/>
                  </a:lnTo>
                  <a:lnTo>
                    <a:pt x="0" y="0"/>
                  </a:lnTo>
                  <a:lnTo>
                    <a:pt x="176" y="33"/>
                  </a:lnTo>
                </a:path>
              </a:pathLst>
            </a:custGeom>
            <a:solidFill>
              <a:srgbClr val="0000D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7" name="Freeform 25">
              <a:extLst>
                <a:ext uri="{FF2B5EF4-FFF2-40B4-BE49-F238E27FC236}">
                  <a16:creationId xmlns:a16="http://schemas.microsoft.com/office/drawing/2014/main" id="{97D70904-AD0D-1040-B101-A68A294D83D5}"/>
                </a:ext>
              </a:extLst>
            </p:cNvPr>
            <p:cNvSpPr>
              <a:spLocks/>
            </p:cNvSpPr>
            <p:nvPr/>
          </p:nvSpPr>
          <p:spPr bwMode="auto">
            <a:xfrm>
              <a:off x="452" y="1819"/>
              <a:ext cx="189" cy="247"/>
            </a:xfrm>
            <a:custGeom>
              <a:avLst/>
              <a:gdLst>
                <a:gd name="T0" fmla="*/ 188 w 189"/>
                <a:gd name="T1" fmla="*/ 34 h 247"/>
                <a:gd name="T2" fmla="*/ 188 w 189"/>
                <a:gd name="T3" fmla="*/ 246 h 247"/>
                <a:gd name="T4" fmla="*/ 31 w 189"/>
                <a:gd name="T5" fmla="*/ 246 h 247"/>
                <a:gd name="T6" fmla="*/ 73 w 189"/>
                <a:gd name="T7" fmla="*/ 172 h 247"/>
                <a:gd name="T8" fmla="*/ 21 w 189"/>
                <a:gd name="T9" fmla="*/ 120 h 247"/>
                <a:gd name="T10" fmla="*/ 104 w 189"/>
                <a:gd name="T11" fmla="*/ 80 h 247"/>
                <a:gd name="T12" fmla="*/ 0 w 189"/>
                <a:gd name="T13" fmla="*/ 0 h 247"/>
                <a:gd name="T14" fmla="*/ 188 w 189"/>
                <a:gd name="T15" fmla="*/ 34 h 2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9" h="247">
                  <a:moveTo>
                    <a:pt x="188" y="34"/>
                  </a:moveTo>
                  <a:lnTo>
                    <a:pt x="188" y="246"/>
                  </a:lnTo>
                  <a:lnTo>
                    <a:pt x="31" y="246"/>
                  </a:lnTo>
                  <a:lnTo>
                    <a:pt x="73" y="172"/>
                  </a:lnTo>
                  <a:lnTo>
                    <a:pt x="21" y="120"/>
                  </a:lnTo>
                  <a:lnTo>
                    <a:pt x="104" y="80"/>
                  </a:lnTo>
                  <a:lnTo>
                    <a:pt x="0" y="0"/>
                  </a:lnTo>
                  <a:lnTo>
                    <a:pt x="188" y="3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8" name="Freeform 26">
              <a:extLst>
                <a:ext uri="{FF2B5EF4-FFF2-40B4-BE49-F238E27FC236}">
                  <a16:creationId xmlns:a16="http://schemas.microsoft.com/office/drawing/2014/main" id="{6091D0E8-0E1A-8549-B07A-75295BDD1B90}"/>
                </a:ext>
              </a:extLst>
            </p:cNvPr>
            <p:cNvSpPr>
              <a:spLocks/>
            </p:cNvSpPr>
            <p:nvPr/>
          </p:nvSpPr>
          <p:spPr bwMode="auto">
            <a:xfrm>
              <a:off x="5694" y="2082"/>
              <a:ext cx="200" cy="247"/>
            </a:xfrm>
            <a:custGeom>
              <a:avLst/>
              <a:gdLst>
                <a:gd name="T0" fmla="*/ 32 w 200"/>
                <a:gd name="T1" fmla="*/ 0 h 247"/>
                <a:gd name="T2" fmla="*/ 199 w 200"/>
                <a:gd name="T3" fmla="*/ 0 h 247"/>
                <a:gd name="T4" fmla="*/ 116 w 200"/>
                <a:gd name="T5" fmla="*/ 85 h 247"/>
                <a:gd name="T6" fmla="*/ 199 w 200"/>
                <a:gd name="T7" fmla="*/ 137 h 247"/>
                <a:gd name="T8" fmla="*/ 116 w 200"/>
                <a:gd name="T9" fmla="*/ 177 h 247"/>
                <a:gd name="T10" fmla="*/ 190 w 200"/>
                <a:gd name="T11" fmla="*/ 246 h 247"/>
                <a:gd name="T12" fmla="*/ 0 w 200"/>
                <a:gd name="T13" fmla="*/ 229 h 247"/>
                <a:gd name="T14" fmla="*/ 32 w 200"/>
                <a:gd name="T15" fmla="*/ 0 h 2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47">
                  <a:moveTo>
                    <a:pt x="32" y="0"/>
                  </a:moveTo>
                  <a:lnTo>
                    <a:pt x="199" y="0"/>
                  </a:lnTo>
                  <a:lnTo>
                    <a:pt x="116" y="85"/>
                  </a:lnTo>
                  <a:lnTo>
                    <a:pt x="199" y="137"/>
                  </a:lnTo>
                  <a:lnTo>
                    <a:pt x="116" y="177"/>
                  </a:lnTo>
                  <a:lnTo>
                    <a:pt x="190" y="246"/>
                  </a:lnTo>
                  <a:lnTo>
                    <a:pt x="0" y="229"/>
                  </a:lnTo>
                  <a:lnTo>
                    <a:pt x="32" y="0"/>
                  </a:lnTo>
                </a:path>
              </a:pathLst>
            </a:custGeom>
            <a:solidFill>
              <a:srgbClr val="0000D4"/>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79" name="Freeform 27">
              <a:extLst>
                <a:ext uri="{FF2B5EF4-FFF2-40B4-BE49-F238E27FC236}">
                  <a16:creationId xmlns:a16="http://schemas.microsoft.com/office/drawing/2014/main" id="{AB69585D-2410-F048-AF40-7810147CD311}"/>
                </a:ext>
              </a:extLst>
            </p:cNvPr>
            <p:cNvSpPr>
              <a:spLocks/>
            </p:cNvSpPr>
            <p:nvPr/>
          </p:nvSpPr>
          <p:spPr bwMode="auto">
            <a:xfrm>
              <a:off x="3026" y="1165"/>
              <a:ext cx="159" cy="122"/>
            </a:xfrm>
            <a:custGeom>
              <a:avLst/>
              <a:gdLst>
                <a:gd name="T0" fmla="*/ 84 w 159"/>
                <a:gd name="T1" fmla="*/ 0 h 122"/>
                <a:gd name="T2" fmla="*/ 84 w 159"/>
                <a:gd name="T3" fmla="*/ 6 h 122"/>
                <a:gd name="T4" fmla="*/ 84 w 159"/>
                <a:gd name="T5" fmla="*/ 18 h 122"/>
                <a:gd name="T6" fmla="*/ 74 w 159"/>
                <a:gd name="T7" fmla="*/ 18 h 122"/>
                <a:gd name="T8" fmla="*/ 63 w 159"/>
                <a:gd name="T9" fmla="*/ 40 h 122"/>
                <a:gd name="T10" fmla="*/ 43 w 159"/>
                <a:gd name="T11" fmla="*/ 46 h 122"/>
                <a:gd name="T12" fmla="*/ 43 w 159"/>
                <a:gd name="T13" fmla="*/ 52 h 122"/>
                <a:gd name="T14" fmla="*/ 32 w 159"/>
                <a:gd name="T15" fmla="*/ 52 h 122"/>
                <a:gd name="T16" fmla="*/ 21 w 159"/>
                <a:gd name="T17" fmla="*/ 52 h 122"/>
                <a:gd name="T18" fmla="*/ 21 w 159"/>
                <a:gd name="T19" fmla="*/ 69 h 122"/>
                <a:gd name="T20" fmla="*/ 0 w 159"/>
                <a:gd name="T21" fmla="*/ 75 h 122"/>
                <a:gd name="T22" fmla="*/ 21 w 159"/>
                <a:gd name="T23" fmla="*/ 75 h 122"/>
                <a:gd name="T24" fmla="*/ 63 w 159"/>
                <a:gd name="T25" fmla="*/ 92 h 122"/>
                <a:gd name="T26" fmla="*/ 127 w 159"/>
                <a:gd name="T27" fmla="*/ 115 h 122"/>
                <a:gd name="T28" fmla="*/ 147 w 159"/>
                <a:gd name="T29" fmla="*/ 121 h 122"/>
                <a:gd name="T30" fmla="*/ 158 w 159"/>
                <a:gd name="T31" fmla="*/ 1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122">
                  <a:moveTo>
                    <a:pt x="84" y="0"/>
                  </a:moveTo>
                  <a:lnTo>
                    <a:pt x="84" y="6"/>
                  </a:lnTo>
                  <a:lnTo>
                    <a:pt x="84" y="18"/>
                  </a:lnTo>
                  <a:lnTo>
                    <a:pt x="74" y="18"/>
                  </a:lnTo>
                  <a:lnTo>
                    <a:pt x="63" y="40"/>
                  </a:lnTo>
                  <a:lnTo>
                    <a:pt x="43" y="46"/>
                  </a:lnTo>
                  <a:lnTo>
                    <a:pt x="43" y="52"/>
                  </a:lnTo>
                  <a:lnTo>
                    <a:pt x="32" y="52"/>
                  </a:lnTo>
                  <a:lnTo>
                    <a:pt x="21" y="52"/>
                  </a:lnTo>
                  <a:lnTo>
                    <a:pt x="21" y="69"/>
                  </a:lnTo>
                  <a:lnTo>
                    <a:pt x="0" y="75"/>
                  </a:lnTo>
                  <a:lnTo>
                    <a:pt x="21" y="75"/>
                  </a:lnTo>
                  <a:lnTo>
                    <a:pt x="63" y="92"/>
                  </a:lnTo>
                  <a:lnTo>
                    <a:pt x="127" y="115"/>
                  </a:lnTo>
                  <a:lnTo>
                    <a:pt x="147" y="121"/>
                  </a:lnTo>
                  <a:lnTo>
                    <a:pt x="158" y="121"/>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0" name="Oval 28">
              <a:extLst>
                <a:ext uri="{FF2B5EF4-FFF2-40B4-BE49-F238E27FC236}">
                  <a16:creationId xmlns:a16="http://schemas.microsoft.com/office/drawing/2014/main" id="{15044DE7-30F8-FB40-8172-F121DB97BEF6}"/>
                </a:ext>
              </a:extLst>
            </p:cNvPr>
            <p:cNvSpPr>
              <a:spLocks noChangeArrowheads="1"/>
            </p:cNvSpPr>
            <p:nvPr/>
          </p:nvSpPr>
          <p:spPr bwMode="auto">
            <a:xfrm>
              <a:off x="3156" y="1290"/>
              <a:ext cx="117" cy="6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1" name="Oval 29">
              <a:extLst>
                <a:ext uri="{FF2B5EF4-FFF2-40B4-BE49-F238E27FC236}">
                  <a16:creationId xmlns:a16="http://schemas.microsoft.com/office/drawing/2014/main" id="{0C7A81E0-C977-8E42-823E-F4DD906A3511}"/>
                </a:ext>
              </a:extLst>
            </p:cNvPr>
            <p:cNvSpPr>
              <a:spLocks noChangeArrowheads="1"/>
            </p:cNvSpPr>
            <p:nvPr/>
          </p:nvSpPr>
          <p:spPr bwMode="auto">
            <a:xfrm>
              <a:off x="5356" y="2183"/>
              <a:ext cx="117" cy="60"/>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2" name="Oval 30">
              <a:extLst>
                <a:ext uri="{FF2B5EF4-FFF2-40B4-BE49-F238E27FC236}">
                  <a16:creationId xmlns:a16="http://schemas.microsoft.com/office/drawing/2014/main" id="{C799DC09-F6F6-6841-9479-D5F24220C29A}"/>
                </a:ext>
              </a:extLst>
            </p:cNvPr>
            <p:cNvSpPr>
              <a:spLocks noChangeArrowheads="1"/>
            </p:cNvSpPr>
            <p:nvPr/>
          </p:nvSpPr>
          <p:spPr bwMode="auto">
            <a:xfrm>
              <a:off x="862" y="1925"/>
              <a:ext cx="117" cy="61"/>
            </a:xfrm>
            <a:prstGeom prst="ellipse">
              <a:avLst/>
            </a:prstGeom>
            <a:solidFill>
              <a:srgbClr val="0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3" name="Freeform 31">
              <a:extLst>
                <a:ext uri="{FF2B5EF4-FFF2-40B4-BE49-F238E27FC236}">
                  <a16:creationId xmlns:a16="http://schemas.microsoft.com/office/drawing/2014/main" id="{FA0DFFD3-D2B6-454F-98BC-3128FB23507B}"/>
                </a:ext>
              </a:extLst>
            </p:cNvPr>
            <p:cNvSpPr>
              <a:spLocks/>
            </p:cNvSpPr>
            <p:nvPr/>
          </p:nvSpPr>
          <p:spPr bwMode="auto">
            <a:xfrm>
              <a:off x="672" y="1973"/>
              <a:ext cx="219" cy="41"/>
            </a:xfrm>
            <a:custGeom>
              <a:avLst/>
              <a:gdLst>
                <a:gd name="T0" fmla="*/ 0 w 219"/>
                <a:gd name="T1" fmla="*/ 0 h 41"/>
                <a:gd name="T2" fmla="*/ 11 w 219"/>
                <a:gd name="T3" fmla="*/ 11 h 41"/>
                <a:gd name="T4" fmla="*/ 20 w 219"/>
                <a:gd name="T5" fmla="*/ 11 h 41"/>
                <a:gd name="T6" fmla="*/ 41 w 219"/>
                <a:gd name="T7" fmla="*/ 17 h 41"/>
                <a:gd name="T8" fmla="*/ 52 w 219"/>
                <a:gd name="T9" fmla="*/ 17 h 41"/>
                <a:gd name="T10" fmla="*/ 103 w 219"/>
                <a:gd name="T11" fmla="*/ 35 h 41"/>
                <a:gd name="T12" fmla="*/ 135 w 219"/>
                <a:gd name="T13" fmla="*/ 40 h 41"/>
                <a:gd name="T14" fmla="*/ 135 w 219"/>
                <a:gd name="T15" fmla="*/ 35 h 41"/>
                <a:gd name="T16" fmla="*/ 145 w 219"/>
                <a:gd name="T17" fmla="*/ 23 h 41"/>
                <a:gd name="T18" fmla="*/ 165 w 219"/>
                <a:gd name="T19" fmla="*/ 17 h 41"/>
                <a:gd name="T20" fmla="*/ 176 w 219"/>
                <a:gd name="T21" fmla="*/ 11 h 41"/>
                <a:gd name="T22" fmla="*/ 186 w 219"/>
                <a:gd name="T23" fmla="*/ 11 h 41"/>
                <a:gd name="T24" fmla="*/ 207 w 219"/>
                <a:gd name="T25" fmla="*/ 0 h 41"/>
                <a:gd name="T26" fmla="*/ 218 w 219"/>
                <a:gd name="T2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41">
                  <a:moveTo>
                    <a:pt x="0" y="0"/>
                  </a:moveTo>
                  <a:lnTo>
                    <a:pt x="11" y="11"/>
                  </a:lnTo>
                  <a:lnTo>
                    <a:pt x="20" y="11"/>
                  </a:lnTo>
                  <a:lnTo>
                    <a:pt x="41" y="17"/>
                  </a:lnTo>
                  <a:lnTo>
                    <a:pt x="52" y="17"/>
                  </a:lnTo>
                  <a:lnTo>
                    <a:pt x="103" y="35"/>
                  </a:lnTo>
                  <a:lnTo>
                    <a:pt x="135" y="40"/>
                  </a:lnTo>
                  <a:lnTo>
                    <a:pt x="135" y="35"/>
                  </a:lnTo>
                  <a:lnTo>
                    <a:pt x="145" y="23"/>
                  </a:lnTo>
                  <a:lnTo>
                    <a:pt x="165" y="17"/>
                  </a:lnTo>
                  <a:lnTo>
                    <a:pt x="176" y="11"/>
                  </a:lnTo>
                  <a:lnTo>
                    <a:pt x="186" y="11"/>
                  </a:lnTo>
                  <a:lnTo>
                    <a:pt x="207" y="0"/>
                  </a:lnTo>
                  <a:lnTo>
                    <a:pt x="218"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4" name="Freeform 32">
              <a:extLst>
                <a:ext uri="{FF2B5EF4-FFF2-40B4-BE49-F238E27FC236}">
                  <a16:creationId xmlns:a16="http://schemas.microsoft.com/office/drawing/2014/main" id="{A4068FAD-12BC-224A-ABFF-B95E10A6F439}"/>
                </a:ext>
              </a:extLst>
            </p:cNvPr>
            <p:cNvSpPr>
              <a:spLocks/>
            </p:cNvSpPr>
            <p:nvPr/>
          </p:nvSpPr>
          <p:spPr bwMode="auto">
            <a:xfrm>
              <a:off x="5466" y="2179"/>
              <a:ext cx="251" cy="47"/>
            </a:xfrm>
            <a:custGeom>
              <a:avLst/>
              <a:gdLst>
                <a:gd name="T0" fmla="*/ 250 w 251"/>
                <a:gd name="T1" fmla="*/ 0 h 47"/>
                <a:gd name="T2" fmla="*/ 229 w 251"/>
                <a:gd name="T3" fmla="*/ 0 h 47"/>
                <a:gd name="T4" fmla="*/ 229 w 251"/>
                <a:gd name="T5" fmla="*/ 12 h 47"/>
                <a:gd name="T6" fmla="*/ 188 w 251"/>
                <a:gd name="T7" fmla="*/ 18 h 47"/>
                <a:gd name="T8" fmla="*/ 125 w 251"/>
                <a:gd name="T9" fmla="*/ 34 h 47"/>
                <a:gd name="T10" fmla="*/ 82 w 251"/>
                <a:gd name="T11" fmla="*/ 40 h 47"/>
                <a:gd name="T12" fmla="*/ 63 w 251"/>
                <a:gd name="T13" fmla="*/ 40 h 47"/>
                <a:gd name="T14" fmla="*/ 52 w 251"/>
                <a:gd name="T15" fmla="*/ 46 h 47"/>
                <a:gd name="T16" fmla="*/ 41 w 251"/>
                <a:gd name="T17" fmla="*/ 46 h 47"/>
                <a:gd name="T18" fmla="*/ 20 w 251"/>
                <a:gd name="T19" fmla="*/ 40 h 47"/>
                <a:gd name="T20" fmla="*/ 11 w 251"/>
                <a:gd name="T21" fmla="*/ 40 h 47"/>
                <a:gd name="T22" fmla="*/ 0 w 251"/>
                <a:gd name="T23"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1" h="47">
                  <a:moveTo>
                    <a:pt x="250" y="0"/>
                  </a:moveTo>
                  <a:lnTo>
                    <a:pt x="229" y="0"/>
                  </a:lnTo>
                  <a:lnTo>
                    <a:pt x="229" y="12"/>
                  </a:lnTo>
                  <a:lnTo>
                    <a:pt x="188" y="18"/>
                  </a:lnTo>
                  <a:lnTo>
                    <a:pt x="125" y="34"/>
                  </a:lnTo>
                  <a:lnTo>
                    <a:pt x="82" y="40"/>
                  </a:lnTo>
                  <a:lnTo>
                    <a:pt x="63" y="40"/>
                  </a:lnTo>
                  <a:lnTo>
                    <a:pt x="52" y="46"/>
                  </a:lnTo>
                  <a:lnTo>
                    <a:pt x="41" y="46"/>
                  </a:lnTo>
                  <a:lnTo>
                    <a:pt x="20" y="40"/>
                  </a:lnTo>
                  <a:lnTo>
                    <a:pt x="11" y="40"/>
                  </a:lnTo>
                  <a:lnTo>
                    <a:pt x="0" y="34"/>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85" name="Rectangle 33">
              <a:extLst>
                <a:ext uri="{FF2B5EF4-FFF2-40B4-BE49-F238E27FC236}">
                  <a16:creationId xmlns:a16="http://schemas.microsoft.com/office/drawing/2014/main" id="{CF4EDBD5-4A3B-A04C-BABF-487E9A67C476}"/>
                </a:ext>
              </a:extLst>
            </p:cNvPr>
            <p:cNvSpPr>
              <a:spLocks noChangeArrowheads="1"/>
            </p:cNvSpPr>
            <p:nvPr/>
          </p:nvSpPr>
          <p:spPr bwMode="auto">
            <a:xfrm>
              <a:off x="4047" y="1028"/>
              <a:ext cx="105" cy="207"/>
            </a:xfrm>
            <a:prstGeom prst="rect">
              <a:avLst/>
            </a:prstGeom>
            <a:solidFill>
              <a:srgbClr val="00801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6" name="Rectangle 34">
              <a:extLst>
                <a:ext uri="{FF2B5EF4-FFF2-40B4-BE49-F238E27FC236}">
                  <a16:creationId xmlns:a16="http://schemas.microsoft.com/office/drawing/2014/main" id="{5938ED09-BBF6-F345-BBFF-DDF861E35EC6}"/>
                </a:ext>
              </a:extLst>
            </p:cNvPr>
            <p:cNvSpPr>
              <a:spLocks noChangeArrowheads="1"/>
            </p:cNvSpPr>
            <p:nvPr/>
          </p:nvSpPr>
          <p:spPr bwMode="auto">
            <a:xfrm>
              <a:off x="4256" y="1039"/>
              <a:ext cx="105" cy="207"/>
            </a:xfrm>
            <a:prstGeom prst="rect">
              <a:avLst/>
            </a:prstGeom>
            <a:solidFill>
              <a:srgbClr val="00801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7" name="Rectangle 35">
              <a:extLst>
                <a:ext uri="{FF2B5EF4-FFF2-40B4-BE49-F238E27FC236}">
                  <a16:creationId xmlns:a16="http://schemas.microsoft.com/office/drawing/2014/main" id="{E4D51AB1-36DB-2646-A7E3-2BF1F7B0B7ED}"/>
                </a:ext>
              </a:extLst>
            </p:cNvPr>
            <p:cNvSpPr>
              <a:spLocks noChangeArrowheads="1"/>
            </p:cNvSpPr>
            <p:nvPr/>
          </p:nvSpPr>
          <p:spPr bwMode="auto">
            <a:xfrm>
              <a:off x="921" y="2455"/>
              <a:ext cx="104" cy="205"/>
            </a:xfrm>
            <a:prstGeom prst="rect">
              <a:avLst/>
            </a:prstGeom>
            <a:solidFill>
              <a:srgbClr val="00801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8" name="Rectangle 36">
              <a:extLst>
                <a:ext uri="{FF2B5EF4-FFF2-40B4-BE49-F238E27FC236}">
                  <a16:creationId xmlns:a16="http://schemas.microsoft.com/office/drawing/2014/main" id="{AA2BF2C5-5C8C-4447-8DBC-830A14944D4E}"/>
                </a:ext>
              </a:extLst>
            </p:cNvPr>
            <p:cNvSpPr>
              <a:spLocks noChangeArrowheads="1"/>
            </p:cNvSpPr>
            <p:nvPr/>
          </p:nvSpPr>
          <p:spPr bwMode="auto">
            <a:xfrm>
              <a:off x="1098" y="2461"/>
              <a:ext cx="105" cy="211"/>
            </a:xfrm>
            <a:prstGeom prst="rect">
              <a:avLst/>
            </a:prstGeom>
            <a:solidFill>
              <a:srgbClr val="00801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89" name="Oval 37">
              <a:extLst>
                <a:ext uri="{FF2B5EF4-FFF2-40B4-BE49-F238E27FC236}">
                  <a16:creationId xmlns:a16="http://schemas.microsoft.com/office/drawing/2014/main" id="{30FB95CE-3E57-C84F-9E52-400D8447A94B}"/>
                </a:ext>
              </a:extLst>
            </p:cNvPr>
            <p:cNvSpPr>
              <a:spLocks noChangeArrowheads="1"/>
            </p:cNvSpPr>
            <p:nvPr/>
          </p:nvSpPr>
          <p:spPr bwMode="auto">
            <a:xfrm>
              <a:off x="4771" y="2864"/>
              <a:ext cx="158" cy="83"/>
            </a:xfrm>
            <a:prstGeom prst="ellipse">
              <a:avLst/>
            </a:prstGeom>
            <a:solidFill>
              <a:srgbClr val="F20884"/>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0" name="Oval 38">
              <a:extLst>
                <a:ext uri="{FF2B5EF4-FFF2-40B4-BE49-F238E27FC236}">
                  <a16:creationId xmlns:a16="http://schemas.microsoft.com/office/drawing/2014/main" id="{B213A423-84C4-6146-A289-717D279EA814}"/>
                </a:ext>
              </a:extLst>
            </p:cNvPr>
            <p:cNvSpPr>
              <a:spLocks noChangeArrowheads="1"/>
            </p:cNvSpPr>
            <p:nvPr/>
          </p:nvSpPr>
          <p:spPr bwMode="auto">
            <a:xfrm>
              <a:off x="4856" y="2772"/>
              <a:ext cx="156" cy="84"/>
            </a:xfrm>
            <a:prstGeom prst="ellipse">
              <a:avLst/>
            </a:prstGeom>
            <a:solidFill>
              <a:srgbClr val="F20884"/>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1" name="Oval 39">
              <a:extLst>
                <a:ext uri="{FF2B5EF4-FFF2-40B4-BE49-F238E27FC236}">
                  <a16:creationId xmlns:a16="http://schemas.microsoft.com/office/drawing/2014/main" id="{ADD0F1AC-C58F-AC4C-A35A-54DDB4607C2D}"/>
                </a:ext>
              </a:extLst>
            </p:cNvPr>
            <p:cNvSpPr>
              <a:spLocks noChangeArrowheads="1"/>
            </p:cNvSpPr>
            <p:nvPr/>
          </p:nvSpPr>
          <p:spPr bwMode="auto">
            <a:xfrm>
              <a:off x="4614" y="2750"/>
              <a:ext cx="223" cy="146"/>
            </a:xfrm>
            <a:prstGeom prst="ellipse">
              <a:avLst/>
            </a:prstGeom>
            <a:solidFill>
              <a:srgbClr val="F20884"/>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2" name="Oval 40">
              <a:extLst>
                <a:ext uri="{FF2B5EF4-FFF2-40B4-BE49-F238E27FC236}">
                  <a16:creationId xmlns:a16="http://schemas.microsoft.com/office/drawing/2014/main" id="{5E7500A0-26D3-D743-B060-642858A027ED}"/>
                </a:ext>
              </a:extLst>
            </p:cNvPr>
            <p:cNvSpPr>
              <a:spLocks noChangeArrowheads="1"/>
            </p:cNvSpPr>
            <p:nvPr/>
          </p:nvSpPr>
          <p:spPr bwMode="auto">
            <a:xfrm>
              <a:off x="801" y="1381"/>
              <a:ext cx="157" cy="84"/>
            </a:xfrm>
            <a:prstGeom prst="ellipse">
              <a:avLst/>
            </a:prstGeom>
            <a:solidFill>
              <a:srgbClr val="F20884"/>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3" name="Oval 41">
              <a:extLst>
                <a:ext uri="{FF2B5EF4-FFF2-40B4-BE49-F238E27FC236}">
                  <a16:creationId xmlns:a16="http://schemas.microsoft.com/office/drawing/2014/main" id="{A652FBA2-9FBB-7942-B18A-8856FA3EC568}"/>
                </a:ext>
              </a:extLst>
            </p:cNvPr>
            <p:cNvSpPr>
              <a:spLocks noChangeArrowheads="1"/>
            </p:cNvSpPr>
            <p:nvPr/>
          </p:nvSpPr>
          <p:spPr bwMode="auto">
            <a:xfrm>
              <a:off x="884" y="1290"/>
              <a:ext cx="158" cy="83"/>
            </a:xfrm>
            <a:prstGeom prst="ellipse">
              <a:avLst/>
            </a:prstGeom>
            <a:solidFill>
              <a:srgbClr val="F20884"/>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4" name="Oval 42">
              <a:extLst>
                <a:ext uri="{FF2B5EF4-FFF2-40B4-BE49-F238E27FC236}">
                  <a16:creationId xmlns:a16="http://schemas.microsoft.com/office/drawing/2014/main" id="{F254EDFE-2C15-BE4E-A566-9FE650D099E2}"/>
                </a:ext>
              </a:extLst>
            </p:cNvPr>
            <p:cNvSpPr>
              <a:spLocks noChangeArrowheads="1"/>
            </p:cNvSpPr>
            <p:nvPr/>
          </p:nvSpPr>
          <p:spPr bwMode="auto">
            <a:xfrm>
              <a:off x="644" y="1267"/>
              <a:ext cx="221" cy="146"/>
            </a:xfrm>
            <a:prstGeom prst="ellipse">
              <a:avLst/>
            </a:prstGeom>
            <a:solidFill>
              <a:srgbClr val="F20884"/>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95" name="Freeform 43">
              <a:extLst>
                <a:ext uri="{FF2B5EF4-FFF2-40B4-BE49-F238E27FC236}">
                  <a16:creationId xmlns:a16="http://schemas.microsoft.com/office/drawing/2014/main" id="{12005BE4-B8A8-6046-9392-0B5525D998CD}"/>
                </a:ext>
              </a:extLst>
            </p:cNvPr>
            <p:cNvSpPr>
              <a:spLocks/>
            </p:cNvSpPr>
            <p:nvPr/>
          </p:nvSpPr>
          <p:spPr bwMode="auto">
            <a:xfrm>
              <a:off x="4570" y="2632"/>
              <a:ext cx="198" cy="121"/>
            </a:xfrm>
            <a:custGeom>
              <a:avLst/>
              <a:gdLst>
                <a:gd name="T0" fmla="*/ 165 w 198"/>
                <a:gd name="T1" fmla="*/ 120 h 121"/>
                <a:gd name="T2" fmla="*/ 165 w 198"/>
                <a:gd name="T3" fmla="*/ 114 h 121"/>
                <a:gd name="T4" fmla="*/ 186 w 198"/>
                <a:gd name="T5" fmla="*/ 97 h 121"/>
                <a:gd name="T6" fmla="*/ 197 w 198"/>
                <a:gd name="T7" fmla="*/ 68 h 121"/>
                <a:gd name="T8" fmla="*/ 197 w 198"/>
                <a:gd name="T9" fmla="*/ 63 h 121"/>
                <a:gd name="T10" fmla="*/ 197 w 198"/>
                <a:gd name="T11" fmla="*/ 46 h 121"/>
                <a:gd name="T12" fmla="*/ 186 w 198"/>
                <a:gd name="T13" fmla="*/ 46 h 121"/>
                <a:gd name="T14" fmla="*/ 156 w 198"/>
                <a:gd name="T15" fmla="*/ 52 h 121"/>
                <a:gd name="T16" fmla="*/ 124 w 198"/>
                <a:gd name="T17" fmla="*/ 63 h 121"/>
                <a:gd name="T18" fmla="*/ 114 w 198"/>
                <a:gd name="T19" fmla="*/ 63 h 121"/>
                <a:gd name="T20" fmla="*/ 114 w 198"/>
                <a:gd name="T21" fmla="*/ 52 h 121"/>
                <a:gd name="T22" fmla="*/ 114 w 198"/>
                <a:gd name="T23" fmla="*/ 46 h 121"/>
                <a:gd name="T24" fmla="*/ 103 w 198"/>
                <a:gd name="T25" fmla="*/ 28 h 121"/>
                <a:gd name="T26" fmla="*/ 103 w 198"/>
                <a:gd name="T27" fmla="*/ 23 h 121"/>
                <a:gd name="T28" fmla="*/ 103 w 198"/>
                <a:gd name="T29" fmla="*/ 6 h 121"/>
                <a:gd name="T30" fmla="*/ 83 w 198"/>
                <a:gd name="T31" fmla="*/ 17 h 121"/>
                <a:gd name="T32" fmla="*/ 62 w 198"/>
                <a:gd name="T33" fmla="*/ 23 h 121"/>
                <a:gd name="T34" fmla="*/ 30 w 198"/>
                <a:gd name="T35" fmla="*/ 23 h 121"/>
                <a:gd name="T36" fmla="*/ 20 w 198"/>
                <a:gd name="T37" fmla="*/ 23 h 121"/>
                <a:gd name="T38" fmla="*/ 20 w 198"/>
                <a:gd name="T39" fmla="*/ 6 h 121"/>
                <a:gd name="T40" fmla="*/ 20 w 198"/>
                <a:gd name="T41" fmla="*/ 0 h 121"/>
                <a:gd name="T42" fmla="*/ 0 w 198"/>
                <a:gd name="T43"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8" h="121">
                  <a:moveTo>
                    <a:pt x="165" y="120"/>
                  </a:moveTo>
                  <a:lnTo>
                    <a:pt x="165" y="114"/>
                  </a:lnTo>
                  <a:lnTo>
                    <a:pt x="186" y="97"/>
                  </a:lnTo>
                  <a:lnTo>
                    <a:pt x="197" y="68"/>
                  </a:lnTo>
                  <a:lnTo>
                    <a:pt x="197" y="63"/>
                  </a:lnTo>
                  <a:lnTo>
                    <a:pt x="197" y="46"/>
                  </a:lnTo>
                  <a:lnTo>
                    <a:pt x="186" y="46"/>
                  </a:lnTo>
                  <a:lnTo>
                    <a:pt x="156" y="52"/>
                  </a:lnTo>
                  <a:lnTo>
                    <a:pt x="124" y="63"/>
                  </a:lnTo>
                  <a:lnTo>
                    <a:pt x="114" y="63"/>
                  </a:lnTo>
                  <a:lnTo>
                    <a:pt x="114" y="52"/>
                  </a:lnTo>
                  <a:lnTo>
                    <a:pt x="114" y="46"/>
                  </a:lnTo>
                  <a:lnTo>
                    <a:pt x="103" y="28"/>
                  </a:lnTo>
                  <a:lnTo>
                    <a:pt x="103" y="23"/>
                  </a:lnTo>
                  <a:lnTo>
                    <a:pt x="103" y="6"/>
                  </a:lnTo>
                  <a:lnTo>
                    <a:pt x="83" y="17"/>
                  </a:lnTo>
                  <a:lnTo>
                    <a:pt x="62" y="23"/>
                  </a:lnTo>
                  <a:lnTo>
                    <a:pt x="30" y="23"/>
                  </a:lnTo>
                  <a:lnTo>
                    <a:pt x="20" y="23"/>
                  </a:lnTo>
                  <a:lnTo>
                    <a:pt x="20" y="6"/>
                  </a:lnTo>
                  <a:lnTo>
                    <a:pt x="20" y="0"/>
                  </a:lnTo>
                  <a:lnTo>
                    <a:pt x="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96" name="Freeform 44">
              <a:extLst>
                <a:ext uri="{FF2B5EF4-FFF2-40B4-BE49-F238E27FC236}">
                  <a16:creationId xmlns:a16="http://schemas.microsoft.com/office/drawing/2014/main" id="{BACAB311-5690-A74B-ABBA-09EEE6C0ED4E}"/>
                </a:ext>
              </a:extLst>
            </p:cNvPr>
            <p:cNvSpPr>
              <a:spLocks/>
            </p:cNvSpPr>
            <p:nvPr/>
          </p:nvSpPr>
          <p:spPr bwMode="auto">
            <a:xfrm>
              <a:off x="942" y="1458"/>
              <a:ext cx="240" cy="81"/>
            </a:xfrm>
            <a:custGeom>
              <a:avLst/>
              <a:gdLst>
                <a:gd name="T0" fmla="*/ 0 w 240"/>
                <a:gd name="T1" fmla="*/ 0 h 81"/>
                <a:gd name="T2" fmla="*/ 0 w 240"/>
                <a:gd name="T3" fmla="*/ 6 h 81"/>
                <a:gd name="T4" fmla="*/ 0 w 240"/>
                <a:gd name="T5" fmla="*/ 12 h 81"/>
                <a:gd name="T6" fmla="*/ 0 w 240"/>
                <a:gd name="T7" fmla="*/ 23 h 81"/>
                <a:gd name="T8" fmla="*/ 0 w 240"/>
                <a:gd name="T9" fmla="*/ 34 h 81"/>
                <a:gd name="T10" fmla="*/ 0 w 240"/>
                <a:gd name="T11" fmla="*/ 46 h 81"/>
                <a:gd name="T12" fmla="*/ 20 w 240"/>
                <a:gd name="T13" fmla="*/ 46 h 81"/>
                <a:gd name="T14" fmla="*/ 41 w 240"/>
                <a:gd name="T15" fmla="*/ 46 h 81"/>
                <a:gd name="T16" fmla="*/ 146 w 240"/>
                <a:gd name="T17" fmla="*/ 28 h 81"/>
                <a:gd name="T18" fmla="*/ 187 w 240"/>
                <a:gd name="T19" fmla="*/ 28 h 81"/>
                <a:gd name="T20" fmla="*/ 187 w 240"/>
                <a:gd name="T21" fmla="*/ 34 h 81"/>
                <a:gd name="T22" fmla="*/ 166 w 240"/>
                <a:gd name="T23" fmla="*/ 34 h 81"/>
                <a:gd name="T24" fmla="*/ 146 w 240"/>
                <a:gd name="T25" fmla="*/ 57 h 81"/>
                <a:gd name="T26" fmla="*/ 125 w 240"/>
                <a:gd name="T27" fmla="*/ 74 h 81"/>
                <a:gd name="T28" fmla="*/ 125 w 240"/>
                <a:gd name="T29" fmla="*/ 80 h 81"/>
                <a:gd name="T30" fmla="*/ 146 w 240"/>
                <a:gd name="T31" fmla="*/ 80 h 81"/>
                <a:gd name="T32" fmla="*/ 155 w 240"/>
                <a:gd name="T33" fmla="*/ 80 h 81"/>
                <a:gd name="T34" fmla="*/ 208 w 240"/>
                <a:gd name="T35" fmla="*/ 80 h 81"/>
                <a:gd name="T36" fmla="*/ 228 w 240"/>
                <a:gd name="T37" fmla="*/ 80 h 81"/>
                <a:gd name="T38" fmla="*/ 239 w 240"/>
                <a:gd name="T39"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0" h="81">
                  <a:moveTo>
                    <a:pt x="0" y="0"/>
                  </a:moveTo>
                  <a:lnTo>
                    <a:pt x="0" y="6"/>
                  </a:lnTo>
                  <a:lnTo>
                    <a:pt x="0" y="12"/>
                  </a:lnTo>
                  <a:lnTo>
                    <a:pt x="0" y="23"/>
                  </a:lnTo>
                  <a:lnTo>
                    <a:pt x="0" y="34"/>
                  </a:lnTo>
                  <a:lnTo>
                    <a:pt x="0" y="46"/>
                  </a:lnTo>
                  <a:lnTo>
                    <a:pt x="20" y="46"/>
                  </a:lnTo>
                  <a:lnTo>
                    <a:pt x="41" y="46"/>
                  </a:lnTo>
                  <a:lnTo>
                    <a:pt x="146" y="28"/>
                  </a:lnTo>
                  <a:lnTo>
                    <a:pt x="187" y="28"/>
                  </a:lnTo>
                  <a:lnTo>
                    <a:pt x="187" y="34"/>
                  </a:lnTo>
                  <a:lnTo>
                    <a:pt x="166" y="34"/>
                  </a:lnTo>
                  <a:lnTo>
                    <a:pt x="146" y="57"/>
                  </a:lnTo>
                  <a:lnTo>
                    <a:pt x="125" y="74"/>
                  </a:lnTo>
                  <a:lnTo>
                    <a:pt x="125" y="80"/>
                  </a:lnTo>
                  <a:lnTo>
                    <a:pt x="146" y="80"/>
                  </a:lnTo>
                  <a:lnTo>
                    <a:pt x="155" y="80"/>
                  </a:lnTo>
                  <a:lnTo>
                    <a:pt x="208" y="80"/>
                  </a:lnTo>
                  <a:lnTo>
                    <a:pt x="228" y="80"/>
                  </a:lnTo>
                  <a:lnTo>
                    <a:pt x="239" y="8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97" name="Freeform 45">
              <a:extLst>
                <a:ext uri="{FF2B5EF4-FFF2-40B4-BE49-F238E27FC236}">
                  <a16:creationId xmlns:a16="http://schemas.microsoft.com/office/drawing/2014/main" id="{C3439F2E-D9F6-3144-8F70-1FDEE6814938}"/>
                </a:ext>
              </a:extLst>
            </p:cNvPr>
            <p:cNvSpPr>
              <a:spLocks/>
            </p:cNvSpPr>
            <p:nvPr/>
          </p:nvSpPr>
          <p:spPr bwMode="auto">
            <a:xfrm>
              <a:off x="3506" y="2906"/>
              <a:ext cx="210" cy="93"/>
            </a:xfrm>
            <a:custGeom>
              <a:avLst/>
              <a:gdLst>
                <a:gd name="T0" fmla="*/ 209 w 210"/>
                <a:gd name="T1" fmla="*/ 0 h 93"/>
                <a:gd name="T2" fmla="*/ 0 w 210"/>
                <a:gd name="T3" fmla="*/ 6 h 93"/>
                <a:gd name="T4" fmla="*/ 119 w 210"/>
                <a:gd name="T5" fmla="*/ 92 h 93"/>
                <a:gd name="T6" fmla="*/ 209 w 210"/>
                <a:gd name="T7" fmla="*/ 0 h 93"/>
              </a:gdLst>
              <a:ahLst/>
              <a:cxnLst>
                <a:cxn ang="0">
                  <a:pos x="T0" y="T1"/>
                </a:cxn>
                <a:cxn ang="0">
                  <a:pos x="T2" y="T3"/>
                </a:cxn>
                <a:cxn ang="0">
                  <a:pos x="T4" y="T5"/>
                </a:cxn>
                <a:cxn ang="0">
                  <a:pos x="T6" y="T7"/>
                </a:cxn>
              </a:cxnLst>
              <a:rect l="0" t="0" r="r" b="b"/>
              <a:pathLst>
                <a:path w="210" h="93">
                  <a:moveTo>
                    <a:pt x="209" y="0"/>
                  </a:moveTo>
                  <a:lnTo>
                    <a:pt x="0" y="6"/>
                  </a:lnTo>
                  <a:lnTo>
                    <a:pt x="119" y="92"/>
                  </a:lnTo>
                  <a:lnTo>
                    <a:pt x="209" y="0"/>
                  </a:lnTo>
                </a:path>
              </a:pathLst>
            </a:custGeom>
            <a:solidFill>
              <a:srgbClr val="DD080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98" name="Freeform 46">
              <a:extLst>
                <a:ext uri="{FF2B5EF4-FFF2-40B4-BE49-F238E27FC236}">
                  <a16:creationId xmlns:a16="http://schemas.microsoft.com/office/drawing/2014/main" id="{4611A191-4E05-434F-9A86-55D4475BDD9B}"/>
                </a:ext>
              </a:extLst>
            </p:cNvPr>
            <p:cNvSpPr>
              <a:spLocks/>
            </p:cNvSpPr>
            <p:nvPr/>
          </p:nvSpPr>
          <p:spPr bwMode="auto">
            <a:xfrm>
              <a:off x="3506" y="2906"/>
              <a:ext cx="220" cy="99"/>
            </a:xfrm>
            <a:custGeom>
              <a:avLst/>
              <a:gdLst>
                <a:gd name="T0" fmla="*/ 219 w 220"/>
                <a:gd name="T1" fmla="*/ 0 h 99"/>
                <a:gd name="T2" fmla="*/ 0 w 220"/>
                <a:gd name="T3" fmla="*/ 6 h 99"/>
                <a:gd name="T4" fmla="*/ 125 w 220"/>
                <a:gd name="T5" fmla="*/ 98 h 99"/>
                <a:gd name="T6" fmla="*/ 219 w 220"/>
                <a:gd name="T7" fmla="*/ 0 h 99"/>
              </a:gdLst>
              <a:ahLst/>
              <a:cxnLst>
                <a:cxn ang="0">
                  <a:pos x="T0" y="T1"/>
                </a:cxn>
                <a:cxn ang="0">
                  <a:pos x="T2" y="T3"/>
                </a:cxn>
                <a:cxn ang="0">
                  <a:pos x="T4" y="T5"/>
                </a:cxn>
                <a:cxn ang="0">
                  <a:pos x="T6" y="T7"/>
                </a:cxn>
              </a:cxnLst>
              <a:rect l="0" t="0" r="r" b="b"/>
              <a:pathLst>
                <a:path w="220" h="99">
                  <a:moveTo>
                    <a:pt x="219" y="0"/>
                  </a:moveTo>
                  <a:lnTo>
                    <a:pt x="0" y="6"/>
                  </a:lnTo>
                  <a:lnTo>
                    <a:pt x="125" y="98"/>
                  </a:lnTo>
                  <a:lnTo>
                    <a:pt x="219"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799" name="Freeform 47">
              <a:extLst>
                <a:ext uri="{FF2B5EF4-FFF2-40B4-BE49-F238E27FC236}">
                  <a16:creationId xmlns:a16="http://schemas.microsoft.com/office/drawing/2014/main" id="{8241C122-CA87-0A45-A09B-3AB094DDD16E}"/>
                </a:ext>
              </a:extLst>
            </p:cNvPr>
            <p:cNvSpPr>
              <a:spLocks/>
            </p:cNvSpPr>
            <p:nvPr/>
          </p:nvSpPr>
          <p:spPr bwMode="auto">
            <a:xfrm>
              <a:off x="3621" y="2305"/>
              <a:ext cx="210" cy="93"/>
            </a:xfrm>
            <a:custGeom>
              <a:avLst/>
              <a:gdLst>
                <a:gd name="T0" fmla="*/ 209 w 210"/>
                <a:gd name="T1" fmla="*/ 0 h 93"/>
                <a:gd name="T2" fmla="*/ 0 w 210"/>
                <a:gd name="T3" fmla="*/ 6 h 93"/>
                <a:gd name="T4" fmla="*/ 120 w 210"/>
                <a:gd name="T5" fmla="*/ 92 h 93"/>
                <a:gd name="T6" fmla="*/ 209 w 210"/>
                <a:gd name="T7" fmla="*/ 0 h 93"/>
              </a:gdLst>
              <a:ahLst/>
              <a:cxnLst>
                <a:cxn ang="0">
                  <a:pos x="T0" y="T1"/>
                </a:cxn>
                <a:cxn ang="0">
                  <a:pos x="T2" y="T3"/>
                </a:cxn>
                <a:cxn ang="0">
                  <a:pos x="T4" y="T5"/>
                </a:cxn>
                <a:cxn ang="0">
                  <a:pos x="T6" y="T7"/>
                </a:cxn>
              </a:cxnLst>
              <a:rect l="0" t="0" r="r" b="b"/>
              <a:pathLst>
                <a:path w="210" h="93">
                  <a:moveTo>
                    <a:pt x="209" y="0"/>
                  </a:moveTo>
                  <a:lnTo>
                    <a:pt x="0" y="6"/>
                  </a:lnTo>
                  <a:lnTo>
                    <a:pt x="120" y="92"/>
                  </a:lnTo>
                  <a:lnTo>
                    <a:pt x="209" y="0"/>
                  </a:lnTo>
                </a:path>
              </a:pathLst>
            </a:custGeom>
            <a:solidFill>
              <a:srgbClr val="DD080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00" name="Freeform 48">
              <a:extLst>
                <a:ext uri="{FF2B5EF4-FFF2-40B4-BE49-F238E27FC236}">
                  <a16:creationId xmlns:a16="http://schemas.microsoft.com/office/drawing/2014/main" id="{5C16B9D1-CD62-D449-BED8-AE7F3F621B7B}"/>
                </a:ext>
              </a:extLst>
            </p:cNvPr>
            <p:cNvSpPr>
              <a:spLocks/>
            </p:cNvSpPr>
            <p:nvPr/>
          </p:nvSpPr>
          <p:spPr bwMode="auto">
            <a:xfrm>
              <a:off x="3621" y="2305"/>
              <a:ext cx="220" cy="99"/>
            </a:xfrm>
            <a:custGeom>
              <a:avLst/>
              <a:gdLst>
                <a:gd name="T0" fmla="*/ 219 w 220"/>
                <a:gd name="T1" fmla="*/ 0 h 99"/>
                <a:gd name="T2" fmla="*/ 0 w 220"/>
                <a:gd name="T3" fmla="*/ 6 h 99"/>
                <a:gd name="T4" fmla="*/ 126 w 220"/>
                <a:gd name="T5" fmla="*/ 98 h 99"/>
                <a:gd name="T6" fmla="*/ 219 w 220"/>
                <a:gd name="T7" fmla="*/ 0 h 99"/>
              </a:gdLst>
              <a:ahLst/>
              <a:cxnLst>
                <a:cxn ang="0">
                  <a:pos x="T0" y="T1"/>
                </a:cxn>
                <a:cxn ang="0">
                  <a:pos x="T2" y="T3"/>
                </a:cxn>
                <a:cxn ang="0">
                  <a:pos x="T4" y="T5"/>
                </a:cxn>
                <a:cxn ang="0">
                  <a:pos x="T6" y="T7"/>
                </a:cxn>
              </a:cxnLst>
              <a:rect l="0" t="0" r="r" b="b"/>
              <a:pathLst>
                <a:path w="220" h="99">
                  <a:moveTo>
                    <a:pt x="219" y="0"/>
                  </a:moveTo>
                  <a:lnTo>
                    <a:pt x="0" y="6"/>
                  </a:lnTo>
                  <a:lnTo>
                    <a:pt x="126" y="98"/>
                  </a:lnTo>
                  <a:lnTo>
                    <a:pt x="219"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01" name="Freeform 49">
              <a:extLst>
                <a:ext uri="{FF2B5EF4-FFF2-40B4-BE49-F238E27FC236}">
                  <a16:creationId xmlns:a16="http://schemas.microsoft.com/office/drawing/2014/main" id="{5C361804-79C5-8048-B6A9-D4B32FD8D278}"/>
                </a:ext>
              </a:extLst>
            </p:cNvPr>
            <p:cNvSpPr>
              <a:spLocks/>
            </p:cNvSpPr>
            <p:nvPr/>
          </p:nvSpPr>
          <p:spPr bwMode="auto">
            <a:xfrm>
              <a:off x="3715" y="2420"/>
              <a:ext cx="208" cy="91"/>
            </a:xfrm>
            <a:custGeom>
              <a:avLst/>
              <a:gdLst>
                <a:gd name="T0" fmla="*/ 207 w 208"/>
                <a:gd name="T1" fmla="*/ 0 h 91"/>
                <a:gd name="T2" fmla="*/ 0 w 208"/>
                <a:gd name="T3" fmla="*/ 5 h 91"/>
                <a:gd name="T4" fmla="*/ 118 w 208"/>
                <a:gd name="T5" fmla="*/ 90 h 91"/>
                <a:gd name="T6" fmla="*/ 207 w 208"/>
                <a:gd name="T7" fmla="*/ 0 h 91"/>
              </a:gdLst>
              <a:ahLst/>
              <a:cxnLst>
                <a:cxn ang="0">
                  <a:pos x="T0" y="T1"/>
                </a:cxn>
                <a:cxn ang="0">
                  <a:pos x="T2" y="T3"/>
                </a:cxn>
                <a:cxn ang="0">
                  <a:pos x="T4" y="T5"/>
                </a:cxn>
                <a:cxn ang="0">
                  <a:pos x="T6" y="T7"/>
                </a:cxn>
              </a:cxnLst>
              <a:rect l="0" t="0" r="r" b="b"/>
              <a:pathLst>
                <a:path w="208" h="91">
                  <a:moveTo>
                    <a:pt x="207" y="0"/>
                  </a:moveTo>
                  <a:lnTo>
                    <a:pt x="0" y="5"/>
                  </a:lnTo>
                  <a:lnTo>
                    <a:pt x="118" y="90"/>
                  </a:lnTo>
                  <a:lnTo>
                    <a:pt x="207" y="0"/>
                  </a:lnTo>
                </a:path>
              </a:pathLst>
            </a:custGeom>
            <a:solidFill>
              <a:srgbClr val="DD080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02" name="Freeform 50">
              <a:extLst>
                <a:ext uri="{FF2B5EF4-FFF2-40B4-BE49-F238E27FC236}">
                  <a16:creationId xmlns:a16="http://schemas.microsoft.com/office/drawing/2014/main" id="{0012B604-5840-744B-9618-B1DA25CDBDE6}"/>
                </a:ext>
              </a:extLst>
            </p:cNvPr>
            <p:cNvSpPr>
              <a:spLocks/>
            </p:cNvSpPr>
            <p:nvPr/>
          </p:nvSpPr>
          <p:spPr bwMode="auto">
            <a:xfrm>
              <a:off x="3715" y="2420"/>
              <a:ext cx="219" cy="97"/>
            </a:xfrm>
            <a:custGeom>
              <a:avLst/>
              <a:gdLst>
                <a:gd name="T0" fmla="*/ 218 w 219"/>
                <a:gd name="T1" fmla="*/ 0 h 97"/>
                <a:gd name="T2" fmla="*/ 0 w 219"/>
                <a:gd name="T3" fmla="*/ 6 h 97"/>
                <a:gd name="T4" fmla="*/ 124 w 219"/>
                <a:gd name="T5" fmla="*/ 96 h 97"/>
                <a:gd name="T6" fmla="*/ 218 w 219"/>
                <a:gd name="T7" fmla="*/ 0 h 97"/>
              </a:gdLst>
              <a:ahLst/>
              <a:cxnLst>
                <a:cxn ang="0">
                  <a:pos x="T0" y="T1"/>
                </a:cxn>
                <a:cxn ang="0">
                  <a:pos x="T2" y="T3"/>
                </a:cxn>
                <a:cxn ang="0">
                  <a:pos x="T4" y="T5"/>
                </a:cxn>
                <a:cxn ang="0">
                  <a:pos x="T6" y="T7"/>
                </a:cxn>
              </a:cxnLst>
              <a:rect l="0" t="0" r="r" b="b"/>
              <a:pathLst>
                <a:path w="219" h="97">
                  <a:moveTo>
                    <a:pt x="218" y="0"/>
                  </a:moveTo>
                  <a:lnTo>
                    <a:pt x="0" y="6"/>
                  </a:lnTo>
                  <a:lnTo>
                    <a:pt x="124" y="96"/>
                  </a:lnTo>
                  <a:lnTo>
                    <a:pt x="218"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03" name="Freeform 51">
              <a:extLst>
                <a:ext uri="{FF2B5EF4-FFF2-40B4-BE49-F238E27FC236}">
                  <a16:creationId xmlns:a16="http://schemas.microsoft.com/office/drawing/2014/main" id="{033EE6C7-D05B-7B49-A464-54D35A926438}"/>
                </a:ext>
              </a:extLst>
            </p:cNvPr>
            <p:cNvSpPr>
              <a:spLocks/>
            </p:cNvSpPr>
            <p:nvPr/>
          </p:nvSpPr>
          <p:spPr bwMode="auto">
            <a:xfrm>
              <a:off x="3922" y="2288"/>
              <a:ext cx="210" cy="92"/>
            </a:xfrm>
            <a:custGeom>
              <a:avLst/>
              <a:gdLst>
                <a:gd name="T0" fmla="*/ 209 w 210"/>
                <a:gd name="T1" fmla="*/ 0 h 92"/>
                <a:gd name="T2" fmla="*/ 0 w 210"/>
                <a:gd name="T3" fmla="*/ 5 h 92"/>
                <a:gd name="T4" fmla="*/ 119 w 210"/>
                <a:gd name="T5" fmla="*/ 91 h 92"/>
                <a:gd name="T6" fmla="*/ 209 w 210"/>
                <a:gd name="T7" fmla="*/ 0 h 92"/>
              </a:gdLst>
              <a:ahLst/>
              <a:cxnLst>
                <a:cxn ang="0">
                  <a:pos x="T0" y="T1"/>
                </a:cxn>
                <a:cxn ang="0">
                  <a:pos x="T2" y="T3"/>
                </a:cxn>
                <a:cxn ang="0">
                  <a:pos x="T4" y="T5"/>
                </a:cxn>
                <a:cxn ang="0">
                  <a:pos x="T6" y="T7"/>
                </a:cxn>
              </a:cxnLst>
              <a:rect l="0" t="0" r="r" b="b"/>
              <a:pathLst>
                <a:path w="210" h="92">
                  <a:moveTo>
                    <a:pt x="209" y="0"/>
                  </a:moveTo>
                  <a:lnTo>
                    <a:pt x="0" y="5"/>
                  </a:lnTo>
                  <a:lnTo>
                    <a:pt x="119" y="91"/>
                  </a:lnTo>
                  <a:lnTo>
                    <a:pt x="209" y="0"/>
                  </a:lnTo>
                </a:path>
              </a:pathLst>
            </a:custGeom>
            <a:solidFill>
              <a:srgbClr val="DD080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04" name="Freeform 52">
              <a:extLst>
                <a:ext uri="{FF2B5EF4-FFF2-40B4-BE49-F238E27FC236}">
                  <a16:creationId xmlns:a16="http://schemas.microsoft.com/office/drawing/2014/main" id="{B6329068-1C6C-304C-8F37-BEB3DD8E28B5}"/>
                </a:ext>
              </a:extLst>
            </p:cNvPr>
            <p:cNvSpPr>
              <a:spLocks/>
            </p:cNvSpPr>
            <p:nvPr/>
          </p:nvSpPr>
          <p:spPr bwMode="auto">
            <a:xfrm>
              <a:off x="3922" y="2288"/>
              <a:ext cx="221" cy="98"/>
            </a:xfrm>
            <a:custGeom>
              <a:avLst/>
              <a:gdLst>
                <a:gd name="T0" fmla="*/ 220 w 221"/>
                <a:gd name="T1" fmla="*/ 0 h 98"/>
                <a:gd name="T2" fmla="*/ 0 w 221"/>
                <a:gd name="T3" fmla="*/ 6 h 98"/>
                <a:gd name="T4" fmla="*/ 125 w 221"/>
                <a:gd name="T5" fmla="*/ 97 h 98"/>
                <a:gd name="T6" fmla="*/ 220 w 221"/>
                <a:gd name="T7" fmla="*/ 0 h 98"/>
              </a:gdLst>
              <a:ahLst/>
              <a:cxnLst>
                <a:cxn ang="0">
                  <a:pos x="T0" y="T1"/>
                </a:cxn>
                <a:cxn ang="0">
                  <a:pos x="T2" y="T3"/>
                </a:cxn>
                <a:cxn ang="0">
                  <a:pos x="T4" y="T5"/>
                </a:cxn>
                <a:cxn ang="0">
                  <a:pos x="T6" y="T7"/>
                </a:cxn>
              </a:cxnLst>
              <a:rect l="0" t="0" r="r" b="b"/>
              <a:pathLst>
                <a:path w="221" h="98">
                  <a:moveTo>
                    <a:pt x="220" y="0"/>
                  </a:moveTo>
                  <a:lnTo>
                    <a:pt x="0" y="6"/>
                  </a:lnTo>
                  <a:lnTo>
                    <a:pt x="125" y="97"/>
                  </a:lnTo>
                  <a:lnTo>
                    <a:pt x="22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05" name="Freeform 53">
              <a:extLst>
                <a:ext uri="{FF2B5EF4-FFF2-40B4-BE49-F238E27FC236}">
                  <a16:creationId xmlns:a16="http://schemas.microsoft.com/office/drawing/2014/main" id="{AEB026D1-1119-4C4C-95A1-E4A5B32C374D}"/>
                </a:ext>
              </a:extLst>
            </p:cNvPr>
            <p:cNvSpPr>
              <a:spLocks/>
            </p:cNvSpPr>
            <p:nvPr/>
          </p:nvSpPr>
          <p:spPr bwMode="auto">
            <a:xfrm>
              <a:off x="3776" y="2167"/>
              <a:ext cx="211" cy="93"/>
            </a:xfrm>
            <a:custGeom>
              <a:avLst/>
              <a:gdLst>
                <a:gd name="T0" fmla="*/ 210 w 211"/>
                <a:gd name="T1" fmla="*/ 0 h 93"/>
                <a:gd name="T2" fmla="*/ 0 w 211"/>
                <a:gd name="T3" fmla="*/ 5 h 93"/>
                <a:gd name="T4" fmla="*/ 121 w 211"/>
                <a:gd name="T5" fmla="*/ 92 h 93"/>
                <a:gd name="T6" fmla="*/ 210 w 211"/>
                <a:gd name="T7" fmla="*/ 0 h 93"/>
              </a:gdLst>
              <a:ahLst/>
              <a:cxnLst>
                <a:cxn ang="0">
                  <a:pos x="T0" y="T1"/>
                </a:cxn>
                <a:cxn ang="0">
                  <a:pos x="T2" y="T3"/>
                </a:cxn>
                <a:cxn ang="0">
                  <a:pos x="T4" y="T5"/>
                </a:cxn>
                <a:cxn ang="0">
                  <a:pos x="T6" y="T7"/>
                </a:cxn>
              </a:cxnLst>
              <a:rect l="0" t="0" r="r" b="b"/>
              <a:pathLst>
                <a:path w="211" h="93">
                  <a:moveTo>
                    <a:pt x="210" y="0"/>
                  </a:moveTo>
                  <a:lnTo>
                    <a:pt x="0" y="5"/>
                  </a:lnTo>
                  <a:lnTo>
                    <a:pt x="121" y="92"/>
                  </a:lnTo>
                  <a:lnTo>
                    <a:pt x="210" y="0"/>
                  </a:lnTo>
                </a:path>
              </a:pathLst>
            </a:custGeom>
            <a:solidFill>
              <a:srgbClr val="DD0806"/>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06" name="Freeform 54">
              <a:extLst>
                <a:ext uri="{FF2B5EF4-FFF2-40B4-BE49-F238E27FC236}">
                  <a16:creationId xmlns:a16="http://schemas.microsoft.com/office/drawing/2014/main" id="{7F4B9A12-1106-1D47-A06A-129B7A35DB50}"/>
                </a:ext>
              </a:extLst>
            </p:cNvPr>
            <p:cNvSpPr>
              <a:spLocks/>
            </p:cNvSpPr>
            <p:nvPr/>
          </p:nvSpPr>
          <p:spPr bwMode="auto">
            <a:xfrm>
              <a:off x="3776" y="2167"/>
              <a:ext cx="221" cy="99"/>
            </a:xfrm>
            <a:custGeom>
              <a:avLst/>
              <a:gdLst>
                <a:gd name="T0" fmla="*/ 220 w 221"/>
                <a:gd name="T1" fmla="*/ 0 h 99"/>
                <a:gd name="T2" fmla="*/ 0 w 221"/>
                <a:gd name="T3" fmla="*/ 6 h 99"/>
                <a:gd name="T4" fmla="*/ 127 w 221"/>
                <a:gd name="T5" fmla="*/ 98 h 99"/>
                <a:gd name="T6" fmla="*/ 220 w 221"/>
                <a:gd name="T7" fmla="*/ 0 h 99"/>
              </a:gdLst>
              <a:ahLst/>
              <a:cxnLst>
                <a:cxn ang="0">
                  <a:pos x="T0" y="T1"/>
                </a:cxn>
                <a:cxn ang="0">
                  <a:pos x="T2" y="T3"/>
                </a:cxn>
                <a:cxn ang="0">
                  <a:pos x="T4" y="T5"/>
                </a:cxn>
                <a:cxn ang="0">
                  <a:pos x="T6" y="T7"/>
                </a:cxn>
              </a:cxnLst>
              <a:rect l="0" t="0" r="r" b="b"/>
              <a:pathLst>
                <a:path w="221" h="99">
                  <a:moveTo>
                    <a:pt x="220" y="0"/>
                  </a:moveTo>
                  <a:lnTo>
                    <a:pt x="0" y="6"/>
                  </a:lnTo>
                  <a:lnTo>
                    <a:pt x="127" y="98"/>
                  </a:lnTo>
                  <a:lnTo>
                    <a:pt x="220" y="0"/>
                  </a:lnTo>
                </a:path>
              </a:pathLst>
            </a:custGeom>
            <a:noFill/>
            <a:ln w="12700" cap="rnd"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07" name="Freeform 55">
              <a:extLst>
                <a:ext uri="{FF2B5EF4-FFF2-40B4-BE49-F238E27FC236}">
                  <a16:creationId xmlns:a16="http://schemas.microsoft.com/office/drawing/2014/main" id="{FD6DD465-EB65-7446-BE6B-F996240570C3}"/>
                </a:ext>
              </a:extLst>
            </p:cNvPr>
            <p:cNvSpPr>
              <a:spLocks/>
            </p:cNvSpPr>
            <p:nvPr/>
          </p:nvSpPr>
          <p:spPr bwMode="auto">
            <a:xfrm>
              <a:off x="3444" y="2391"/>
              <a:ext cx="219" cy="99"/>
            </a:xfrm>
            <a:custGeom>
              <a:avLst/>
              <a:gdLst>
                <a:gd name="T0" fmla="*/ 218 w 219"/>
                <a:gd name="T1" fmla="*/ 0 h 99"/>
                <a:gd name="T2" fmla="*/ 0 w 219"/>
                <a:gd name="T3" fmla="*/ 6 h 99"/>
                <a:gd name="T4" fmla="*/ 124 w 219"/>
                <a:gd name="T5" fmla="*/ 98 h 99"/>
                <a:gd name="T6" fmla="*/ 218 w 219"/>
                <a:gd name="T7" fmla="*/ 0 h 99"/>
              </a:gdLst>
              <a:ahLst/>
              <a:cxnLst>
                <a:cxn ang="0">
                  <a:pos x="T0" y="T1"/>
                </a:cxn>
                <a:cxn ang="0">
                  <a:pos x="T2" y="T3"/>
                </a:cxn>
                <a:cxn ang="0">
                  <a:pos x="T4" y="T5"/>
                </a:cxn>
                <a:cxn ang="0">
                  <a:pos x="T6" y="T7"/>
                </a:cxn>
              </a:cxnLst>
              <a:rect l="0" t="0" r="r" b="b"/>
              <a:pathLst>
                <a:path w="219" h="99">
                  <a:moveTo>
                    <a:pt x="218" y="0"/>
                  </a:moveTo>
                  <a:lnTo>
                    <a:pt x="0" y="6"/>
                  </a:lnTo>
                  <a:lnTo>
                    <a:pt x="124" y="98"/>
                  </a:lnTo>
                  <a:lnTo>
                    <a:pt x="218" y="0"/>
                  </a:lnTo>
                </a:path>
              </a:pathLst>
            </a:custGeom>
            <a:solidFill>
              <a:srgbClr val="DD0806"/>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4809" name="Rectangle 57">
            <a:extLst>
              <a:ext uri="{FF2B5EF4-FFF2-40B4-BE49-F238E27FC236}">
                <a16:creationId xmlns:a16="http://schemas.microsoft.com/office/drawing/2014/main" id="{2A7F48F8-347A-A445-BD03-C275D3999A06}"/>
              </a:ext>
            </a:extLst>
          </p:cNvPr>
          <p:cNvSpPr>
            <a:spLocks noChangeArrowheads="1"/>
          </p:cNvSpPr>
          <p:nvPr/>
        </p:nvSpPr>
        <p:spPr bwMode="auto">
          <a:xfrm>
            <a:off x="4249739" y="5143500"/>
            <a:ext cx="2808287" cy="52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sz="2800" b="1">
                <a:latin typeface="Bookman Old Style" panose="02050604050505020204" pitchFamily="18" charset="0"/>
              </a:rPr>
              <a:t>Metabolic</a:t>
            </a:r>
          </a:p>
        </p:txBody>
      </p:sp>
      <p:sp>
        <p:nvSpPr>
          <p:cNvPr id="74810" name="Oval 58">
            <a:extLst>
              <a:ext uri="{FF2B5EF4-FFF2-40B4-BE49-F238E27FC236}">
                <a16:creationId xmlns:a16="http://schemas.microsoft.com/office/drawing/2014/main" id="{7C2A5201-C1B8-3540-AB53-576AB560A6C8}"/>
              </a:ext>
            </a:extLst>
          </p:cNvPr>
          <p:cNvSpPr>
            <a:spLocks noChangeArrowheads="1"/>
          </p:cNvSpPr>
          <p:nvPr/>
        </p:nvSpPr>
        <p:spPr bwMode="auto">
          <a:xfrm>
            <a:off x="7016750" y="2470151"/>
            <a:ext cx="196850" cy="15716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1" name="Oval 59">
            <a:extLst>
              <a:ext uri="{FF2B5EF4-FFF2-40B4-BE49-F238E27FC236}">
                <a16:creationId xmlns:a16="http://schemas.microsoft.com/office/drawing/2014/main" id="{73C17213-3ABD-8648-978C-1D9B00DC119D}"/>
              </a:ext>
            </a:extLst>
          </p:cNvPr>
          <p:cNvSpPr>
            <a:spLocks noChangeArrowheads="1"/>
          </p:cNvSpPr>
          <p:nvPr/>
        </p:nvSpPr>
        <p:spPr bwMode="auto">
          <a:xfrm>
            <a:off x="7188200" y="2622551"/>
            <a:ext cx="196850" cy="157163"/>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2" name="Oval 60">
            <a:extLst>
              <a:ext uri="{FF2B5EF4-FFF2-40B4-BE49-F238E27FC236}">
                <a16:creationId xmlns:a16="http://schemas.microsoft.com/office/drawing/2014/main" id="{DACA4961-2153-3845-8026-56B1C4776E6A}"/>
              </a:ext>
            </a:extLst>
          </p:cNvPr>
          <p:cNvSpPr>
            <a:spLocks noChangeArrowheads="1"/>
          </p:cNvSpPr>
          <p:nvPr/>
        </p:nvSpPr>
        <p:spPr bwMode="auto">
          <a:xfrm>
            <a:off x="7359650" y="2436813"/>
            <a:ext cx="196850" cy="157162"/>
          </a:xfrm>
          <a:prstGeom prst="ellipse">
            <a:avLst/>
          </a:prstGeom>
          <a:solidFill>
            <a:schemeClr val="hlink"/>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813" name="Rectangle 61">
            <a:extLst>
              <a:ext uri="{FF2B5EF4-FFF2-40B4-BE49-F238E27FC236}">
                <a16:creationId xmlns:a16="http://schemas.microsoft.com/office/drawing/2014/main" id="{8940A310-F58A-C145-B5CC-57C5692C2E02}"/>
              </a:ext>
            </a:extLst>
          </p:cNvPr>
          <p:cNvSpPr>
            <a:spLocks noChangeArrowheads="1"/>
          </p:cNvSpPr>
          <p:nvPr/>
        </p:nvSpPr>
        <p:spPr bwMode="auto">
          <a:xfrm>
            <a:off x="7275513" y="2724150"/>
            <a:ext cx="156210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solidFill>
                  <a:schemeClr val="hlink"/>
                </a:solidFill>
                <a:latin typeface="Bookman Old Style" panose="02050604050505020204" pitchFamily="18" charset="0"/>
              </a:rPr>
              <a:t>cytokines</a:t>
            </a:r>
          </a:p>
        </p:txBody>
      </p:sp>
      <p:sp>
        <p:nvSpPr>
          <p:cNvPr id="74814" name="Freeform 62">
            <a:extLst>
              <a:ext uri="{FF2B5EF4-FFF2-40B4-BE49-F238E27FC236}">
                <a16:creationId xmlns:a16="http://schemas.microsoft.com/office/drawing/2014/main" id="{A8E68A61-2A2D-704A-90EC-304F1ED75264}"/>
              </a:ext>
            </a:extLst>
          </p:cNvPr>
          <p:cNvSpPr>
            <a:spLocks/>
          </p:cNvSpPr>
          <p:nvPr/>
        </p:nvSpPr>
        <p:spPr bwMode="auto">
          <a:xfrm>
            <a:off x="3124200" y="2463800"/>
            <a:ext cx="287338" cy="882650"/>
          </a:xfrm>
          <a:custGeom>
            <a:avLst/>
            <a:gdLst>
              <a:gd name="T0" fmla="*/ 84 w 181"/>
              <a:gd name="T1" fmla="*/ 555 h 556"/>
              <a:gd name="T2" fmla="*/ 156 w 181"/>
              <a:gd name="T3" fmla="*/ 501 h 556"/>
              <a:gd name="T4" fmla="*/ 180 w 181"/>
              <a:gd name="T5" fmla="*/ 416 h 556"/>
              <a:gd name="T6" fmla="*/ 96 w 181"/>
              <a:gd name="T7" fmla="*/ 256 h 556"/>
              <a:gd name="T8" fmla="*/ 0 w 181"/>
              <a:gd name="T9" fmla="*/ 128 h 556"/>
              <a:gd name="T10" fmla="*/ 0 w 181"/>
              <a:gd name="T11" fmla="*/ 64 h 556"/>
              <a:gd name="T12" fmla="*/ 48 w 181"/>
              <a:gd name="T13" fmla="*/ 21 h 556"/>
              <a:gd name="T14" fmla="*/ 108 w 181"/>
              <a:gd name="T15" fmla="*/ 0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556">
                <a:moveTo>
                  <a:pt x="84" y="555"/>
                </a:moveTo>
                <a:lnTo>
                  <a:pt x="156" y="501"/>
                </a:lnTo>
                <a:lnTo>
                  <a:pt x="180" y="416"/>
                </a:lnTo>
                <a:lnTo>
                  <a:pt x="96" y="256"/>
                </a:lnTo>
                <a:lnTo>
                  <a:pt x="0" y="128"/>
                </a:lnTo>
                <a:lnTo>
                  <a:pt x="0" y="64"/>
                </a:lnTo>
                <a:lnTo>
                  <a:pt x="48" y="21"/>
                </a:lnTo>
                <a:lnTo>
                  <a:pt x="108"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15" name="Freeform 63">
            <a:extLst>
              <a:ext uri="{FF2B5EF4-FFF2-40B4-BE49-F238E27FC236}">
                <a16:creationId xmlns:a16="http://schemas.microsoft.com/office/drawing/2014/main" id="{722C6697-E052-1945-880C-5E6D7322D64B}"/>
              </a:ext>
            </a:extLst>
          </p:cNvPr>
          <p:cNvSpPr>
            <a:spLocks/>
          </p:cNvSpPr>
          <p:nvPr/>
        </p:nvSpPr>
        <p:spPr bwMode="auto">
          <a:xfrm>
            <a:off x="3314700" y="2395539"/>
            <a:ext cx="706438" cy="509587"/>
          </a:xfrm>
          <a:custGeom>
            <a:avLst/>
            <a:gdLst>
              <a:gd name="T0" fmla="*/ 0 w 445"/>
              <a:gd name="T1" fmla="*/ 320 h 321"/>
              <a:gd name="T2" fmla="*/ 72 w 445"/>
              <a:gd name="T3" fmla="*/ 310 h 321"/>
              <a:gd name="T4" fmla="*/ 156 w 445"/>
              <a:gd name="T5" fmla="*/ 235 h 321"/>
              <a:gd name="T6" fmla="*/ 168 w 445"/>
              <a:gd name="T7" fmla="*/ 182 h 321"/>
              <a:gd name="T8" fmla="*/ 204 w 445"/>
              <a:gd name="T9" fmla="*/ 160 h 321"/>
              <a:gd name="T10" fmla="*/ 348 w 445"/>
              <a:gd name="T11" fmla="*/ 150 h 321"/>
              <a:gd name="T12" fmla="*/ 408 w 445"/>
              <a:gd name="T13" fmla="*/ 86 h 321"/>
              <a:gd name="T14" fmla="*/ 444 w 445"/>
              <a:gd name="T15" fmla="*/ 0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5" h="321">
                <a:moveTo>
                  <a:pt x="0" y="320"/>
                </a:moveTo>
                <a:lnTo>
                  <a:pt x="72" y="310"/>
                </a:lnTo>
                <a:lnTo>
                  <a:pt x="156" y="235"/>
                </a:lnTo>
                <a:lnTo>
                  <a:pt x="168" y="182"/>
                </a:lnTo>
                <a:lnTo>
                  <a:pt x="204" y="160"/>
                </a:lnTo>
                <a:lnTo>
                  <a:pt x="348" y="150"/>
                </a:lnTo>
                <a:lnTo>
                  <a:pt x="408" y="86"/>
                </a:lnTo>
                <a:lnTo>
                  <a:pt x="444" y="0"/>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16" name="Freeform 64">
            <a:extLst>
              <a:ext uri="{FF2B5EF4-FFF2-40B4-BE49-F238E27FC236}">
                <a16:creationId xmlns:a16="http://schemas.microsoft.com/office/drawing/2014/main" id="{818776E3-B4B3-2143-91AA-0E5A857109A3}"/>
              </a:ext>
            </a:extLst>
          </p:cNvPr>
          <p:cNvSpPr>
            <a:spLocks/>
          </p:cNvSpPr>
          <p:nvPr/>
        </p:nvSpPr>
        <p:spPr bwMode="auto">
          <a:xfrm>
            <a:off x="3409950" y="3124200"/>
            <a:ext cx="477838" cy="273050"/>
          </a:xfrm>
          <a:custGeom>
            <a:avLst/>
            <a:gdLst>
              <a:gd name="T0" fmla="*/ 0 w 301"/>
              <a:gd name="T1" fmla="*/ 0 h 172"/>
              <a:gd name="T2" fmla="*/ 60 w 301"/>
              <a:gd name="T3" fmla="*/ 0 h 172"/>
              <a:gd name="T4" fmla="*/ 96 w 301"/>
              <a:gd name="T5" fmla="*/ 32 h 172"/>
              <a:gd name="T6" fmla="*/ 192 w 301"/>
              <a:gd name="T7" fmla="*/ 75 h 172"/>
              <a:gd name="T8" fmla="*/ 252 w 301"/>
              <a:gd name="T9" fmla="*/ 128 h 172"/>
              <a:gd name="T10" fmla="*/ 300 w 301"/>
              <a:gd name="T11" fmla="*/ 171 h 172"/>
            </a:gdLst>
            <a:ahLst/>
            <a:cxnLst>
              <a:cxn ang="0">
                <a:pos x="T0" y="T1"/>
              </a:cxn>
              <a:cxn ang="0">
                <a:pos x="T2" y="T3"/>
              </a:cxn>
              <a:cxn ang="0">
                <a:pos x="T4" y="T5"/>
              </a:cxn>
              <a:cxn ang="0">
                <a:pos x="T6" y="T7"/>
              </a:cxn>
              <a:cxn ang="0">
                <a:pos x="T8" y="T9"/>
              </a:cxn>
              <a:cxn ang="0">
                <a:pos x="T10" y="T11"/>
              </a:cxn>
            </a:cxnLst>
            <a:rect l="0" t="0" r="r" b="b"/>
            <a:pathLst>
              <a:path w="301" h="172">
                <a:moveTo>
                  <a:pt x="0" y="0"/>
                </a:moveTo>
                <a:lnTo>
                  <a:pt x="60" y="0"/>
                </a:lnTo>
                <a:lnTo>
                  <a:pt x="96" y="32"/>
                </a:lnTo>
                <a:lnTo>
                  <a:pt x="192" y="75"/>
                </a:lnTo>
                <a:lnTo>
                  <a:pt x="252" y="128"/>
                </a:lnTo>
                <a:lnTo>
                  <a:pt x="300" y="171"/>
                </a:lnTo>
              </a:path>
            </a:pathLst>
          </a:custGeom>
          <a:noFill/>
          <a:ln w="12700" cap="rnd"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4817" name="Rectangle 65">
            <a:extLst>
              <a:ext uri="{FF2B5EF4-FFF2-40B4-BE49-F238E27FC236}">
                <a16:creationId xmlns:a16="http://schemas.microsoft.com/office/drawing/2014/main" id="{57450676-8EA7-BA43-A10C-537A2469A413}"/>
              </a:ext>
            </a:extLst>
          </p:cNvPr>
          <p:cNvSpPr>
            <a:spLocks noChangeArrowheads="1"/>
          </p:cNvSpPr>
          <p:nvPr/>
        </p:nvSpPr>
        <p:spPr bwMode="auto">
          <a:xfrm>
            <a:off x="3449638" y="3435350"/>
            <a:ext cx="1598612"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solidFill>
                  <a:schemeClr val="hlink"/>
                </a:solidFill>
                <a:latin typeface="Bookman Old Style" panose="02050604050505020204" pitchFamily="18" charset="0"/>
              </a:rPr>
              <a:t>structure</a:t>
            </a:r>
          </a:p>
        </p:txBody>
      </p:sp>
      <p:sp>
        <p:nvSpPr>
          <p:cNvPr id="74818" name="Rectangle 66">
            <a:extLst>
              <a:ext uri="{FF2B5EF4-FFF2-40B4-BE49-F238E27FC236}">
                <a16:creationId xmlns:a16="http://schemas.microsoft.com/office/drawing/2014/main" id="{F9381191-1357-E044-A1C6-6D2A9A1EBEB3}"/>
              </a:ext>
            </a:extLst>
          </p:cNvPr>
          <p:cNvSpPr>
            <a:spLocks noChangeArrowheads="1"/>
          </p:cNvSpPr>
          <p:nvPr/>
        </p:nvSpPr>
        <p:spPr bwMode="auto">
          <a:xfrm>
            <a:off x="7620000" y="3705225"/>
            <a:ext cx="163830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solidFill>
                  <a:schemeClr val="hlink"/>
                </a:solidFill>
                <a:latin typeface="Bookman Old Style" panose="02050604050505020204" pitchFamily="18" charset="0"/>
              </a:rPr>
              <a:t>enzymes</a:t>
            </a:r>
          </a:p>
        </p:txBody>
      </p:sp>
      <p:sp>
        <p:nvSpPr>
          <p:cNvPr id="74819" name="Rectangle 67">
            <a:extLst>
              <a:ext uri="{FF2B5EF4-FFF2-40B4-BE49-F238E27FC236}">
                <a16:creationId xmlns:a16="http://schemas.microsoft.com/office/drawing/2014/main" id="{BA699BAA-7F75-584A-9CED-A1F435C40EFE}"/>
              </a:ext>
            </a:extLst>
          </p:cNvPr>
          <p:cNvSpPr>
            <a:spLocks noChangeArrowheads="1"/>
          </p:cNvSpPr>
          <p:nvPr/>
        </p:nvSpPr>
        <p:spPr bwMode="auto">
          <a:xfrm>
            <a:off x="7702551" y="6434139"/>
            <a:ext cx="3522663"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courtesy of Jim Bender</a:t>
            </a:r>
          </a:p>
        </p:txBody>
      </p:sp>
    </p:spTree>
    <p:extLst>
      <p:ext uri="{BB962C8B-B14F-4D97-AF65-F5344CB8AC3E}">
        <p14:creationId xmlns:p14="http://schemas.microsoft.com/office/powerpoint/2010/main" val="321259618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4" name="Group 4">
            <a:extLst>
              <a:ext uri="{FF2B5EF4-FFF2-40B4-BE49-F238E27FC236}">
                <a16:creationId xmlns:a16="http://schemas.microsoft.com/office/drawing/2014/main" id="{7D5E3023-F03B-0B43-9DF2-888A4540BC34}"/>
              </a:ext>
            </a:extLst>
          </p:cNvPr>
          <p:cNvGrpSpPr>
            <a:grpSpLocks/>
          </p:cNvGrpSpPr>
          <p:nvPr/>
        </p:nvGrpSpPr>
        <p:grpSpPr bwMode="auto">
          <a:xfrm>
            <a:off x="1752600" y="990601"/>
            <a:ext cx="8394700" cy="4037013"/>
            <a:chOff x="539" y="1130"/>
            <a:chExt cx="5288" cy="2543"/>
          </a:xfrm>
        </p:grpSpPr>
        <p:sp>
          <p:nvSpPr>
            <p:cNvPr id="76802" name="Rectangle 2">
              <a:extLst>
                <a:ext uri="{FF2B5EF4-FFF2-40B4-BE49-F238E27FC236}">
                  <a16:creationId xmlns:a16="http://schemas.microsoft.com/office/drawing/2014/main" id="{5EFB3534-9394-3141-A769-A26EA24CF644}"/>
                </a:ext>
              </a:extLst>
            </p:cNvPr>
            <p:cNvSpPr>
              <a:spLocks noChangeArrowheads="1"/>
            </p:cNvSpPr>
            <p:nvPr/>
          </p:nvSpPr>
          <p:spPr bwMode="auto">
            <a:xfrm>
              <a:off x="539" y="1130"/>
              <a:ext cx="5194" cy="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3200" b="1" dirty="0">
                  <a:solidFill>
                    <a:srgbClr val="DC0081"/>
                  </a:solidFill>
                  <a:latin typeface="Bookman Old Style" panose="02050604050505020204" pitchFamily="18" charset="0"/>
                </a:rPr>
                <a:t>FLOW CYTOMETRY VS MICROSCOPIC IMAGING</a:t>
              </a:r>
            </a:p>
          </p:txBody>
        </p:sp>
        <p:graphicFrame>
          <p:nvGraphicFramePr>
            <p:cNvPr id="76803" name="Object 3">
              <a:hlinkClick r:id="" action="ppaction://ole?verb=0"/>
              <a:extLst>
                <a:ext uri="{FF2B5EF4-FFF2-40B4-BE49-F238E27FC236}">
                  <a16:creationId xmlns:a16="http://schemas.microsoft.com/office/drawing/2014/main" id="{A55E5987-C83B-9B49-9B05-EDBBC3311CCC}"/>
                </a:ext>
              </a:extLst>
            </p:cNvPr>
            <p:cNvGraphicFramePr>
              <a:graphicFrameLocks/>
            </p:cNvGraphicFramePr>
            <p:nvPr/>
          </p:nvGraphicFramePr>
          <p:xfrm>
            <a:off x="643" y="1865"/>
            <a:ext cx="5184" cy="1808"/>
          </p:xfrm>
          <a:graphic>
            <a:graphicData uri="http://schemas.openxmlformats.org/presentationml/2006/ole">
              <mc:AlternateContent xmlns:mc="http://schemas.openxmlformats.org/markup-compatibility/2006">
                <mc:Choice xmlns:v="urn:schemas-microsoft-com:vml" Requires="v">
                  <p:oleObj spid="_x0000_s1027" name="Document" r:id="rId4" imgW="47396400" imgH="16535400" progId="Word.Document.8">
                    <p:embed/>
                  </p:oleObj>
                </mc:Choice>
                <mc:Fallback>
                  <p:oleObj name="Document" r:id="rId4" imgW="47396400" imgH="16535400" progId="Word.Document.8">
                    <p:embed/>
                    <p:pic>
                      <p:nvPicPr>
                        <p:cNvPr id="76803" name="Object 3">
                          <a:hlinkClick r:id="" action="ppaction://ole?verb=0"/>
                          <a:extLst>
                            <a:ext uri="{FF2B5EF4-FFF2-40B4-BE49-F238E27FC236}">
                              <a16:creationId xmlns:a16="http://schemas.microsoft.com/office/drawing/2014/main" id="{A55E5987-C83B-9B49-9B05-EDBBC3311CC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 y="1865"/>
                          <a:ext cx="5184" cy="1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extLst>
      <p:ext uri="{BB962C8B-B14F-4D97-AF65-F5344CB8AC3E}">
        <p14:creationId xmlns:p14="http://schemas.microsoft.com/office/powerpoint/2010/main" val="37019656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24AE5EE-18F8-9345-B6B2-5DED4777DA40}"/>
              </a:ext>
            </a:extLst>
          </p:cNvPr>
          <p:cNvSpPr>
            <a:spLocks noGrp="1" noChangeArrowheads="1"/>
          </p:cNvSpPr>
          <p:nvPr>
            <p:ph type="title"/>
          </p:nvPr>
        </p:nvSpPr>
        <p:spPr>
          <a:xfrm>
            <a:off x="2295525" y="693738"/>
            <a:ext cx="7772400" cy="1143000"/>
          </a:xfrm>
          <a:noFill/>
          <a:ln/>
        </p:spPr>
        <p:txBody>
          <a:bodyPr/>
          <a:lstStyle/>
          <a:p>
            <a:r>
              <a:rPr lang="en-US" altLang="en-US" b="1">
                <a:solidFill>
                  <a:srgbClr val="DC0081"/>
                </a:solidFill>
                <a:latin typeface="Bookman Old Style" panose="02050604050505020204" pitchFamily="18" charset="0"/>
              </a:rPr>
              <a:t>FOUR COLOR SINGLE LASER IMMUNOPHENOTYPING</a:t>
            </a:r>
          </a:p>
        </p:txBody>
      </p:sp>
      <p:sp>
        <p:nvSpPr>
          <p:cNvPr id="101379" name="Rectangle 3">
            <a:extLst>
              <a:ext uri="{FF2B5EF4-FFF2-40B4-BE49-F238E27FC236}">
                <a16:creationId xmlns:a16="http://schemas.microsoft.com/office/drawing/2014/main" id="{89D18A72-8C94-0E45-92F8-3BCCD5AF9629}"/>
              </a:ext>
            </a:extLst>
          </p:cNvPr>
          <p:cNvSpPr>
            <a:spLocks noChangeArrowheads="1"/>
          </p:cNvSpPr>
          <p:nvPr/>
        </p:nvSpPr>
        <p:spPr bwMode="auto">
          <a:xfrm>
            <a:off x="1728789" y="2543175"/>
            <a:ext cx="9331325" cy="287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sz="2800" b="1">
                <a:latin typeface="Bookman Old Style" panose="02050604050505020204" pitchFamily="18" charset="0"/>
              </a:rPr>
              <a:t>Antibodies labeled with fluorescein</a:t>
            </a:r>
          </a:p>
          <a:p>
            <a:pPr>
              <a:spcBef>
                <a:spcPct val="50000"/>
              </a:spcBef>
            </a:pPr>
            <a:r>
              <a:rPr lang="en-US" altLang="en-US" sz="2800" b="1">
                <a:latin typeface="Bookman Old Style" panose="02050604050505020204" pitchFamily="18" charset="0"/>
              </a:rPr>
              <a:t>Antibodies labeled with phycoerythrin (PE)</a:t>
            </a:r>
          </a:p>
          <a:p>
            <a:pPr>
              <a:spcBef>
                <a:spcPct val="50000"/>
              </a:spcBef>
            </a:pPr>
            <a:r>
              <a:rPr lang="en-US" altLang="en-US" sz="2800" b="1">
                <a:latin typeface="Bookman Old Style" panose="02050604050505020204" pitchFamily="18" charset="0"/>
              </a:rPr>
              <a:t>Antibodies labeled with PE/Texas Red</a:t>
            </a:r>
          </a:p>
          <a:p>
            <a:pPr>
              <a:spcBef>
                <a:spcPct val="50000"/>
              </a:spcBef>
            </a:pPr>
            <a:r>
              <a:rPr lang="en-US" altLang="en-US" sz="2800" b="1">
                <a:latin typeface="Bookman Old Style" panose="02050604050505020204" pitchFamily="18" charset="0"/>
              </a:rPr>
              <a:t>Antibodies labeled with PE/CY5 or PerCP</a:t>
            </a:r>
            <a:endParaRPr lang="en-US" altLang="en-US">
              <a:latin typeface="Bookman Old Style" panose="02050604050505020204" pitchFamily="18" charset="0"/>
            </a:endParaRPr>
          </a:p>
          <a:p>
            <a:pPr latinLnBrk="1">
              <a:spcBef>
                <a:spcPct val="50000"/>
              </a:spcBef>
            </a:pPr>
            <a:endParaRPr lang="en-US" altLang="en-US">
              <a:latin typeface="Bookman Old Style" panose="02050604050505020204" pitchFamily="18" charset="0"/>
            </a:endParaRPr>
          </a:p>
        </p:txBody>
      </p:sp>
    </p:spTree>
    <p:extLst>
      <p:ext uri="{BB962C8B-B14F-4D97-AF65-F5344CB8AC3E}">
        <p14:creationId xmlns:p14="http://schemas.microsoft.com/office/powerpoint/2010/main" val="295303194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B620824B-CC6A-5345-A3F9-04084A1F9DA3}"/>
              </a:ext>
            </a:extLst>
          </p:cNvPr>
          <p:cNvSpPr>
            <a:spLocks noGrp="1" noChangeArrowheads="1"/>
          </p:cNvSpPr>
          <p:nvPr>
            <p:ph type="title"/>
          </p:nvPr>
        </p:nvSpPr>
        <p:spPr>
          <a:noFill/>
          <a:ln/>
        </p:spPr>
        <p:txBody>
          <a:bodyPr/>
          <a:lstStyle/>
          <a:p>
            <a:r>
              <a:rPr lang="en-US" altLang="en-US" b="1">
                <a:solidFill>
                  <a:srgbClr val="DC0081"/>
                </a:solidFill>
                <a:latin typeface="Bookman Old Style" panose="02050604050505020204" pitchFamily="18" charset="0"/>
              </a:rPr>
              <a:t>FOUR COLOR DUAL LASER IMMUNOPHENOTYPING</a:t>
            </a:r>
          </a:p>
        </p:txBody>
      </p:sp>
      <p:sp>
        <p:nvSpPr>
          <p:cNvPr id="103427" name="Rectangle 3">
            <a:extLst>
              <a:ext uri="{FF2B5EF4-FFF2-40B4-BE49-F238E27FC236}">
                <a16:creationId xmlns:a16="http://schemas.microsoft.com/office/drawing/2014/main" id="{5BB1AB04-8066-CB4D-AAAD-B268B3BA4B2A}"/>
              </a:ext>
            </a:extLst>
          </p:cNvPr>
          <p:cNvSpPr>
            <a:spLocks noChangeArrowheads="1"/>
          </p:cNvSpPr>
          <p:nvPr/>
        </p:nvSpPr>
        <p:spPr bwMode="auto">
          <a:xfrm>
            <a:off x="1473201" y="2357438"/>
            <a:ext cx="9331325" cy="2875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sz="2800" b="1">
                <a:latin typeface="Bookman Old Style" panose="02050604050505020204" pitchFamily="18" charset="0"/>
              </a:rPr>
              <a:t>Antibodies labeled with fluorescein</a:t>
            </a:r>
          </a:p>
          <a:p>
            <a:pPr>
              <a:spcBef>
                <a:spcPct val="50000"/>
              </a:spcBef>
            </a:pPr>
            <a:r>
              <a:rPr lang="en-US" altLang="en-US" sz="2800" b="1">
                <a:latin typeface="Bookman Old Style" panose="02050604050505020204" pitchFamily="18" charset="0"/>
              </a:rPr>
              <a:t>Antibodies labeled with phycoerythrin (PE)</a:t>
            </a:r>
          </a:p>
          <a:p>
            <a:pPr>
              <a:spcBef>
                <a:spcPct val="50000"/>
              </a:spcBef>
            </a:pPr>
            <a:r>
              <a:rPr lang="en-US" altLang="en-US" sz="2800" b="1">
                <a:latin typeface="Bookman Old Style" panose="02050604050505020204" pitchFamily="18" charset="0"/>
              </a:rPr>
              <a:t>Antibodies labeled with PE/CY5 or PerCP</a:t>
            </a:r>
          </a:p>
          <a:p>
            <a:pPr>
              <a:spcBef>
                <a:spcPct val="50000"/>
              </a:spcBef>
            </a:pPr>
            <a:r>
              <a:rPr lang="en-US" altLang="en-US" sz="2800" b="1">
                <a:latin typeface="Bookman Old Style" panose="02050604050505020204" pitchFamily="18" charset="0"/>
              </a:rPr>
              <a:t>Antibodies labeled with APC, CY5 or CY7</a:t>
            </a:r>
            <a:endParaRPr lang="en-US" altLang="en-US">
              <a:latin typeface="Bookman Old Style" panose="02050604050505020204" pitchFamily="18" charset="0"/>
            </a:endParaRPr>
          </a:p>
          <a:p>
            <a:pPr latinLnBrk="1">
              <a:spcBef>
                <a:spcPct val="50000"/>
              </a:spcBef>
            </a:pPr>
            <a:endParaRPr lang="en-US" altLang="en-US">
              <a:latin typeface="Bookman Old Style" panose="02050604050505020204" pitchFamily="18" charset="0"/>
            </a:endParaRPr>
          </a:p>
        </p:txBody>
      </p:sp>
    </p:spTree>
    <p:extLst>
      <p:ext uri="{BB962C8B-B14F-4D97-AF65-F5344CB8AC3E}">
        <p14:creationId xmlns:p14="http://schemas.microsoft.com/office/powerpoint/2010/main" val="31264932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a:extLst>
              <a:ext uri="{FF2B5EF4-FFF2-40B4-BE49-F238E27FC236}">
                <a16:creationId xmlns:a16="http://schemas.microsoft.com/office/drawing/2014/main" id="{83DBB847-962F-9D40-9829-AED0BD9B0CD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225" y="3819525"/>
            <a:ext cx="2573338"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5" name="Picture 3">
            <a:extLst>
              <a:ext uri="{FF2B5EF4-FFF2-40B4-BE49-F238E27FC236}">
                <a16:creationId xmlns:a16="http://schemas.microsoft.com/office/drawing/2014/main" id="{0995E123-4237-C044-A0FC-909D5F5BBCA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7364" y="855663"/>
            <a:ext cx="2573337"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76" name="Rectangle 4">
            <a:extLst>
              <a:ext uri="{FF2B5EF4-FFF2-40B4-BE49-F238E27FC236}">
                <a16:creationId xmlns:a16="http://schemas.microsoft.com/office/drawing/2014/main" id="{6FC6A177-8E80-C34D-89CB-AF1CC7DBA6D0}"/>
              </a:ext>
            </a:extLst>
          </p:cNvPr>
          <p:cNvSpPr>
            <a:spLocks noChangeArrowheads="1"/>
          </p:cNvSpPr>
          <p:nvPr/>
        </p:nvSpPr>
        <p:spPr bwMode="auto">
          <a:xfrm>
            <a:off x="6121400" y="3365501"/>
            <a:ext cx="6860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CD3</a:t>
            </a:r>
          </a:p>
        </p:txBody>
      </p:sp>
      <p:sp>
        <p:nvSpPr>
          <p:cNvPr id="105477" name="Rectangle 5">
            <a:extLst>
              <a:ext uri="{FF2B5EF4-FFF2-40B4-BE49-F238E27FC236}">
                <a16:creationId xmlns:a16="http://schemas.microsoft.com/office/drawing/2014/main" id="{E6005F48-7943-BB4E-A94E-18904529DC2E}"/>
              </a:ext>
            </a:extLst>
          </p:cNvPr>
          <p:cNvSpPr>
            <a:spLocks noChangeArrowheads="1"/>
          </p:cNvSpPr>
          <p:nvPr/>
        </p:nvSpPr>
        <p:spPr bwMode="auto">
          <a:xfrm>
            <a:off x="2778125" y="3365501"/>
            <a:ext cx="6860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CD3</a:t>
            </a:r>
          </a:p>
        </p:txBody>
      </p:sp>
      <p:sp>
        <p:nvSpPr>
          <p:cNvPr id="105478" name="Rectangle 6">
            <a:extLst>
              <a:ext uri="{FF2B5EF4-FFF2-40B4-BE49-F238E27FC236}">
                <a16:creationId xmlns:a16="http://schemas.microsoft.com/office/drawing/2014/main" id="{9860903E-29CC-1B4B-A386-BA909829EDB4}"/>
              </a:ext>
            </a:extLst>
          </p:cNvPr>
          <p:cNvSpPr>
            <a:spLocks noChangeArrowheads="1"/>
          </p:cNvSpPr>
          <p:nvPr/>
        </p:nvSpPr>
        <p:spPr bwMode="auto">
          <a:xfrm>
            <a:off x="9024938" y="3365501"/>
            <a:ext cx="6860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CD3</a:t>
            </a:r>
          </a:p>
        </p:txBody>
      </p:sp>
      <p:pic>
        <p:nvPicPr>
          <p:cNvPr id="105479" name="Picture 7">
            <a:extLst>
              <a:ext uri="{FF2B5EF4-FFF2-40B4-BE49-F238E27FC236}">
                <a16:creationId xmlns:a16="http://schemas.microsoft.com/office/drawing/2014/main" id="{23995814-7A2A-E241-8274-AF73857B5A8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7214" y="885825"/>
            <a:ext cx="2611437"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80" name="Picture 8">
            <a:extLst>
              <a:ext uri="{FF2B5EF4-FFF2-40B4-BE49-F238E27FC236}">
                <a16:creationId xmlns:a16="http://schemas.microsoft.com/office/drawing/2014/main" id="{57A95652-64C3-0E49-832B-6664235A1EB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6814" y="893763"/>
            <a:ext cx="2611437"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81" name="Rectangle 9">
            <a:extLst>
              <a:ext uri="{FF2B5EF4-FFF2-40B4-BE49-F238E27FC236}">
                <a16:creationId xmlns:a16="http://schemas.microsoft.com/office/drawing/2014/main" id="{29D90842-B628-1442-BDFE-3AF90EFC7BF1}"/>
              </a:ext>
            </a:extLst>
          </p:cNvPr>
          <p:cNvSpPr>
            <a:spLocks noChangeArrowheads="1"/>
          </p:cNvSpPr>
          <p:nvPr/>
        </p:nvSpPr>
        <p:spPr bwMode="auto">
          <a:xfrm>
            <a:off x="2673350" y="6245226"/>
            <a:ext cx="83837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CD56</a:t>
            </a:r>
          </a:p>
        </p:txBody>
      </p:sp>
      <p:pic>
        <p:nvPicPr>
          <p:cNvPr id="105482" name="Picture 10">
            <a:extLst>
              <a:ext uri="{FF2B5EF4-FFF2-40B4-BE49-F238E27FC236}">
                <a16:creationId xmlns:a16="http://schemas.microsoft.com/office/drawing/2014/main" id="{E57D859B-9162-9844-9E92-9E9CFF8C6353}"/>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4989" y="3781425"/>
            <a:ext cx="2535237" cy="2611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83" name="Rectangle 11">
            <a:extLst>
              <a:ext uri="{FF2B5EF4-FFF2-40B4-BE49-F238E27FC236}">
                <a16:creationId xmlns:a16="http://schemas.microsoft.com/office/drawing/2014/main" id="{8CEE92BA-4FBF-F143-832F-E9214AFD899B}"/>
              </a:ext>
            </a:extLst>
          </p:cNvPr>
          <p:cNvSpPr>
            <a:spLocks noChangeArrowheads="1"/>
          </p:cNvSpPr>
          <p:nvPr/>
        </p:nvSpPr>
        <p:spPr bwMode="auto">
          <a:xfrm>
            <a:off x="5930900" y="6245226"/>
            <a:ext cx="83837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CD56</a:t>
            </a:r>
          </a:p>
        </p:txBody>
      </p:sp>
      <p:sp>
        <p:nvSpPr>
          <p:cNvPr id="105484" name="Rectangle 12">
            <a:extLst>
              <a:ext uri="{FF2B5EF4-FFF2-40B4-BE49-F238E27FC236}">
                <a16:creationId xmlns:a16="http://schemas.microsoft.com/office/drawing/2014/main" id="{BA58C52D-3FDD-AF42-94AE-3642BC34E1DF}"/>
              </a:ext>
            </a:extLst>
          </p:cNvPr>
          <p:cNvSpPr>
            <a:spLocks noChangeArrowheads="1"/>
          </p:cNvSpPr>
          <p:nvPr/>
        </p:nvSpPr>
        <p:spPr bwMode="auto">
          <a:xfrm>
            <a:off x="8980488" y="6245226"/>
            <a:ext cx="6860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CD8</a:t>
            </a:r>
          </a:p>
        </p:txBody>
      </p:sp>
      <p:pic>
        <p:nvPicPr>
          <p:cNvPr id="105485" name="Picture 13">
            <a:extLst>
              <a:ext uri="{FF2B5EF4-FFF2-40B4-BE49-F238E27FC236}">
                <a16:creationId xmlns:a16="http://schemas.microsoft.com/office/drawing/2014/main" id="{0C6CA2A5-5FD8-0F40-BF4D-0D4D2A4EF9F9}"/>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2125" y="3751263"/>
            <a:ext cx="2649538"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5486" name="Rectangle 14">
            <a:extLst>
              <a:ext uri="{FF2B5EF4-FFF2-40B4-BE49-F238E27FC236}">
                <a16:creationId xmlns:a16="http://schemas.microsoft.com/office/drawing/2014/main" id="{864751F7-D05A-C347-A74A-5293A73B894C}"/>
              </a:ext>
            </a:extLst>
          </p:cNvPr>
          <p:cNvSpPr>
            <a:spLocks noChangeArrowheads="1"/>
          </p:cNvSpPr>
          <p:nvPr/>
        </p:nvSpPr>
        <p:spPr bwMode="auto">
          <a:xfrm>
            <a:off x="2139950" y="122239"/>
            <a:ext cx="7759700"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3600" b="1">
                <a:latin typeface="Bookman Old Style" panose="02050604050505020204" pitchFamily="18" charset="0"/>
              </a:rPr>
              <a:t>FOUR COLOR PATTERN</a:t>
            </a:r>
          </a:p>
        </p:txBody>
      </p:sp>
      <p:sp>
        <p:nvSpPr>
          <p:cNvPr id="105487" name="Rectangle 15">
            <a:extLst>
              <a:ext uri="{FF2B5EF4-FFF2-40B4-BE49-F238E27FC236}">
                <a16:creationId xmlns:a16="http://schemas.microsoft.com/office/drawing/2014/main" id="{2C277B6F-7356-5149-81D9-13B0EB0DF927}"/>
              </a:ext>
            </a:extLst>
          </p:cNvPr>
          <p:cNvSpPr>
            <a:spLocks noChangeArrowheads="1"/>
          </p:cNvSpPr>
          <p:nvPr/>
        </p:nvSpPr>
        <p:spPr bwMode="auto">
          <a:xfrm rot="16200000">
            <a:off x="7762732" y="1587474"/>
            <a:ext cx="6860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CD4</a:t>
            </a:r>
          </a:p>
        </p:txBody>
      </p:sp>
      <p:sp>
        <p:nvSpPr>
          <p:cNvPr id="105488" name="Rectangle 16">
            <a:extLst>
              <a:ext uri="{FF2B5EF4-FFF2-40B4-BE49-F238E27FC236}">
                <a16:creationId xmlns:a16="http://schemas.microsoft.com/office/drawing/2014/main" id="{70AB6D1F-8127-8542-AC47-D25419250D44}"/>
              </a:ext>
            </a:extLst>
          </p:cNvPr>
          <p:cNvSpPr>
            <a:spLocks noChangeArrowheads="1"/>
          </p:cNvSpPr>
          <p:nvPr/>
        </p:nvSpPr>
        <p:spPr bwMode="auto">
          <a:xfrm rot="16200000">
            <a:off x="4590907" y="1587474"/>
            <a:ext cx="6860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CD8</a:t>
            </a:r>
          </a:p>
        </p:txBody>
      </p:sp>
      <p:sp>
        <p:nvSpPr>
          <p:cNvPr id="105489" name="Rectangle 17">
            <a:extLst>
              <a:ext uri="{FF2B5EF4-FFF2-40B4-BE49-F238E27FC236}">
                <a16:creationId xmlns:a16="http://schemas.microsoft.com/office/drawing/2014/main" id="{135DB42A-AD76-774D-9ABE-EA4258136787}"/>
              </a:ext>
            </a:extLst>
          </p:cNvPr>
          <p:cNvSpPr>
            <a:spLocks noChangeArrowheads="1"/>
          </p:cNvSpPr>
          <p:nvPr/>
        </p:nvSpPr>
        <p:spPr bwMode="auto">
          <a:xfrm rot="16200000">
            <a:off x="1311190" y="1588267"/>
            <a:ext cx="83837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CD56</a:t>
            </a:r>
          </a:p>
        </p:txBody>
      </p:sp>
      <p:sp>
        <p:nvSpPr>
          <p:cNvPr id="105490" name="Rectangle 18">
            <a:extLst>
              <a:ext uri="{FF2B5EF4-FFF2-40B4-BE49-F238E27FC236}">
                <a16:creationId xmlns:a16="http://schemas.microsoft.com/office/drawing/2014/main" id="{BB1C97DA-BB3E-814F-B47B-1A3D334A8ABC}"/>
              </a:ext>
            </a:extLst>
          </p:cNvPr>
          <p:cNvSpPr>
            <a:spLocks noChangeArrowheads="1"/>
          </p:cNvSpPr>
          <p:nvPr/>
        </p:nvSpPr>
        <p:spPr bwMode="auto">
          <a:xfrm rot="16200000">
            <a:off x="1400032" y="4591024"/>
            <a:ext cx="6860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CD8</a:t>
            </a:r>
          </a:p>
        </p:txBody>
      </p:sp>
      <p:sp>
        <p:nvSpPr>
          <p:cNvPr id="105491" name="Rectangle 19">
            <a:extLst>
              <a:ext uri="{FF2B5EF4-FFF2-40B4-BE49-F238E27FC236}">
                <a16:creationId xmlns:a16="http://schemas.microsoft.com/office/drawing/2014/main" id="{D630C0AC-F2AF-744E-83C8-D78798B5B652}"/>
              </a:ext>
            </a:extLst>
          </p:cNvPr>
          <p:cNvSpPr>
            <a:spLocks noChangeArrowheads="1"/>
          </p:cNvSpPr>
          <p:nvPr/>
        </p:nvSpPr>
        <p:spPr bwMode="auto">
          <a:xfrm rot="16200000">
            <a:off x="4695682" y="4591024"/>
            <a:ext cx="6860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CD4</a:t>
            </a:r>
          </a:p>
        </p:txBody>
      </p:sp>
      <p:sp>
        <p:nvSpPr>
          <p:cNvPr id="105492" name="Rectangle 20">
            <a:extLst>
              <a:ext uri="{FF2B5EF4-FFF2-40B4-BE49-F238E27FC236}">
                <a16:creationId xmlns:a16="http://schemas.microsoft.com/office/drawing/2014/main" id="{546A7FC3-21D5-0A4C-9593-EA1DE16D6AC1}"/>
              </a:ext>
            </a:extLst>
          </p:cNvPr>
          <p:cNvSpPr>
            <a:spLocks noChangeArrowheads="1"/>
          </p:cNvSpPr>
          <p:nvPr/>
        </p:nvSpPr>
        <p:spPr bwMode="auto">
          <a:xfrm rot="16200000">
            <a:off x="7743682" y="4591024"/>
            <a:ext cx="686086"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latin typeface="Bookman Old Style" panose="02050604050505020204" pitchFamily="18" charset="0"/>
              </a:rPr>
              <a:t>CD4</a:t>
            </a:r>
          </a:p>
        </p:txBody>
      </p:sp>
    </p:spTree>
    <p:extLst>
      <p:ext uri="{BB962C8B-B14F-4D97-AF65-F5344CB8AC3E}">
        <p14:creationId xmlns:p14="http://schemas.microsoft.com/office/powerpoint/2010/main" val="70687817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2101229C-0AC9-A843-A425-8218FFA7D0DC}"/>
              </a:ext>
            </a:extLst>
          </p:cNvPr>
          <p:cNvSpPr>
            <a:spLocks noGrp="1" noChangeArrowheads="1"/>
          </p:cNvSpPr>
          <p:nvPr>
            <p:ph type="title"/>
          </p:nvPr>
        </p:nvSpPr>
        <p:spPr>
          <a:xfrm>
            <a:off x="1440759" y="0"/>
            <a:ext cx="8541441" cy="609600"/>
          </a:xfrm>
          <a:noFill/>
          <a:ln/>
        </p:spPr>
        <p:txBody>
          <a:bodyPr/>
          <a:lstStyle/>
          <a:p>
            <a:r>
              <a:rPr lang="en-US" altLang="en-US" sz="2400" b="1">
                <a:solidFill>
                  <a:srgbClr val="DC0081"/>
                </a:solidFill>
                <a:latin typeface="Bookman Old Style" panose="02050604050505020204" pitchFamily="18" charset="0"/>
              </a:rPr>
              <a:t>VISUALIZING EACH POPULATION</a:t>
            </a:r>
          </a:p>
        </p:txBody>
      </p:sp>
      <p:sp>
        <p:nvSpPr>
          <p:cNvPr id="111619" name="Rectangle 3">
            <a:extLst>
              <a:ext uri="{FF2B5EF4-FFF2-40B4-BE49-F238E27FC236}">
                <a16:creationId xmlns:a16="http://schemas.microsoft.com/office/drawing/2014/main" id="{4A121BAF-C6BC-4540-A6C0-72F34CAF6161}"/>
              </a:ext>
            </a:extLst>
          </p:cNvPr>
          <p:cNvSpPr>
            <a:spLocks noChangeArrowheads="1"/>
          </p:cNvSpPr>
          <p:nvPr/>
        </p:nvSpPr>
        <p:spPr bwMode="auto">
          <a:xfrm>
            <a:off x="2504965" y="692150"/>
            <a:ext cx="1870185" cy="1435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20" name="Rectangle 4">
            <a:extLst>
              <a:ext uri="{FF2B5EF4-FFF2-40B4-BE49-F238E27FC236}">
                <a16:creationId xmlns:a16="http://schemas.microsoft.com/office/drawing/2014/main" id="{035E92C0-0606-E441-956C-B3C32FEACCB7}"/>
              </a:ext>
            </a:extLst>
          </p:cNvPr>
          <p:cNvSpPr>
            <a:spLocks noChangeArrowheads="1"/>
          </p:cNvSpPr>
          <p:nvPr/>
        </p:nvSpPr>
        <p:spPr bwMode="auto">
          <a:xfrm>
            <a:off x="5162440" y="692150"/>
            <a:ext cx="1870185" cy="1435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21" name="Rectangle 5">
            <a:extLst>
              <a:ext uri="{FF2B5EF4-FFF2-40B4-BE49-F238E27FC236}">
                <a16:creationId xmlns:a16="http://schemas.microsoft.com/office/drawing/2014/main" id="{26B8A94A-A33A-B94B-A7D8-05A0203548C9}"/>
              </a:ext>
            </a:extLst>
          </p:cNvPr>
          <p:cNvSpPr>
            <a:spLocks noChangeArrowheads="1"/>
          </p:cNvSpPr>
          <p:nvPr/>
        </p:nvSpPr>
        <p:spPr bwMode="auto">
          <a:xfrm>
            <a:off x="7562740" y="692150"/>
            <a:ext cx="1870185" cy="1435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22" name="Rectangle 6">
            <a:extLst>
              <a:ext uri="{FF2B5EF4-FFF2-40B4-BE49-F238E27FC236}">
                <a16:creationId xmlns:a16="http://schemas.microsoft.com/office/drawing/2014/main" id="{7F60A556-D4EB-8144-8754-7915428A6484}"/>
              </a:ext>
            </a:extLst>
          </p:cNvPr>
          <p:cNvSpPr>
            <a:spLocks noChangeArrowheads="1"/>
          </p:cNvSpPr>
          <p:nvPr/>
        </p:nvSpPr>
        <p:spPr bwMode="auto">
          <a:xfrm>
            <a:off x="2504965" y="2520950"/>
            <a:ext cx="1870185" cy="1435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23" name="Rectangle 7">
            <a:extLst>
              <a:ext uri="{FF2B5EF4-FFF2-40B4-BE49-F238E27FC236}">
                <a16:creationId xmlns:a16="http://schemas.microsoft.com/office/drawing/2014/main" id="{6B6EE6C0-E8E2-D542-82CF-F043191042C5}"/>
              </a:ext>
            </a:extLst>
          </p:cNvPr>
          <p:cNvSpPr>
            <a:spLocks noChangeArrowheads="1"/>
          </p:cNvSpPr>
          <p:nvPr/>
        </p:nvSpPr>
        <p:spPr bwMode="auto">
          <a:xfrm>
            <a:off x="5162440" y="2520950"/>
            <a:ext cx="1870185" cy="1435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24" name="Rectangle 8">
            <a:extLst>
              <a:ext uri="{FF2B5EF4-FFF2-40B4-BE49-F238E27FC236}">
                <a16:creationId xmlns:a16="http://schemas.microsoft.com/office/drawing/2014/main" id="{C22CCF60-9AA5-E948-AB8D-CBD6938E2869}"/>
              </a:ext>
            </a:extLst>
          </p:cNvPr>
          <p:cNvSpPr>
            <a:spLocks noChangeArrowheads="1"/>
          </p:cNvSpPr>
          <p:nvPr/>
        </p:nvSpPr>
        <p:spPr bwMode="auto">
          <a:xfrm>
            <a:off x="2485915" y="4316413"/>
            <a:ext cx="1870185" cy="14351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25" name="Rectangle 9">
            <a:extLst>
              <a:ext uri="{FF2B5EF4-FFF2-40B4-BE49-F238E27FC236}">
                <a16:creationId xmlns:a16="http://schemas.microsoft.com/office/drawing/2014/main" id="{445382BE-FAC1-A049-B482-002711650BE4}"/>
              </a:ext>
            </a:extLst>
          </p:cNvPr>
          <p:cNvSpPr>
            <a:spLocks noChangeArrowheads="1"/>
          </p:cNvSpPr>
          <p:nvPr/>
        </p:nvSpPr>
        <p:spPr bwMode="auto">
          <a:xfrm>
            <a:off x="304800" y="5956301"/>
            <a:ext cx="10914063"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spcBef>
                <a:spcPct val="50000"/>
              </a:spcBef>
            </a:pPr>
            <a:r>
              <a:rPr lang="en-US" altLang="en-US" sz="1400" b="1">
                <a:latin typeface="Bookman Old Style" panose="02050604050505020204" pitchFamily="18" charset="0"/>
              </a:rPr>
              <a:t>BIVARIATE DOT PLOTS CAN BE USED TO DISPLAY THE PATTERNS GENERATED BY MULTIPARAMETER DATA.</a:t>
            </a:r>
          </a:p>
        </p:txBody>
      </p:sp>
      <p:sp>
        <p:nvSpPr>
          <p:cNvPr id="111626" name="Line 10">
            <a:extLst>
              <a:ext uri="{FF2B5EF4-FFF2-40B4-BE49-F238E27FC236}">
                <a16:creationId xmlns:a16="http://schemas.microsoft.com/office/drawing/2014/main" id="{FC5AF3FD-2014-CD4B-BDE6-E472D4878C72}"/>
              </a:ext>
            </a:extLst>
          </p:cNvPr>
          <p:cNvSpPr>
            <a:spLocks noChangeShapeType="1"/>
          </p:cNvSpPr>
          <p:nvPr/>
        </p:nvSpPr>
        <p:spPr bwMode="auto">
          <a:xfrm>
            <a:off x="2514317" y="1676400"/>
            <a:ext cx="18544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27" name="Line 11">
            <a:extLst>
              <a:ext uri="{FF2B5EF4-FFF2-40B4-BE49-F238E27FC236}">
                <a16:creationId xmlns:a16="http://schemas.microsoft.com/office/drawing/2014/main" id="{60D1686A-10CF-0942-A57A-0AD185955679}"/>
              </a:ext>
            </a:extLst>
          </p:cNvPr>
          <p:cNvSpPr>
            <a:spLocks noChangeShapeType="1"/>
          </p:cNvSpPr>
          <p:nvPr/>
        </p:nvSpPr>
        <p:spPr bwMode="auto">
          <a:xfrm>
            <a:off x="3095625" y="700088"/>
            <a:ext cx="0" cy="14208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28" name="Rectangle 12">
            <a:extLst>
              <a:ext uri="{FF2B5EF4-FFF2-40B4-BE49-F238E27FC236}">
                <a16:creationId xmlns:a16="http://schemas.microsoft.com/office/drawing/2014/main" id="{576C3DCC-F738-BD41-86D0-33D3552AF411}"/>
              </a:ext>
            </a:extLst>
          </p:cNvPr>
          <p:cNvSpPr>
            <a:spLocks noChangeArrowheads="1"/>
          </p:cNvSpPr>
          <p:nvPr/>
        </p:nvSpPr>
        <p:spPr bwMode="auto">
          <a:xfrm>
            <a:off x="3026894" y="21288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FL1</a:t>
            </a:r>
          </a:p>
        </p:txBody>
      </p:sp>
      <p:sp>
        <p:nvSpPr>
          <p:cNvPr id="111629" name="Rectangle 13">
            <a:extLst>
              <a:ext uri="{FF2B5EF4-FFF2-40B4-BE49-F238E27FC236}">
                <a16:creationId xmlns:a16="http://schemas.microsoft.com/office/drawing/2014/main" id="{3A1459E5-25B2-C34D-B626-217D49DA0C58}"/>
              </a:ext>
            </a:extLst>
          </p:cNvPr>
          <p:cNvSpPr>
            <a:spLocks noChangeArrowheads="1"/>
          </p:cNvSpPr>
          <p:nvPr/>
        </p:nvSpPr>
        <p:spPr bwMode="auto">
          <a:xfrm>
            <a:off x="1741019" y="11382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FL4</a:t>
            </a:r>
          </a:p>
        </p:txBody>
      </p:sp>
      <p:sp>
        <p:nvSpPr>
          <p:cNvPr id="111630" name="Line 14">
            <a:extLst>
              <a:ext uri="{FF2B5EF4-FFF2-40B4-BE49-F238E27FC236}">
                <a16:creationId xmlns:a16="http://schemas.microsoft.com/office/drawing/2014/main" id="{8F6D7AC5-7522-0B4B-B53C-D001A215E718}"/>
              </a:ext>
            </a:extLst>
          </p:cNvPr>
          <p:cNvSpPr>
            <a:spLocks noChangeShapeType="1"/>
          </p:cNvSpPr>
          <p:nvPr/>
        </p:nvSpPr>
        <p:spPr bwMode="auto">
          <a:xfrm>
            <a:off x="5171792" y="1676400"/>
            <a:ext cx="18544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31" name="Line 15">
            <a:extLst>
              <a:ext uri="{FF2B5EF4-FFF2-40B4-BE49-F238E27FC236}">
                <a16:creationId xmlns:a16="http://schemas.microsoft.com/office/drawing/2014/main" id="{FA051AD8-C09C-0F4A-952D-9522E7B94D6C}"/>
              </a:ext>
            </a:extLst>
          </p:cNvPr>
          <p:cNvSpPr>
            <a:spLocks noChangeShapeType="1"/>
          </p:cNvSpPr>
          <p:nvPr/>
        </p:nvSpPr>
        <p:spPr bwMode="auto">
          <a:xfrm>
            <a:off x="5753100" y="700088"/>
            <a:ext cx="0" cy="14208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32" name="Rectangle 16">
            <a:extLst>
              <a:ext uri="{FF2B5EF4-FFF2-40B4-BE49-F238E27FC236}">
                <a16:creationId xmlns:a16="http://schemas.microsoft.com/office/drawing/2014/main" id="{C6CB0066-11D1-4E42-85FD-08722B27A11F}"/>
              </a:ext>
            </a:extLst>
          </p:cNvPr>
          <p:cNvSpPr>
            <a:spLocks noChangeArrowheads="1"/>
          </p:cNvSpPr>
          <p:nvPr/>
        </p:nvSpPr>
        <p:spPr bwMode="auto">
          <a:xfrm>
            <a:off x="5770094" y="21288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FL2</a:t>
            </a:r>
          </a:p>
        </p:txBody>
      </p:sp>
      <p:sp>
        <p:nvSpPr>
          <p:cNvPr id="111633" name="Rectangle 17">
            <a:extLst>
              <a:ext uri="{FF2B5EF4-FFF2-40B4-BE49-F238E27FC236}">
                <a16:creationId xmlns:a16="http://schemas.microsoft.com/office/drawing/2014/main" id="{C40B4C6D-AAED-104A-B0A4-D0857EA44D03}"/>
              </a:ext>
            </a:extLst>
          </p:cNvPr>
          <p:cNvSpPr>
            <a:spLocks noChangeArrowheads="1"/>
          </p:cNvSpPr>
          <p:nvPr/>
        </p:nvSpPr>
        <p:spPr bwMode="auto">
          <a:xfrm>
            <a:off x="4484219" y="11382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FL4</a:t>
            </a:r>
          </a:p>
        </p:txBody>
      </p:sp>
      <p:sp>
        <p:nvSpPr>
          <p:cNvPr id="111634" name="Line 18">
            <a:extLst>
              <a:ext uri="{FF2B5EF4-FFF2-40B4-BE49-F238E27FC236}">
                <a16:creationId xmlns:a16="http://schemas.microsoft.com/office/drawing/2014/main" id="{FC5E01E4-B122-2548-92CC-9492C6000BA5}"/>
              </a:ext>
            </a:extLst>
          </p:cNvPr>
          <p:cNvSpPr>
            <a:spLocks noChangeShapeType="1"/>
          </p:cNvSpPr>
          <p:nvPr/>
        </p:nvSpPr>
        <p:spPr bwMode="auto">
          <a:xfrm>
            <a:off x="7572092" y="1676400"/>
            <a:ext cx="18544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35" name="Line 19">
            <a:extLst>
              <a:ext uri="{FF2B5EF4-FFF2-40B4-BE49-F238E27FC236}">
                <a16:creationId xmlns:a16="http://schemas.microsoft.com/office/drawing/2014/main" id="{6C2C9761-CDDC-D24E-A8B3-D84C04853F31}"/>
              </a:ext>
            </a:extLst>
          </p:cNvPr>
          <p:cNvSpPr>
            <a:spLocks noChangeShapeType="1"/>
          </p:cNvSpPr>
          <p:nvPr/>
        </p:nvSpPr>
        <p:spPr bwMode="auto">
          <a:xfrm>
            <a:off x="8153400" y="700088"/>
            <a:ext cx="0" cy="14208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36" name="Rectangle 20">
            <a:extLst>
              <a:ext uri="{FF2B5EF4-FFF2-40B4-BE49-F238E27FC236}">
                <a16:creationId xmlns:a16="http://schemas.microsoft.com/office/drawing/2014/main" id="{7AD75119-6B54-C349-9FDD-62B939158364}"/>
              </a:ext>
            </a:extLst>
          </p:cNvPr>
          <p:cNvSpPr>
            <a:spLocks noChangeArrowheads="1"/>
          </p:cNvSpPr>
          <p:nvPr/>
        </p:nvSpPr>
        <p:spPr bwMode="auto">
          <a:xfrm>
            <a:off x="8170394" y="21288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FL3</a:t>
            </a:r>
          </a:p>
        </p:txBody>
      </p:sp>
      <p:sp>
        <p:nvSpPr>
          <p:cNvPr id="111637" name="Rectangle 21">
            <a:extLst>
              <a:ext uri="{FF2B5EF4-FFF2-40B4-BE49-F238E27FC236}">
                <a16:creationId xmlns:a16="http://schemas.microsoft.com/office/drawing/2014/main" id="{0EE5EB4D-42F5-A641-A5C7-97191890DE37}"/>
              </a:ext>
            </a:extLst>
          </p:cNvPr>
          <p:cNvSpPr>
            <a:spLocks noChangeArrowheads="1"/>
          </p:cNvSpPr>
          <p:nvPr/>
        </p:nvSpPr>
        <p:spPr bwMode="auto">
          <a:xfrm>
            <a:off x="6970244" y="11382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FL4</a:t>
            </a:r>
          </a:p>
        </p:txBody>
      </p:sp>
      <p:sp>
        <p:nvSpPr>
          <p:cNvPr id="111638" name="Rectangle 22">
            <a:extLst>
              <a:ext uri="{FF2B5EF4-FFF2-40B4-BE49-F238E27FC236}">
                <a16:creationId xmlns:a16="http://schemas.microsoft.com/office/drawing/2014/main" id="{29911499-9170-BA4C-ACF1-F428EEAA0AC8}"/>
              </a:ext>
            </a:extLst>
          </p:cNvPr>
          <p:cNvSpPr>
            <a:spLocks noChangeArrowheads="1"/>
          </p:cNvSpPr>
          <p:nvPr/>
        </p:nvSpPr>
        <p:spPr bwMode="auto">
          <a:xfrm>
            <a:off x="3026894" y="39576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FL1</a:t>
            </a:r>
          </a:p>
        </p:txBody>
      </p:sp>
      <p:sp>
        <p:nvSpPr>
          <p:cNvPr id="111639" name="Rectangle 23">
            <a:extLst>
              <a:ext uri="{FF2B5EF4-FFF2-40B4-BE49-F238E27FC236}">
                <a16:creationId xmlns:a16="http://schemas.microsoft.com/office/drawing/2014/main" id="{CE7FE039-896C-4F42-8F44-4DF517F102E7}"/>
              </a:ext>
            </a:extLst>
          </p:cNvPr>
          <p:cNvSpPr>
            <a:spLocks noChangeArrowheads="1"/>
          </p:cNvSpPr>
          <p:nvPr/>
        </p:nvSpPr>
        <p:spPr bwMode="auto">
          <a:xfrm>
            <a:off x="1741019" y="30432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FL3</a:t>
            </a:r>
          </a:p>
        </p:txBody>
      </p:sp>
      <p:sp>
        <p:nvSpPr>
          <p:cNvPr id="111640" name="Rectangle 24">
            <a:extLst>
              <a:ext uri="{FF2B5EF4-FFF2-40B4-BE49-F238E27FC236}">
                <a16:creationId xmlns:a16="http://schemas.microsoft.com/office/drawing/2014/main" id="{735C4DD2-798F-7E46-AF30-01102875A1BA}"/>
              </a:ext>
            </a:extLst>
          </p:cNvPr>
          <p:cNvSpPr>
            <a:spLocks noChangeArrowheads="1"/>
          </p:cNvSpPr>
          <p:nvPr/>
        </p:nvSpPr>
        <p:spPr bwMode="auto">
          <a:xfrm>
            <a:off x="5770094" y="40338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FL2</a:t>
            </a:r>
          </a:p>
        </p:txBody>
      </p:sp>
      <p:sp>
        <p:nvSpPr>
          <p:cNvPr id="111641" name="Rectangle 25">
            <a:extLst>
              <a:ext uri="{FF2B5EF4-FFF2-40B4-BE49-F238E27FC236}">
                <a16:creationId xmlns:a16="http://schemas.microsoft.com/office/drawing/2014/main" id="{14909D30-9A8D-0745-A4FF-9A098FA97DCC}"/>
              </a:ext>
            </a:extLst>
          </p:cNvPr>
          <p:cNvSpPr>
            <a:spLocks noChangeArrowheads="1"/>
          </p:cNvSpPr>
          <p:nvPr/>
        </p:nvSpPr>
        <p:spPr bwMode="auto">
          <a:xfrm>
            <a:off x="4484219" y="30432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FL3</a:t>
            </a:r>
          </a:p>
        </p:txBody>
      </p:sp>
      <p:sp>
        <p:nvSpPr>
          <p:cNvPr id="111642" name="Rectangle 26">
            <a:extLst>
              <a:ext uri="{FF2B5EF4-FFF2-40B4-BE49-F238E27FC236}">
                <a16:creationId xmlns:a16="http://schemas.microsoft.com/office/drawing/2014/main" id="{4F53D4EB-C716-2541-A466-B0B587F902E6}"/>
              </a:ext>
            </a:extLst>
          </p:cNvPr>
          <p:cNvSpPr>
            <a:spLocks noChangeArrowheads="1"/>
          </p:cNvSpPr>
          <p:nvPr/>
        </p:nvSpPr>
        <p:spPr bwMode="auto">
          <a:xfrm>
            <a:off x="3112619" y="57102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FL1</a:t>
            </a:r>
          </a:p>
        </p:txBody>
      </p:sp>
      <p:sp>
        <p:nvSpPr>
          <p:cNvPr id="111643" name="Rectangle 27">
            <a:extLst>
              <a:ext uri="{FF2B5EF4-FFF2-40B4-BE49-F238E27FC236}">
                <a16:creationId xmlns:a16="http://schemas.microsoft.com/office/drawing/2014/main" id="{D767C6A2-B0E7-1A4D-B441-63F41DB1C442}"/>
              </a:ext>
            </a:extLst>
          </p:cNvPr>
          <p:cNvSpPr>
            <a:spLocks noChangeArrowheads="1"/>
          </p:cNvSpPr>
          <p:nvPr/>
        </p:nvSpPr>
        <p:spPr bwMode="auto">
          <a:xfrm>
            <a:off x="1826744" y="4795839"/>
            <a:ext cx="83390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ctr">
              <a:spcBef>
                <a:spcPct val="50000"/>
              </a:spcBef>
            </a:pPr>
            <a:r>
              <a:rPr lang="en-US" altLang="en-US" sz="1400" b="1">
                <a:latin typeface="Bookman Old Style" panose="02050604050505020204" pitchFamily="18" charset="0"/>
              </a:rPr>
              <a:t>FL2</a:t>
            </a:r>
          </a:p>
        </p:txBody>
      </p:sp>
      <p:sp>
        <p:nvSpPr>
          <p:cNvPr id="111644" name="Line 28">
            <a:extLst>
              <a:ext uri="{FF2B5EF4-FFF2-40B4-BE49-F238E27FC236}">
                <a16:creationId xmlns:a16="http://schemas.microsoft.com/office/drawing/2014/main" id="{D563DECF-451A-2248-9899-FEB64AF5C377}"/>
              </a:ext>
            </a:extLst>
          </p:cNvPr>
          <p:cNvSpPr>
            <a:spLocks noChangeShapeType="1"/>
          </p:cNvSpPr>
          <p:nvPr/>
        </p:nvSpPr>
        <p:spPr bwMode="auto">
          <a:xfrm>
            <a:off x="2514317" y="3505200"/>
            <a:ext cx="18544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45" name="Line 29">
            <a:extLst>
              <a:ext uri="{FF2B5EF4-FFF2-40B4-BE49-F238E27FC236}">
                <a16:creationId xmlns:a16="http://schemas.microsoft.com/office/drawing/2014/main" id="{94BCAD3F-B0C8-5549-94F1-F6B08789843F}"/>
              </a:ext>
            </a:extLst>
          </p:cNvPr>
          <p:cNvSpPr>
            <a:spLocks noChangeShapeType="1"/>
          </p:cNvSpPr>
          <p:nvPr/>
        </p:nvSpPr>
        <p:spPr bwMode="auto">
          <a:xfrm>
            <a:off x="3095625" y="2528888"/>
            <a:ext cx="0" cy="14208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46" name="Line 30">
            <a:extLst>
              <a:ext uri="{FF2B5EF4-FFF2-40B4-BE49-F238E27FC236}">
                <a16:creationId xmlns:a16="http://schemas.microsoft.com/office/drawing/2014/main" id="{EE0D8CF1-089F-2C45-A22F-57FF95A8EE98}"/>
              </a:ext>
            </a:extLst>
          </p:cNvPr>
          <p:cNvSpPr>
            <a:spLocks noChangeShapeType="1"/>
          </p:cNvSpPr>
          <p:nvPr/>
        </p:nvSpPr>
        <p:spPr bwMode="auto">
          <a:xfrm>
            <a:off x="2514317" y="5334000"/>
            <a:ext cx="18544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47" name="Line 31">
            <a:extLst>
              <a:ext uri="{FF2B5EF4-FFF2-40B4-BE49-F238E27FC236}">
                <a16:creationId xmlns:a16="http://schemas.microsoft.com/office/drawing/2014/main" id="{B748B957-39CE-B24F-80F7-0C683F4ED5E6}"/>
              </a:ext>
            </a:extLst>
          </p:cNvPr>
          <p:cNvSpPr>
            <a:spLocks noChangeShapeType="1"/>
          </p:cNvSpPr>
          <p:nvPr/>
        </p:nvSpPr>
        <p:spPr bwMode="auto">
          <a:xfrm>
            <a:off x="3095625" y="4324351"/>
            <a:ext cx="0" cy="14208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48" name="Line 32">
            <a:extLst>
              <a:ext uri="{FF2B5EF4-FFF2-40B4-BE49-F238E27FC236}">
                <a16:creationId xmlns:a16="http://schemas.microsoft.com/office/drawing/2014/main" id="{7DE75E2D-E7CE-7A4A-8425-B4A4297B1D52}"/>
              </a:ext>
            </a:extLst>
          </p:cNvPr>
          <p:cNvSpPr>
            <a:spLocks noChangeShapeType="1"/>
          </p:cNvSpPr>
          <p:nvPr/>
        </p:nvSpPr>
        <p:spPr bwMode="auto">
          <a:xfrm>
            <a:off x="5171792" y="3505200"/>
            <a:ext cx="185448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49" name="Line 33">
            <a:extLst>
              <a:ext uri="{FF2B5EF4-FFF2-40B4-BE49-F238E27FC236}">
                <a16:creationId xmlns:a16="http://schemas.microsoft.com/office/drawing/2014/main" id="{00962E28-149D-6C40-A033-56A565DEE325}"/>
              </a:ext>
            </a:extLst>
          </p:cNvPr>
          <p:cNvSpPr>
            <a:spLocks noChangeShapeType="1"/>
          </p:cNvSpPr>
          <p:nvPr/>
        </p:nvSpPr>
        <p:spPr bwMode="auto">
          <a:xfrm>
            <a:off x="5753100" y="2528888"/>
            <a:ext cx="0" cy="142081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50" name="Line 34">
            <a:extLst>
              <a:ext uri="{FF2B5EF4-FFF2-40B4-BE49-F238E27FC236}">
                <a16:creationId xmlns:a16="http://schemas.microsoft.com/office/drawing/2014/main" id="{740DDD52-B459-284B-AE47-4447A9C26ED7}"/>
              </a:ext>
            </a:extLst>
          </p:cNvPr>
          <p:cNvSpPr>
            <a:spLocks noChangeShapeType="1"/>
          </p:cNvSpPr>
          <p:nvPr/>
        </p:nvSpPr>
        <p:spPr bwMode="auto">
          <a:xfrm>
            <a:off x="9728200" y="933451"/>
            <a:ext cx="0" cy="4976813"/>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51" name="Rectangle 35">
            <a:extLst>
              <a:ext uri="{FF2B5EF4-FFF2-40B4-BE49-F238E27FC236}">
                <a16:creationId xmlns:a16="http://schemas.microsoft.com/office/drawing/2014/main" id="{3384C104-DCC3-2A44-B92B-ECC667D8869D}"/>
              </a:ext>
            </a:extLst>
          </p:cNvPr>
          <p:cNvSpPr>
            <a:spLocks noChangeArrowheads="1"/>
          </p:cNvSpPr>
          <p:nvPr/>
        </p:nvSpPr>
        <p:spPr bwMode="auto">
          <a:xfrm>
            <a:off x="9251095" y="3103564"/>
            <a:ext cx="120846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1400" b="1">
                <a:solidFill>
                  <a:srgbClr val="DC0081"/>
                </a:solidFill>
                <a:latin typeface="Bookman Old Style" panose="02050604050505020204" pitchFamily="18" charset="0"/>
              </a:rPr>
              <a:t>4  COLOR</a:t>
            </a:r>
          </a:p>
        </p:txBody>
      </p:sp>
      <p:sp>
        <p:nvSpPr>
          <p:cNvPr id="111652" name="Line 36">
            <a:extLst>
              <a:ext uri="{FF2B5EF4-FFF2-40B4-BE49-F238E27FC236}">
                <a16:creationId xmlns:a16="http://schemas.microsoft.com/office/drawing/2014/main" id="{8E7EA9DF-7137-EB47-94D4-9C9957CB481B}"/>
              </a:ext>
            </a:extLst>
          </p:cNvPr>
          <p:cNvSpPr>
            <a:spLocks noChangeShapeType="1"/>
          </p:cNvSpPr>
          <p:nvPr/>
        </p:nvSpPr>
        <p:spPr bwMode="auto">
          <a:xfrm>
            <a:off x="7467600" y="2643188"/>
            <a:ext cx="0" cy="32496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53" name="Rectangle 37">
            <a:extLst>
              <a:ext uri="{FF2B5EF4-FFF2-40B4-BE49-F238E27FC236}">
                <a16:creationId xmlns:a16="http://schemas.microsoft.com/office/drawing/2014/main" id="{82DE611D-54F1-3D4F-A203-F495DB689D65}"/>
              </a:ext>
            </a:extLst>
          </p:cNvPr>
          <p:cNvSpPr>
            <a:spLocks noChangeArrowheads="1"/>
          </p:cNvSpPr>
          <p:nvPr/>
        </p:nvSpPr>
        <p:spPr bwMode="auto">
          <a:xfrm>
            <a:off x="6925408" y="4094164"/>
            <a:ext cx="120846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1400" b="1">
                <a:solidFill>
                  <a:srgbClr val="DC0081"/>
                </a:solidFill>
                <a:latin typeface="Bookman Old Style" panose="02050604050505020204" pitchFamily="18" charset="0"/>
              </a:rPr>
              <a:t>3  COLOR</a:t>
            </a:r>
          </a:p>
        </p:txBody>
      </p:sp>
      <p:sp>
        <p:nvSpPr>
          <p:cNvPr id="111654" name="Line 38">
            <a:extLst>
              <a:ext uri="{FF2B5EF4-FFF2-40B4-BE49-F238E27FC236}">
                <a16:creationId xmlns:a16="http://schemas.microsoft.com/office/drawing/2014/main" id="{065A42F9-FDA0-4644-9570-D8591BD14D72}"/>
              </a:ext>
            </a:extLst>
          </p:cNvPr>
          <p:cNvSpPr>
            <a:spLocks noChangeShapeType="1"/>
          </p:cNvSpPr>
          <p:nvPr/>
        </p:nvSpPr>
        <p:spPr bwMode="auto">
          <a:xfrm>
            <a:off x="4981575" y="4471988"/>
            <a:ext cx="0" cy="1420812"/>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400"/>
          </a:p>
        </p:txBody>
      </p:sp>
      <p:sp>
        <p:nvSpPr>
          <p:cNvPr id="111655" name="Rectangle 39">
            <a:extLst>
              <a:ext uri="{FF2B5EF4-FFF2-40B4-BE49-F238E27FC236}">
                <a16:creationId xmlns:a16="http://schemas.microsoft.com/office/drawing/2014/main" id="{7EB4FD5C-89E7-F442-95E0-5277AA9CB807}"/>
              </a:ext>
            </a:extLst>
          </p:cNvPr>
          <p:cNvSpPr>
            <a:spLocks noChangeArrowheads="1"/>
          </p:cNvSpPr>
          <p:nvPr/>
        </p:nvSpPr>
        <p:spPr bwMode="auto">
          <a:xfrm>
            <a:off x="4440970" y="5041901"/>
            <a:ext cx="1208467" cy="30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1400" b="1">
                <a:solidFill>
                  <a:srgbClr val="DC0081"/>
                </a:solidFill>
                <a:latin typeface="Bookman Old Style" panose="02050604050505020204" pitchFamily="18" charset="0"/>
              </a:rPr>
              <a:t>2  COLOR</a:t>
            </a:r>
          </a:p>
        </p:txBody>
      </p:sp>
    </p:spTree>
    <p:extLst>
      <p:ext uri="{BB962C8B-B14F-4D97-AF65-F5344CB8AC3E}">
        <p14:creationId xmlns:p14="http://schemas.microsoft.com/office/powerpoint/2010/main" val="37187804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B362428A-F786-9B45-8119-00658866E57D}"/>
              </a:ext>
            </a:extLst>
          </p:cNvPr>
          <p:cNvSpPr>
            <a:spLocks noGrp="1" noChangeArrowheads="1"/>
          </p:cNvSpPr>
          <p:nvPr>
            <p:ph type="title"/>
          </p:nvPr>
        </p:nvSpPr>
        <p:spPr>
          <a:xfrm>
            <a:off x="1676400" y="0"/>
            <a:ext cx="8839200" cy="1143000"/>
          </a:xfrm>
          <a:noFill/>
          <a:ln/>
        </p:spPr>
        <p:txBody>
          <a:bodyPr/>
          <a:lstStyle/>
          <a:p>
            <a:r>
              <a:rPr lang="en-US" altLang="en-US" sz="2800" b="1">
                <a:solidFill>
                  <a:srgbClr val="DC0081"/>
                </a:solidFill>
                <a:latin typeface="Bookman Old Style" panose="02050604050505020204" pitchFamily="18" charset="0"/>
              </a:rPr>
              <a:t>UNDERSTANDING BINARY LOGIC IS USEFUL</a:t>
            </a:r>
          </a:p>
        </p:txBody>
      </p:sp>
      <p:sp>
        <p:nvSpPr>
          <p:cNvPr id="113667" name="Rectangle 3">
            <a:extLst>
              <a:ext uri="{FF2B5EF4-FFF2-40B4-BE49-F238E27FC236}">
                <a16:creationId xmlns:a16="http://schemas.microsoft.com/office/drawing/2014/main" id="{F73DF924-90F4-3B42-B4F9-63138AABB48B}"/>
              </a:ext>
            </a:extLst>
          </p:cNvPr>
          <p:cNvSpPr>
            <a:spLocks noChangeArrowheads="1"/>
          </p:cNvSpPr>
          <p:nvPr/>
        </p:nvSpPr>
        <p:spPr bwMode="auto">
          <a:xfrm>
            <a:off x="1216026" y="5557838"/>
            <a:ext cx="9674225"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b="1">
                <a:latin typeface="Bookman Old Style" panose="02050604050505020204" pitchFamily="18" charset="0"/>
              </a:rPr>
              <a:t>Note that in binary logic the 1st parameter is sequenced as -/+, two parameters as --/++, 3 parameters as ----/++++, etc.. for as many parameters that are measured.  The problem encountered after 3 parameters is...how does one visualize the multiple populations?</a:t>
            </a:r>
          </a:p>
        </p:txBody>
      </p:sp>
      <p:graphicFrame>
        <p:nvGraphicFramePr>
          <p:cNvPr id="113668" name="Object 4">
            <a:hlinkClick r:id="" action="ppaction://ole?verb=0"/>
            <a:extLst>
              <a:ext uri="{FF2B5EF4-FFF2-40B4-BE49-F238E27FC236}">
                <a16:creationId xmlns:a16="http://schemas.microsoft.com/office/drawing/2014/main" id="{5887A965-B26D-784A-A0DA-2387CF8A047B}"/>
              </a:ext>
            </a:extLst>
          </p:cNvPr>
          <p:cNvGraphicFramePr>
            <a:graphicFrameLocks/>
          </p:cNvGraphicFramePr>
          <p:nvPr/>
        </p:nvGraphicFramePr>
        <p:xfrm>
          <a:off x="2789238" y="774700"/>
          <a:ext cx="6096000" cy="5003800"/>
        </p:xfrm>
        <a:graphic>
          <a:graphicData uri="http://schemas.openxmlformats.org/presentationml/2006/ole">
            <mc:AlternateContent xmlns:mc="http://schemas.openxmlformats.org/markup-compatibility/2006">
              <mc:Choice xmlns:v="urn:schemas-microsoft-com:vml" Requires="v">
                <p:oleObj spid="_x0000_s2051" name="Document" r:id="rId4" imgW="35102800" imgH="28816300" progId="Word.Document.8">
                  <p:embed/>
                </p:oleObj>
              </mc:Choice>
              <mc:Fallback>
                <p:oleObj name="Document" r:id="rId4" imgW="35102800" imgH="28816300" progId="Word.Document.8">
                  <p:embed/>
                  <p:pic>
                    <p:nvPicPr>
                      <p:cNvPr id="113668" name="Object 4">
                        <a:hlinkClick r:id="" action="ppaction://ole?verb=0"/>
                        <a:extLst>
                          <a:ext uri="{FF2B5EF4-FFF2-40B4-BE49-F238E27FC236}">
                            <a16:creationId xmlns:a16="http://schemas.microsoft.com/office/drawing/2014/main" id="{5887A965-B26D-784A-A0DA-2387CF8A047B}"/>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9238" y="774700"/>
                        <a:ext cx="6096000"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77536237"/>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185" name="Group 473">
            <a:extLst>
              <a:ext uri="{FF2B5EF4-FFF2-40B4-BE49-F238E27FC236}">
                <a16:creationId xmlns:a16="http://schemas.microsoft.com/office/drawing/2014/main" id="{F421B449-3B02-7048-A4EA-53EF01B1E73C}"/>
              </a:ext>
            </a:extLst>
          </p:cNvPr>
          <p:cNvGrpSpPr>
            <a:grpSpLocks/>
          </p:cNvGrpSpPr>
          <p:nvPr/>
        </p:nvGrpSpPr>
        <p:grpSpPr bwMode="auto">
          <a:xfrm>
            <a:off x="1347788" y="1514476"/>
            <a:ext cx="9561512" cy="4373563"/>
            <a:chOff x="249" y="954"/>
            <a:chExt cx="6023" cy="2755"/>
          </a:xfrm>
        </p:grpSpPr>
        <p:sp>
          <p:nvSpPr>
            <p:cNvPr id="115714" name="Rectangle 2">
              <a:extLst>
                <a:ext uri="{FF2B5EF4-FFF2-40B4-BE49-F238E27FC236}">
                  <a16:creationId xmlns:a16="http://schemas.microsoft.com/office/drawing/2014/main" id="{6D869C06-9E39-5E4C-85CE-9300021E85A9}"/>
                </a:ext>
              </a:extLst>
            </p:cNvPr>
            <p:cNvSpPr>
              <a:spLocks noChangeArrowheads="1"/>
            </p:cNvSpPr>
            <p:nvPr/>
          </p:nvSpPr>
          <p:spPr bwMode="auto">
            <a:xfrm>
              <a:off x="548" y="1251"/>
              <a:ext cx="23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A</a:t>
              </a:r>
            </a:p>
          </p:txBody>
        </p:sp>
        <p:sp>
          <p:nvSpPr>
            <p:cNvPr id="115715" name="Rectangle 3">
              <a:extLst>
                <a:ext uri="{FF2B5EF4-FFF2-40B4-BE49-F238E27FC236}">
                  <a16:creationId xmlns:a16="http://schemas.microsoft.com/office/drawing/2014/main" id="{2742735B-C5EF-E04B-9CD8-569A0FB02BDD}"/>
                </a:ext>
              </a:extLst>
            </p:cNvPr>
            <p:cNvSpPr>
              <a:spLocks noChangeArrowheads="1"/>
            </p:cNvSpPr>
            <p:nvPr/>
          </p:nvSpPr>
          <p:spPr bwMode="auto">
            <a:xfrm>
              <a:off x="548" y="1417"/>
              <a:ext cx="21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b</a:t>
              </a:r>
            </a:p>
          </p:txBody>
        </p:sp>
        <p:sp>
          <p:nvSpPr>
            <p:cNvPr id="115716" name="Rectangle 4">
              <a:extLst>
                <a:ext uri="{FF2B5EF4-FFF2-40B4-BE49-F238E27FC236}">
                  <a16:creationId xmlns:a16="http://schemas.microsoft.com/office/drawing/2014/main" id="{BB36F5C4-78D5-D541-AE3C-8EED88828E9E}"/>
                </a:ext>
              </a:extLst>
            </p:cNvPr>
            <p:cNvSpPr>
              <a:spLocks noChangeArrowheads="1"/>
            </p:cNvSpPr>
            <p:nvPr/>
          </p:nvSpPr>
          <p:spPr bwMode="auto">
            <a:xfrm>
              <a:off x="548" y="1582"/>
              <a:ext cx="22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2</a:t>
              </a:r>
            </a:p>
          </p:txBody>
        </p:sp>
        <p:sp>
          <p:nvSpPr>
            <p:cNvPr id="115717" name="Rectangle 5">
              <a:extLst>
                <a:ext uri="{FF2B5EF4-FFF2-40B4-BE49-F238E27FC236}">
                  <a16:creationId xmlns:a16="http://schemas.microsoft.com/office/drawing/2014/main" id="{E3497083-DDCD-2147-818E-8AED00C1D92B}"/>
                </a:ext>
              </a:extLst>
            </p:cNvPr>
            <p:cNvSpPr>
              <a:spLocks noChangeArrowheads="1"/>
            </p:cNvSpPr>
            <p:nvPr/>
          </p:nvSpPr>
          <p:spPr bwMode="auto">
            <a:xfrm>
              <a:off x="771" y="973"/>
              <a:ext cx="1602" cy="137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18" name="Rectangle 6">
              <a:extLst>
                <a:ext uri="{FF2B5EF4-FFF2-40B4-BE49-F238E27FC236}">
                  <a16:creationId xmlns:a16="http://schemas.microsoft.com/office/drawing/2014/main" id="{3FB18C45-4568-2044-A657-0264A215BE87}"/>
                </a:ext>
              </a:extLst>
            </p:cNvPr>
            <p:cNvSpPr>
              <a:spLocks noChangeArrowheads="1"/>
            </p:cNvSpPr>
            <p:nvPr/>
          </p:nvSpPr>
          <p:spPr bwMode="auto">
            <a:xfrm>
              <a:off x="2656" y="962"/>
              <a:ext cx="1602" cy="137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19" name="Rectangle 7">
              <a:extLst>
                <a:ext uri="{FF2B5EF4-FFF2-40B4-BE49-F238E27FC236}">
                  <a16:creationId xmlns:a16="http://schemas.microsoft.com/office/drawing/2014/main" id="{C2E9F1E7-203D-EA46-A299-DFEDC926799E}"/>
                </a:ext>
              </a:extLst>
            </p:cNvPr>
            <p:cNvSpPr>
              <a:spLocks noChangeArrowheads="1"/>
            </p:cNvSpPr>
            <p:nvPr/>
          </p:nvSpPr>
          <p:spPr bwMode="auto">
            <a:xfrm>
              <a:off x="4502" y="962"/>
              <a:ext cx="1589" cy="1376"/>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20" name="Rectangle 8">
              <a:extLst>
                <a:ext uri="{FF2B5EF4-FFF2-40B4-BE49-F238E27FC236}">
                  <a16:creationId xmlns:a16="http://schemas.microsoft.com/office/drawing/2014/main" id="{5D463456-93D9-0849-8C0E-0B1A42C23956}"/>
                </a:ext>
              </a:extLst>
            </p:cNvPr>
            <p:cNvSpPr>
              <a:spLocks noChangeArrowheads="1"/>
            </p:cNvSpPr>
            <p:nvPr/>
          </p:nvSpPr>
          <p:spPr bwMode="auto">
            <a:xfrm>
              <a:off x="1269" y="2323"/>
              <a:ext cx="23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A</a:t>
              </a:r>
            </a:p>
          </p:txBody>
        </p:sp>
        <p:sp>
          <p:nvSpPr>
            <p:cNvPr id="115721" name="Rectangle 9">
              <a:extLst>
                <a:ext uri="{FF2B5EF4-FFF2-40B4-BE49-F238E27FC236}">
                  <a16:creationId xmlns:a16="http://schemas.microsoft.com/office/drawing/2014/main" id="{2DABECAD-F897-BA42-BA52-B8286FFEA030}"/>
                </a:ext>
              </a:extLst>
            </p:cNvPr>
            <p:cNvSpPr>
              <a:spLocks noChangeArrowheads="1"/>
            </p:cNvSpPr>
            <p:nvPr/>
          </p:nvSpPr>
          <p:spPr bwMode="auto">
            <a:xfrm>
              <a:off x="1395" y="2323"/>
              <a:ext cx="21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b</a:t>
              </a:r>
            </a:p>
          </p:txBody>
        </p:sp>
        <p:sp>
          <p:nvSpPr>
            <p:cNvPr id="115722" name="Rectangle 10">
              <a:extLst>
                <a:ext uri="{FF2B5EF4-FFF2-40B4-BE49-F238E27FC236}">
                  <a16:creationId xmlns:a16="http://schemas.microsoft.com/office/drawing/2014/main" id="{106B2C6E-072A-7B4F-9DD8-6E5F5E65D5BB}"/>
                </a:ext>
              </a:extLst>
            </p:cNvPr>
            <p:cNvSpPr>
              <a:spLocks noChangeArrowheads="1"/>
            </p:cNvSpPr>
            <p:nvPr/>
          </p:nvSpPr>
          <p:spPr bwMode="auto">
            <a:xfrm>
              <a:off x="1496" y="2323"/>
              <a:ext cx="22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1</a:t>
              </a:r>
            </a:p>
          </p:txBody>
        </p:sp>
        <p:sp>
          <p:nvSpPr>
            <p:cNvPr id="115723" name="Rectangle 11">
              <a:extLst>
                <a:ext uri="{FF2B5EF4-FFF2-40B4-BE49-F238E27FC236}">
                  <a16:creationId xmlns:a16="http://schemas.microsoft.com/office/drawing/2014/main" id="{0F1979F5-CC85-D844-B3D3-D9CD634C8B35}"/>
                </a:ext>
              </a:extLst>
            </p:cNvPr>
            <p:cNvSpPr>
              <a:spLocks noChangeArrowheads="1"/>
            </p:cNvSpPr>
            <p:nvPr/>
          </p:nvSpPr>
          <p:spPr bwMode="auto">
            <a:xfrm>
              <a:off x="3229" y="2311"/>
              <a:ext cx="23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A</a:t>
              </a:r>
            </a:p>
          </p:txBody>
        </p:sp>
        <p:sp>
          <p:nvSpPr>
            <p:cNvPr id="115724" name="Rectangle 12">
              <a:extLst>
                <a:ext uri="{FF2B5EF4-FFF2-40B4-BE49-F238E27FC236}">
                  <a16:creationId xmlns:a16="http://schemas.microsoft.com/office/drawing/2014/main" id="{4833CEA9-918C-3F4F-8D64-665860C24BF2}"/>
                </a:ext>
              </a:extLst>
            </p:cNvPr>
            <p:cNvSpPr>
              <a:spLocks noChangeArrowheads="1"/>
            </p:cNvSpPr>
            <p:nvPr/>
          </p:nvSpPr>
          <p:spPr bwMode="auto">
            <a:xfrm>
              <a:off x="3356" y="2311"/>
              <a:ext cx="21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b</a:t>
              </a:r>
            </a:p>
          </p:txBody>
        </p:sp>
        <p:sp>
          <p:nvSpPr>
            <p:cNvPr id="115725" name="Rectangle 13">
              <a:extLst>
                <a:ext uri="{FF2B5EF4-FFF2-40B4-BE49-F238E27FC236}">
                  <a16:creationId xmlns:a16="http://schemas.microsoft.com/office/drawing/2014/main" id="{8F758114-90C0-7D42-B6EF-B19255882422}"/>
                </a:ext>
              </a:extLst>
            </p:cNvPr>
            <p:cNvSpPr>
              <a:spLocks noChangeArrowheads="1"/>
            </p:cNvSpPr>
            <p:nvPr/>
          </p:nvSpPr>
          <p:spPr bwMode="auto">
            <a:xfrm>
              <a:off x="3457" y="2311"/>
              <a:ext cx="22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3</a:t>
              </a:r>
            </a:p>
          </p:txBody>
        </p:sp>
        <p:sp>
          <p:nvSpPr>
            <p:cNvPr id="115726" name="Rectangle 14">
              <a:extLst>
                <a:ext uri="{FF2B5EF4-FFF2-40B4-BE49-F238E27FC236}">
                  <a16:creationId xmlns:a16="http://schemas.microsoft.com/office/drawing/2014/main" id="{8F05302A-8468-4E4E-9AED-16997A172B8F}"/>
                </a:ext>
              </a:extLst>
            </p:cNvPr>
            <p:cNvSpPr>
              <a:spLocks noChangeArrowheads="1"/>
            </p:cNvSpPr>
            <p:nvPr/>
          </p:nvSpPr>
          <p:spPr bwMode="auto">
            <a:xfrm>
              <a:off x="4999" y="2323"/>
              <a:ext cx="23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A</a:t>
              </a:r>
            </a:p>
          </p:txBody>
        </p:sp>
        <p:sp>
          <p:nvSpPr>
            <p:cNvPr id="115727" name="Rectangle 15">
              <a:extLst>
                <a:ext uri="{FF2B5EF4-FFF2-40B4-BE49-F238E27FC236}">
                  <a16:creationId xmlns:a16="http://schemas.microsoft.com/office/drawing/2014/main" id="{EF78BE58-5568-144B-A080-1CA2D1BBE4B6}"/>
                </a:ext>
              </a:extLst>
            </p:cNvPr>
            <p:cNvSpPr>
              <a:spLocks noChangeArrowheads="1"/>
            </p:cNvSpPr>
            <p:nvPr/>
          </p:nvSpPr>
          <p:spPr bwMode="auto">
            <a:xfrm>
              <a:off x="5125" y="2323"/>
              <a:ext cx="21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b</a:t>
              </a:r>
            </a:p>
          </p:txBody>
        </p:sp>
        <p:sp>
          <p:nvSpPr>
            <p:cNvPr id="115728" name="Rectangle 16">
              <a:extLst>
                <a:ext uri="{FF2B5EF4-FFF2-40B4-BE49-F238E27FC236}">
                  <a16:creationId xmlns:a16="http://schemas.microsoft.com/office/drawing/2014/main" id="{2F806E63-8874-0F44-BE9F-8CDF75312B38}"/>
                </a:ext>
              </a:extLst>
            </p:cNvPr>
            <p:cNvSpPr>
              <a:spLocks noChangeArrowheads="1"/>
            </p:cNvSpPr>
            <p:nvPr/>
          </p:nvSpPr>
          <p:spPr bwMode="auto">
            <a:xfrm>
              <a:off x="5227" y="2323"/>
              <a:ext cx="22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3</a:t>
              </a:r>
            </a:p>
          </p:txBody>
        </p:sp>
        <p:sp>
          <p:nvSpPr>
            <p:cNvPr id="115729" name="Rectangle 17">
              <a:extLst>
                <a:ext uri="{FF2B5EF4-FFF2-40B4-BE49-F238E27FC236}">
                  <a16:creationId xmlns:a16="http://schemas.microsoft.com/office/drawing/2014/main" id="{9DAFAED4-41EC-7548-8D86-82B0061C87AA}"/>
                </a:ext>
              </a:extLst>
            </p:cNvPr>
            <p:cNvSpPr>
              <a:spLocks noChangeArrowheads="1"/>
            </p:cNvSpPr>
            <p:nvPr/>
          </p:nvSpPr>
          <p:spPr bwMode="auto">
            <a:xfrm>
              <a:off x="2470" y="1251"/>
              <a:ext cx="23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A</a:t>
              </a:r>
            </a:p>
          </p:txBody>
        </p:sp>
        <p:sp>
          <p:nvSpPr>
            <p:cNvPr id="115730" name="Rectangle 18">
              <a:extLst>
                <a:ext uri="{FF2B5EF4-FFF2-40B4-BE49-F238E27FC236}">
                  <a16:creationId xmlns:a16="http://schemas.microsoft.com/office/drawing/2014/main" id="{76321B34-24D6-964E-8A0A-8A9C8EF08F65}"/>
                </a:ext>
              </a:extLst>
            </p:cNvPr>
            <p:cNvSpPr>
              <a:spLocks noChangeArrowheads="1"/>
            </p:cNvSpPr>
            <p:nvPr/>
          </p:nvSpPr>
          <p:spPr bwMode="auto">
            <a:xfrm>
              <a:off x="2470" y="1417"/>
              <a:ext cx="21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b</a:t>
              </a:r>
            </a:p>
          </p:txBody>
        </p:sp>
        <p:sp>
          <p:nvSpPr>
            <p:cNvPr id="115731" name="Rectangle 19">
              <a:extLst>
                <a:ext uri="{FF2B5EF4-FFF2-40B4-BE49-F238E27FC236}">
                  <a16:creationId xmlns:a16="http://schemas.microsoft.com/office/drawing/2014/main" id="{2D7E179B-8031-314A-81B4-8B92FFD00975}"/>
                </a:ext>
              </a:extLst>
            </p:cNvPr>
            <p:cNvSpPr>
              <a:spLocks noChangeArrowheads="1"/>
            </p:cNvSpPr>
            <p:nvPr/>
          </p:nvSpPr>
          <p:spPr bwMode="auto">
            <a:xfrm>
              <a:off x="2470" y="1582"/>
              <a:ext cx="22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2</a:t>
              </a:r>
            </a:p>
          </p:txBody>
        </p:sp>
        <p:sp>
          <p:nvSpPr>
            <p:cNvPr id="115732" name="Rectangle 20">
              <a:extLst>
                <a:ext uri="{FF2B5EF4-FFF2-40B4-BE49-F238E27FC236}">
                  <a16:creationId xmlns:a16="http://schemas.microsoft.com/office/drawing/2014/main" id="{BDFF3CBE-3602-3349-A29C-BC49ED30BA17}"/>
                </a:ext>
              </a:extLst>
            </p:cNvPr>
            <p:cNvSpPr>
              <a:spLocks noChangeArrowheads="1"/>
            </p:cNvSpPr>
            <p:nvPr/>
          </p:nvSpPr>
          <p:spPr bwMode="auto">
            <a:xfrm>
              <a:off x="4316" y="1229"/>
              <a:ext cx="237"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A</a:t>
              </a:r>
            </a:p>
          </p:txBody>
        </p:sp>
        <p:sp>
          <p:nvSpPr>
            <p:cNvPr id="115733" name="Rectangle 21">
              <a:extLst>
                <a:ext uri="{FF2B5EF4-FFF2-40B4-BE49-F238E27FC236}">
                  <a16:creationId xmlns:a16="http://schemas.microsoft.com/office/drawing/2014/main" id="{C5A4A632-D3AC-7B4F-A267-24F2CED315A8}"/>
                </a:ext>
              </a:extLst>
            </p:cNvPr>
            <p:cNvSpPr>
              <a:spLocks noChangeArrowheads="1"/>
            </p:cNvSpPr>
            <p:nvPr/>
          </p:nvSpPr>
          <p:spPr bwMode="auto">
            <a:xfrm>
              <a:off x="4316" y="1395"/>
              <a:ext cx="21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b</a:t>
              </a:r>
            </a:p>
          </p:txBody>
        </p:sp>
        <p:sp>
          <p:nvSpPr>
            <p:cNvPr id="115734" name="Rectangle 22">
              <a:extLst>
                <a:ext uri="{FF2B5EF4-FFF2-40B4-BE49-F238E27FC236}">
                  <a16:creationId xmlns:a16="http://schemas.microsoft.com/office/drawing/2014/main" id="{8245B043-9574-854E-BB39-FFEAD7CCF617}"/>
                </a:ext>
              </a:extLst>
            </p:cNvPr>
            <p:cNvSpPr>
              <a:spLocks noChangeArrowheads="1"/>
            </p:cNvSpPr>
            <p:nvPr/>
          </p:nvSpPr>
          <p:spPr bwMode="auto">
            <a:xfrm>
              <a:off x="4316" y="1560"/>
              <a:ext cx="22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2000" b="1">
                  <a:solidFill>
                    <a:srgbClr val="000000"/>
                  </a:solidFill>
                  <a:latin typeface="Bookman Old Style" panose="02050604050505020204" pitchFamily="18" charset="0"/>
                </a:rPr>
                <a:t>1</a:t>
              </a:r>
            </a:p>
          </p:txBody>
        </p:sp>
        <p:sp>
          <p:nvSpPr>
            <p:cNvPr id="115735" name="Line 23">
              <a:extLst>
                <a:ext uri="{FF2B5EF4-FFF2-40B4-BE49-F238E27FC236}">
                  <a16:creationId xmlns:a16="http://schemas.microsoft.com/office/drawing/2014/main" id="{8B2910F8-B9B5-0D44-8DA2-7277844D8759}"/>
                </a:ext>
              </a:extLst>
            </p:cNvPr>
            <p:cNvSpPr>
              <a:spLocks noChangeShapeType="1"/>
            </p:cNvSpPr>
            <p:nvPr/>
          </p:nvSpPr>
          <p:spPr bwMode="auto">
            <a:xfrm>
              <a:off x="790" y="1912"/>
              <a:ext cx="1579"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6" name="Line 24">
              <a:extLst>
                <a:ext uri="{FF2B5EF4-FFF2-40B4-BE49-F238E27FC236}">
                  <a16:creationId xmlns:a16="http://schemas.microsoft.com/office/drawing/2014/main" id="{2A6586C2-372D-B441-8F3B-8568176E4480}"/>
                </a:ext>
              </a:extLst>
            </p:cNvPr>
            <p:cNvSpPr>
              <a:spLocks noChangeShapeType="1"/>
            </p:cNvSpPr>
            <p:nvPr/>
          </p:nvSpPr>
          <p:spPr bwMode="auto">
            <a:xfrm flipV="1">
              <a:off x="1298" y="987"/>
              <a:ext cx="0" cy="139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7" name="Line 25">
              <a:extLst>
                <a:ext uri="{FF2B5EF4-FFF2-40B4-BE49-F238E27FC236}">
                  <a16:creationId xmlns:a16="http://schemas.microsoft.com/office/drawing/2014/main" id="{3240B456-76AD-6341-9B57-532EFC3653CD}"/>
                </a:ext>
              </a:extLst>
            </p:cNvPr>
            <p:cNvSpPr>
              <a:spLocks noChangeShapeType="1"/>
            </p:cNvSpPr>
            <p:nvPr/>
          </p:nvSpPr>
          <p:spPr bwMode="auto">
            <a:xfrm>
              <a:off x="2673" y="1901"/>
              <a:ext cx="1581"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8" name="Line 26">
              <a:extLst>
                <a:ext uri="{FF2B5EF4-FFF2-40B4-BE49-F238E27FC236}">
                  <a16:creationId xmlns:a16="http://schemas.microsoft.com/office/drawing/2014/main" id="{091C6EC9-3EC5-1041-9FF9-9E55340B891E}"/>
                </a:ext>
              </a:extLst>
            </p:cNvPr>
            <p:cNvSpPr>
              <a:spLocks noChangeShapeType="1"/>
            </p:cNvSpPr>
            <p:nvPr/>
          </p:nvSpPr>
          <p:spPr bwMode="auto">
            <a:xfrm flipV="1">
              <a:off x="3233" y="954"/>
              <a:ext cx="0" cy="139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39" name="Line 27">
              <a:extLst>
                <a:ext uri="{FF2B5EF4-FFF2-40B4-BE49-F238E27FC236}">
                  <a16:creationId xmlns:a16="http://schemas.microsoft.com/office/drawing/2014/main" id="{89D13766-8B8E-0842-A20E-6B28185ABE72}"/>
                </a:ext>
              </a:extLst>
            </p:cNvPr>
            <p:cNvSpPr>
              <a:spLocks noChangeShapeType="1"/>
            </p:cNvSpPr>
            <p:nvPr/>
          </p:nvSpPr>
          <p:spPr bwMode="auto">
            <a:xfrm>
              <a:off x="4520" y="1901"/>
              <a:ext cx="158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0" name="Line 28">
              <a:extLst>
                <a:ext uri="{FF2B5EF4-FFF2-40B4-BE49-F238E27FC236}">
                  <a16:creationId xmlns:a16="http://schemas.microsoft.com/office/drawing/2014/main" id="{C548C0AB-DA29-A246-AA28-373017EE760F}"/>
                </a:ext>
              </a:extLst>
            </p:cNvPr>
            <p:cNvSpPr>
              <a:spLocks noChangeShapeType="1"/>
            </p:cNvSpPr>
            <p:nvPr/>
          </p:nvSpPr>
          <p:spPr bwMode="auto">
            <a:xfrm flipV="1">
              <a:off x="5042" y="976"/>
              <a:ext cx="0" cy="1396"/>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1" name="Oval 29">
              <a:extLst>
                <a:ext uri="{FF2B5EF4-FFF2-40B4-BE49-F238E27FC236}">
                  <a16:creationId xmlns:a16="http://schemas.microsoft.com/office/drawing/2014/main" id="{18A48C64-7FB5-B049-823F-907354B96427}"/>
                </a:ext>
              </a:extLst>
            </p:cNvPr>
            <p:cNvSpPr>
              <a:spLocks noChangeArrowheads="1"/>
            </p:cNvSpPr>
            <p:nvPr/>
          </p:nvSpPr>
          <p:spPr bwMode="auto">
            <a:xfrm>
              <a:off x="882" y="1113"/>
              <a:ext cx="332" cy="257"/>
            </a:xfrm>
            <a:prstGeom prst="ellipse">
              <a:avLst/>
            </a:prstGeom>
            <a:solidFill>
              <a:srgbClr val="02ABEA"/>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2" name="Oval 30">
              <a:extLst>
                <a:ext uri="{FF2B5EF4-FFF2-40B4-BE49-F238E27FC236}">
                  <a16:creationId xmlns:a16="http://schemas.microsoft.com/office/drawing/2014/main" id="{E0E3557E-FDB3-C04A-B69C-883FB30979D2}"/>
                </a:ext>
              </a:extLst>
            </p:cNvPr>
            <p:cNvSpPr>
              <a:spLocks noChangeArrowheads="1"/>
            </p:cNvSpPr>
            <p:nvPr/>
          </p:nvSpPr>
          <p:spPr bwMode="auto">
            <a:xfrm>
              <a:off x="873" y="1106"/>
              <a:ext cx="349" cy="271"/>
            </a:xfrm>
            <a:prstGeom prst="ellipse">
              <a:avLst/>
            </a:prstGeom>
            <a:noFill/>
            <a:ln w="12700">
              <a:solidFill>
                <a:srgbClr val="02AB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3" name="Oval 31">
              <a:extLst>
                <a:ext uri="{FF2B5EF4-FFF2-40B4-BE49-F238E27FC236}">
                  <a16:creationId xmlns:a16="http://schemas.microsoft.com/office/drawing/2014/main" id="{C3AD74FB-5FB8-C34A-B824-2BA200AC8761}"/>
                </a:ext>
              </a:extLst>
            </p:cNvPr>
            <p:cNvSpPr>
              <a:spLocks noChangeArrowheads="1"/>
            </p:cNvSpPr>
            <p:nvPr/>
          </p:nvSpPr>
          <p:spPr bwMode="auto">
            <a:xfrm>
              <a:off x="856" y="1521"/>
              <a:ext cx="383" cy="246"/>
            </a:xfrm>
            <a:prstGeom prst="ellipse">
              <a:avLst/>
            </a:prstGeom>
            <a:solidFill>
              <a:srgbClr val="FF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4" name="Oval 32">
              <a:extLst>
                <a:ext uri="{FF2B5EF4-FFF2-40B4-BE49-F238E27FC236}">
                  <a16:creationId xmlns:a16="http://schemas.microsoft.com/office/drawing/2014/main" id="{6584F708-9C1A-EC4B-A30E-9352E434F902}"/>
                </a:ext>
              </a:extLst>
            </p:cNvPr>
            <p:cNvSpPr>
              <a:spLocks noChangeArrowheads="1"/>
            </p:cNvSpPr>
            <p:nvPr/>
          </p:nvSpPr>
          <p:spPr bwMode="auto">
            <a:xfrm>
              <a:off x="848" y="1514"/>
              <a:ext cx="400" cy="261"/>
            </a:xfrm>
            <a:prstGeom prst="ellipse">
              <a:avLst/>
            </a:prstGeom>
            <a:noFill/>
            <a:ln w="12700">
              <a:solidFill>
                <a:srgbClr val="F2088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5" name="Oval 33">
              <a:extLst>
                <a:ext uri="{FF2B5EF4-FFF2-40B4-BE49-F238E27FC236}">
                  <a16:creationId xmlns:a16="http://schemas.microsoft.com/office/drawing/2014/main" id="{341CE84A-7B58-9B45-987B-A9C1F5C7C45E}"/>
                </a:ext>
              </a:extLst>
            </p:cNvPr>
            <p:cNvSpPr>
              <a:spLocks noChangeArrowheads="1"/>
            </p:cNvSpPr>
            <p:nvPr/>
          </p:nvSpPr>
          <p:spPr bwMode="auto">
            <a:xfrm>
              <a:off x="1577" y="1102"/>
              <a:ext cx="433" cy="257"/>
            </a:xfrm>
            <a:prstGeom prst="ellipse">
              <a:avLst/>
            </a:prstGeom>
            <a:solidFill>
              <a:srgbClr val="DD080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6" name="Oval 34">
              <a:extLst>
                <a:ext uri="{FF2B5EF4-FFF2-40B4-BE49-F238E27FC236}">
                  <a16:creationId xmlns:a16="http://schemas.microsoft.com/office/drawing/2014/main" id="{D9AF06E9-D3E5-AD4B-A3C0-A8C3872BAA3D}"/>
                </a:ext>
              </a:extLst>
            </p:cNvPr>
            <p:cNvSpPr>
              <a:spLocks noChangeArrowheads="1"/>
            </p:cNvSpPr>
            <p:nvPr/>
          </p:nvSpPr>
          <p:spPr bwMode="auto">
            <a:xfrm>
              <a:off x="1569" y="1095"/>
              <a:ext cx="450" cy="271"/>
            </a:xfrm>
            <a:prstGeom prst="ellipse">
              <a:avLst/>
            </a:prstGeom>
            <a:noFill/>
            <a:ln w="12700">
              <a:solidFill>
                <a:srgbClr val="DD080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7" name="Oval 35">
              <a:extLst>
                <a:ext uri="{FF2B5EF4-FFF2-40B4-BE49-F238E27FC236}">
                  <a16:creationId xmlns:a16="http://schemas.microsoft.com/office/drawing/2014/main" id="{C5D6BB6A-71A6-7245-A608-664874DE0902}"/>
                </a:ext>
              </a:extLst>
            </p:cNvPr>
            <p:cNvSpPr>
              <a:spLocks noChangeArrowheads="1"/>
            </p:cNvSpPr>
            <p:nvPr/>
          </p:nvSpPr>
          <p:spPr bwMode="auto">
            <a:xfrm>
              <a:off x="1527" y="1499"/>
              <a:ext cx="509" cy="246"/>
            </a:xfrm>
            <a:prstGeom prst="ellipse">
              <a:avLst/>
            </a:prstGeom>
            <a:solidFill>
              <a:srgbClr val="008011"/>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8" name="Oval 36">
              <a:extLst>
                <a:ext uri="{FF2B5EF4-FFF2-40B4-BE49-F238E27FC236}">
                  <a16:creationId xmlns:a16="http://schemas.microsoft.com/office/drawing/2014/main" id="{2C15BEED-1749-FF42-9915-2159A8F1E5C6}"/>
                </a:ext>
              </a:extLst>
            </p:cNvPr>
            <p:cNvSpPr>
              <a:spLocks noChangeArrowheads="1"/>
            </p:cNvSpPr>
            <p:nvPr/>
          </p:nvSpPr>
          <p:spPr bwMode="auto">
            <a:xfrm>
              <a:off x="1518" y="1492"/>
              <a:ext cx="527" cy="260"/>
            </a:xfrm>
            <a:prstGeom prst="ellipse">
              <a:avLst/>
            </a:prstGeom>
            <a:noFill/>
            <a:ln w="12700">
              <a:solidFill>
                <a:srgbClr val="00801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49" name="Oval 37">
              <a:extLst>
                <a:ext uri="{FF2B5EF4-FFF2-40B4-BE49-F238E27FC236}">
                  <a16:creationId xmlns:a16="http://schemas.microsoft.com/office/drawing/2014/main" id="{5DA1B67C-C69A-3C47-9736-3461D2515D73}"/>
                </a:ext>
              </a:extLst>
            </p:cNvPr>
            <p:cNvSpPr>
              <a:spLocks noChangeArrowheads="1"/>
            </p:cNvSpPr>
            <p:nvPr/>
          </p:nvSpPr>
          <p:spPr bwMode="auto">
            <a:xfrm>
              <a:off x="818" y="1941"/>
              <a:ext cx="396" cy="169"/>
            </a:xfrm>
            <a:prstGeom prst="ellipse">
              <a:avLst/>
            </a:prstGeom>
            <a:solidFill>
              <a:srgbClr val="88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0" name="Oval 38">
              <a:extLst>
                <a:ext uri="{FF2B5EF4-FFF2-40B4-BE49-F238E27FC236}">
                  <a16:creationId xmlns:a16="http://schemas.microsoft.com/office/drawing/2014/main" id="{32CEFE33-64F5-3141-8DF6-7D1D802D02A5}"/>
                </a:ext>
              </a:extLst>
            </p:cNvPr>
            <p:cNvSpPr>
              <a:spLocks noChangeArrowheads="1"/>
            </p:cNvSpPr>
            <p:nvPr/>
          </p:nvSpPr>
          <p:spPr bwMode="auto">
            <a:xfrm>
              <a:off x="810" y="1934"/>
              <a:ext cx="412" cy="183"/>
            </a:xfrm>
            <a:prstGeom prst="ellipse">
              <a:avLst/>
            </a:prstGeom>
            <a:noFill/>
            <a:ln w="12700">
              <a:solidFill>
                <a:srgbClr val="DD080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1" name="Oval 39">
              <a:extLst>
                <a:ext uri="{FF2B5EF4-FFF2-40B4-BE49-F238E27FC236}">
                  <a16:creationId xmlns:a16="http://schemas.microsoft.com/office/drawing/2014/main" id="{26FF112F-D3CE-9F4B-B2F0-223953DAB0DE}"/>
                </a:ext>
              </a:extLst>
            </p:cNvPr>
            <p:cNvSpPr>
              <a:spLocks noChangeArrowheads="1"/>
            </p:cNvSpPr>
            <p:nvPr/>
          </p:nvSpPr>
          <p:spPr bwMode="auto">
            <a:xfrm>
              <a:off x="806" y="2129"/>
              <a:ext cx="420" cy="202"/>
            </a:xfrm>
            <a:prstGeom prst="ellipse">
              <a:avLst/>
            </a:prstGeom>
            <a:solidFill>
              <a:srgbClr val="777777"/>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2" name="Oval 40">
              <a:extLst>
                <a:ext uri="{FF2B5EF4-FFF2-40B4-BE49-F238E27FC236}">
                  <a16:creationId xmlns:a16="http://schemas.microsoft.com/office/drawing/2014/main" id="{BC8FAE62-4C66-3C4F-A3CB-D801B301BEF4}"/>
                </a:ext>
              </a:extLst>
            </p:cNvPr>
            <p:cNvSpPr>
              <a:spLocks noChangeArrowheads="1"/>
            </p:cNvSpPr>
            <p:nvPr/>
          </p:nvSpPr>
          <p:spPr bwMode="auto">
            <a:xfrm>
              <a:off x="797" y="2122"/>
              <a:ext cx="438" cy="216"/>
            </a:xfrm>
            <a:prstGeom prst="ellipse">
              <a:avLst/>
            </a:prstGeom>
            <a:noFill/>
            <a:ln w="1270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3" name="Oval 41">
              <a:extLst>
                <a:ext uri="{FF2B5EF4-FFF2-40B4-BE49-F238E27FC236}">
                  <a16:creationId xmlns:a16="http://schemas.microsoft.com/office/drawing/2014/main" id="{4B21BDFF-DDCB-2A4B-AF13-84E2A5AFE2D2}"/>
                </a:ext>
              </a:extLst>
            </p:cNvPr>
            <p:cNvSpPr>
              <a:spLocks noChangeArrowheads="1"/>
            </p:cNvSpPr>
            <p:nvPr/>
          </p:nvSpPr>
          <p:spPr bwMode="auto">
            <a:xfrm>
              <a:off x="1881" y="2018"/>
              <a:ext cx="294" cy="280"/>
            </a:xfrm>
            <a:prstGeom prst="ellipse">
              <a:avLst/>
            </a:prstGeom>
            <a:solidFill>
              <a:srgbClr val="FCF305"/>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4" name="Oval 42">
              <a:extLst>
                <a:ext uri="{FF2B5EF4-FFF2-40B4-BE49-F238E27FC236}">
                  <a16:creationId xmlns:a16="http://schemas.microsoft.com/office/drawing/2014/main" id="{A33E62D1-8F92-F242-BFC3-C1D0E6227AA6}"/>
                </a:ext>
              </a:extLst>
            </p:cNvPr>
            <p:cNvSpPr>
              <a:spLocks noChangeArrowheads="1"/>
            </p:cNvSpPr>
            <p:nvPr/>
          </p:nvSpPr>
          <p:spPr bwMode="auto">
            <a:xfrm>
              <a:off x="1872" y="2011"/>
              <a:ext cx="312" cy="294"/>
            </a:xfrm>
            <a:prstGeom prst="ellipse">
              <a:avLst/>
            </a:prstGeom>
            <a:noFill/>
            <a:ln w="12700">
              <a:solidFill>
                <a:srgbClr val="FCF30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5" name="Oval 43">
              <a:extLst>
                <a:ext uri="{FF2B5EF4-FFF2-40B4-BE49-F238E27FC236}">
                  <a16:creationId xmlns:a16="http://schemas.microsoft.com/office/drawing/2014/main" id="{CA3EC62C-E378-0442-ACE9-A69A63B05D78}"/>
                </a:ext>
              </a:extLst>
            </p:cNvPr>
            <p:cNvSpPr>
              <a:spLocks noChangeArrowheads="1"/>
            </p:cNvSpPr>
            <p:nvPr/>
          </p:nvSpPr>
          <p:spPr bwMode="auto">
            <a:xfrm>
              <a:off x="1464" y="1996"/>
              <a:ext cx="307" cy="291"/>
            </a:xfrm>
            <a:prstGeom prst="ellipse">
              <a:avLst/>
            </a:prstGeom>
            <a:solidFill>
              <a:srgbClr val="0000D4"/>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6" name="Oval 44">
              <a:extLst>
                <a:ext uri="{FF2B5EF4-FFF2-40B4-BE49-F238E27FC236}">
                  <a16:creationId xmlns:a16="http://schemas.microsoft.com/office/drawing/2014/main" id="{3B317FF9-0E2C-8F41-9219-F4684EE4829F}"/>
                </a:ext>
              </a:extLst>
            </p:cNvPr>
            <p:cNvSpPr>
              <a:spLocks noChangeArrowheads="1"/>
            </p:cNvSpPr>
            <p:nvPr/>
          </p:nvSpPr>
          <p:spPr bwMode="auto">
            <a:xfrm>
              <a:off x="1454" y="1989"/>
              <a:ext cx="325" cy="305"/>
            </a:xfrm>
            <a:prstGeom prst="ellipse">
              <a:avLst/>
            </a:prstGeom>
            <a:noFill/>
            <a:ln w="12700">
              <a:solidFill>
                <a:srgbClr val="0000D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7" name="Oval 45">
              <a:extLst>
                <a:ext uri="{FF2B5EF4-FFF2-40B4-BE49-F238E27FC236}">
                  <a16:creationId xmlns:a16="http://schemas.microsoft.com/office/drawing/2014/main" id="{90E18509-76E2-064F-BFB2-F8BD092F4398}"/>
                </a:ext>
              </a:extLst>
            </p:cNvPr>
            <p:cNvSpPr>
              <a:spLocks noChangeArrowheads="1"/>
            </p:cNvSpPr>
            <p:nvPr/>
          </p:nvSpPr>
          <p:spPr bwMode="auto">
            <a:xfrm>
              <a:off x="2791" y="1135"/>
              <a:ext cx="358" cy="257"/>
            </a:xfrm>
            <a:prstGeom prst="ellipse">
              <a:avLst/>
            </a:prstGeom>
            <a:solidFill>
              <a:srgbClr val="008011"/>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8" name="Oval 46">
              <a:extLst>
                <a:ext uri="{FF2B5EF4-FFF2-40B4-BE49-F238E27FC236}">
                  <a16:creationId xmlns:a16="http://schemas.microsoft.com/office/drawing/2014/main" id="{104D0E9E-F6BF-534E-8C72-85684F687470}"/>
                </a:ext>
              </a:extLst>
            </p:cNvPr>
            <p:cNvSpPr>
              <a:spLocks noChangeArrowheads="1"/>
            </p:cNvSpPr>
            <p:nvPr/>
          </p:nvSpPr>
          <p:spPr bwMode="auto">
            <a:xfrm>
              <a:off x="2783" y="1128"/>
              <a:ext cx="374" cy="271"/>
            </a:xfrm>
            <a:prstGeom prst="ellipse">
              <a:avLst/>
            </a:prstGeom>
            <a:noFill/>
            <a:ln w="12700">
              <a:solidFill>
                <a:srgbClr val="00801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59" name="Oval 47">
              <a:extLst>
                <a:ext uri="{FF2B5EF4-FFF2-40B4-BE49-F238E27FC236}">
                  <a16:creationId xmlns:a16="http://schemas.microsoft.com/office/drawing/2014/main" id="{18C0158C-F94B-C444-A05E-0B25E87E8712}"/>
                </a:ext>
              </a:extLst>
            </p:cNvPr>
            <p:cNvSpPr>
              <a:spLocks noChangeArrowheads="1"/>
            </p:cNvSpPr>
            <p:nvPr/>
          </p:nvSpPr>
          <p:spPr bwMode="auto">
            <a:xfrm>
              <a:off x="2779" y="1466"/>
              <a:ext cx="332" cy="246"/>
            </a:xfrm>
            <a:prstGeom prst="ellipse">
              <a:avLst/>
            </a:prstGeom>
            <a:solidFill>
              <a:srgbClr val="02ABEA"/>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0" name="Oval 48">
              <a:extLst>
                <a:ext uri="{FF2B5EF4-FFF2-40B4-BE49-F238E27FC236}">
                  <a16:creationId xmlns:a16="http://schemas.microsoft.com/office/drawing/2014/main" id="{ACB03148-5F0A-3C4C-BFC8-1D46C556E3D1}"/>
                </a:ext>
              </a:extLst>
            </p:cNvPr>
            <p:cNvSpPr>
              <a:spLocks noChangeArrowheads="1"/>
            </p:cNvSpPr>
            <p:nvPr/>
          </p:nvSpPr>
          <p:spPr bwMode="auto">
            <a:xfrm>
              <a:off x="2769" y="1459"/>
              <a:ext cx="350" cy="260"/>
            </a:xfrm>
            <a:prstGeom prst="ellipse">
              <a:avLst/>
            </a:prstGeom>
            <a:noFill/>
            <a:ln w="12700">
              <a:solidFill>
                <a:srgbClr val="02AB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1" name="Oval 49">
              <a:extLst>
                <a:ext uri="{FF2B5EF4-FFF2-40B4-BE49-F238E27FC236}">
                  <a16:creationId xmlns:a16="http://schemas.microsoft.com/office/drawing/2014/main" id="{2CEF4644-8BB6-3848-9F2A-BAAE7905E617}"/>
                </a:ext>
              </a:extLst>
            </p:cNvPr>
            <p:cNvSpPr>
              <a:spLocks noChangeArrowheads="1"/>
            </p:cNvSpPr>
            <p:nvPr/>
          </p:nvSpPr>
          <p:spPr bwMode="auto">
            <a:xfrm>
              <a:off x="3462" y="1113"/>
              <a:ext cx="508" cy="257"/>
            </a:xfrm>
            <a:prstGeom prst="ellipse">
              <a:avLst/>
            </a:prstGeom>
            <a:solidFill>
              <a:srgbClr val="FF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2" name="Oval 50">
              <a:extLst>
                <a:ext uri="{FF2B5EF4-FFF2-40B4-BE49-F238E27FC236}">
                  <a16:creationId xmlns:a16="http://schemas.microsoft.com/office/drawing/2014/main" id="{C718CDF7-8103-AF4B-A15C-E851E545D0EE}"/>
                </a:ext>
              </a:extLst>
            </p:cNvPr>
            <p:cNvSpPr>
              <a:spLocks noChangeArrowheads="1"/>
            </p:cNvSpPr>
            <p:nvPr/>
          </p:nvSpPr>
          <p:spPr bwMode="auto">
            <a:xfrm>
              <a:off x="3452" y="1106"/>
              <a:ext cx="528" cy="271"/>
            </a:xfrm>
            <a:prstGeom prst="ellipse">
              <a:avLst/>
            </a:prstGeom>
            <a:noFill/>
            <a:ln w="12700">
              <a:solidFill>
                <a:srgbClr val="F2088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3" name="Oval 51">
              <a:extLst>
                <a:ext uri="{FF2B5EF4-FFF2-40B4-BE49-F238E27FC236}">
                  <a16:creationId xmlns:a16="http://schemas.microsoft.com/office/drawing/2014/main" id="{76488828-87DD-2D4E-BD5D-A4C41DF38D69}"/>
                </a:ext>
              </a:extLst>
            </p:cNvPr>
            <p:cNvSpPr>
              <a:spLocks noChangeArrowheads="1"/>
            </p:cNvSpPr>
            <p:nvPr/>
          </p:nvSpPr>
          <p:spPr bwMode="auto">
            <a:xfrm>
              <a:off x="3486" y="1477"/>
              <a:ext cx="472" cy="246"/>
            </a:xfrm>
            <a:prstGeom prst="ellipse">
              <a:avLst/>
            </a:prstGeom>
            <a:solidFill>
              <a:srgbClr val="DD080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4" name="Oval 52">
              <a:extLst>
                <a:ext uri="{FF2B5EF4-FFF2-40B4-BE49-F238E27FC236}">
                  <a16:creationId xmlns:a16="http://schemas.microsoft.com/office/drawing/2014/main" id="{C6F700A1-205F-2E45-926E-C10B0D87DD04}"/>
                </a:ext>
              </a:extLst>
            </p:cNvPr>
            <p:cNvSpPr>
              <a:spLocks noChangeArrowheads="1"/>
            </p:cNvSpPr>
            <p:nvPr/>
          </p:nvSpPr>
          <p:spPr bwMode="auto">
            <a:xfrm>
              <a:off x="3478" y="1470"/>
              <a:ext cx="488" cy="260"/>
            </a:xfrm>
            <a:prstGeom prst="ellipse">
              <a:avLst/>
            </a:prstGeom>
            <a:noFill/>
            <a:ln w="12700">
              <a:solidFill>
                <a:srgbClr val="DD080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5" name="Oval 53">
              <a:extLst>
                <a:ext uri="{FF2B5EF4-FFF2-40B4-BE49-F238E27FC236}">
                  <a16:creationId xmlns:a16="http://schemas.microsoft.com/office/drawing/2014/main" id="{75AE3281-B57C-CA41-8DCF-9B32A7559D98}"/>
                </a:ext>
              </a:extLst>
            </p:cNvPr>
            <p:cNvSpPr>
              <a:spLocks noChangeArrowheads="1"/>
            </p:cNvSpPr>
            <p:nvPr/>
          </p:nvSpPr>
          <p:spPr bwMode="auto">
            <a:xfrm>
              <a:off x="3398" y="2007"/>
              <a:ext cx="345" cy="258"/>
            </a:xfrm>
            <a:prstGeom prst="ellipse">
              <a:avLst/>
            </a:prstGeom>
            <a:solidFill>
              <a:srgbClr val="88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6" name="Oval 54">
              <a:extLst>
                <a:ext uri="{FF2B5EF4-FFF2-40B4-BE49-F238E27FC236}">
                  <a16:creationId xmlns:a16="http://schemas.microsoft.com/office/drawing/2014/main" id="{3DF40C9B-6654-6A47-A070-E4205F90C7A4}"/>
                </a:ext>
              </a:extLst>
            </p:cNvPr>
            <p:cNvSpPr>
              <a:spLocks noChangeArrowheads="1"/>
            </p:cNvSpPr>
            <p:nvPr/>
          </p:nvSpPr>
          <p:spPr bwMode="auto">
            <a:xfrm>
              <a:off x="3389" y="2000"/>
              <a:ext cx="362" cy="272"/>
            </a:xfrm>
            <a:prstGeom prst="ellipse">
              <a:avLst/>
            </a:prstGeom>
            <a:noFill/>
            <a:ln w="12700">
              <a:solidFill>
                <a:srgbClr val="DD080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7" name="Oval 55">
              <a:extLst>
                <a:ext uri="{FF2B5EF4-FFF2-40B4-BE49-F238E27FC236}">
                  <a16:creationId xmlns:a16="http://schemas.microsoft.com/office/drawing/2014/main" id="{7C334ED5-753B-764E-83F1-A92EF7575471}"/>
                </a:ext>
              </a:extLst>
            </p:cNvPr>
            <p:cNvSpPr>
              <a:spLocks noChangeArrowheads="1"/>
            </p:cNvSpPr>
            <p:nvPr/>
          </p:nvSpPr>
          <p:spPr bwMode="auto">
            <a:xfrm>
              <a:off x="3815" y="1996"/>
              <a:ext cx="270" cy="246"/>
            </a:xfrm>
            <a:prstGeom prst="ellipse">
              <a:avLst/>
            </a:prstGeom>
            <a:solidFill>
              <a:srgbClr val="0000D4"/>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8" name="Oval 56">
              <a:extLst>
                <a:ext uri="{FF2B5EF4-FFF2-40B4-BE49-F238E27FC236}">
                  <a16:creationId xmlns:a16="http://schemas.microsoft.com/office/drawing/2014/main" id="{E07D00B3-14BA-094B-AA1F-3709243062B3}"/>
                </a:ext>
              </a:extLst>
            </p:cNvPr>
            <p:cNvSpPr>
              <a:spLocks noChangeArrowheads="1"/>
            </p:cNvSpPr>
            <p:nvPr/>
          </p:nvSpPr>
          <p:spPr bwMode="auto">
            <a:xfrm>
              <a:off x="3807" y="1989"/>
              <a:ext cx="286" cy="261"/>
            </a:xfrm>
            <a:prstGeom prst="ellipse">
              <a:avLst/>
            </a:prstGeom>
            <a:noFill/>
            <a:ln w="12700">
              <a:solidFill>
                <a:srgbClr val="0000D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69" name="Oval 57">
              <a:extLst>
                <a:ext uri="{FF2B5EF4-FFF2-40B4-BE49-F238E27FC236}">
                  <a16:creationId xmlns:a16="http://schemas.microsoft.com/office/drawing/2014/main" id="{86803A48-E37B-254A-A28A-4E277092EAA3}"/>
                </a:ext>
              </a:extLst>
            </p:cNvPr>
            <p:cNvSpPr>
              <a:spLocks noChangeArrowheads="1"/>
            </p:cNvSpPr>
            <p:nvPr/>
          </p:nvSpPr>
          <p:spPr bwMode="auto">
            <a:xfrm>
              <a:off x="2728" y="1941"/>
              <a:ext cx="421" cy="158"/>
            </a:xfrm>
            <a:prstGeom prst="ellipse">
              <a:avLst/>
            </a:prstGeom>
            <a:solidFill>
              <a:srgbClr val="777777"/>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0" name="Oval 58">
              <a:extLst>
                <a:ext uri="{FF2B5EF4-FFF2-40B4-BE49-F238E27FC236}">
                  <a16:creationId xmlns:a16="http://schemas.microsoft.com/office/drawing/2014/main" id="{826B649D-1E84-D743-82E6-AB399795AC80}"/>
                </a:ext>
              </a:extLst>
            </p:cNvPr>
            <p:cNvSpPr>
              <a:spLocks noChangeArrowheads="1"/>
            </p:cNvSpPr>
            <p:nvPr/>
          </p:nvSpPr>
          <p:spPr bwMode="auto">
            <a:xfrm>
              <a:off x="2719" y="1934"/>
              <a:ext cx="438" cy="172"/>
            </a:xfrm>
            <a:prstGeom prst="ellipse">
              <a:avLst/>
            </a:prstGeom>
            <a:noFill/>
            <a:ln w="1270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1" name="Oval 59">
              <a:extLst>
                <a:ext uri="{FF2B5EF4-FFF2-40B4-BE49-F238E27FC236}">
                  <a16:creationId xmlns:a16="http://schemas.microsoft.com/office/drawing/2014/main" id="{458669C9-498B-5742-AF70-DB60B21DC70A}"/>
                </a:ext>
              </a:extLst>
            </p:cNvPr>
            <p:cNvSpPr>
              <a:spLocks noChangeArrowheads="1"/>
            </p:cNvSpPr>
            <p:nvPr/>
          </p:nvSpPr>
          <p:spPr bwMode="auto">
            <a:xfrm>
              <a:off x="2741" y="2151"/>
              <a:ext cx="357" cy="169"/>
            </a:xfrm>
            <a:prstGeom prst="ellipse">
              <a:avLst/>
            </a:prstGeom>
            <a:solidFill>
              <a:srgbClr val="FCF305"/>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2" name="Oval 60">
              <a:extLst>
                <a:ext uri="{FF2B5EF4-FFF2-40B4-BE49-F238E27FC236}">
                  <a16:creationId xmlns:a16="http://schemas.microsoft.com/office/drawing/2014/main" id="{0AE4DDBB-4F4D-7349-9478-BE512671C239}"/>
                </a:ext>
              </a:extLst>
            </p:cNvPr>
            <p:cNvSpPr>
              <a:spLocks noChangeArrowheads="1"/>
            </p:cNvSpPr>
            <p:nvPr/>
          </p:nvSpPr>
          <p:spPr bwMode="auto">
            <a:xfrm>
              <a:off x="2732" y="2144"/>
              <a:ext cx="375" cy="183"/>
            </a:xfrm>
            <a:prstGeom prst="ellipse">
              <a:avLst/>
            </a:prstGeom>
            <a:noFill/>
            <a:ln w="12700">
              <a:solidFill>
                <a:srgbClr val="FCF30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3" name="Oval 61">
              <a:extLst>
                <a:ext uri="{FF2B5EF4-FFF2-40B4-BE49-F238E27FC236}">
                  <a16:creationId xmlns:a16="http://schemas.microsoft.com/office/drawing/2014/main" id="{D27F76B0-14A0-2245-B15A-B896795E73AE}"/>
                </a:ext>
              </a:extLst>
            </p:cNvPr>
            <p:cNvSpPr>
              <a:spLocks noChangeArrowheads="1"/>
            </p:cNvSpPr>
            <p:nvPr/>
          </p:nvSpPr>
          <p:spPr bwMode="auto">
            <a:xfrm>
              <a:off x="4662" y="1146"/>
              <a:ext cx="295" cy="279"/>
            </a:xfrm>
            <a:prstGeom prst="ellipse">
              <a:avLst/>
            </a:prstGeom>
            <a:solidFill>
              <a:srgbClr val="FCF305"/>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4" name="Oval 62">
              <a:extLst>
                <a:ext uri="{FF2B5EF4-FFF2-40B4-BE49-F238E27FC236}">
                  <a16:creationId xmlns:a16="http://schemas.microsoft.com/office/drawing/2014/main" id="{46C4EA16-E7AF-BF4D-A86E-48846D4DA7A9}"/>
                </a:ext>
              </a:extLst>
            </p:cNvPr>
            <p:cNvSpPr>
              <a:spLocks noChangeArrowheads="1"/>
            </p:cNvSpPr>
            <p:nvPr/>
          </p:nvSpPr>
          <p:spPr bwMode="auto">
            <a:xfrm>
              <a:off x="4654" y="1139"/>
              <a:ext cx="312" cy="293"/>
            </a:xfrm>
            <a:prstGeom prst="ellipse">
              <a:avLst/>
            </a:prstGeom>
            <a:noFill/>
            <a:ln w="12700">
              <a:solidFill>
                <a:srgbClr val="FCF305"/>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5" name="Oval 63">
              <a:extLst>
                <a:ext uri="{FF2B5EF4-FFF2-40B4-BE49-F238E27FC236}">
                  <a16:creationId xmlns:a16="http://schemas.microsoft.com/office/drawing/2014/main" id="{73BD62E7-F6E2-CA40-AED9-BDE5A8EE6D97}"/>
                </a:ext>
              </a:extLst>
            </p:cNvPr>
            <p:cNvSpPr>
              <a:spLocks noChangeArrowheads="1"/>
            </p:cNvSpPr>
            <p:nvPr/>
          </p:nvSpPr>
          <p:spPr bwMode="auto">
            <a:xfrm>
              <a:off x="4676" y="1499"/>
              <a:ext cx="294" cy="246"/>
            </a:xfrm>
            <a:prstGeom prst="ellipse">
              <a:avLst/>
            </a:prstGeom>
            <a:solidFill>
              <a:srgbClr val="008011"/>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6" name="Oval 64">
              <a:extLst>
                <a:ext uri="{FF2B5EF4-FFF2-40B4-BE49-F238E27FC236}">
                  <a16:creationId xmlns:a16="http://schemas.microsoft.com/office/drawing/2014/main" id="{87AB03D2-2847-C84A-9A47-8511FDB20DA2}"/>
                </a:ext>
              </a:extLst>
            </p:cNvPr>
            <p:cNvSpPr>
              <a:spLocks noChangeArrowheads="1"/>
            </p:cNvSpPr>
            <p:nvPr/>
          </p:nvSpPr>
          <p:spPr bwMode="auto">
            <a:xfrm>
              <a:off x="4666" y="1492"/>
              <a:ext cx="313" cy="260"/>
            </a:xfrm>
            <a:prstGeom prst="ellipse">
              <a:avLst/>
            </a:prstGeom>
            <a:noFill/>
            <a:ln w="12700">
              <a:solidFill>
                <a:srgbClr val="00801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7" name="Oval 65">
              <a:extLst>
                <a:ext uri="{FF2B5EF4-FFF2-40B4-BE49-F238E27FC236}">
                  <a16:creationId xmlns:a16="http://schemas.microsoft.com/office/drawing/2014/main" id="{097DAE43-A802-804B-B963-B33BE6BE00E3}"/>
                </a:ext>
              </a:extLst>
            </p:cNvPr>
            <p:cNvSpPr>
              <a:spLocks noChangeArrowheads="1"/>
            </p:cNvSpPr>
            <p:nvPr/>
          </p:nvSpPr>
          <p:spPr bwMode="auto">
            <a:xfrm>
              <a:off x="4587" y="1919"/>
              <a:ext cx="420" cy="191"/>
            </a:xfrm>
            <a:prstGeom prst="ellipse">
              <a:avLst/>
            </a:prstGeom>
            <a:solidFill>
              <a:srgbClr val="777777"/>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8" name="Oval 66">
              <a:extLst>
                <a:ext uri="{FF2B5EF4-FFF2-40B4-BE49-F238E27FC236}">
                  <a16:creationId xmlns:a16="http://schemas.microsoft.com/office/drawing/2014/main" id="{4F1D6AC5-44D5-2F4D-975E-2C4900E569D6}"/>
                </a:ext>
              </a:extLst>
            </p:cNvPr>
            <p:cNvSpPr>
              <a:spLocks noChangeArrowheads="1"/>
            </p:cNvSpPr>
            <p:nvPr/>
          </p:nvSpPr>
          <p:spPr bwMode="auto">
            <a:xfrm>
              <a:off x="4578" y="1912"/>
              <a:ext cx="438" cy="205"/>
            </a:xfrm>
            <a:prstGeom prst="ellipse">
              <a:avLst/>
            </a:prstGeom>
            <a:noFill/>
            <a:ln w="12700">
              <a:solidFill>
                <a:srgbClr val="FF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79" name="Oval 67">
              <a:extLst>
                <a:ext uri="{FF2B5EF4-FFF2-40B4-BE49-F238E27FC236}">
                  <a16:creationId xmlns:a16="http://schemas.microsoft.com/office/drawing/2014/main" id="{8271B709-1ABE-2B4A-A304-343FBE044425}"/>
                </a:ext>
              </a:extLst>
            </p:cNvPr>
            <p:cNvSpPr>
              <a:spLocks noChangeArrowheads="1"/>
            </p:cNvSpPr>
            <p:nvPr/>
          </p:nvSpPr>
          <p:spPr bwMode="auto">
            <a:xfrm>
              <a:off x="4599" y="2151"/>
              <a:ext cx="396" cy="158"/>
            </a:xfrm>
            <a:prstGeom prst="ellipse">
              <a:avLst/>
            </a:prstGeom>
            <a:solidFill>
              <a:srgbClr val="02ABEA"/>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0" name="Oval 68">
              <a:extLst>
                <a:ext uri="{FF2B5EF4-FFF2-40B4-BE49-F238E27FC236}">
                  <a16:creationId xmlns:a16="http://schemas.microsoft.com/office/drawing/2014/main" id="{338506D4-6ECD-5840-AFB0-431F9C12D58C}"/>
                </a:ext>
              </a:extLst>
            </p:cNvPr>
            <p:cNvSpPr>
              <a:spLocks noChangeArrowheads="1"/>
            </p:cNvSpPr>
            <p:nvPr/>
          </p:nvSpPr>
          <p:spPr bwMode="auto">
            <a:xfrm>
              <a:off x="4591" y="2144"/>
              <a:ext cx="412" cy="172"/>
            </a:xfrm>
            <a:prstGeom prst="ellipse">
              <a:avLst/>
            </a:prstGeom>
            <a:noFill/>
            <a:ln w="12700">
              <a:solidFill>
                <a:srgbClr val="02ABEA"/>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1" name="Oval 69">
              <a:extLst>
                <a:ext uri="{FF2B5EF4-FFF2-40B4-BE49-F238E27FC236}">
                  <a16:creationId xmlns:a16="http://schemas.microsoft.com/office/drawing/2014/main" id="{BBCB87D3-4C63-1240-9677-A01CEF6C0100}"/>
                </a:ext>
              </a:extLst>
            </p:cNvPr>
            <p:cNvSpPr>
              <a:spLocks noChangeArrowheads="1"/>
            </p:cNvSpPr>
            <p:nvPr/>
          </p:nvSpPr>
          <p:spPr bwMode="auto">
            <a:xfrm>
              <a:off x="5308" y="1124"/>
              <a:ext cx="433" cy="257"/>
            </a:xfrm>
            <a:prstGeom prst="ellipse">
              <a:avLst/>
            </a:prstGeom>
            <a:solidFill>
              <a:srgbClr val="DD0806"/>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2" name="Oval 70">
              <a:extLst>
                <a:ext uri="{FF2B5EF4-FFF2-40B4-BE49-F238E27FC236}">
                  <a16:creationId xmlns:a16="http://schemas.microsoft.com/office/drawing/2014/main" id="{27881B94-D111-EB4C-9C13-48E96D11C81B}"/>
                </a:ext>
              </a:extLst>
            </p:cNvPr>
            <p:cNvSpPr>
              <a:spLocks noChangeArrowheads="1"/>
            </p:cNvSpPr>
            <p:nvPr/>
          </p:nvSpPr>
          <p:spPr bwMode="auto">
            <a:xfrm>
              <a:off x="5299" y="1117"/>
              <a:ext cx="450" cy="271"/>
            </a:xfrm>
            <a:prstGeom prst="ellipse">
              <a:avLst/>
            </a:prstGeom>
            <a:noFill/>
            <a:ln w="12700">
              <a:solidFill>
                <a:srgbClr val="DD080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3" name="Oval 71">
              <a:extLst>
                <a:ext uri="{FF2B5EF4-FFF2-40B4-BE49-F238E27FC236}">
                  <a16:creationId xmlns:a16="http://schemas.microsoft.com/office/drawing/2014/main" id="{D97F7C43-9092-9742-B441-447D345F6251}"/>
                </a:ext>
              </a:extLst>
            </p:cNvPr>
            <p:cNvSpPr>
              <a:spLocks noChangeArrowheads="1"/>
            </p:cNvSpPr>
            <p:nvPr/>
          </p:nvSpPr>
          <p:spPr bwMode="auto">
            <a:xfrm>
              <a:off x="5320" y="1499"/>
              <a:ext cx="433" cy="280"/>
            </a:xfrm>
            <a:prstGeom prst="ellipse">
              <a:avLst/>
            </a:prstGeom>
            <a:solidFill>
              <a:srgbClr val="0000D4"/>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4" name="Oval 72">
              <a:extLst>
                <a:ext uri="{FF2B5EF4-FFF2-40B4-BE49-F238E27FC236}">
                  <a16:creationId xmlns:a16="http://schemas.microsoft.com/office/drawing/2014/main" id="{8FF2818F-2EAD-CE4A-82EA-2F3A45A123E1}"/>
                </a:ext>
              </a:extLst>
            </p:cNvPr>
            <p:cNvSpPr>
              <a:spLocks noChangeArrowheads="1"/>
            </p:cNvSpPr>
            <p:nvPr/>
          </p:nvSpPr>
          <p:spPr bwMode="auto">
            <a:xfrm>
              <a:off x="5312" y="1492"/>
              <a:ext cx="451" cy="294"/>
            </a:xfrm>
            <a:prstGeom prst="ellipse">
              <a:avLst/>
            </a:prstGeom>
            <a:noFill/>
            <a:ln w="12700">
              <a:solidFill>
                <a:srgbClr val="0000D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5" name="Oval 73">
              <a:extLst>
                <a:ext uri="{FF2B5EF4-FFF2-40B4-BE49-F238E27FC236}">
                  <a16:creationId xmlns:a16="http://schemas.microsoft.com/office/drawing/2014/main" id="{7BCDA107-3B3E-6349-B433-18605421F7D6}"/>
                </a:ext>
              </a:extLst>
            </p:cNvPr>
            <p:cNvSpPr>
              <a:spLocks noChangeArrowheads="1"/>
            </p:cNvSpPr>
            <p:nvPr/>
          </p:nvSpPr>
          <p:spPr bwMode="auto">
            <a:xfrm>
              <a:off x="5712" y="2007"/>
              <a:ext cx="320" cy="258"/>
            </a:xfrm>
            <a:prstGeom prst="ellipse">
              <a:avLst/>
            </a:prstGeom>
            <a:solidFill>
              <a:srgbClr val="88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6" name="Oval 74">
              <a:extLst>
                <a:ext uri="{FF2B5EF4-FFF2-40B4-BE49-F238E27FC236}">
                  <a16:creationId xmlns:a16="http://schemas.microsoft.com/office/drawing/2014/main" id="{D78870D6-2B67-A04B-B545-26735759F520}"/>
                </a:ext>
              </a:extLst>
            </p:cNvPr>
            <p:cNvSpPr>
              <a:spLocks noChangeArrowheads="1"/>
            </p:cNvSpPr>
            <p:nvPr/>
          </p:nvSpPr>
          <p:spPr bwMode="auto">
            <a:xfrm>
              <a:off x="5703" y="2000"/>
              <a:ext cx="338" cy="272"/>
            </a:xfrm>
            <a:prstGeom prst="ellipse">
              <a:avLst/>
            </a:prstGeom>
            <a:noFill/>
            <a:ln w="12700">
              <a:solidFill>
                <a:srgbClr val="DD080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7" name="Oval 75">
              <a:extLst>
                <a:ext uri="{FF2B5EF4-FFF2-40B4-BE49-F238E27FC236}">
                  <a16:creationId xmlns:a16="http://schemas.microsoft.com/office/drawing/2014/main" id="{7B4E3F30-19EF-A44F-8E9C-C4FAF4AD273A}"/>
                </a:ext>
              </a:extLst>
            </p:cNvPr>
            <p:cNvSpPr>
              <a:spLocks noChangeArrowheads="1"/>
            </p:cNvSpPr>
            <p:nvPr/>
          </p:nvSpPr>
          <p:spPr bwMode="auto">
            <a:xfrm>
              <a:off x="5270" y="2007"/>
              <a:ext cx="383" cy="258"/>
            </a:xfrm>
            <a:prstGeom prst="ellipse">
              <a:avLst/>
            </a:prstGeom>
            <a:solidFill>
              <a:srgbClr val="FF00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8" name="Oval 76">
              <a:extLst>
                <a:ext uri="{FF2B5EF4-FFF2-40B4-BE49-F238E27FC236}">
                  <a16:creationId xmlns:a16="http://schemas.microsoft.com/office/drawing/2014/main" id="{437E0802-863B-A444-957B-2FF4F85D11A0}"/>
                </a:ext>
              </a:extLst>
            </p:cNvPr>
            <p:cNvSpPr>
              <a:spLocks noChangeArrowheads="1"/>
            </p:cNvSpPr>
            <p:nvPr/>
          </p:nvSpPr>
          <p:spPr bwMode="auto">
            <a:xfrm>
              <a:off x="5261" y="2000"/>
              <a:ext cx="401" cy="272"/>
            </a:xfrm>
            <a:prstGeom prst="ellipse">
              <a:avLst/>
            </a:prstGeom>
            <a:noFill/>
            <a:ln w="12700">
              <a:solidFill>
                <a:srgbClr val="F20884"/>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789" name="Rectangle 77">
              <a:extLst>
                <a:ext uri="{FF2B5EF4-FFF2-40B4-BE49-F238E27FC236}">
                  <a16:creationId xmlns:a16="http://schemas.microsoft.com/office/drawing/2014/main" id="{6C3022FF-7EB6-564A-9497-24B7E1A7F8C9}"/>
                </a:ext>
              </a:extLst>
            </p:cNvPr>
            <p:cNvSpPr>
              <a:spLocks noChangeArrowheads="1"/>
            </p:cNvSpPr>
            <p:nvPr/>
          </p:nvSpPr>
          <p:spPr bwMode="auto">
            <a:xfrm>
              <a:off x="422" y="2820"/>
              <a:ext cx="22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A</a:t>
              </a:r>
            </a:p>
          </p:txBody>
        </p:sp>
        <p:sp>
          <p:nvSpPr>
            <p:cNvPr id="115790" name="Rectangle 78">
              <a:extLst>
                <a:ext uri="{FF2B5EF4-FFF2-40B4-BE49-F238E27FC236}">
                  <a16:creationId xmlns:a16="http://schemas.microsoft.com/office/drawing/2014/main" id="{C5024365-960C-144B-8DAB-41FB8706FA57}"/>
                </a:ext>
              </a:extLst>
            </p:cNvPr>
            <p:cNvSpPr>
              <a:spLocks noChangeArrowheads="1"/>
            </p:cNvSpPr>
            <p:nvPr/>
          </p:nvSpPr>
          <p:spPr bwMode="auto">
            <a:xfrm>
              <a:off x="535" y="2820"/>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b</a:t>
              </a:r>
            </a:p>
          </p:txBody>
        </p:sp>
        <p:sp>
          <p:nvSpPr>
            <p:cNvPr id="115791" name="Rectangle 79">
              <a:extLst>
                <a:ext uri="{FF2B5EF4-FFF2-40B4-BE49-F238E27FC236}">
                  <a16:creationId xmlns:a16="http://schemas.microsoft.com/office/drawing/2014/main" id="{A87A7490-D881-284A-ACD5-D52F7DD265CC}"/>
                </a:ext>
              </a:extLst>
            </p:cNvPr>
            <p:cNvSpPr>
              <a:spLocks noChangeArrowheads="1"/>
            </p:cNvSpPr>
            <p:nvPr/>
          </p:nvSpPr>
          <p:spPr bwMode="auto">
            <a:xfrm>
              <a:off x="624" y="2820"/>
              <a:ext cx="2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1</a:t>
              </a:r>
            </a:p>
          </p:txBody>
        </p:sp>
        <p:sp>
          <p:nvSpPr>
            <p:cNvPr id="115792" name="Rectangle 80">
              <a:extLst>
                <a:ext uri="{FF2B5EF4-FFF2-40B4-BE49-F238E27FC236}">
                  <a16:creationId xmlns:a16="http://schemas.microsoft.com/office/drawing/2014/main" id="{0A301F1F-E5AB-EE44-9E72-5827E23F94D6}"/>
                </a:ext>
              </a:extLst>
            </p:cNvPr>
            <p:cNvSpPr>
              <a:spLocks noChangeArrowheads="1"/>
            </p:cNvSpPr>
            <p:nvPr/>
          </p:nvSpPr>
          <p:spPr bwMode="auto">
            <a:xfrm>
              <a:off x="1143" y="2820"/>
              <a:ext cx="22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A</a:t>
              </a:r>
            </a:p>
          </p:txBody>
        </p:sp>
        <p:sp>
          <p:nvSpPr>
            <p:cNvPr id="115793" name="Rectangle 81">
              <a:extLst>
                <a:ext uri="{FF2B5EF4-FFF2-40B4-BE49-F238E27FC236}">
                  <a16:creationId xmlns:a16="http://schemas.microsoft.com/office/drawing/2014/main" id="{17DED2F6-964B-B540-BCC8-758B88B4BF14}"/>
                </a:ext>
              </a:extLst>
            </p:cNvPr>
            <p:cNvSpPr>
              <a:spLocks noChangeArrowheads="1"/>
            </p:cNvSpPr>
            <p:nvPr/>
          </p:nvSpPr>
          <p:spPr bwMode="auto">
            <a:xfrm>
              <a:off x="1256" y="2820"/>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b</a:t>
              </a:r>
            </a:p>
          </p:txBody>
        </p:sp>
        <p:sp>
          <p:nvSpPr>
            <p:cNvPr id="115794" name="Rectangle 82">
              <a:extLst>
                <a:ext uri="{FF2B5EF4-FFF2-40B4-BE49-F238E27FC236}">
                  <a16:creationId xmlns:a16="http://schemas.microsoft.com/office/drawing/2014/main" id="{A7BA17DD-6831-8543-ACF3-90A1DA308E33}"/>
                </a:ext>
              </a:extLst>
            </p:cNvPr>
            <p:cNvSpPr>
              <a:spLocks noChangeArrowheads="1"/>
            </p:cNvSpPr>
            <p:nvPr/>
          </p:nvSpPr>
          <p:spPr bwMode="auto">
            <a:xfrm>
              <a:off x="1344" y="2820"/>
              <a:ext cx="2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2</a:t>
              </a:r>
            </a:p>
          </p:txBody>
        </p:sp>
        <p:sp>
          <p:nvSpPr>
            <p:cNvPr id="115795" name="Rectangle 83">
              <a:extLst>
                <a:ext uri="{FF2B5EF4-FFF2-40B4-BE49-F238E27FC236}">
                  <a16:creationId xmlns:a16="http://schemas.microsoft.com/office/drawing/2014/main" id="{84863C3D-6B66-8146-8511-A9F383F1E277}"/>
                </a:ext>
              </a:extLst>
            </p:cNvPr>
            <p:cNvSpPr>
              <a:spLocks noChangeArrowheads="1"/>
            </p:cNvSpPr>
            <p:nvPr/>
          </p:nvSpPr>
          <p:spPr bwMode="auto">
            <a:xfrm>
              <a:off x="1876" y="2820"/>
              <a:ext cx="22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A</a:t>
              </a:r>
            </a:p>
          </p:txBody>
        </p:sp>
        <p:sp>
          <p:nvSpPr>
            <p:cNvPr id="115796" name="Rectangle 84">
              <a:extLst>
                <a:ext uri="{FF2B5EF4-FFF2-40B4-BE49-F238E27FC236}">
                  <a16:creationId xmlns:a16="http://schemas.microsoft.com/office/drawing/2014/main" id="{51E48694-857B-B245-B0C4-DE590BE21B0E}"/>
                </a:ext>
              </a:extLst>
            </p:cNvPr>
            <p:cNvSpPr>
              <a:spLocks noChangeArrowheads="1"/>
            </p:cNvSpPr>
            <p:nvPr/>
          </p:nvSpPr>
          <p:spPr bwMode="auto">
            <a:xfrm>
              <a:off x="1990" y="2820"/>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b</a:t>
              </a:r>
            </a:p>
          </p:txBody>
        </p:sp>
        <p:sp>
          <p:nvSpPr>
            <p:cNvPr id="115797" name="Rectangle 85">
              <a:extLst>
                <a:ext uri="{FF2B5EF4-FFF2-40B4-BE49-F238E27FC236}">
                  <a16:creationId xmlns:a16="http://schemas.microsoft.com/office/drawing/2014/main" id="{CDA0C523-2DB1-F14E-9589-92F5A4C4D703}"/>
                </a:ext>
              </a:extLst>
            </p:cNvPr>
            <p:cNvSpPr>
              <a:spLocks noChangeArrowheads="1"/>
            </p:cNvSpPr>
            <p:nvPr/>
          </p:nvSpPr>
          <p:spPr bwMode="auto">
            <a:xfrm>
              <a:off x="2078" y="2820"/>
              <a:ext cx="2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3</a:t>
              </a:r>
            </a:p>
          </p:txBody>
        </p:sp>
        <p:sp>
          <p:nvSpPr>
            <p:cNvPr id="115798" name="Rectangle 86">
              <a:extLst>
                <a:ext uri="{FF2B5EF4-FFF2-40B4-BE49-F238E27FC236}">
                  <a16:creationId xmlns:a16="http://schemas.microsoft.com/office/drawing/2014/main" id="{0B7B9123-22AC-AC4F-933D-06D8F302D5C3}"/>
                </a:ext>
              </a:extLst>
            </p:cNvPr>
            <p:cNvSpPr>
              <a:spLocks noChangeArrowheads="1"/>
            </p:cNvSpPr>
            <p:nvPr/>
          </p:nvSpPr>
          <p:spPr bwMode="auto">
            <a:xfrm>
              <a:off x="2559" y="2820"/>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c</a:t>
              </a:r>
            </a:p>
          </p:txBody>
        </p:sp>
        <p:sp>
          <p:nvSpPr>
            <p:cNvPr id="115799" name="Rectangle 87">
              <a:extLst>
                <a:ext uri="{FF2B5EF4-FFF2-40B4-BE49-F238E27FC236}">
                  <a16:creationId xmlns:a16="http://schemas.microsoft.com/office/drawing/2014/main" id="{72DA353C-16D1-B349-9364-41F4F8A227D9}"/>
                </a:ext>
              </a:extLst>
            </p:cNvPr>
            <p:cNvSpPr>
              <a:spLocks noChangeArrowheads="1"/>
            </p:cNvSpPr>
            <p:nvPr/>
          </p:nvSpPr>
          <p:spPr bwMode="auto">
            <a:xfrm>
              <a:off x="2647" y="2820"/>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o</a:t>
              </a:r>
            </a:p>
          </p:txBody>
        </p:sp>
        <p:sp>
          <p:nvSpPr>
            <p:cNvPr id="115800" name="Rectangle 88">
              <a:extLst>
                <a:ext uri="{FF2B5EF4-FFF2-40B4-BE49-F238E27FC236}">
                  <a16:creationId xmlns:a16="http://schemas.microsoft.com/office/drawing/2014/main" id="{FB90ABA0-D537-244C-87D0-C5E8C5597738}"/>
                </a:ext>
              </a:extLst>
            </p:cNvPr>
            <p:cNvSpPr>
              <a:spLocks noChangeArrowheads="1"/>
            </p:cNvSpPr>
            <p:nvPr/>
          </p:nvSpPr>
          <p:spPr bwMode="auto">
            <a:xfrm>
              <a:off x="2736" y="2820"/>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l</a:t>
              </a:r>
            </a:p>
          </p:txBody>
        </p:sp>
        <p:sp>
          <p:nvSpPr>
            <p:cNvPr id="115801" name="Rectangle 89">
              <a:extLst>
                <a:ext uri="{FF2B5EF4-FFF2-40B4-BE49-F238E27FC236}">
                  <a16:creationId xmlns:a16="http://schemas.microsoft.com/office/drawing/2014/main" id="{DAA37EE1-CD54-CA4B-BF5A-99A19213D696}"/>
                </a:ext>
              </a:extLst>
            </p:cNvPr>
            <p:cNvSpPr>
              <a:spLocks noChangeArrowheads="1"/>
            </p:cNvSpPr>
            <p:nvPr/>
          </p:nvSpPr>
          <p:spPr bwMode="auto">
            <a:xfrm>
              <a:off x="2786" y="2820"/>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o</a:t>
              </a:r>
            </a:p>
          </p:txBody>
        </p:sp>
        <p:sp>
          <p:nvSpPr>
            <p:cNvPr id="115802" name="Rectangle 90">
              <a:extLst>
                <a:ext uri="{FF2B5EF4-FFF2-40B4-BE49-F238E27FC236}">
                  <a16:creationId xmlns:a16="http://schemas.microsoft.com/office/drawing/2014/main" id="{07F37218-8ECA-2C4B-9D69-92AB56AF665D}"/>
                </a:ext>
              </a:extLst>
            </p:cNvPr>
            <p:cNvSpPr>
              <a:spLocks noChangeArrowheads="1"/>
            </p:cNvSpPr>
            <p:nvPr/>
          </p:nvSpPr>
          <p:spPr bwMode="auto">
            <a:xfrm>
              <a:off x="2875" y="2820"/>
              <a:ext cx="1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r</a:t>
              </a:r>
            </a:p>
          </p:txBody>
        </p:sp>
        <p:sp>
          <p:nvSpPr>
            <p:cNvPr id="115803" name="Rectangle 91">
              <a:extLst>
                <a:ext uri="{FF2B5EF4-FFF2-40B4-BE49-F238E27FC236}">
                  <a16:creationId xmlns:a16="http://schemas.microsoft.com/office/drawing/2014/main" id="{5844D1FF-9663-2A48-950E-AE88361FE83E}"/>
                </a:ext>
              </a:extLst>
            </p:cNvPr>
            <p:cNvSpPr>
              <a:spLocks noChangeArrowheads="1"/>
            </p:cNvSpPr>
            <p:nvPr/>
          </p:nvSpPr>
          <p:spPr bwMode="auto">
            <a:xfrm>
              <a:off x="3532" y="2820"/>
              <a:ext cx="22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A</a:t>
              </a:r>
            </a:p>
          </p:txBody>
        </p:sp>
        <p:sp>
          <p:nvSpPr>
            <p:cNvPr id="115804" name="Rectangle 92">
              <a:extLst>
                <a:ext uri="{FF2B5EF4-FFF2-40B4-BE49-F238E27FC236}">
                  <a16:creationId xmlns:a16="http://schemas.microsoft.com/office/drawing/2014/main" id="{79CD4437-9982-DF4E-9419-E55135087A76}"/>
                </a:ext>
              </a:extLst>
            </p:cNvPr>
            <p:cNvSpPr>
              <a:spLocks noChangeArrowheads="1"/>
            </p:cNvSpPr>
            <p:nvPr/>
          </p:nvSpPr>
          <p:spPr bwMode="auto">
            <a:xfrm>
              <a:off x="3646" y="2820"/>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b</a:t>
              </a:r>
            </a:p>
          </p:txBody>
        </p:sp>
        <p:sp>
          <p:nvSpPr>
            <p:cNvPr id="115805" name="Rectangle 93">
              <a:extLst>
                <a:ext uri="{FF2B5EF4-FFF2-40B4-BE49-F238E27FC236}">
                  <a16:creationId xmlns:a16="http://schemas.microsoft.com/office/drawing/2014/main" id="{3CE84519-C7BF-E143-9A79-83D0613F3E0B}"/>
                </a:ext>
              </a:extLst>
            </p:cNvPr>
            <p:cNvSpPr>
              <a:spLocks noChangeArrowheads="1"/>
            </p:cNvSpPr>
            <p:nvPr/>
          </p:nvSpPr>
          <p:spPr bwMode="auto">
            <a:xfrm>
              <a:off x="3735" y="2820"/>
              <a:ext cx="2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1</a:t>
              </a:r>
            </a:p>
          </p:txBody>
        </p:sp>
        <p:sp>
          <p:nvSpPr>
            <p:cNvPr id="115806" name="Rectangle 94">
              <a:extLst>
                <a:ext uri="{FF2B5EF4-FFF2-40B4-BE49-F238E27FC236}">
                  <a16:creationId xmlns:a16="http://schemas.microsoft.com/office/drawing/2014/main" id="{9A904412-C20F-9545-B000-64B411877564}"/>
                </a:ext>
              </a:extLst>
            </p:cNvPr>
            <p:cNvSpPr>
              <a:spLocks noChangeArrowheads="1"/>
            </p:cNvSpPr>
            <p:nvPr/>
          </p:nvSpPr>
          <p:spPr bwMode="auto">
            <a:xfrm>
              <a:off x="4253" y="2820"/>
              <a:ext cx="22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A</a:t>
              </a:r>
            </a:p>
          </p:txBody>
        </p:sp>
        <p:sp>
          <p:nvSpPr>
            <p:cNvPr id="115807" name="Rectangle 95">
              <a:extLst>
                <a:ext uri="{FF2B5EF4-FFF2-40B4-BE49-F238E27FC236}">
                  <a16:creationId xmlns:a16="http://schemas.microsoft.com/office/drawing/2014/main" id="{F219B441-BFA3-CC44-80B0-9DE90805826A}"/>
                </a:ext>
              </a:extLst>
            </p:cNvPr>
            <p:cNvSpPr>
              <a:spLocks noChangeArrowheads="1"/>
            </p:cNvSpPr>
            <p:nvPr/>
          </p:nvSpPr>
          <p:spPr bwMode="auto">
            <a:xfrm>
              <a:off x="4367" y="2820"/>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b</a:t>
              </a:r>
            </a:p>
          </p:txBody>
        </p:sp>
        <p:sp>
          <p:nvSpPr>
            <p:cNvPr id="115808" name="Rectangle 96">
              <a:extLst>
                <a:ext uri="{FF2B5EF4-FFF2-40B4-BE49-F238E27FC236}">
                  <a16:creationId xmlns:a16="http://schemas.microsoft.com/office/drawing/2014/main" id="{200A992A-0B88-A04C-BFA2-4186AD466B27}"/>
                </a:ext>
              </a:extLst>
            </p:cNvPr>
            <p:cNvSpPr>
              <a:spLocks noChangeArrowheads="1"/>
            </p:cNvSpPr>
            <p:nvPr/>
          </p:nvSpPr>
          <p:spPr bwMode="auto">
            <a:xfrm>
              <a:off x="4456" y="2820"/>
              <a:ext cx="2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2</a:t>
              </a:r>
            </a:p>
          </p:txBody>
        </p:sp>
        <p:sp>
          <p:nvSpPr>
            <p:cNvPr id="115809" name="Rectangle 97">
              <a:extLst>
                <a:ext uri="{FF2B5EF4-FFF2-40B4-BE49-F238E27FC236}">
                  <a16:creationId xmlns:a16="http://schemas.microsoft.com/office/drawing/2014/main" id="{99FE67A7-8CC2-154F-B47C-848EC7B194C2}"/>
                </a:ext>
              </a:extLst>
            </p:cNvPr>
            <p:cNvSpPr>
              <a:spLocks noChangeArrowheads="1"/>
            </p:cNvSpPr>
            <p:nvPr/>
          </p:nvSpPr>
          <p:spPr bwMode="auto">
            <a:xfrm>
              <a:off x="4987" y="2820"/>
              <a:ext cx="22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A</a:t>
              </a:r>
            </a:p>
          </p:txBody>
        </p:sp>
        <p:sp>
          <p:nvSpPr>
            <p:cNvPr id="115810" name="Rectangle 98">
              <a:extLst>
                <a:ext uri="{FF2B5EF4-FFF2-40B4-BE49-F238E27FC236}">
                  <a16:creationId xmlns:a16="http://schemas.microsoft.com/office/drawing/2014/main" id="{665EF34F-0D9F-5A45-B4B4-074B5D210E3D}"/>
                </a:ext>
              </a:extLst>
            </p:cNvPr>
            <p:cNvSpPr>
              <a:spLocks noChangeArrowheads="1"/>
            </p:cNvSpPr>
            <p:nvPr/>
          </p:nvSpPr>
          <p:spPr bwMode="auto">
            <a:xfrm>
              <a:off x="5101" y="2820"/>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b</a:t>
              </a:r>
            </a:p>
          </p:txBody>
        </p:sp>
        <p:sp>
          <p:nvSpPr>
            <p:cNvPr id="115811" name="Rectangle 99">
              <a:extLst>
                <a:ext uri="{FF2B5EF4-FFF2-40B4-BE49-F238E27FC236}">
                  <a16:creationId xmlns:a16="http://schemas.microsoft.com/office/drawing/2014/main" id="{516FA011-4438-4546-AE49-5C4FAE92846A}"/>
                </a:ext>
              </a:extLst>
            </p:cNvPr>
            <p:cNvSpPr>
              <a:spLocks noChangeArrowheads="1"/>
            </p:cNvSpPr>
            <p:nvPr/>
          </p:nvSpPr>
          <p:spPr bwMode="auto">
            <a:xfrm>
              <a:off x="5189" y="2820"/>
              <a:ext cx="2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3</a:t>
              </a:r>
            </a:p>
          </p:txBody>
        </p:sp>
        <p:sp>
          <p:nvSpPr>
            <p:cNvPr id="115812" name="Rectangle 100">
              <a:extLst>
                <a:ext uri="{FF2B5EF4-FFF2-40B4-BE49-F238E27FC236}">
                  <a16:creationId xmlns:a16="http://schemas.microsoft.com/office/drawing/2014/main" id="{B25F0F1B-B215-4D49-8A1F-9833862F2910}"/>
                </a:ext>
              </a:extLst>
            </p:cNvPr>
            <p:cNvSpPr>
              <a:spLocks noChangeArrowheads="1"/>
            </p:cNvSpPr>
            <p:nvPr/>
          </p:nvSpPr>
          <p:spPr bwMode="auto">
            <a:xfrm>
              <a:off x="5670" y="2820"/>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c</a:t>
              </a:r>
            </a:p>
          </p:txBody>
        </p:sp>
        <p:sp>
          <p:nvSpPr>
            <p:cNvPr id="115813" name="Rectangle 101">
              <a:extLst>
                <a:ext uri="{FF2B5EF4-FFF2-40B4-BE49-F238E27FC236}">
                  <a16:creationId xmlns:a16="http://schemas.microsoft.com/office/drawing/2014/main" id="{8FBB6376-8662-8049-89AA-9A3AB7594B73}"/>
                </a:ext>
              </a:extLst>
            </p:cNvPr>
            <p:cNvSpPr>
              <a:spLocks noChangeArrowheads="1"/>
            </p:cNvSpPr>
            <p:nvPr/>
          </p:nvSpPr>
          <p:spPr bwMode="auto">
            <a:xfrm>
              <a:off x="5759" y="2820"/>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o</a:t>
              </a:r>
            </a:p>
          </p:txBody>
        </p:sp>
        <p:sp>
          <p:nvSpPr>
            <p:cNvPr id="115814" name="Rectangle 102">
              <a:extLst>
                <a:ext uri="{FF2B5EF4-FFF2-40B4-BE49-F238E27FC236}">
                  <a16:creationId xmlns:a16="http://schemas.microsoft.com/office/drawing/2014/main" id="{ACB120F9-F5EF-4044-B1BE-495509EB6E66}"/>
                </a:ext>
              </a:extLst>
            </p:cNvPr>
            <p:cNvSpPr>
              <a:spLocks noChangeArrowheads="1"/>
            </p:cNvSpPr>
            <p:nvPr/>
          </p:nvSpPr>
          <p:spPr bwMode="auto">
            <a:xfrm>
              <a:off x="5846" y="2820"/>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l</a:t>
              </a:r>
            </a:p>
          </p:txBody>
        </p:sp>
        <p:sp>
          <p:nvSpPr>
            <p:cNvPr id="115815" name="Rectangle 103">
              <a:extLst>
                <a:ext uri="{FF2B5EF4-FFF2-40B4-BE49-F238E27FC236}">
                  <a16:creationId xmlns:a16="http://schemas.microsoft.com/office/drawing/2014/main" id="{7C73C77F-7F48-074F-9B68-40DBCC3CBBFC}"/>
                </a:ext>
              </a:extLst>
            </p:cNvPr>
            <p:cNvSpPr>
              <a:spLocks noChangeArrowheads="1"/>
            </p:cNvSpPr>
            <p:nvPr/>
          </p:nvSpPr>
          <p:spPr bwMode="auto">
            <a:xfrm>
              <a:off x="5897" y="2820"/>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o</a:t>
              </a:r>
            </a:p>
          </p:txBody>
        </p:sp>
        <p:sp>
          <p:nvSpPr>
            <p:cNvPr id="115816" name="Rectangle 104">
              <a:extLst>
                <a:ext uri="{FF2B5EF4-FFF2-40B4-BE49-F238E27FC236}">
                  <a16:creationId xmlns:a16="http://schemas.microsoft.com/office/drawing/2014/main" id="{FEECDD36-EE07-324D-9850-78EE38AC36E3}"/>
                </a:ext>
              </a:extLst>
            </p:cNvPr>
            <p:cNvSpPr>
              <a:spLocks noChangeArrowheads="1"/>
            </p:cNvSpPr>
            <p:nvPr/>
          </p:nvSpPr>
          <p:spPr bwMode="auto">
            <a:xfrm>
              <a:off x="5986" y="2820"/>
              <a:ext cx="1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00"/>
                  </a:solidFill>
                  <a:latin typeface="Bookman Old Style" panose="02050604050505020204" pitchFamily="18" charset="0"/>
                </a:rPr>
                <a:t>r</a:t>
              </a:r>
            </a:p>
          </p:txBody>
        </p:sp>
        <p:sp>
          <p:nvSpPr>
            <p:cNvPr id="115817" name="Rectangle 105">
              <a:extLst>
                <a:ext uri="{FF2B5EF4-FFF2-40B4-BE49-F238E27FC236}">
                  <a16:creationId xmlns:a16="http://schemas.microsoft.com/office/drawing/2014/main" id="{C0B56CB6-9127-BA40-B0EF-9A7010A41ABD}"/>
                </a:ext>
              </a:extLst>
            </p:cNvPr>
            <p:cNvSpPr>
              <a:spLocks noChangeArrowheads="1"/>
            </p:cNvSpPr>
            <p:nvPr/>
          </p:nvSpPr>
          <p:spPr bwMode="auto">
            <a:xfrm>
              <a:off x="249" y="2847"/>
              <a:ext cx="4"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8" name="Rectangle 106">
              <a:extLst>
                <a:ext uri="{FF2B5EF4-FFF2-40B4-BE49-F238E27FC236}">
                  <a16:creationId xmlns:a16="http://schemas.microsoft.com/office/drawing/2014/main" id="{89A37097-5702-9E47-B345-A549E60A6287}"/>
                </a:ext>
              </a:extLst>
            </p:cNvPr>
            <p:cNvSpPr>
              <a:spLocks noChangeArrowheads="1"/>
            </p:cNvSpPr>
            <p:nvPr/>
          </p:nvSpPr>
          <p:spPr bwMode="auto">
            <a:xfrm>
              <a:off x="249" y="2847"/>
              <a:ext cx="4"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19" name="Rectangle 107">
              <a:extLst>
                <a:ext uri="{FF2B5EF4-FFF2-40B4-BE49-F238E27FC236}">
                  <a16:creationId xmlns:a16="http://schemas.microsoft.com/office/drawing/2014/main" id="{1130C69C-AD1D-E74D-8299-4CD59078F196}"/>
                </a:ext>
              </a:extLst>
            </p:cNvPr>
            <p:cNvSpPr>
              <a:spLocks noChangeArrowheads="1"/>
            </p:cNvSpPr>
            <p:nvPr/>
          </p:nvSpPr>
          <p:spPr bwMode="auto">
            <a:xfrm>
              <a:off x="262" y="2847"/>
              <a:ext cx="699"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0" name="Rectangle 108">
              <a:extLst>
                <a:ext uri="{FF2B5EF4-FFF2-40B4-BE49-F238E27FC236}">
                  <a16:creationId xmlns:a16="http://schemas.microsoft.com/office/drawing/2014/main" id="{D609CF09-EC5E-1249-A7EB-BE7ECA0F7C09}"/>
                </a:ext>
              </a:extLst>
            </p:cNvPr>
            <p:cNvSpPr>
              <a:spLocks noChangeArrowheads="1"/>
            </p:cNvSpPr>
            <p:nvPr/>
          </p:nvSpPr>
          <p:spPr bwMode="auto">
            <a:xfrm>
              <a:off x="970" y="2847"/>
              <a:ext cx="3"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1" name="Rectangle 109">
              <a:extLst>
                <a:ext uri="{FF2B5EF4-FFF2-40B4-BE49-F238E27FC236}">
                  <a16:creationId xmlns:a16="http://schemas.microsoft.com/office/drawing/2014/main" id="{3EA8D0E5-C460-3345-A9BE-53A74B3DCBCF}"/>
                </a:ext>
              </a:extLst>
            </p:cNvPr>
            <p:cNvSpPr>
              <a:spLocks noChangeArrowheads="1"/>
            </p:cNvSpPr>
            <p:nvPr/>
          </p:nvSpPr>
          <p:spPr bwMode="auto">
            <a:xfrm>
              <a:off x="982" y="2847"/>
              <a:ext cx="712"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2" name="Rectangle 110">
              <a:extLst>
                <a:ext uri="{FF2B5EF4-FFF2-40B4-BE49-F238E27FC236}">
                  <a16:creationId xmlns:a16="http://schemas.microsoft.com/office/drawing/2014/main" id="{9B6EEFAA-B986-1D47-814D-4411D47ABC33}"/>
                </a:ext>
              </a:extLst>
            </p:cNvPr>
            <p:cNvSpPr>
              <a:spLocks noChangeArrowheads="1"/>
            </p:cNvSpPr>
            <p:nvPr/>
          </p:nvSpPr>
          <p:spPr bwMode="auto">
            <a:xfrm>
              <a:off x="1703" y="2847"/>
              <a:ext cx="4"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3" name="Rectangle 111">
              <a:extLst>
                <a:ext uri="{FF2B5EF4-FFF2-40B4-BE49-F238E27FC236}">
                  <a16:creationId xmlns:a16="http://schemas.microsoft.com/office/drawing/2014/main" id="{EF6C2738-A4A4-A24F-AEF7-A6AEDF0C5DC9}"/>
                </a:ext>
              </a:extLst>
            </p:cNvPr>
            <p:cNvSpPr>
              <a:spLocks noChangeArrowheads="1"/>
            </p:cNvSpPr>
            <p:nvPr/>
          </p:nvSpPr>
          <p:spPr bwMode="auto">
            <a:xfrm>
              <a:off x="1716" y="2847"/>
              <a:ext cx="712"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4" name="Rectangle 112">
              <a:extLst>
                <a:ext uri="{FF2B5EF4-FFF2-40B4-BE49-F238E27FC236}">
                  <a16:creationId xmlns:a16="http://schemas.microsoft.com/office/drawing/2014/main" id="{4305B550-37AF-9A43-995D-2737E21A11BD}"/>
                </a:ext>
              </a:extLst>
            </p:cNvPr>
            <p:cNvSpPr>
              <a:spLocks noChangeArrowheads="1"/>
            </p:cNvSpPr>
            <p:nvPr/>
          </p:nvSpPr>
          <p:spPr bwMode="auto">
            <a:xfrm>
              <a:off x="2437" y="2847"/>
              <a:ext cx="3"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5" name="Rectangle 113">
              <a:extLst>
                <a:ext uri="{FF2B5EF4-FFF2-40B4-BE49-F238E27FC236}">
                  <a16:creationId xmlns:a16="http://schemas.microsoft.com/office/drawing/2014/main" id="{BAC5DC75-EB43-C947-B78D-3B4E1AC66D2D}"/>
                </a:ext>
              </a:extLst>
            </p:cNvPr>
            <p:cNvSpPr>
              <a:spLocks noChangeArrowheads="1"/>
            </p:cNvSpPr>
            <p:nvPr/>
          </p:nvSpPr>
          <p:spPr bwMode="auto">
            <a:xfrm>
              <a:off x="2449" y="2847"/>
              <a:ext cx="700"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6" name="Rectangle 114">
              <a:extLst>
                <a:ext uri="{FF2B5EF4-FFF2-40B4-BE49-F238E27FC236}">
                  <a16:creationId xmlns:a16="http://schemas.microsoft.com/office/drawing/2014/main" id="{4649922E-6A0B-7D41-A9EA-6FF0C611EDFB}"/>
                </a:ext>
              </a:extLst>
            </p:cNvPr>
            <p:cNvSpPr>
              <a:spLocks noChangeArrowheads="1"/>
            </p:cNvSpPr>
            <p:nvPr/>
          </p:nvSpPr>
          <p:spPr bwMode="auto">
            <a:xfrm>
              <a:off x="3158" y="2847"/>
              <a:ext cx="3"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7" name="Rectangle 115">
              <a:extLst>
                <a:ext uri="{FF2B5EF4-FFF2-40B4-BE49-F238E27FC236}">
                  <a16:creationId xmlns:a16="http://schemas.microsoft.com/office/drawing/2014/main" id="{CEC08699-4F33-894A-A6F6-7DAE37855250}"/>
                </a:ext>
              </a:extLst>
            </p:cNvPr>
            <p:cNvSpPr>
              <a:spLocks noChangeArrowheads="1"/>
            </p:cNvSpPr>
            <p:nvPr/>
          </p:nvSpPr>
          <p:spPr bwMode="auto">
            <a:xfrm>
              <a:off x="3158" y="2847"/>
              <a:ext cx="3"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8" name="Rectangle 116">
              <a:extLst>
                <a:ext uri="{FF2B5EF4-FFF2-40B4-BE49-F238E27FC236}">
                  <a16:creationId xmlns:a16="http://schemas.microsoft.com/office/drawing/2014/main" id="{F2283049-8CB4-0D44-B645-587A4B3C45AD}"/>
                </a:ext>
              </a:extLst>
            </p:cNvPr>
            <p:cNvSpPr>
              <a:spLocks noChangeArrowheads="1"/>
            </p:cNvSpPr>
            <p:nvPr/>
          </p:nvSpPr>
          <p:spPr bwMode="auto">
            <a:xfrm>
              <a:off x="3360" y="2847"/>
              <a:ext cx="4"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29" name="Rectangle 117">
              <a:extLst>
                <a:ext uri="{FF2B5EF4-FFF2-40B4-BE49-F238E27FC236}">
                  <a16:creationId xmlns:a16="http://schemas.microsoft.com/office/drawing/2014/main" id="{853156F8-40C2-F74F-BC97-F78BF54AED7E}"/>
                </a:ext>
              </a:extLst>
            </p:cNvPr>
            <p:cNvSpPr>
              <a:spLocks noChangeArrowheads="1"/>
            </p:cNvSpPr>
            <p:nvPr/>
          </p:nvSpPr>
          <p:spPr bwMode="auto">
            <a:xfrm>
              <a:off x="3360" y="2847"/>
              <a:ext cx="4"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0" name="Rectangle 118">
              <a:extLst>
                <a:ext uri="{FF2B5EF4-FFF2-40B4-BE49-F238E27FC236}">
                  <a16:creationId xmlns:a16="http://schemas.microsoft.com/office/drawing/2014/main" id="{DBFA8DC9-CAFA-C445-B3BB-9D1DC1E9E366}"/>
                </a:ext>
              </a:extLst>
            </p:cNvPr>
            <p:cNvSpPr>
              <a:spLocks noChangeArrowheads="1"/>
            </p:cNvSpPr>
            <p:nvPr/>
          </p:nvSpPr>
          <p:spPr bwMode="auto">
            <a:xfrm>
              <a:off x="3373" y="2847"/>
              <a:ext cx="698"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1" name="Rectangle 119">
              <a:extLst>
                <a:ext uri="{FF2B5EF4-FFF2-40B4-BE49-F238E27FC236}">
                  <a16:creationId xmlns:a16="http://schemas.microsoft.com/office/drawing/2014/main" id="{7B5BB3E1-E8EC-994A-A3D2-52D80498D91B}"/>
                </a:ext>
              </a:extLst>
            </p:cNvPr>
            <p:cNvSpPr>
              <a:spLocks noChangeArrowheads="1"/>
            </p:cNvSpPr>
            <p:nvPr/>
          </p:nvSpPr>
          <p:spPr bwMode="auto">
            <a:xfrm>
              <a:off x="4080" y="2847"/>
              <a:ext cx="5"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2" name="Rectangle 120">
              <a:extLst>
                <a:ext uri="{FF2B5EF4-FFF2-40B4-BE49-F238E27FC236}">
                  <a16:creationId xmlns:a16="http://schemas.microsoft.com/office/drawing/2014/main" id="{DC771E47-D88A-2147-8687-E43BABC21394}"/>
                </a:ext>
              </a:extLst>
            </p:cNvPr>
            <p:cNvSpPr>
              <a:spLocks noChangeArrowheads="1"/>
            </p:cNvSpPr>
            <p:nvPr/>
          </p:nvSpPr>
          <p:spPr bwMode="auto">
            <a:xfrm>
              <a:off x="4094" y="2847"/>
              <a:ext cx="711"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3" name="Rectangle 121">
              <a:extLst>
                <a:ext uri="{FF2B5EF4-FFF2-40B4-BE49-F238E27FC236}">
                  <a16:creationId xmlns:a16="http://schemas.microsoft.com/office/drawing/2014/main" id="{4D7D65E6-445E-1146-B20A-1D1A853EC6FA}"/>
                </a:ext>
              </a:extLst>
            </p:cNvPr>
            <p:cNvSpPr>
              <a:spLocks noChangeArrowheads="1"/>
            </p:cNvSpPr>
            <p:nvPr/>
          </p:nvSpPr>
          <p:spPr bwMode="auto">
            <a:xfrm>
              <a:off x="4814" y="2847"/>
              <a:ext cx="4"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4" name="Rectangle 122">
              <a:extLst>
                <a:ext uri="{FF2B5EF4-FFF2-40B4-BE49-F238E27FC236}">
                  <a16:creationId xmlns:a16="http://schemas.microsoft.com/office/drawing/2014/main" id="{BCBEEE45-E58D-4C41-925C-85A18CC8244E}"/>
                </a:ext>
              </a:extLst>
            </p:cNvPr>
            <p:cNvSpPr>
              <a:spLocks noChangeArrowheads="1"/>
            </p:cNvSpPr>
            <p:nvPr/>
          </p:nvSpPr>
          <p:spPr bwMode="auto">
            <a:xfrm>
              <a:off x="4827" y="2847"/>
              <a:ext cx="711"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5" name="Rectangle 123">
              <a:extLst>
                <a:ext uri="{FF2B5EF4-FFF2-40B4-BE49-F238E27FC236}">
                  <a16:creationId xmlns:a16="http://schemas.microsoft.com/office/drawing/2014/main" id="{378E91DA-B13B-9443-990C-2BF856E0A766}"/>
                </a:ext>
              </a:extLst>
            </p:cNvPr>
            <p:cNvSpPr>
              <a:spLocks noChangeArrowheads="1"/>
            </p:cNvSpPr>
            <p:nvPr/>
          </p:nvSpPr>
          <p:spPr bwMode="auto">
            <a:xfrm>
              <a:off x="5547" y="2847"/>
              <a:ext cx="5"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6" name="Rectangle 124">
              <a:extLst>
                <a:ext uri="{FF2B5EF4-FFF2-40B4-BE49-F238E27FC236}">
                  <a16:creationId xmlns:a16="http://schemas.microsoft.com/office/drawing/2014/main" id="{3482037B-D552-2844-ABD0-4B6498F5F384}"/>
                </a:ext>
              </a:extLst>
            </p:cNvPr>
            <p:cNvSpPr>
              <a:spLocks noChangeArrowheads="1"/>
            </p:cNvSpPr>
            <p:nvPr/>
          </p:nvSpPr>
          <p:spPr bwMode="auto">
            <a:xfrm>
              <a:off x="5561" y="2847"/>
              <a:ext cx="699"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7" name="Rectangle 125">
              <a:extLst>
                <a:ext uri="{FF2B5EF4-FFF2-40B4-BE49-F238E27FC236}">
                  <a16:creationId xmlns:a16="http://schemas.microsoft.com/office/drawing/2014/main" id="{4DF85CF1-42D4-DE4A-9BD9-79BF506B50DE}"/>
                </a:ext>
              </a:extLst>
            </p:cNvPr>
            <p:cNvSpPr>
              <a:spLocks noChangeArrowheads="1"/>
            </p:cNvSpPr>
            <p:nvPr/>
          </p:nvSpPr>
          <p:spPr bwMode="auto">
            <a:xfrm>
              <a:off x="6269" y="2847"/>
              <a:ext cx="3"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8" name="Rectangle 126">
              <a:extLst>
                <a:ext uri="{FF2B5EF4-FFF2-40B4-BE49-F238E27FC236}">
                  <a16:creationId xmlns:a16="http://schemas.microsoft.com/office/drawing/2014/main" id="{1578196D-86BE-7D4C-AE37-877FCD863CE0}"/>
                </a:ext>
              </a:extLst>
            </p:cNvPr>
            <p:cNvSpPr>
              <a:spLocks noChangeArrowheads="1"/>
            </p:cNvSpPr>
            <p:nvPr/>
          </p:nvSpPr>
          <p:spPr bwMode="auto">
            <a:xfrm>
              <a:off x="6269" y="2847"/>
              <a:ext cx="3" cy="3"/>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39" name="Rectangle 127">
              <a:extLst>
                <a:ext uri="{FF2B5EF4-FFF2-40B4-BE49-F238E27FC236}">
                  <a16:creationId xmlns:a16="http://schemas.microsoft.com/office/drawing/2014/main" id="{F55A329B-B557-994A-B0FB-1011F5B02EDC}"/>
                </a:ext>
              </a:extLst>
            </p:cNvPr>
            <p:cNvSpPr>
              <a:spLocks noChangeArrowheads="1"/>
            </p:cNvSpPr>
            <p:nvPr/>
          </p:nvSpPr>
          <p:spPr bwMode="auto">
            <a:xfrm>
              <a:off x="249" y="2858"/>
              <a:ext cx="4"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0" name="Rectangle 128">
              <a:extLst>
                <a:ext uri="{FF2B5EF4-FFF2-40B4-BE49-F238E27FC236}">
                  <a16:creationId xmlns:a16="http://schemas.microsoft.com/office/drawing/2014/main" id="{8332AC6C-1A31-2744-BC93-73DB6BBD5B71}"/>
                </a:ext>
              </a:extLst>
            </p:cNvPr>
            <p:cNvSpPr>
              <a:spLocks noChangeArrowheads="1"/>
            </p:cNvSpPr>
            <p:nvPr/>
          </p:nvSpPr>
          <p:spPr bwMode="auto">
            <a:xfrm>
              <a:off x="970" y="2858"/>
              <a:ext cx="3"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1" name="Rectangle 129">
              <a:extLst>
                <a:ext uri="{FF2B5EF4-FFF2-40B4-BE49-F238E27FC236}">
                  <a16:creationId xmlns:a16="http://schemas.microsoft.com/office/drawing/2014/main" id="{A6B7A250-2CF8-D040-A4FA-3476CACB6938}"/>
                </a:ext>
              </a:extLst>
            </p:cNvPr>
            <p:cNvSpPr>
              <a:spLocks noChangeArrowheads="1"/>
            </p:cNvSpPr>
            <p:nvPr/>
          </p:nvSpPr>
          <p:spPr bwMode="auto">
            <a:xfrm>
              <a:off x="1703" y="2858"/>
              <a:ext cx="4"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2" name="Rectangle 130">
              <a:extLst>
                <a:ext uri="{FF2B5EF4-FFF2-40B4-BE49-F238E27FC236}">
                  <a16:creationId xmlns:a16="http://schemas.microsoft.com/office/drawing/2014/main" id="{2EDF1254-709D-5940-9876-827E18C5F02B}"/>
                </a:ext>
              </a:extLst>
            </p:cNvPr>
            <p:cNvSpPr>
              <a:spLocks noChangeArrowheads="1"/>
            </p:cNvSpPr>
            <p:nvPr/>
          </p:nvSpPr>
          <p:spPr bwMode="auto">
            <a:xfrm>
              <a:off x="2437" y="2858"/>
              <a:ext cx="3"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3" name="Rectangle 131">
              <a:extLst>
                <a:ext uri="{FF2B5EF4-FFF2-40B4-BE49-F238E27FC236}">
                  <a16:creationId xmlns:a16="http://schemas.microsoft.com/office/drawing/2014/main" id="{4AEDF8FA-EDA4-1F42-B222-3BCE6E5F27CA}"/>
                </a:ext>
              </a:extLst>
            </p:cNvPr>
            <p:cNvSpPr>
              <a:spLocks noChangeArrowheads="1"/>
            </p:cNvSpPr>
            <p:nvPr/>
          </p:nvSpPr>
          <p:spPr bwMode="auto">
            <a:xfrm>
              <a:off x="3158" y="2858"/>
              <a:ext cx="3"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4" name="Rectangle 132">
              <a:extLst>
                <a:ext uri="{FF2B5EF4-FFF2-40B4-BE49-F238E27FC236}">
                  <a16:creationId xmlns:a16="http://schemas.microsoft.com/office/drawing/2014/main" id="{733C5B6E-30E9-3646-91DD-0D0B85DB8556}"/>
                </a:ext>
              </a:extLst>
            </p:cNvPr>
            <p:cNvSpPr>
              <a:spLocks noChangeArrowheads="1"/>
            </p:cNvSpPr>
            <p:nvPr/>
          </p:nvSpPr>
          <p:spPr bwMode="auto">
            <a:xfrm>
              <a:off x="3360" y="2858"/>
              <a:ext cx="4"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5" name="Rectangle 133">
              <a:extLst>
                <a:ext uri="{FF2B5EF4-FFF2-40B4-BE49-F238E27FC236}">
                  <a16:creationId xmlns:a16="http://schemas.microsoft.com/office/drawing/2014/main" id="{2C860A8B-1F1A-214B-BF0F-5C5D16E7D9A7}"/>
                </a:ext>
              </a:extLst>
            </p:cNvPr>
            <p:cNvSpPr>
              <a:spLocks noChangeArrowheads="1"/>
            </p:cNvSpPr>
            <p:nvPr/>
          </p:nvSpPr>
          <p:spPr bwMode="auto">
            <a:xfrm>
              <a:off x="4080" y="2858"/>
              <a:ext cx="5"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6" name="Rectangle 134">
              <a:extLst>
                <a:ext uri="{FF2B5EF4-FFF2-40B4-BE49-F238E27FC236}">
                  <a16:creationId xmlns:a16="http://schemas.microsoft.com/office/drawing/2014/main" id="{221C513A-F620-EE4B-A5EA-5A2563075242}"/>
                </a:ext>
              </a:extLst>
            </p:cNvPr>
            <p:cNvSpPr>
              <a:spLocks noChangeArrowheads="1"/>
            </p:cNvSpPr>
            <p:nvPr/>
          </p:nvSpPr>
          <p:spPr bwMode="auto">
            <a:xfrm>
              <a:off x="4814" y="2858"/>
              <a:ext cx="4"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7" name="Rectangle 135">
              <a:extLst>
                <a:ext uri="{FF2B5EF4-FFF2-40B4-BE49-F238E27FC236}">
                  <a16:creationId xmlns:a16="http://schemas.microsoft.com/office/drawing/2014/main" id="{21218DC4-B11C-0240-8ACA-41255E9868B2}"/>
                </a:ext>
              </a:extLst>
            </p:cNvPr>
            <p:cNvSpPr>
              <a:spLocks noChangeArrowheads="1"/>
            </p:cNvSpPr>
            <p:nvPr/>
          </p:nvSpPr>
          <p:spPr bwMode="auto">
            <a:xfrm>
              <a:off x="5547" y="2858"/>
              <a:ext cx="5"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8" name="Rectangle 136">
              <a:extLst>
                <a:ext uri="{FF2B5EF4-FFF2-40B4-BE49-F238E27FC236}">
                  <a16:creationId xmlns:a16="http://schemas.microsoft.com/office/drawing/2014/main" id="{F9B60D7C-DFBD-A64F-88DD-053B062A2CC1}"/>
                </a:ext>
              </a:extLst>
            </p:cNvPr>
            <p:cNvSpPr>
              <a:spLocks noChangeArrowheads="1"/>
            </p:cNvSpPr>
            <p:nvPr/>
          </p:nvSpPr>
          <p:spPr bwMode="auto">
            <a:xfrm>
              <a:off x="6269" y="2858"/>
              <a:ext cx="3" cy="136"/>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49" name="Rectangle 137">
              <a:extLst>
                <a:ext uri="{FF2B5EF4-FFF2-40B4-BE49-F238E27FC236}">
                  <a16:creationId xmlns:a16="http://schemas.microsoft.com/office/drawing/2014/main" id="{6270EB65-215F-8944-92BA-7165C4ED7E01}"/>
                </a:ext>
              </a:extLst>
            </p:cNvPr>
            <p:cNvSpPr>
              <a:spLocks noChangeArrowheads="1"/>
            </p:cNvSpPr>
            <p:nvPr/>
          </p:nvSpPr>
          <p:spPr bwMode="auto">
            <a:xfrm>
              <a:off x="434" y="2985"/>
              <a:ext cx="29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ne</a:t>
              </a:r>
            </a:p>
          </p:txBody>
        </p:sp>
        <p:sp>
          <p:nvSpPr>
            <p:cNvPr id="115850" name="Rectangle 138">
              <a:extLst>
                <a:ext uri="{FF2B5EF4-FFF2-40B4-BE49-F238E27FC236}">
                  <a16:creationId xmlns:a16="http://schemas.microsoft.com/office/drawing/2014/main" id="{49CFBBC8-E249-CA4C-A69D-8DDA5ADCBE44}"/>
                </a:ext>
              </a:extLst>
            </p:cNvPr>
            <p:cNvSpPr>
              <a:spLocks noChangeArrowheads="1"/>
            </p:cNvSpPr>
            <p:nvPr/>
          </p:nvSpPr>
          <p:spPr bwMode="auto">
            <a:xfrm>
              <a:off x="523" y="2985"/>
              <a:ext cx="280"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eg</a:t>
              </a:r>
            </a:p>
          </p:txBody>
        </p:sp>
        <p:sp>
          <p:nvSpPr>
            <p:cNvPr id="115851" name="Rectangle 139">
              <a:extLst>
                <a:ext uri="{FF2B5EF4-FFF2-40B4-BE49-F238E27FC236}">
                  <a16:creationId xmlns:a16="http://schemas.microsoft.com/office/drawing/2014/main" id="{0270B93C-78C9-7E47-A729-5324DB4C0BCE}"/>
                </a:ext>
              </a:extLst>
            </p:cNvPr>
            <p:cNvSpPr>
              <a:spLocks noChangeArrowheads="1"/>
            </p:cNvSpPr>
            <p:nvPr/>
          </p:nvSpPr>
          <p:spPr bwMode="auto">
            <a:xfrm>
              <a:off x="612" y="2985"/>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52" name="Rectangle 140">
              <a:extLst>
                <a:ext uri="{FF2B5EF4-FFF2-40B4-BE49-F238E27FC236}">
                  <a16:creationId xmlns:a16="http://schemas.microsoft.com/office/drawing/2014/main" id="{DB5B242C-A55B-E246-A6FD-606BF1838397}"/>
                </a:ext>
              </a:extLst>
            </p:cNvPr>
            <p:cNvSpPr>
              <a:spLocks noChangeArrowheads="1"/>
            </p:cNvSpPr>
            <p:nvPr/>
          </p:nvSpPr>
          <p:spPr bwMode="auto">
            <a:xfrm>
              <a:off x="661"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53" name="Rectangle 141">
              <a:extLst>
                <a:ext uri="{FF2B5EF4-FFF2-40B4-BE49-F238E27FC236}">
                  <a16:creationId xmlns:a16="http://schemas.microsoft.com/office/drawing/2014/main" id="{09D1661D-B92B-3845-AB00-55FE27526D13}"/>
                </a:ext>
              </a:extLst>
            </p:cNvPr>
            <p:cNvSpPr>
              <a:spLocks noChangeArrowheads="1"/>
            </p:cNvSpPr>
            <p:nvPr/>
          </p:nvSpPr>
          <p:spPr bwMode="auto">
            <a:xfrm>
              <a:off x="712" y="2985"/>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54" name="Rectangle 142">
              <a:extLst>
                <a:ext uri="{FF2B5EF4-FFF2-40B4-BE49-F238E27FC236}">
                  <a16:creationId xmlns:a16="http://schemas.microsoft.com/office/drawing/2014/main" id="{8AFEE54A-ACC5-AF41-AAE5-8C3628837AF3}"/>
                </a:ext>
              </a:extLst>
            </p:cNvPr>
            <p:cNvSpPr>
              <a:spLocks noChangeArrowheads="1"/>
            </p:cNvSpPr>
            <p:nvPr/>
          </p:nvSpPr>
          <p:spPr bwMode="auto">
            <a:xfrm>
              <a:off x="763"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55" name="Rectangle 143">
              <a:extLst>
                <a:ext uri="{FF2B5EF4-FFF2-40B4-BE49-F238E27FC236}">
                  <a16:creationId xmlns:a16="http://schemas.microsoft.com/office/drawing/2014/main" id="{7488C86E-EB55-394E-97F7-66BDA491108A}"/>
                </a:ext>
              </a:extLst>
            </p:cNvPr>
            <p:cNvSpPr>
              <a:spLocks noChangeArrowheads="1"/>
            </p:cNvSpPr>
            <p:nvPr/>
          </p:nvSpPr>
          <p:spPr bwMode="auto">
            <a:xfrm>
              <a:off x="1054" y="2985"/>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n</a:t>
              </a:r>
            </a:p>
          </p:txBody>
        </p:sp>
        <p:sp>
          <p:nvSpPr>
            <p:cNvPr id="115856" name="Rectangle 144">
              <a:extLst>
                <a:ext uri="{FF2B5EF4-FFF2-40B4-BE49-F238E27FC236}">
                  <a16:creationId xmlns:a16="http://schemas.microsoft.com/office/drawing/2014/main" id="{D3002429-D7AB-6145-9BFD-078BF6DFD6D0}"/>
                </a:ext>
              </a:extLst>
            </p:cNvPr>
            <p:cNvSpPr>
              <a:spLocks noChangeArrowheads="1"/>
            </p:cNvSpPr>
            <p:nvPr/>
          </p:nvSpPr>
          <p:spPr bwMode="auto">
            <a:xfrm>
              <a:off x="1155"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e</a:t>
              </a:r>
            </a:p>
          </p:txBody>
        </p:sp>
        <p:sp>
          <p:nvSpPr>
            <p:cNvPr id="115857" name="Rectangle 145">
              <a:extLst>
                <a:ext uri="{FF2B5EF4-FFF2-40B4-BE49-F238E27FC236}">
                  <a16:creationId xmlns:a16="http://schemas.microsoft.com/office/drawing/2014/main" id="{48E2C4BD-35A2-9C44-BC90-31186C50146B}"/>
                </a:ext>
              </a:extLst>
            </p:cNvPr>
            <p:cNvSpPr>
              <a:spLocks noChangeArrowheads="1"/>
            </p:cNvSpPr>
            <p:nvPr/>
          </p:nvSpPr>
          <p:spPr bwMode="auto">
            <a:xfrm>
              <a:off x="1244"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g</a:t>
              </a:r>
            </a:p>
          </p:txBody>
        </p:sp>
        <p:sp>
          <p:nvSpPr>
            <p:cNvPr id="115858" name="Rectangle 146">
              <a:extLst>
                <a:ext uri="{FF2B5EF4-FFF2-40B4-BE49-F238E27FC236}">
                  <a16:creationId xmlns:a16="http://schemas.microsoft.com/office/drawing/2014/main" id="{751C53E4-25BB-2941-80BE-48D5C2C62FDC}"/>
                </a:ext>
              </a:extLst>
            </p:cNvPr>
            <p:cNvSpPr>
              <a:spLocks noChangeArrowheads="1"/>
            </p:cNvSpPr>
            <p:nvPr/>
          </p:nvSpPr>
          <p:spPr bwMode="auto">
            <a:xfrm>
              <a:off x="1332" y="2985"/>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59" name="Rectangle 147">
              <a:extLst>
                <a:ext uri="{FF2B5EF4-FFF2-40B4-BE49-F238E27FC236}">
                  <a16:creationId xmlns:a16="http://schemas.microsoft.com/office/drawing/2014/main" id="{BFD0E1AF-626D-0A49-B900-99E0B2DE322D}"/>
                </a:ext>
              </a:extLst>
            </p:cNvPr>
            <p:cNvSpPr>
              <a:spLocks noChangeArrowheads="1"/>
            </p:cNvSpPr>
            <p:nvPr/>
          </p:nvSpPr>
          <p:spPr bwMode="auto">
            <a:xfrm>
              <a:off x="1382"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60" name="Rectangle 148">
              <a:extLst>
                <a:ext uri="{FF2B5EF4-FFF2-40B4-BE49-F238E27FC236}">
                  <a16:creationId xmlns:a16="http://schemas.microsoft.com/office/drawing/2014/main" id="{2620C2D7-A86F-C341-AF39-9B7B43666625}"/>
                </a:ext>
              </a:extLst>
            </p:cNvPr>
            <p:cNvSpPr>
              <a:spLocks noChangeArrowheads="1"/>
            </p:cNvSpPr>
            <p:nvPr/>
          </p:nvSpPr>
          <p:spPr bwMode="auto">
            <a:xfrm>
              <a:off x="1433" y="2985"/>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61" name="Rectangle 149">
              <a:extLst>
                <a:ext uri="{FF2B5EF4-FFF2-40B4-BE49-F238E27FC236}">
                  <a16:creationId xmlns:a16="http://schemas.microsoft.com/office/drawing/2014/main" id="{E6E6BE9C-093E-2746-A101-CC8887125365}"/>
                </a:ext>
              </a:extLst>
            </p:cNvPr>
            <p:cNvSpPr>
              <a:spLocks noChangeArrowheads="1"/>
            </p:cNvSpPr>
            <p:nvPr/>
          </p:nvSpPr>
          <p:spPr bwMode="auto">
            <a:xfrm>
              <a:off x="1484"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62" name="Rectangle 150">
              <a:extLst>
                <a:ext uri="{FF2B5EF4-FFF2-40B4-BE49-F238E27FC236}">
                  <a16:creationId xmlns:a16="http://schemas.microsoft.com/office/drawing/2014/main" id="{896CE9E1-1D7F-974B-9316-537772EF11F5}"/>
                </a:ext>
              </a:extLst>
            </p:cNvPr>
            <p:cNvSpPr>
              <a:spLocks noChangeArrowheads="1"/>
            </p:cNvSpPr>
            <p:nvPr/>
          </p:nvSpPr>
          <p:spPr bwMode="auto">
            <a:xfrm>
              <a:off x="1787" y="2985"/>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n</a:t>
              </a:r>
            </a:p>
          </p:txBody>
        </p:sp>
        <p:sp>
          <p:nvSpPr>
            <p:cNvPr id="115863" name="Rectangle 151">
              <a:extLst>
                <a:ext uri="{FF2B5EF4-FFF2-40B4-BE49-F238E27FC236}">
                  <a16:creationId xmlns:a16="http://schemas.microsoft.com/office/drawing/2014/main" id="{5E900598-E54F-2246-8311-537429F3F2E5}"/>
                </a:ext>
              </a:extLst>
            </p:cNvPr>
            <p:cNvSpPr>
              <a:spLocks noChangeArrowheads="1"/>
            </p:cNvSpPr>
            <p:nvPr/>
          </p:nvSpPr>
          <p:spPr bwMode="auto">
            <a:xfrm>
              <a:off x="1889"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e</a:t>
              </a:r>
            </a:p>
          </p:txBody>
        </p:sp>
        <p:sp>
          <p:nvSpPr>
            <p:cNvPr id="115864" name="Rectangle 152">
              <a:extLst>
                <a:ext uri="{FF2B5EF4-FFF2-40B4-BE49-F238E27FC236}">
                  <a16:creationId xmlns:a16="http://schemas.microsoft.com/office/drawing/2014/main" id="{10A3C1CF-C871-4440-A5CB-239DF41FECB6}"/>
                </a:ext>
              </a:extLst>
            </p:cNvPr>
            <p:cNvSpPr>
              <a:spLocks noChangeArrowheads="1"/>
            </p:cNvSpPr>
            <p:nvPr/>
          </p:nvSpPr>
          <p:spPr bwMode="auto">
            <a:xfrm>
              <a:off x="1978"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g</a:t>
              </a:r>
            </a:p>
          </p:txBody>
        </p:sp>
        <p:sp>
          <p:nvSpPr>
            <p:cNvPr id="115865" name="Rectangle 153">
              <a:extLst>
                <a:ext uri="{FF2B5EF4-FFF2-40B4-BE49-F238E27FC236}">
                  <a16:creationId xmlns:a16="http://schemas.microsoft.com/office/drawing/2014/main" id="{89F69FA8-D0AF-BE45-9A2C-607ECB22878F}"/>
                </a:ext>
              </a:extLst>
            </p:cNvPr>
            <p:cNvSpPr>
              <a:spLocks noChangeArrowheads="1"/>
            </p:cNvSpPr>
            <p:nvPr/>
          </p:nvSpPr>
          <p:spPr bwMode="auto">
            <a:xfrm>
              <a:off x="2065" y="2985"/>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66" name="Rectangle 154">
              <a:extLst>
                <a:ext uri="{FF2B5EF4-FFF2-40B4-BE49-F238E27FC236}">
                  <a16:creationId xmlns:a16="http://schemas.microsoft.com/office/drawing/2014/main" id="{D05CD2D4-6900-7C45-BEB6-A52F4BB9EB89}"/>
                </a:ext>
              </a:extLst>
            </p:cNvPr>
            <p:cNvSpPr>
              <a:spLocks noChangeArrowheads="1"/>
            </p:cNvSpPr>
            <p:nvPr/>
          </p:nvSpPr>
          <p:spPr bwMode="auto">
            <a:xfrm>
              <a:off x="2116"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67" name="Rectangle 155">
              <a:extLst>
                <a:ext uri="{FF2B5EF4-FFF2-40B4-BE49-F238E27FC236}">
                  <a16:creationId xmlns:a16="http://schemas.microsoft.com/office/drawing/2014/main" id="{166EE96A-A1BC-844B-859C-4582F9CA1199}"/>
                </a:ext>
              </a:extLst>
            </p:cNvPr>
            <p:cNvSpPr>
              <a:spLocks noChangeArrowheads="1"/>
            </p:cNvSpPr>
            <p:nvPr/>
          </p:nvSpPr>
          <p:spPr bwMode="auto">
            <a:xfrm>
              <a:off x="2167" y="2985"/>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68" name="Rectangle 156">
              <a:extLst>
                <a:ext uri="{FF2B5EF4-FFF2-40B4-BE49-F238E27FC236}">
                  <a16:creationId xmlns:a16="http://schemas.microsoft.com/office/drawing/2014/main" id="{BFA12615-5ACA-E344-A558-1A34DA4D24E1}"/>
                </a:ext>
              </a:extLst>
            </p:cNvPr>
            <p:cNvSpPr>
              <a:spLocks noChangeArrowheads="1"/>
            </p:cNvSpPr>
            <p:nvPr/>
          </p:nvSpPr>
          <p:spPr bwMode="auto">
            <a:xfrm>
              <a:off x="2217"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a:t>
              </a:r>
            </a:p>
          </p:txBody>
        </p:sp>
        <p:sp>
          <p:nvSpPr>
            <p:cNvPr id="115869" name="Rectangle 157">
              <a:extLst>
                <a:ext uri="{FF2B5EF4-FFF2-40B4-BE49-F238E27FC236}">
                  <a16:creationId xmlns:a16="http://schemas.microsoft.com/office/drawing/2014/main" id="{50E1A173-AC78-3D46-AD24-A20FFAFC8AAC}"/>
                </a:ext>
              </a:extLst>
            </p:cNvPr>
            <p:cNvSpPr>
              <a:spLocks noChangeArrowheads="1"/>
            </p:cNvSpPr>
            <p:nvPr/>
          </p:nvSpPr>
          <p:spPr bwMode="auto">
            <a:xfrm>
              <a:off x="2584"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g</a:t>
              </a:r>
            </a:p>
          </p:txBody>
        </p:sp>
        <p:sp>
          <p:nvSpPr>
            <p:cNvPr id="115870" name="Rectangle 158">
              <a:extLst>
                <a:ext uri="{FF2B5EF4-FFF2-40B4-BE49-F238E27FC236}">
                  <a16:creationId xmlns:a16="http://schemas.microsoft.com/office/drawing/2014/main" id="{D33C3554-3771-E74E-83C4-FA68CD4B2056}"/>
                </a:ext>
              </a:extLst>
            </p:cNvPr>
            <p:cNvSpPr>
              <a:spLocks noChangeArrowheads="1"/>
            </p:cNvSpPr>
            <p:nvPr/>
          </p:nvSpPr>
          <p:spPr bwMode="auto">
            <a:xfrm>
              <a:off x="2673" y="2985"/>
              <a:ext cx="1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r</a:t>
              </a:r>
            </a:p>
          </p:txBody>
        </p:sp>
        <p:sp>
          <p:nvSpPr>
            <p:cNvPr id="115871" name="Rectangle 159">
              <a:extLst>
                <a:ext uri="{FF2B5EF4-FFF2-40B4-BE49-F238E27FC236}">
                  <a16:creationId xmlns:a16="http://schemas.microsoft.com/office/drawing/2014/main" id="{B62CE7CB-D223-7043-B777-C441E96D8A24}"/>
                </a:ext>
              </a:extLst>
            </p:cNvPr>
            <p:cNvSpPr>
              <a:spLocks noChangeArrowheads="1"/>
            </p:cNvSpPr>
            <p:nvPr/>
          </p:nvSpPr>
          <p:spPr bwMode="auto">
            <a:xfrm>
              <a:off x="2748"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e</a:t>
              </a:r>
            </a:p>
          </p:txBody>
        </p:sp>
        <p:sp>
          <p:nvSpPr>
            <p:cNvPr id="115872" name="Rectangle 160">
              <a:extLst>
                <a:ext uri="{FF2B5EF4-FFF2-40B4-BE49-F238E27FC236}">
                  <a16:creationId xmlns:a16="http://schemas.microsoft.com/office/drawing/2014/main" id="{819BE826-6701-3E4D-9255-29BA6DE9C143}"/>
                </a:ext>
              </a:extLst>
            </p:cNvPr>
            <p:cNvSpPr>
              <a:spLocks noChangeArrowheads="1"/>
            </p:cNvSpPr>
            <p:nvPr/>
          </p:nvSpPr>
          <p:spPr bwMode="auto">
            <a:xfrm>
              <a:off x="2837" y="2985"/>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777777"/>
                  </a:solidFill>
                  <a:latin typeface="Bookman Old Style" panose="02050604050505020204" pitchFamily="18" charset="0"/>
                </a:rPr>
                <a:t>y</a:t>
              </a:r>
            </a:p>
          </p:txBody>
        </p:sp>
        <p:sp>
          <p:nvSpPr>
            <p:cNvPr id="115873" name="Rectangle 161">
              <a:extLst>
                <a:ext uri="{FF2B5EF4-FFF2-40B4-BE49-F238E27FC236}">
                  <a16:creationId xmlns:a16="http://schemas.microsoft.com/office/drawing/2014/main" id="{3C901ACF-FD40-2E4A-B886-C6C26BA39408}"/>
                </a:ext>
              </a:extLst>
            </p:cNvPr>
            <p:cNvSpPr>
              <a:spLocks noChangeArrowheads="1"/>
            </p:cNvSpPr>
            <p:nvPr/>
          </p:nvSpPr>
          <p:spPr bwMode="auto">
            <a:xfrm>
              <a:off x="3443" y="2985"/>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n</a:t>
              </a:r>
            </a:p>
          </p:txBody>
        </p:sp>
        <p:sp>
          <p:nvSpPr>
            <p:cNvPr id="115874" name="Rectangle 162">
              <a:extLst>
                <a:ext uri="{FF2B5EF4-FFF2-40B4-BE49-F238E27FC236}">
                  <a16:creationId xmlns:a16="http://schemas.microsoft.com/office/drawing/2014/main" id="{3D095BA1-E55A-1246-A462-649C7B88E50B}"/>
                </a:ext>
              </a:extLst>
            </p:cNvPr>
            <p:cNvSpPr>
              <a:spLocks noChangeArrowheads="1"/>
            </p:cNvSpPr>
            <p:nvPr/>
          </p:nvSpPr>
          <p:spPr bwMode="auto">
            <a:xfrm>
              <a:off x="3545"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e</a:t>
              </a:r>
            </a:p>
          </p:txBody>
        </p:sp>
        <p:sp>
          <p:nvSpPr>
            <p:cNvPr id="115875" name="Rectangle 163">
              <a:extLst>
                <a:ext uri="{FF2B5EF4-FFF2-40B4-BE49-F238E27FC236}">
                  <a16:creationId xmlns:a16="http://schemas.microsoft.com/office/drawing/2014/main" id="{AC5B8B67-A178-794B-9584-A09EC544BCC1}"/>
                </a:ext>
              </a:extLst>
            </p:cNvPr>
            <p:cNvSpPr>
              <a:spLocks noChangeArrowheads="1"/>
            </p:cNvSpPr>
            <p:nvPr/>
          </p:nvSpPr>
          <p:spPr bwMode="auto">
            <a:xfrm>
              <a:off x="3634"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g</a:t>
              </a:r>
            </a:p>
          </p:txBody>
        </p:sp>
        <p:sp>
          <p:nvSpPr>
            <p:cNvPr id="115876" name="Rectangle 164">
              <a:extLst>
                <a:ext uri="{FF2B5EF4-FFF2-40B4-BE49-F238E27FC236}">
                  <a16:creationId xmlns:a16="http://schemas.microsoft.com/office/drawing/2014/main" id="{600BA005-88D7-E14A-8719-0CE140F4ECC7}"/>
                </a:ext>
              </a:extLst>
            </p:cNvPr>
            <p:cNvSpPr>
              <a:spLocks noChangeArrowheads="1"/>
            </p:cNvSpPr>
            <p:nvPr/>
          </p:nvSpPr>
          <p:spPr bwMode="auto">
            <a:xfrm>
              <a:off x="3722" y="2985"/>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77" name="Rectangle 165">
              <a:extLst>
                <a:ext uri="{FF2B5EF4-FFF2-40B4-BE49-F238E27FC236}">
                  <a16:creationId xmlns:a16="http://schemas.microsoft.com/office/drawing/2014/main" id="{D791658F-E1B4-CC4B-A78D-0C8CA321097B}"/>
                </a:ext>
              </a:extLst>
            </p:cNvPr>
            <p:cNvSpPr>
              <a:spLocks noChangeArrowheads="1"/>
            </p:cNvSpPr>
            <p:nvPr/>
          </p:nvSpPr>
          <p:spPr bwMode="auto">
            <a:xfrm>
              <a:off x="3773"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78" name="Rectangle 166">
              <a:extLst>
                <a:ext uri="{FF2B5EF4-FFF2-40B4-BE49-F238E27FC236}">
                  <a16:creationId xmlns:a16="http://schemas.microsoft.com/office/drawing/2014/main" id="{D933EFD1-CE96-BD42-BBFC-44647A646D10}"/>
                </a:ext>
              </a:extLst>
            </p:cNvPr>
            <p:cNvSpPr>
              <a:spLocks noChangeArrowheads="1"/>
            </p:cNvSpPr>
            <p:nvPr/>
          </p:nvSpPr>
          <p:spPr bwMode="auto">
            <a:xfrm>
              <a:off x="3824" y="2985"/>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79" name="Rectangle 167">
              <a:extLst>
                <a:ext uri="{FF2B5EF4-FFF2-40B4-BE49-F238E27FC236}">
                  <a16:creationId xmlns:a16="http://schemas.microsoft.com/office/drawing/2014/main" id="{2DE2638D-3A3D-E24C-89E1-A393EB1B8DAA}"/>
                </a:ext>
              </a:extLst>
            </p:cNvPr>
            <p:cNvSpPr>
              <a:spLocks noChangeArrowheads="1"/>
            </p:cNvSpPr>
            <p:nvPr/>
          </p:nvSpPr>
          <p:spPr bwMode="auto">
            <a:xfrm>
              <a:off x="3874"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80" name="Rectangle 168">
              <a:extLst>
                <a:ext uri="{FF2B5EF4-FFF2-40B4-BE49-F238E27FC236}">
                  <a16:creationId xmlns:a16="http://schemas.microsoft.com/office/drawing/2014/main" id="{82254C8A-FC05-FD46-A073-E8D912B7354C}"/>
                </a:ext>
              </a:extLst>
            </p:cNvPr>
            <p:cNvSpPr>
              <a:spLocks noChangeArrowheads="1"/>
            </p:cNvSpPr>
            <p:nvPr/>
          </p:nvSpPr>
          <p:spPr bwMode="auto">
            <a:xfrm>
              <a:off x="4165" y="2985"/>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n</a:t>
              </a:r>
            </a:p>
          </p:txBody>
        </p:sp>
        <p:sp>
          <p:nvSpPr>
            <p:cNvPr id="115881" name="Rectangle 169">
              <a:extLst>
                <a:ext uri="{FF2B5EF4-FFF2-40B4-BE49-F238E27FC236}">
                  <a16:creationId xmlns:a16="http://schemas.microsoft.com/office/drawing/2014/main" id="{21793079-4DFF-B049-A4E3-8EB803FFE4E1}"/>
                </a:ext>
              </a:extLst>
            </p:cNvPr>
            <p:cNvSpPr>
              <a:spLocks noChangeArrowheads="1"/>
            </p:cNvSpPr>
            <p:nvPr/>
          </p:nvSpPr>
          <p:spPr bwMode="auto">
            <a:xfrm>
              <a:off x="4266"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e</a:t>
              </a:r>
            </a:p>
          </p:txBody>
        </p:sp>
        <p:sp>
          <p:nvSpPr>
            <p:cNvPr id="115882" name="Rectangle 170">
              <a:extLst>
                <a:ext uri="{FF2B5EF4-FFF2-40B4-BE49-F238E27FC236}">
                  <a16:creationId xmlns:a16="http://schemas.microsoft.com/office/drawing/2014/main" id="{22F706EE-9DCF-144D-B689-A72EA8321BD9}"/>
                </a:ext>
              </a:extLst>
            </p:cNvPr>
            <p:cNvSpPr>
              <a:spLocks noChangeArrowheads="1"/>
            </p:cNvSpPr>
            <p:nvPr/>
          </p:nvSpPr>
          <p:spPr bwMode="auto">
            <a:xfrm>
              <a:off x="4355" y="2985"/>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g</a:t>
              </a:r>
            </a:p>
          </p:txBody>
        </p:sp>
        <p:sp>
          <p:nvSpPr>
            <p:cNvPr id="115883" name="Rectangle 171">
              <a:extLst>
                <a:ext uri="{FF2B5EF4-FFF2-40B4-BE49-F238E27FC236}">
                  <a16:creationId xmlns:a16="http://schemas.microsoft.com/office/drawing/2014/main" id="{B879D5D1-E41E-034F-9E39-0A1A139DF1C5}"/>
                </a:ext>
              </a:extLst>
            </p:cNvPr>
            <p:cNvSpPr>
              <a:spLocks noChangeArrowheads="1"/>
            </p:cNvSpPr>
            <p:nvPr/>
          </p:nvSpPr>
          <p:spPr bwMode="auto">
            <a:xfrm>
              <a:off x="4442" y="2985"/>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84" name="Rectangle 172">
              <a:extLst>
                <a:ext uri="{FF2B5EF4-FFF2-40B4-BE49-F238E27FC236}">
                  <a16:creationId xmlns:a16="http://schemas.microsoft.com/office/drawing/2014/main" id="{7AED5422-49CE-8C46-A5BA-D17A80CBF9BD}"/>
                </a:ext>
              </a:extLst>
            </p:cNvPr>
            <p:cNvSpPr>
              <a:spLocks noChangeArrowheads="1"/>
            </p:cNvSpPr>
            <p:nvPr/>
          </p:nvSpPr>
          <p:spPr bwMode="auto">
            <a:xfrm>
              <a:off x="4493"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85" name="Rectangle 173">
              <a:extLst>
                <a:ext uri="{FF2B5EF4-FFF2-40B4-BE49-F238E27FC236}">
                  <a16:creationId xmlns:a16="http://schemas.microsoft.com/office/drawing/2014/main" id="{54B131F2-20CA-434A-B982-100DFD68BF96}"/>
                </a:ext>
              </a:extLst>
            </p:cNvPr>
            <p:cNvSpPr>
              <a:spLocks noChangeArrowheads="1"/>
            </p:cNvSpPr>
            <p:nvPr/>
          </p:nvSpPr>
          <p:spPr bwMode="auto">
            <a:xfrm>
              <a:off x="4544" y="2985"/>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86" name="Rectangle 174">
              <a:extLst>
                <a:ext uri="{FF2B5EF4-FFF2-40B4-BE49-F238E27FC236}">
                  <a16:creationId xmlns:a16="http://schemas.microsoft.com/office/drawing/2014/main" id="{8D35E3B7-29F5-EA4F-9300-3A04BC82D0FB}"/>
                </a:ext>
              </a:extLst>
            </p:cNvPr>
            <p:cNvSpPr>
              <a:spLocks noChangeArrowheads="1"/>
            </p:cNvSpPr>
            <p:nvPr/>
          </p:nvSpPr>
          <p:spPr bwMode="auto">
            <a:xfrm>
              <a:off x="4594"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87" name="Rectangle 175">
              <a:extLst>
                <a:ext uri="{FF2B5EF4-FFF2-40B4-BE49-F238E27FC236}">
                  <a16:creationId xmlns:a16="http://schemas.microsoft.com/office/drawing/2014/main" id="{5A5A6D6C-499F-1B47-B722-95B3E250F747}"/>
                </a:ext>
              </a:extLst>
            </p:cNvPr>
            <p:cNvSpPr>
              <a:spLocks noChangeArrowheads="1"/>
            </p:cNvSpPr>
            <p:nvPr/>
          </p:nvSpPr>
          <p:spPr bwMode="auto">
            <a:xfrm>
              <a:off x="4886" y="2985"/>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p</a:t>
              </a:r>
            </a:p>
          </p:txBody>
        </p:sp>
        <p:sp>
          <p:nvSpPr>
            <p:cNvPr id="115888" name="Rectangle 176">
              <a:extLst>
                <a:ext uri="{FF2B5EF4-FFF2-40B4-BE49-F238E27FC236}">
                  <a16:creationId xmlns:a16="http://schemas.microsoft.com/office/drawing/2014/main" id="{86956DF2-D13C-054E-8D8C-2B35F21557BD}"/>
                </a:ext>
              </a:extLst>
            </p:cNvPr>
            <p:cNvSpPr>
              <a:spLocks noChangeArrowheads="1"/>
            </p:cNvSpPr>
            <p:nvPr/>
          </p:nvSpPr>
          <p:spPr bwMode="auto">
            <a:xfrm>
              <a:off x="4987" y="2985"/>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o</a:t>
              </a:r>
            </a:p>
          </p:txBody>
        </p:sp>
        <p:sp>
          <p:nvSpPr>
            <p:cNvPr id="115889" name="Rectangle 177">
              <a:extLst>
                <a:ext uri="{FF2B5EF4-FFF2-40B4-BE49-F238E27FC236}">
                  <a16:creationId xmlns:a16="http://schemas.microsoft.com/office/drawing/2014/main" id="{512EE230-B468-7646-A9C4-FCA3C7ADDCE2}"/>
                </a:ext>
              </a:extLst>
            </p:cNvPr>
            <p:cNvSpPr>
              <a:spLocks noChangeArrowheads="1"/>
            </p:cNvSpPr>
            <p:nvPr/>
          </p:nvSpPr>
          <p:spPr bwMode="auto">
            <a:xfrm>
              <a:off x="5076" y="2985"/>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s</a:t>
              </a:r>
            </a:p>
          </p:txBody>
        </p:sp>
        <p:sp>
          <p:nvSpPr>
            <p:cNvPr id="115890" name="Rectangle 178">
              <a:extLst>
                <a:ext uri="{FF2B5EF4-FFF2-40B4-BE49-F238E27FC236}">
                  <a16:creationId xmlns:a16="http://schemas.microsoft.com/office/drawing/2014/main" id="{54529034-B852-AA42-B71D-A3AF5EA205F4}"/>
                </a:ext>
              </a:extLst>
            </p:cNvPr>
            <p:cNvSpPr>
              <a:spLocks noChangeArrowheads="1"/>
            </p:cNvSpPr>
            <p:nvPr/>
          </p:nvSpPr>
          <p:spPr bwMode="auto">
            <a:xfrm>
              <a:off x="5151" y="2985"/>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91" name="Rectangle 179">
              <a:extLst>
                <a:ext uri="{FF2B5EF4-FFF2-40B4-BE49-F238E27FC236}">
                  <a16:creationId xmlns:a16="http://schemas.microsoft.com/office/drawing/2014/main" id="{DBFC864B-2C4E-A841-A078-DCADE9DCB2B9}"/>
                </a:ext>
              </a:extLst>
            </p:cNvPr>
            <p:cNvSpPr>
              <a:spLocks noChangeArrowheads="1"/>
            </p:cNvSpPr>
            <p:nvPr/>
          </p:nvSpPr>
          <p:spPr bwMode="auto">
            <a:xfrm>
              <a:off x="5202"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92" name="Rectangle 180">
              <a:extLst>
                <a:ext uri="{FF2B5EF4-FFF2-40B4-BE49-F238E27FC236}">
                  <a16:creationId xmlns:a16="http://schemas.microsoft.com/office/drawing/2014/main" id="{C11C5F9F-22E5-ED42-A028-115A1031A915}"/>
                </a:ext>
              </a:extLst>
            </p:cNvPr>
            <p:cNvSpPr>
              <a:spLocks noChangeArrowheads="1"/>
            </p:cNvSpPr>
            <p:nvPr/>
          </p:nvSpPr>
          <p:spPr bwMode="auto">
            <a:xfrm>
              <a:off x="5252" y="2985"/>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93" name="Rectangle 181">
              <a:extLst>
                <a:ext uri="{FF2B5EF4-FFF2-40B4-BE49-F238E27FC236}">
                  <a16:creationId xmlns:a16="http://schemas.microsoft.com/office/drawing/2014/main" id="{F9BB4752-34A1-0045-9F28-4F984BC29531}"/>
                </a:ext>
              </a:extLst>
            </p:cNvPr>
            <p:cNvSpPr>
              <a:spLocks noChangeArrowheads="1"/>
            </p:cNvSpPr>
            <p:nvPr/>
          </p:nvSpPr>
          <p:spPr bwMode="auto">
            <a:xfrm>
              <a:off x="5341" y="2985"/>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a:t>
              </a:r>
            </a:p>
          </p:txBody>
        </p:sp>
        <p:sp>
          <p:nvSpPr>
            <p:cNvPr id="115894" name="Rectangle 182">
              <a:extLst>
                <a:ext uri="{FF2B5EF4-FFF2-40B4-BE49-F238E27FC236}">
                  <a16:creationId xmlns:a16="http://schemas.microsoft.com/office/drawing/2014/main" id="{F520CFA8-CA45-A446-B29E-8949AB615542}"/>
                </a:ext>
              </a:extLst>
            </p:cNvPr>
            <p:cNvSpPr>
              <a:spLocks noChangeArrowheads="1"/>
            </p:cNvSpPr>
            <p:nvPr/>
          </p:nvSpPr>
          <p:spPr bwMode="auto">
            <a:xfrm>
              <a:off x="5708" y="2985"/>
              <a:ext cx="1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r</a:t>
              </a:r>
            </a:p>
          </p:txBody>
        </p:sp>
        <p:sp>
          <p:nvSpPr>
            <p:cNvPr id="115895" name="Rectangle 183">
              <a:extLst>
                <a:ext uri="{FF2B5EF4-FFF2-40B4-BE49-F238E27FC236}">
                  <a16:creationId xmlns:a16="http://schemas.microsoft.com/office/drawing/2014/main" id="{C08A239A-CF8F-D042-99AA-D2C3E1A1BD89}"/>
                </a:ext>
              </a:extLst>
            </p:cNvPr>
            <p:cNvSpPr>
              <a:spLocks noChangeArrowheads="1"/>
            </p:cNvSpPr>
            <p:nvPr/>
          </p:nvSpPr>
          <p:spPr bwMode="auto">
            <a:xfrm>
              <a:off x="5783" y="2985"/>
              <a:ext cx="2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u</a:t>
              </a:r>
            </a:p>
          </p:txBody>
        </p:sp>
        <p:sp>
          <p:nvSpPr>
            <p:cNvPr id="115896" name="Rectangle 184">
              <a:extLst>
                <a:ext uri="{FF2B5EF4-FFF2-40B4-BE49-F238E27FC236}">
                  <a16:creationId xmlns:a16="http://schemas.microsoft.com/office/drawing/2014/main" id="{BB1ECC9F-722B-5E47-89FC-5D116F789787}"/>
                </a:ext>
              </a:extLst>
            </p:cNvPr>
            <p:cNvSpPr>
              <a:spLocks noChangeArrowheads="1"/>
            </p:cNvSpPr>
            <p:nvPr/>
          </p:nvSpPr>
          <p:spPr bwMode="auto">
            <a:xfrm>
              <a:off x="5885" y="2985"/>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s</a:t>
              </a:r>
            </a:p>
          </p:txBody>
        </p:sp>
        <p:sp>
          <p:nvSpPr>
            <p:cNvPr id="115897" name="Rectangle 185">
              <a:extLst>
                <a:ext uri="{FF2B5EF4-FFF2-40B4-BE49-F238E27FC236}">
                  <a16:creationId xmlns:a16="http://schemas.microsoft.com/office/drawing/2014/main" id="{AC9E45BB-245A-4A4B-9625-6B6CE9DDDB7A}"/>
                </a:ext>
              </a:extLst>
            </p:cNvPr>
            <p:cNvSpPr>
              <a:spLocks noChangeArrowheads="1"/>
            </p:cNvSpPr>
            <p:nvPr/>
          </p:nvSpPr>
          <p:spPr bwMode="auto">
            <a:xfrm>
              <a:off x="5960" y="2985"/>
              <a:ext cx="1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880000"/>
                  </a:solidFill>
                  <a:latin typeface="Bookman Old Style" panose="02050604050505020204" pitchFamily="18" charset="0"/>
                </a:rPr>
                <a:t>t</a:t>
              </a:r>
            </a:p>
          </p:txBody>
        </p:sp>
        <p:sp>
          <p:nvSpPr>
            <p:cNvPr id="115898" name="Rectangle 186">
              <a:extLst>
                <a:ext uri="{FF2B5EF4-FFF2-40B4-BE49-F238E27FC236}">
                  <a16:creationId xmlns:a16="http://schemas.microsoft.com/office/drawing/2014/main" id="{401D402D-4034-6844-AF8C-39CF724060AD}"/>
                </a:ext>
              </a:extLst>
            </p:cNvPr>
            <p:cNvSpPr>
              <a:spLocks noChangeArrowheads="1"/>
            </p:cNvSpPr>
            <p:nvPr/>
          </p:nvSpPr>
          <p:spPr bwMode="auto">
            <a:xfrm>
              <a:off x="249" y="3002"/>
              <a:ext cx="17"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899" name="Rectangle 187">
              <a:extLst>
                <a:ext uri="{FF2B5EF4-FFF2-40B4-BE49-F238E27FC236}">
                  <a16:creationId xmlns:a16="http://schemas.microsoft.com/office/drawing/2014/main" id="{11126433-57D2-D341-A988-DAAC6A139B67}"/>
                </a:ext>
              </a:extLst>
            </p:cNvPr>
            <p:cNvSpPr>
              <a:spLocks noChangeArrowheads="1"/>
            </p:cNvSpPr>
            <p:nvPr/>
          </p:nvSpPr>
          <p:spPr bwMode="auto">
            <a:xfrm>
              <a:off x="249" y="3002"/>
              <a:ext cx="17"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0" name="Rectangle 188">
              <a:extLst>
                <a:ext uri="{FF2B5EF4-FFF2-40B4-BE49-F238E27FC236}">
                  <a16:creationId xmlns:a16="http://schemas.microsoft.com/office/drawing/2014/main" id="{D7DD8592-7CBC-9C46-996A-D3F37E2160A0}"/>
                </a:ext>
              </a:extLst>
            </p:cNvPr>
            <p:cNvSpPr>
              <a:spLocks noChangeArrowheads="1"/>
            </p:cNvSpPr>
            <p:nvPr/>
          </p:nvSpPr>
          <p:spPr bwMode="auto">
            <a:xfrm>
              <a:off x="275" y="3002"/>
              <a:ext cx="686"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1" name="Rectangle 189">
              <a:extLst>
                <a:ext uri="{FF2B5EF4-FFF2-40B4-BE49-F238E27FC236}">
                  <a16:creationId xmlns:a16="http://schemas.microsoft.com/office/drawing/2014/main" id="{01D7C9D8-F82A-484A-9198-5E289F1233BB}"/>
                </a:ext>
              </a:extLst>
            </p:cNvPr>
            <p:cNvSpPr>
              <a:spLocks noChangeArrowheads="1"/>
            </p:cNvSpPr>
            <p:nvPr/>
          </p:nvSpPr>
          <p:spPr bwMode="auto">
            <a:xfrm>
              <a:off x="970" y="3002"/>
              <a:ext cx="17"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2" name="Rectangle 190">
              <a:extLst>
                <a:ext uri="{FF2B5EF4-FFF2-40B4-BE49-F238E27FC236}">
                  <a16:creationId xmlns:a16="http://schemas.microsoft.com/office/drawing/2014/main" id="{0342445D-A030-6247-A0C8-583A73941AAB}"/>
                </a:ext>
              </a:extLst>
            </p:cNvPr>
            <p:cNvSpPr>
              <a:spLocks noChangeArrowheads="1"/>
            </p:cNvSpPr>
            <p:nvPr/>
          </p:nvSpPr>
          <p:spPr bwMode="auto">
            <a:xfrm>
              <a:off x="996" y="3002"/>
              <a:ext cx="698"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3" name="Rectangle 191">
              <a:extLst>
                <a:ext uri="{FF2B5EF4-FFF2-40B4-BE49-F238E27FC236}">
                  <a16:creationId xmlns:a16="http://schemas.microsoft.com/office/drawing/2014/main" id="{E4D848F8-29AC-3C42-BEB5-77B58FB84E03}"/>
                </a:ext>
              </a:extLst>
            </p:cNvPr>
            <p:cNvSpPr>
              <a:spLocks noChangeArrowheads="1"/>
            </p:cNvSpPr>
            <p:nvPr/>
          </p:nvSpPr>
          <p:spPr bwMode="auto">
            <a:xfrm>
              <a:off x="1703" y="3002"/>
              <a:ext cx="17"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4" name="Rectangle 192">
              <a:extLst>
                <a:ext uri="{FF2B5EF4-FFF2-40B4-BE49-F238E27FC236}">
                  <a16:creationId xmlns:a16="http://schemas.microsoft.com/office/drawing/2014/main" id="{23936A0E-F87C-AC41-BFE9-BE52D639C687}"/>
                </a:ext>
              </a:extLst>
            </p:cNvPr>
            <p:cNvSpPr>
              <a:spLocks noChangeArrowheads="1"/>
            </p:cNvSpPr>
            <p:nvPr/>
          </p:nvSpPr>
          <p:spPr bwMode="auto">
            <a:xfrm>
              <a:off x="1729" y="3002"/>
              <a:ext cx="699"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5" name="Rectangle 193">
              <a:extLst>
                <a:ext uri="{FF2B5EF4-FFF2-40B4-BE49-F238E27FC236}">
                  <a16:creationId xmlns:a16="http://schemas.microsoft.com/office/drawing/2014/main" id="{C1378437-F587-9646-9BCA-9C6B1D9F5A46}"/>
                </a:ext>
              </a:extLst>
            </p:cNvPr>
            <p:cNvSpPr>
              <a:spLocks noChangeArrowheads="1"/>
            </p:cNvSpPr>
            <p:nvPr/>
          </p:nvSpPr>
          <p:spPr bwMode="auto">
            <a:xfrm>
              <a:off x="2437" y="3002"/>
              <a:ext cx="17"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6" name="Rectangle 194">
              <a:extLst>
                <a:ext uri="{FF2B5EF4-FFF2-40B4-BE49-F238E27FC236}">
                  <a16:creationId xmlns:a16="http://schemas.microsoft.com/office/drawing/2014/main" id="{1F1771ED-6275-2543-A1B2-D07506142C7D}"/>
                </a:ext>
              </a:extLst>
            </p:cNvPr>
            <p:cNvSpPr>
              <a:spLocks noChangeArrowheads="1"/>
            </p:cNvSpPr>
            <p:nvPr/>
          </p:nvSpPr>
          <p:spPr bwMode="auto">
            <a:xfrm>
              <a:off x="2463" y="3002"/>
              <a:ext cx="686"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7" name="Rectangle 195">
              <a:extLst>
                <a:ext uri="{FF2B5EF4-FFF2-40B4-BE49-F238E27FC236}">
                  <a16:creationId xmlns:a16="http://schemas.microsoft.com/office/drawing/2014/main" id="{E7A10213-8AE1-FE45-8CE8-DAC717BFEA4A}"/>
                </a:ext>
              </a:extLst>
            </p:cNvPr>
            <p:cNvSpPr>
              <a:spLocks noChangeArrowheads="1"/>
            </p:cNvSpPr>
            <p:nvPr/>
          </p:nvSpPr>
          <p:spPr bwMode="auto">
            <a:xfrm>
              <a:off x="3158" y="3002"/>
              <a:ext cx="16"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8" name="Rectangle 196">
              <a:extLst>
                <a:ext uri="{FF2B5EF4-FFF2-40B4-BE49-F238E27FC236}">
                  <a16:creationId xmlns:a16="http://schemas.microsoft.com/office/drawing/2014/main" id="{049D953C-EB54-3A49-8437-5AA29E9AC38D}"/>
                </a:ext>
              </a:extLst>
            </p:cNvPr>
            <p:cNvSpPr>
              <a:spLocks noChangeArrowheads="1"/>
            </p:cNvSpPr>
            <p:nvPr/>
          </p:nvSpPr>
          <p:spPr bwMode="auto">
            <a:xfrm>
              <a:off x="3158" y="3002"/>
              <a:ext cx="16"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09" name="Rectangle 197">
              <a:extLst>
                <a:ext uri="{FF2B5EF4-FFF2-40B4-BE49-F238E27FC236}">
                  <a16:creationId xmlns:a16="http://schemas.microsoft.com/office/drawing/2014/main" id="{0094B554-2AA9-134C-808A-07F762C4549F}"/>
                </a:ext>
              </a:extLst>
            </p:cNvPr>
            <p:cNvSpPr>
              <a:spLocks noChangeArrowheads="1"/>
            </p:cNvSpPr>
            <p:nvPr/>
          </p:nvSpPr>
          <p:spPr bwMode="auto">
            <a:xfrm>
              <a:off x="3360" y="3002"/>
              <a:ext cx="4" cy="14"/>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0" name="Rectangle 198">
              <a:extLst>
                <a:ext uri="{FF2B5EF4-FFF2-40B4-BE49-F238E27FC236}">
                  <a16:creationId xmlns:a16="http://schemas.microsoft.com/office/drawing/2014/main" id="{754D04C3-67B4-9243-9376-242AA138175C}"/>
                </a:ext>
              </a:extLst>
            </p:cNvPr>
            <p:cNvSpPr>
              <a:spLocks noChangeArrowheads="1"/>
            </p:cNvSpPr>
            <p:nvPr/>
          </p:nvSpPr>
          <p:spPr bwMode="auto">
            <a:xfrm>
              <a:off x="3373" y="3002"/>
              <a:ext cx="698" cy="3"/>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1" name="Rectangle 199">
              <a:extLst>
                <a:ext uri="{FF2B5EF4-FFF2-40B4-BE49-F238E27FC236}">
                  <a16:creationId xmlns:a16="http://schemas.microsoft.com/office/drawing/2014/main" id="{0A7CF93A-E82E-8A41-9452-30F292BFA32A}"/>
                </a:ext>
              </a:extLst>
            </p:cNvPr>
            <p:cNvSpPr>
              <a:spLocks noChangeArrowheads="1"/>
            </p:cNvSpPr>
            <p:nvPr/>
          </p:nvSpPr>
          <p:spPr bwMode="auto">
            <a:xfrm>
              <a:off x="4080" y="3002"/>
              <a:ext cx="5" cy="14"/>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2" name="Rectangle 200">
              <a:extLst>
                <a:ext uri="{FF2B5EF4-FFF2-40B4-BE49-F238E27FC236}">
                  <a16:creationId xmlns:a16="http://schemas.microsoft.com/office/drawing/2014/main" id="{A52714E2-F690-454A-BA08-97CE91EA92ED}"/>
                </a:ext>
              </a:extLst>
            </p:cNvPr>
            <p:cNvSpPr>
              <a:spLocks noChangeArrowheads="1"/>
            </p:cNvSpPr>
            <p:nvPr/>
          </p:nvSpPr>
          <p:spPr bwMode="auto">
            <a:xfrm>
              <a:off x="4094" y="3002"/>
              <a:ext cx="711" cy="3"/>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3" name="Rectangle 201">
              <a:extLst>
                <a:ext uri="{FF2B5EF4-FFF2-40B4-BE49-F238E27FC236}">
                  <a16:creationId xmlns:a16="http://schemas.microsoft.com/office/drawing/2014/main" id="{39D8EF7F-DC4C-CA4A-8FB5-1A6994498233}"/>
                </a:ext>
              </a:extLst>
            </p:cNvPr>
            <p:cNvSpPr>
              <a:spLocks noChangeArrowheads="1"/>
            </p:cNvSpPr>
            <p:nvPr/>
          </p:nvSpPr>
          <p:spPr bwMode="auto">
            <a:xfrm>
              <a:off x="4814" y="3002"/>
              <a:ext cx="4" cy="14"/>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4" name="Rectangle 202">
              <a:extLst>
                <a:ext uri="{FF2B5EF4-FFF2-40B4-BE49-F238E27FC236}">
                  <a16:creationId xmlns:a16="http://schemas.microsoft.com/office/drawing/2014/main" id="{4A5E0157-108C-3B46-9515-DAE2827D9B1A}"/>
                </a:ext>
              </a:extLst>
            </p:cNvPr>
            <p:cNvSpPr>
              <a:spLocks noChangeArrowheads="1"/>
            </p:cNvSpPr>
            <p:nvPr/>
          </p:nvSpPr>
          <p:spPr bwMode="auto">
            <a:xfrm>
              <a:off x="4827" y="3002"/>
              <a:ext cx="711" cy="3"/>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5" name="Rectangle 203">
              <a:extLst>
                <a:ext uri="{FF2B5EF4-FFF2-40B4-BE49-F238E27FC236}">
                  <a16:creationId xmlns:a16="http://schemas.microsoft.com/office/drawing/2014/main" id="{B653BC0A-2558-AF4E-B63F-830D5FA9C8FF}"/>
                </a:ext>
              </a:extLst>
            </p:cNvPr>
            <p:cNvSpPr>
              <a:spLocks noChangeArrowheads="1"/>
            </p:cNvSpPr>
            <p:nvPr/>
          </p:nvSpPr>
          <p:spPr bwMode="auto">
            <a:xfrm>
              <a:off x="5547" y="3002"/>
              <a:ext cx="5" cy="14"/>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6" name="Rectangle 204">
              <a:extLst>
                <a:ext uri="{FF2B5EF4-FFF2-40B4-BE49-F238E27FC236}">
                  <a16:creationId xmlns:a16="http://schemas.microsoft.com/office/drawing/2014/main" id="{0A0E722F-F779-E24F-9003-E6363C43A334}"/>
                </a:ext>
              </a:extLst>
            </p:cNvPr>
            <p:cNvSpPr>
              <a:spLocks noChangeArrowheads="1"/>
            </p:cNvSpPr>
            <p:nvPr/>
          </p:nvSpPr>
          <p:spPr bwMode="auto">
            <a:xfrm>
              <a:off x="5561" y="3002"/>
              <a:ext cx="699" cy="3"/>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7" name="Rectangle 205">
              <a:extLst>
                <a:ext uri="{FF2B5EF4-FFF2-40B4-BE49-F238E27FC236}">
                  <a16:creationId xmlns:a16="http://schemas.microsoft.com/office/drawing/2014/main" id="{5C795361-E2D0-6C45-A75C-502BFF0EEA5B}"/>
                </a:ext>
              </a:extLst>
            </p:cNvPr>
            <p:cNvSpPr>
              <a:spLocks noChangeArrowheads="1"/>
            </p:cNvSpPr>
            <p:nvPr/>
          </p:nvSpPr>
          <p:spPr bwMode="auto">
            <a:xfrm>
              <a:off x="6269" y="3002"/>
              <a:ext cx="3" cy="14"/>
            </a:xfrm>
            <a:prstGeom prst="rect">
              <a:avLst/>
            </a:prstGeom>
            <a:solidFill>
              <a:srgbClr val="00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8" name="Rectangle 206">
              <a:extLst>
                <a:ext uri="{FF2B5EF4-FFF2-40B4-BE49-F238E27FC236}">
                  <a16:creationId xmlns:a16="http://schemas.microsoft.com/office/drawing/2014/main" id="{C90485CA-39C6-F24B-9B75-9915A4E3C8CC}"/>
                </a:ext>
              </a:extLst>
            </p:cNvPr>
            <p:cNvSpPr>
              <a:spLocks noChangeArrowheads="1"/>
            </p:cNvSpPr>
            <p:nvPr/>
          </p:nvSpPr>
          <p:spPr bwMode="auto">
            <a:xfrm>
              <a:off x="249" y="3024"/>
              <a:ext cx="17" cy="135"/>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19" name="Rectangle 207">
              <a:extLst>
                <a:ext uri="{FF2B5EF4-FFF2-40B4-BE49-F238E27FC236}">
                  <a16:creationId xmlns:a16="http://schemas.microsoft.com/office/drawing/2014/main" id="{C67023A8-FC12-E742-92CC-57AFB02E2C06}"/>
                </a:ext>
              </a:extLst>
            </p:cNvPr>
            <p:cNvSpPr>
              <a:spLocks noChangeArrowheads="1"/>
            </p:cNvSpPr>
            <p:nvPr/>
          </p:nvSpPr>
          <p:spPr bwMode="auto">
            <a:xfrm>
              <a:off x="970" y="3024"/>
              <a:ext cx="3" cy="135"/>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0" name="Rectangle 208">
              <a:extLst>
                <a:ext uri="{FF2B5EF4-FFF2-40B4-BE49-F238E27FC236}">
                  <a16:creationId xmlns:a16="http://schemas.microsoft.com/office/drawing/2014/main" id="{E1922C6C-679E-2A4D-9B57-B651D5959AFB}"/>
                </a:ext>
              </a:extLst>
            </p:cNvPr>
            <p:cNvSpPr>
              <a:spLocks noChangeArrowheads="1"/>
            </p:cNvSpPr>
            <p:nvPr/>
          </p:nvSpPr>
          <p:spPr bwMode="auto">
            <a:xfrm>
              <a:off x="1703" y="3024"/>
              <a:ext cx="4" cy="135"/>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1" name="Rectangle 209">
              <a:extLst>
                <a:ext uri="{FF2B5EF4-FFF2-40B4-BE49-F238E27FC236}">
                  <a16:creationId xmlns:a16="http://schemas.microsoft.com/office/drawing/2014/main" id="{C129DAD1-F66F-5C48-A203-E8A4AE63CE67}"/>
                </a:ext>
              </a:extLst>
            </p:cNvPr>
            <p:cNvSpPr>
              <a:spLocks noChangeArrowheads="1"/>
            </p:cNvSpPr>
            <p:nvPr/>
          </p:nvSpPr>
          <p:spPr bwMode="auto">
            <a:xfrm>
              <a:off x="2437" y="3024"/>
              <a:ext cx="3" cy="135"/>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2" name="Rectangle 210">
              <a:extLst>
                <a:ext uri="{FF2B5EF4-FFF2-40B4-BE49-F238E27FC236}">
                  <a16:creationId xmlns:a16="http://schemas.microsoft.com/office/drawing/2014/main" id="{12037DE7-C3E8-1140-B1CF-C21250D8B006}"/>
                </a:ext>
              </a:extLst>
            </p:cNvPr>
            <p:cNvSpPr>
              <a:spLocks noChangeArrowheads="1"/>
            </p:cNvSpPr>
            <p:nvPr/>
          </p:nvSpPr>
          <p:spPr bwMode="auto">
            <a:xfrm>
              <a:off x="3158" y="3024"/>
              <a:ext cx="16" cy="135"/>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3" name="Rectangle 211">
              <a:extLst>
                <a:ext uri="{FF2B5EF4-FFF2-40B4-BE49-F238E27FC236}">
                  <a16:creationId xmlns:a16="http://schemas.microsoft.com/office/drawing/2014/main" id="{5A0ABB8A-55D2-1C49-BCA4-5F4ACA166D42}"/>
                </a:ext>
              </a:extLst>
            </p:cNvPr>
            <p:cNvSpPr>
              <a:spLocks noChangeArrowheads="1"/>
            </p:cNvSpPr>
            <p:nvPr/>
          </p:nvSpPr>
          <p:spPr bwMode="auto">
            <a:xfrm>
              <a:off x="3360" y="3024"/>
              <a:ext cx="4" cy="135"/>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4" name="Rectangle 212">
              <a:extLst>
                <a:ext uri="{FF2B5EF4-FFF2-40B4-BE49-F238E27FC236}">
                  <a16:creationId xmlns:a16="http://schemas.microsoft.com/office/drawing/2014/main" id="{B215F7EF-8804-B54B-B615-86A15C266530}"/>
                </a:ext>
              </a:extLst>
            </p:cNvPr>
            <p:cNvSpPr>
              <a:spLocks noChangeArrowheads="1"/>
            </p:cNvSpPr>
            <p:nvPr/>
          </p:nvSpPr>
          <p:spPr bwMode="auto">
            <a:xfrm>
              <a:off x="4080" y="3024"/>
              <a:ext cx="5" cy="135"/>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5" name="Rectangle 213">
              <a:extLst>
                <a:ext uri="{FF2B5EF4-FFF2-40B4-BE49-F238E27FC236}">
                  <a16:creationId xmlns:a16="http://schemas.microsoft.com/office/drawing/2014/main" id="{744F9A00-39F7-CD4E-972C-0332E003EE8B}"/>
                </a:ext>
              </a:extLst>
            </p:cNvPr>
            <p:cNvSpPr>
              <a:spLocks noChangeArrowheads="1"/>
            </p:cNvSpPr>
            <p:nvPr/>
          </p:nvSpPr>
          <p:spPr bwMode="auto">
            <a:xfrm>
              <a:off x="4814" y="3024"/>
              <a:ext cx="4" cy="135"/>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6" name="Rectangle 214">
              <a:extLst>
                <a:ext uri="{FF2B5EF4-FFF2-40B4-BE49-F238E27FC236}">
                  <a16:creationId xmlns:a16="http://schemas.microsoft.com/office/drawing/2014/main" id="{D1D143FE-044B-A145-B450-302CE96C3DEB}"/>
                </a:ext>
              </a:extLst>
            </p:cNvPr>
            <p:cNvSpPr>
              <a:spLocks noChangeArrowheads="1"/>
            </p:cNvSpPr>
            <p:nvPr/>
          </p:nvSpPr>
          <p:spPr bwMode="auto">
            <a:xfrm>
              <a:off x="5547" y="3024"/>
              <a:ext cx="5" cy="135"/>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7" name="Rectangle 215">
              <a:extLst>
                <a:ext uri="{FF2B5EF4-FFF2-40B4-BE49-F238E27FC236}">
                  <a16:creationId xmlns:a16="http://schemas.microsoft.com/office/drawing/2014/main" id="{0C368B86-67C4-B643-A45A-2690AB326EAB}"/>
                </a:ext>
              </a:extLst>
            </p:cNvPr>
            <p:cNvSpPr>
              <a:spLocks noChangeArrowheads="1"/>
            </p:cNvSpPr>
            <p:nvPr/>
          </p:nvSpPr>
          <p:spPr bwMode="auto">
            <a:xfrm>
              <a:off x="6269" y="3024"/>
              <a:ext cx="3" cy="135"/>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28" name="Rectangle 216">
              <a:extLst>
                <a:ext uri="{FF2B5EF4-FFF2-40B4-BE49-F238E27FC236}">
                  <a16:creationId xmlns:a16="http://schemas.microsoft.com/office/drawing/2014/main" id="{E32F8CD4-E357-4B46-80B2-735CF7AF0900}"/>
                </a:ext>
              </a:extLst>
            </p:cNvPr>
            <p:cNvSpPr>
              <a:spLocks noChangeArrowheads="1"/>
            </p:cNvSpPr>
            <p:nvPr/>
          </p:nvSpPr>
          <p:spPr bwMode="auto">
            <a:xfrm>
              <a:off x="422" y="3151"/>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o</a:t>
              </a:r>
            </a:p>
          </p:txBody>
        </p:sp>
        <p:sp>
          <p:nvSpPr>
            <p:cNvPr id="115929" name="Rectangle 217">
              <a:extLst>
                <a:ext uri="{FF2B5EF4-FFF2-40B4-BE49-F238E27FC236}">
                  <a16:creationId xmlns:a16="http://schemas.microsoft.com/office/drawing/2014/main" id="{035A6DFA-7862-8E4B-B40B-5322FFA37FC0}"/>
                </a:ext>
              </a:extLst>
            </p:cNvPr>
            <p:cNvSpPr>
              <a:spLocks noChangeArrowheads="1"/>
            </p:cNvSpPr>
            <p:nvPr/>
          </p:nvSpPr>
          <p:spPr bwMode="auto">
            <a:xfrm>
              <a:off x="511" y="3151"/>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s</a:t>
              </a:r>
            </a:p>
          </p:txBody>
        </p:sp>
        <p:sp>
          <p:nvSpPr>
            <p:cNvPr id="115930" name="Rectangle 218">
              <a:extLst>
                <a:ext uri="{FF2B5EF4-FFF2-40B4-BE49-F238E27FC236}">
                  <a16:creationId xmlns:a16="http://schemas.microsoft.com/office/drawing/2014/main" id="{01146503-9A87-AB44-B727-BF8E4842BF8C}"/>
                </a:ext>
              </a:extLst>
            </p:cNvPr>
            <p:cNvSpPr>
              <a:spLocks noChangeArrowheads="1"/>
            </p:cNvSpPr>
            <p:nvPr/>
          </p:nvSpPr>
          <p:spPr bwMode="auto">
            <a:xfrm>
              <a:off x="586" y="3151"/>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31" name="Rectangle 219">
              <a:extLst>
                <a:ext uri="{FF2B5EF4-FFF2-40B4-BE49-F238E27FC236}">
                  <a16:creationId xmlns:a16="http://schemas.microsoft.com/office/drawing/2014/main" id="{30566566-6564-334C-B087-BB70201AE159}"/>
                </a:ext>
              </a:extLst>
            </p:cNvPr>
            <p:cNvSpPr>
              <a:spLocks noChangeArrowheads="1"/>
            </p:cNvSpPr>
            <p:nvPr/>
          </p:nvSpPr>
          <p:spPr bwMode="auto">
            <a:xfrm>
              <a:off x="637"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32" name="Rectangle 220">
              <a:extLst>
                <a:ext uri="{FF2B5EF4-FFF2-40B4-BE49-F238E27FC236}">
                  <a16:creationId xmlns:a16="http://schemas.microsoft.com/office/drawing/2014/main" id="{012D40D1-9EDF-9744-874A-F0424CEC13AC}"/>
                </a:ext>
              </a:extLst>
            </p:cNvPr>
            <p:cNvSpPr>
              <a:spLocks noChangeArrowheads="1"/>
            </p:cNvSpPr>
            <p:nvPr/>
          </p:nvSpPr>
          <p:spPr bwMode="auto">
            <a:xfrm>
              <a:off x="687" y="3151"/>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33" name="Rectangle 221">
              <a:extLst>
                <a:ext uri="{FF2B5EF4-FFF2-40B4-BE49-F238E27FC236}">
                  <a16:creationId xmlns:a16="http://schemas.microsoft.com/office/drawing/2014/main" id="{D1C99690-972F-9141-B349-D866977E34EE}"/>
                </a:ext>
              </a:extLst>
            </p:cNvPr>
            <p:cNvSpPr>
              <a:spLocks noChangeArrowheads="1"/>
            </p:cNvSpPr>
            <p:nvPr/>
          </p:nvSpPr>
          <p:spPr bwMode="auto">
            <a:xfrm>
              <a:off x="776"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34" name="Rectangle 222">
              <a:extLst>
                <a:ext uri="{FF2B5EF4-FFF2-40B4-BE49-F238E27FC236}">
                  <a16:creationId xmlns:a16="http://schemas.microsoft.com/office/drawing/2014/main" id="{4C6415D5-547D-344C-8E44-4CBC4479E3C5}"/>
                </a:ext>
              </a:extLst>
            </p:cNvPr>
            <p:cNvSpPr>
              <a:spLocks noChangeArrowheads="1"/>
            </p:cNvSpPr>
            <p:nvPr/>
          </p:nvSpPr>
          <p:spPr bwMode="auto">
            <a:xfrm>
              <a:off x="1054" y="3151"/>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n</a:t>
              </a:r>
            </a:p>
          </p:txBody>
        </p:sp>
        <p:sp>
          <p:nvSpPr>
            <p:cNvPr id="115935" name="Rectangle 223">
              <a:extLst>
                <a:ext uri="{FF2B5EF4-FFF2-40B4-BE49-F238E27FC236}">
                  <a16:creationId xmlns:a16="http://schemas.microsoft.com/office/drawing/2014/main" id="{CB25CF34-82BA-224B-B0D3-DDCF7636F308}"/>
                </a:ext>
              </a:extLst>
            </p:cNvPr>
            <p:cNvSpPr>
              <a:spLocks noChangeArrowheads="1"/>
            </p:cNvSpPr>
            <p:nvPr/>
          </p:nvSpPr>
          <p:spPr bwMode="auto">
            <a:xfrm>
              <a:off x="1155" y="3151"/>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e</a:t>
              </a:r>
            </a:p>
          </p:txBody>
        </p:sp>
        <p:sp>
          <p:nvSpPr>
            <p:cNvPr id="115936" name="Rectangle 224">
              <a:extLst>
                <a:ext uri="{FF2B5EF4-FFF2-40B4-BE49-F238E27FC236}">
                  <a16:creationId xmlns:a16="http://schemas.microsoft.com/office/drawing/2014/main" id="{DC053B2F-914A-184D-A3D3-3D88B6430058}"/>
                </a:ext>
              </a:extLst>
            </p:cNvPr>
            <p:cNvSpPr>
              <a:spLocks noChangeArrowheads="1"/>
            </p:cNvSpPr>
            <p:nvPr/>
          </p:nvSpPr>
          <p:spPr bwMode="auto">
            <a:xfrm>
              <a:off x="1244" y="3151"/>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g</a:t>
              </a:r>
            </a:p>
          </p:txBody>
        </p:sp>
        <p:sp>
          <p:nvSpPr>
            <p:cNvPr id="115937" name="Rectangle 225">
              <a:extLst>
                <a:ext uri="{FF2B5EF4-FFF2-40B4-BE49-F238E27FC236}">
                  <a16:creationId xmlns:a16="http://schemas.microsoft.com/office/drawing/2014/main" id="{1558E963-DE3B-B146-A349-51768C18B23F}"/>
                </a:ext>
              </a:extLst>
            </p:cNvPr>
            <p:cNvSpPr>
              <a:spLocks noChangeArrowheads="1"/>
            </p:cNvSpPr>
            <p:nvPr/>
          </p:nvSpPr>
          <p:spPr bwMode="auto">
            <a:xfrm>
              <a:off x="1332" y="3151"/>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38" name="Rectangle 226">
              <a:extLst>
                <a:ext uri="{FF2B5EF4-FFF2-40B4-BE49-F238E27FC236}">
                  <a16:creationId xmlns:a16="http://schemas.microsoft.com/office/drawing/2014/main" id="{AFE3E2AA-0C2B-294B-A93E-C1B376F8438D}"/>
                </a:ext>
              </a:extLst>
            </p:cNvPr>
            <p:cNvSpPr>
              <a:spLocks noChangeArrowheads="1"/>
            </p:cNvSpPr>
            <p:nvPr/>
          </p:nvSpPr>
          <p:spPr bwMode="auto">
            <a:xfrm>
              <a:off x="1382"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39" name="Rectangle 227">
              <a:extLst>
                <a:ext uri="{FF2B5EF4-FFF2-40B4-BE49-F238E27FC236}">
                  <a16:creationId xmlns:a16="http://schemas.microsoft.com/office/drawing/2014/main" id="{63959E78-EC47-A645-AA6B-1CFF3F330592}"/>
                </a:ext>
              </a:extLst>
            </p:cNvPr>
            <p:cNvSpPr>
              <a:spLocks noChangeArrowheads="1"/>
            </p:cNvSpPr>
            <p:nvPr/>
          </p:nvSpPr>
          <p:spPr bwMode="auto">
            <a:xfrm>
              <a:off x="1433" y="3151"/>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40" name="Rectangle 228">
              <a:extLst>
                <a:ext uri="{FF2B5EF4-FFF2-40B4-BE49-F238E27FC236}">
                  <a16:creationId xmlns:a16="http://schemas.microsoft.com/office/drawing/2014/main" id="{5999CE42-9B46-8B4F-A879-6409070CBE63}"/>
                </a:ext>
              </a:extLst>
            </p:cNvPr>
            <p:cNvSpPr>
              <a:spLocks noChangeArrowheads="1"/>
            </p:cNvSpPr>
            <p:nvPr/>
          </p:nvSpPr>
          <p:spPr bwMode="auto">
            <a:xfrm>
              <a:off x="1484"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41" name="Rectangle 229">
              <a:extLst>
                <a:ext uri="{FF2B5EF4-FFF2-40B4-BE49-F238E27FC236}">
                  <a16:creationId xmlns:a16="http://schemas.microsoft.com/office/drawing/2014/main" id="{C7906BBE-F7E1-2F47-9D5C-4A3E64B222D5}"/>
                </a:ext>
              </a:extLst>
            </p:cNvPr>
            <p:cNvSpPr>
              <a:spLocks noChangeArrowheads="1"/>
            </p:cNvSpPr>
            <p:nvPr/>
          </p:nvSpPr>
          <p:spPr bwMode="auto">
            <a:xfrm>
              <a:off x="1787" y="3151"/>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n</a:t>
              </a:r>
            </a:p>
          </p:txBody>
        </p:sp>
        <p:sp>
          <p:nvSpPr>
            <p:cNvPr id="115942" name="Rectangle 230">
              <a:extLst>
                <a:ext uri="{FF2B5EF4-FFF2-40B4-BE49-F238E27FC236}">
                  <a16:creationId xmlns:a16="http://schemas.microsoft.com/office/drawing/2014/main" id="{6D19FBFC-381A-B044-BD62-9041CF3539C0}"/>
                </a:ext>
              </a:extLst>
            </p:cNvPr>
            <p:cNvSpPr>
              <a:spLocks noChangeArrowheads="1"/>
            </p:cNvSpPr>
            <p:nvPr/>
          </p:nvSpPr>
          <p:spPr bwMode="auto">
            <a:xfrm>
              <a:off x="1889" y="3151"/>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e</a:t>
              </a:r>
            </a:p>
          </p:txBody>
        </p:sp>
        <p:sp>
          <p:nvSpPr>
            <p:cNvPr id="115943" name="Rectangle 231">
              <a:extLst>
                <a:ext uri="{FF2B5EF4-FFF2-40B4-BE49-F238E27FC236}">
                  <a16:creationId xmlns:a16="http://schemas.microsoft.com/office/drawing/2014/main" id="{9C0850DA-7827-1946-8B4B-9BDA0AA2BEAA}"/>
                </a:ext>
              </a:extLst>
            </p:cNvPr>
            <p:cNvSpPr>
              <a:spLocks noChangeArrowheads="1"/>
            </p:cNvSpPr>
            <p:nvPr/>
          </p:nvSpPr>
          <p:spPr bwMode="auto">
            <a:xfrm>
              <a:off x="1978" y="3151"/>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g</a:t>
              </a:r>
            </a:p>
          </p:txBody>
        </p:sp>
        <p:sp>
          <p:nvSpPr>
            <p:cNvPr id="115944" name="Rectangle 232">
              <a:extLst>
                <a:ext uri="{FF2B5EF4-FFF2-40B4-BE49-F238E27FC236}">
                  <a16:creationId xmlns:a16="http://schemas.microsoft.com/office/drawing/2014/main" id="{DB06E666-4EF0-4443-8A6F-B3CC8AD34DDB}"/>
                </a:ext>
              </a:extLst>
            </p:cNvPr>
            <p:cNvSpPr>
              <a:spLocks noChangeArrowheads="1"/>
            </p:cNvSpPr>
            <p:nvPr/>
          </p:nvSpPr>
          <p:spPr bwMode="auto">
            <a:xfrm>
              <a:off x="2065" y="3151"/>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45" name="Rectangle 233">
              <a:extLst>
                <a:ext uri="{FF2B5EF4-FFF2-40B4-BE49-F238E27FC236}">
                  <a16:creationId xmlns:a16="http://schemas.microsoft.com/office/drawing/2014/main" id="{12C999B6-B867-5649-BF27-BCC67A7C5BC4}"/>
                </a:ext>
              </a:extLst>
            </p:cNvPr>
            <p:cNvSpPr>
              <a:spLocks noChangeArrowheads="1"/>
            </p:cNvSpPr>
            <p:nvPr/>
          </p:nvSpPr>
          <p:spPr bwMode="auto">
            <a:xfrm>
              <a:off x="2116"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46" name="Rectangle 234">
              <a:extLst>
                <a:ext uri="{FF2B5EF4-FFF2-40B4-BE49-F238E27FC236}">
                  <a16:creationId xmlns:a16="http://schemas.microsoft.com/office/drawing/2014/main" id="{761F3F94-E37B-D34C-AC45-A9002DC16071}"/>
                </a:ext>
              </a:extLst>
            </p:cNvPr>
            <p:cNvSpPr>
              <a:spLocks noChangeArrowheads="1"/>
            </p:cNvSpPr>
            <p:nvPr/>
          </p:nvSpPr>
          <p:spPr bwMode="auto">
            <a:xfrm>
              <a:off x="2167" y="3151"/>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47" name="Rectangle 235">
              <a:extLst>
                <a:ext uri="{FF2B5EF4-FFF2-40B4-BE49-F238E27FC236}">
                  <a16:creationId xmlns:a16="http://schemas.microsoft.com/office/drawing/2014/main" id="{EF966F21-F652-FD46-AE0B-831F16C736DC}"/>
                </a:ext>
              </a:extLst>
            </p:cNvPr>
            <p:cNvSpPr>
              <a:spLocks noChangeArrowheads="1"/>
            </p:cNvSpPr>
            <p:nvPr/>
          </p:nvSpPr>
          <p:spPr bwMode="auto">
            <a:xfrm>
              <a:off x="2217"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a:t>
              </a:r>
            </a:p>
          </p:txBody>
        </p:sp>
        <p:sp>
          <p:nvSpPr>
            <p:cNvPr id="115948" name="Rectangle 236">
              <a:extLst>
                <a:ext uri="{FF2B5EF4-FFF2-40B4-BE49-F238E27FC236}">
                  <a16:creationId xmlns:a16="http://schemas.microsoft.com/office/drawing/2014/main" id="{7EEE55E9-D2B4-1F4E-9F1B-2F09C1E1B1E7}"/>
                </a:ext>
              </a:extLst>
            </p:cNvPr>
            <p:cNvSpPr>
              <a:spLocks noChangeArrowheads="1"/>
            </p:cNvSpPr>
            <p:nvPr/>
          </p:nvSpPr>
          <p:spPr bwMode="auto">
            <a:xfrm>
              <a:off x="2509" y="3151"/>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y</a:t>
              </a:r>
            </a:p>
          </p:txBody>
        </p:sp>
        <p:sp>
          <p:nvSpPr>
            <p:cNvPr id="115949" name="Rectangle 237">
              <a:extLst>
                <a:ext uri="{FF2B5EF4-FFF2-40B4-BE49-F238E27FC236}">
                  <a16:creationId xmlns:a16="http://schemas.microsoft.com/office/drawing/2014/main" id="{124664BD-CBC7-3646-A176-F2C9B1C6C533}"/>
                </a:ext>
              </a:extLst>
            </p:cNvPr>
            <p:cNvSpPr>
              <a:spLocks noChangeArrowheads="1"/>
            </p:cNvSpPr>
            <p:nvPr/>
          </p:nvSpPr>
          <p:spPr bwMode="auto">
            <a:xfrm>
              <a:off x="2596" y="3151"/>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e</a:t>
              </a:r>
            </a:p>
          </p:txBody>
        </p:sp>
        <p:sp>
          <p:nvSpPr>
            <p:cNvPr id="115950" name="Rectangle 238">
              <a:extLst>
                <a:ext uri="{FF2B5EF4-FFF2-40B4-BE49-F238E27FC236}">
                  <a16:creationId xmlns:a16="http://schemas.microsoft.com/office/drawing/2014/main" id="{DAAEA133-3901-E34F-880F-17D9A4A900C6}"/>
                </a:ext>
              </a:extLst>
            </p:cNvPr>
            <p:cNvSpPr>
              <a:spLocks noChangeArrowheads="1"/>
            </p:cNvSpPr>
            <p:nvPr/>
          </p:nvSpPr>
          <p:spPr bwMode="auto">
            <a:xfrm>
              <a:off x="2685" y="3151"/>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l</a:t>
              </a:r>
            </a:p>
          </p:txBody>
        </p:sp>
        <p:sp>
          <p:nvSpPr>
            <p:cNvPr id="115951" name="Rectangle 239">
              <a:extLst>
                <a:ext uri="{FF2B5EF4-FFF2-40B4-BE49-F238E27FC236}">
                  <a16:creationId xmlns:a16="http://schemas.microsoft.com/office/drawing/2014/main" id="{E56B74D3-335B-8D4B-89DB-36E9CAC4C39D}"/>
                </a:ext>
              </a:extLst>
            </p:cNvPr>
            <p:cNvSpPr>
              <a:spLocks noChangeArrowheads="1"/>
            </p:cNvSpPr>
            <p:nvPr/>
          </p:nvSpPr>
          <p:spPr bwMode="auto">
            <a:xfrm>
              <a:off x="2736" y="3151"/>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l</a:t>
              </a:r>
            </a:p>
          </p:txBody>
        </p:sp>
        <p:sp>
          <p:nvSpPr>
            <p:cNvPr id="115952" name="Rectangle 240">
              <a:extLst>
                <a:ext uri="{FF2B5EF4-FFF2-40B4-BE49-F238E27FC236}">
                  <a16:creationId xmlns:a16="http://schemas.microsoft.com/office/drawing/2014/main" id="{8E576EF8-EE67-CE4C-A429-E9512AE61FF3}"/>
                </a:ext>
              </a:extLst>
            </p:cNvPr>
            <p:cNvSpPr>
              <a:spLocks noChangeArrowheads="1"/>
            </p:cNvSpPr>
            <p:nvPr/>
          </p:nvSpPr>
          <p:spPr bwMode="auto">
            <a:xfrm>
              <a:off x="2786" y="3151"/>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o</a:t>
              </a:r>
            </a:p>
          </p:txBody>
        </p:sp>
        <p:sp>
          <p:nvSpPr>
            <p:cNvPr id="115953" name="Rectangle 241">
              <a:extLst>
                <a:ext uri="{FF2B5EF4-FFF2-40B4-BE49-F238E27FC236}">
                  <a16:creationId xmlns:a16="http://schemas.microsoft.com/office/drawing/2014/main" id="{E4D357E9-A7FA-D94C-A414-70FCA20FFFE1}"/>
                </a:ext>
              </a:extLst>
            </p:cNvPr>
            <p:cNvSpPr>
              <a:spLocks noChangeArrowheads="1"/>
            </p:cNvSpPr>
            <p:nvPr/>
          </p:nvSpPr>
          <p:spPr bwMode="auto">
            <a:xfrm>
              <a:off x="2875" y="3151"/>
              <a:ext cx="23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FF00"/>
                  </a:solidFill>
                  <a:latin typeface="Bookman Old Style" panose="02050604050505020204" pitchFamily="18" charset="0"/>
                </a:rPr>
                <a:t>w</a:t>
              </a:r>
            </a:p>
          </p:txBody>
        </p:sp>
        <p:sp>
          <p:nvSpPr>
            <p:cNvPr id="115954" name="Rectangle 242">
              <a:extLst>
                <a:ext uri="{FF2B5EF4-FFF2-40B4-BE49-F238E27FC236}">
                  <a16:creationId xmlns:a16="http://schemas.microsoft.com/office/drawing/2014/main" id="{987D1137-B6FB-094B-A038-CE7CB4BE02D5}"/>
                </a:ext>
              </a:extLst>
            </p:cNvPr>
            <p:cNvSpPr>
              <a:spLocks noChangeArrowheads="1"/>
            </p:cNvSpPr>
            <p:nvPr/>
          </p:nvSpPr>
          <p:spPr bwMode="auto">
            <a:xfrm>
              <a:off x="3431" y="3151"/>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p</a:t>
              </a:r>
            </a:p>
          </p:txBody>
        </p:sp>
        <p:sp>
          <p:nvSpPr>
            <p:cNvPr id="115955" name="Rectangle 243">
              <a:extLst>
                <a:ext uri="{FF2B5EF4-FFF2-40B4-BE49-F238E27FC236}">
                  <a16:creationId xmlns:a16="http://schemas.microsoft.com/office/drawing/2014/main" id="{C8864BF0-D1DA-3A45-AA48-39BA33F73E50}"/>
                </a:ext>
              </a:extLst>
            </p:cNvPr>
            <p:cNvSpPr>
              <a:spLocks noChangeArrowheads="1"/>
            </p:cNvSpPr>
            <p:nvPr/>
          </p:nvSpPr>
          <p:spPr bwMode="auto">
            <a:xfrm>
              <a:off x="3532" y="3151"/>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o</a:t>
              </a:r>
            </a:p>
          </p:txBody>
        </p:sp>
        <p:sp>
          <p:nvSpPr>
            <p:cNvPr id="115956" name="Rectangle 244">
              <a:extLst>
                <a:ext uri="{FF2B5EF4-FFF2-40B4-BE49-F238E27FC236}">
                  <a16:creationId xmlns:a16="http://schemas.microsoft.com/office/drawing/2014/main" id="{745E4C48-71A2-1243-A2A4-4F90558F88F0}"/>
                </a:ext>
              </a:extLst>
            </p:cNvPr>
            <p:cNvSpPr>
              <a:spLocks noChangeArrowheads="1"/>
            </p:cNvSpPr>
            <p:nvPr/>
          </p:nvSpPr>
          <p:spPr bwMode="auto">
            <a:xfrm>
              <a:off x="3621" y="3151"/>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s</a:t>
              </a:r>
            </a:p>
          </p:txBody>
        </p:sp>
        <p:sp>
          <p:nvSpPr>
            <p:cNvPr id="115957" name="Rectangle 245">
              <a:extLst>
                <a:ext uri="{FF2B5EF4-FFF2-40B4-BE49-F238E27FC236}">
                  <a16:creationId xmlns:a16="http://schemas.microsoft.com/office/drawing/2014/main" id="{CD5D5C57-5E8E-E941-8DB1-6B2404BB264D}"/>
                </a:ext>
              </a:extLst>
            </p:cNvPr>
            <p:cNvSpPr>
              <a:spLocks noChangeArrowheads="1"/>
            </p:cNvSpPr>
            <p:nvPr/>
          </p:nvSpPr>
          <p:spPr bwMode="auto">
            <a:xfrm>
              <a:off x="3697" y="3151"/>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58" name="Rectangle 246">
              <a:extLst>
                <a:ext uri="{FF2B5EF4-FFF2-40B4-BE49-F238E27FC236}">
                  <a16:creationId xmlns:a16="http://schemas.microsoft.com/office/drawing/2014/main" id="{33985647-7606-B94D-AB5B-107CBBD728C8}"/>
                </a:ext>
              </a:extLst>
            </p:cNvPr>
            <p:cNvSpPr>
              <a:spLocks noChangeArrowheads="1"/>
            </p:cNvSpPr>
            <p:nvPr/>
          </p:nvSpPr>
          <p:spPr bwMode="auto">
            <a:xfrm>
              <a:off x="3747"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59" name="Rectangle 247">
              <a:extLst>
                <a:ext uri="{FF2B5EF4-FFF2-40B4-BE49-F238E27FC236}">
                  <a16:creationId xmlns:a16="http://schemas.microsoft.com/office/drawing/2014/main" id="{4B22CCE5-60D8-E044-B0CC-E41E60176E73}"/>
                </a:ext>
              </a:extLst>
            </p:cNvPr>
            <p:cNvSpPr>
              <a:spLocks noChangeArrowheads="1"/>
            </p:cNvSpPr>
            <p:nvPr/>
          </p:nvSpPr>
          <p:spPr bwMode="auto">
            <a:xfrm>
              <a:off x="3798" y="3151"/>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60" name="Rectangle 248">
              <a:extLst>
                <a:ext uri="{FF2B5EF4-FFF2-40B4-BE49-F238E27FC236}">
                  <a16:creationId xmlns:a16="http://schemas.microsoft.com/office/drawing/2014/main" id="{AD30F6B9-1F0F-354B-AF63-F53D8AE55C80}"/>
                </a:ext>
              </a:extLst>
            </p:cNvPr>
            <p:cNvSpPr>
              <a:spLocks noChangeArrowheads="1"/>
            </p:cNvSpPr>
            <p:nvPr/>
          </p:nvSpPr>
          <p:spPr bwMode="auto">
            <a:xfrm>
              <a:off x="3887"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61" name="Rectangle 249">
              <a:extLst>
                <a:ext uri="{FF2B5EF4-FFF2-40B4-BE49-F238E27FC236}">
                  <a16:creationId xmlns:a16="http://schemas.microsoft.com/office/drawing/2014/main" id="{06789ED3-8268-184F-8088-0E62A53101E7}"/>
                </a:ext>
              </a:extLst>
            </p:cNvPr>
            <p:cNvSpPr>
              <a:spLocks noChangeArrowheads="1"/>
            </p:cNvSpPr>
            <p:nvPr/>
          </p:nvSpPr>
          <p:spPr bwMode="auto">
            <a:xfrm>
              <a:off x="4165" y="3151"/>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n</a:t>
              </a:r>
            </a:p>
          </p:txBody>
        </p:sp>
        <p:sp>
          <p:nvSpPr>
            <p:cNvPr id="115962" name="Rectangle 250">
              <a:extLst>
                <a:ext uri="{FF2B5EF4-FFF2-40B4-BE49-F238E27FC236}">
                  <a16:creationId xmlns:a16="http://schemas.microsoft.com/office/drawing/2014/main" id="{59F2F64C-F4E5-7E4D-81D5-EA08BE90B756}"/>
                </a:ext>
              </a:extLst>
            </p:cNvPr>
            <p:cNvSpPr>
              <a:spLocks noChangeArrowheads="1"/>
            </p:cNvSpPr>
            <p:nvPr/>
          </p:nvSpPr>
          <p:spPr bwMode="auto">
            <a:xfrm>
              <a:off x="4266" y="3151"/>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e</a:t>
              </a:r>
            </a:p>
          </p:txBody>
        </p:sp>
        <p:sp>
          <p:nvSpPr>
            <p:cNvPr id="115963" name="Rectangle 251">
              <a:extLst>
                <a:ext uri="{FF2B5EF4-FFF2-40B4-BE49-F238E27FC236}">
                  <a16:creationId xmlns:a16="http://schemas.microsoft.com/office/drawing/2014/main" id="{F88198CC-D2BE-8940-B51E-2A0487F1FBCF}"/>
                </a:ext>
              </a:extLst>
            </p:cNvPr>
            <p:cNvSpPr>
              <a:spLocks noChangeArrowheads="1"/>
            </p:cNvSpPr>
            <p:nvPr/>
          </p:nvSpPr>
          <p:spPr bwMode="auto">
            <a:xfrm>
              <a:off x="4355" y="3151"/>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g</a:t>
              </a:r>
            </a:p>
          </p:txBody>
        </p:sp>
        <p:sp>
          <p:nvSpPr>
            <p:cNvPr id="115964" name="Rectangle 252">
              <a:extLst>
                <a:ext uri="{FF2B5EF4-FFF2-40B4-BE49-F238E27FC236}">
                  <a16:creationId xmlns:a16="http://schemas.microsoft.com/office/drawing/2014/main" id="{0E09B181-30CD-EF48-B38D-D1BB11B62853}"/>
                </a:ext>
              </a:extLst>
            </p:cNvPr>
            <p:cNvSpPr>
              <a:spLocks noChangeArrowheads="1"/>
            </p:cNvSpPr>
            <p:nvPr/>
          </p:nvSpPr>
          <p:spPr bwMode="auto">
            <a:xfrm>
              <a:off x="4442" y="3151"/>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65" name="Rectangle 253">
              <a:extLst>
                <a:ext uri="{FF2B5EF4-FFF2-40B4-BE49-F238E27FC236}">
                  <a16:creationId xmlns:a16="http://schemas.microsoft.com/office/drawing/2014/main" id="{9A39897B-1D82-DA41-BD57-42E310E67EF6}"/>
                </a:ext>
              </a:extLst>
            </p:cNvPr>
            <p:cNvSpPr>
              <a:spLocks noChangeArrowheads="1"/>
            </p:cNvSpPr>
            <p:nvPr/>
          </p:nvSpPr>
          <p:spPr bwMode="auto">
            <a:xfrm>
              <a:off x="4493"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66" name="Rectangle 254">
              <a:extLst>
                <a:ext uri="{FF2B5EF4-FFF2-40B4-BE49-F238E27FC236}">
                  <a16:creationId xmlns:a16="http://schemas.microsoft.com/office/drawing/2014/main" id="{428DA98E-EA8B-B74D-A5B6-FF52C9398CCB}"/>
                </a:ext>
              </a:extLst>
            </p:cNvPr>
            <p:cNvSpPr>
              <a:spLocks noChangeArrowheads="1"/>
            </p:cNvSpPr>
            <p:nvPr/>
          </p:nvSpPr>
          <p:spPr bwMode="auto">
            <a:xfrm>
              <a:off x="4544" y="3151"/>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67" name="Rectangle 255">
              <a:extLst>
                <a:ext uri="{FF2B5EF4-FFF2-40B4-BE49-F238E27FC236}">
                  <a16:creationId xmlns:a16="http://schemas.microsoft.com/office/drawing/2014/main" id="{9F115A86-5CA4-DC48-8A1C-35E393FDE69A}"/>
                </a:ext>
              </a:extLst>
            </p:cNvPr>
            <p:cNvSpPr>
              <a:spLocks noChangeArrowheads="1"/>
            </p:cNvSpPr>
            <p:nvPr/>
          </p:nvSpPr>
          <p:spPr bwMode="auto">
            <a:xfrm>
              <a:off x="4594"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68" name="Rectangle 256">
              <a:extLst>
                <a:ext uri="{FF2B5EF4-FFF2-40B4-BE49-F238E27FC236}">
                  <a16:creationId xmlns:a16="http://schemas.microsoft.com/office/drawing/2014/main" id="{8607CB6C-B7B4-FD4D-8834-D13595334011}"/>
                </a:ext>
              </a:extLst>
            </p:cNvPr>
            <p:cNvSpPr>
              <a:spLocks noChangeArrowheads="1"/>
            </p:cNvSpPr>
            <p:nvPr/>
          </p:nvSpPr>
          <p:spPr bwMode="auto">
            <a:xfrm>
              <a:off x="4886" y="3151"/>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p</a:t>
              </a:r>
            </a:p>
          </p:txBody>
        </p:sp>
        <p:sp>
          <p:nvSpPr>
            <p:cNvPr id="115969" name="Rectangle 257">
              <a:extLst>
                <a:ext uri="{FF2B5EF4-FFF2-40B4-BE49-F238E27FC236}">
                  <a16:creationId xmlns:a16="http://schemas.microsoft.com/office/drawing/2014/main" id="{FB46FB26-2480-4A47-B25C-7EA313AB0702}"/>
                </a:ext>
              </a:extLst>
            </p:cNvPr>
            <p:cNvSpPr>
              <a:spLocks noChangeArrowheads="1"/>
            </p:cNvSpPr>
            <p:nvPr/>
          </p:nvSpPr>
          <p:spPr bwMode="auto">
            <a:xfrm>
              <a:off x="4987" y="3151"/>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o</a:t>
              </a:r>
            </a:p>
          </p:txBody>
        </p:sp>
        <p:sp>
          <p:nvSpPr>
            <p:cNvPr id="115970" name="Rectangle 258">
              <a:extLst>
                <a:ext uri="{FF2B5EF4-FFF2-40B4-BE49-F238E27FC236}">
                  <a16:creationId xmlns:a16="http://schemas.microsoft.com/office/drawing/2014/main" id="{36755731-7AD8-744E-BC4F-5BE3F1C2A192}"/>
                </a:ext>
              </a:extLst>
            </p:cNvPr>
            <p:cNvSpPr>
              <a:spLocks noChangeArrowheads="1"/>
            </p:cNvSpPr>
            <p:nvPr/>
          </p:nvSpPr>
          <p:spPr bwMode="auto">
            <a:xfrm>
              <a:off x="5076" y="3151"/>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s</a:t>
              </a:r>
            </a:p>
          </p:txBody>
        </p:sp>
        <p:sp>
          <p:nvSpPr>
            <p:cNvPr id="115971" name="Rectangle 259">
              <a:extLst>
                <a:ext uri="{FF2B5EF4-FFF2-40B4-BE49-F238E27FC236}">
                  <a16:creationId xmlns:a16="http://schemas.microsoft.com/office/drawing/2014/main" id="{FAC98414-AD36-6843-9D1A-BD5B2DFE400F}"/>
                </a:ext>
              </a:extLst>
            </p:cNvPr>
            <p:cNvSpPr>
              <a:spLocks noChangeArrowheads="1"/>
            </p:cNvSpPr>
            <p:nvPr/>
          </p:nvSpPr>
          <p:spPr bwMode="auto">
            <a:xfrm>
              <a:off x="5151" y="3151"/>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72" name="Rectangle 260">
              <a:extLst>
                <a:ext uri="{FF2B5EF4-FFF2-40B4-BE49-F238E27FC236}">
                  <a16:creationId xmlns:a16="http://schemas.microsoft.com/office/drawing/2014/main" id="{F33137EE-2721-6947-8A11-AD7136DB6CE6}"/>
                </a:ext>
              </a:extLst>
            </p:cNvPr>
            <p:cNvSpPr>
              <a:spLocks noChangeArrowheads="1"/>
            </p:cNvSpPr>
            <p:nvPr/>
          </p:nvSpPr>
          <p:spPr bwMode="auto">
            <a:xfrm>
              <a:off x="5202"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73" name="Rectangle 261">
              <a:extLst>
                <a:ext uri="{FF2B5EF4-FFF2-40B4-BE49-F238E27FC236}">
                  <a16:creationId xmlns:a16="http://schemas.microsoft.com/office/drawing/2014/main" id="{E148C8B6-06C0-F943-A5D5-AA4185C2EEE1}"/>
                </a:ext>
              </a:extLst>
            </p:cNvPr>
            <p:cNvSpPr>
              <a:spLocks noChangeArrowheads="1"/>
            </p:cNvSpPr>
            <p:nvPr/>
          </p:nvSpPr>
          <p:spPr bwMode="auto">
            <a:xfrm>
              <a:off x="5252" y="3151"/>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74" name="Rectangle 262">
              <a:extLst>
                <a:ext uri="{FF2B5EF4-FFF2-40B4-BE49-F238E27FC236}">
                  <a16:creationId xmlns:a16="http://schemas.microsoft.com/office/drawing/2014/main" id="{B43B04B3-0592-CC40-90EB-BB4E0C55332F}"/>
                </a:ext>
              </a:extLst>
            </p:cNvPr>
            <p:cNvSpPr>
              <a:spLocks noChangeArrowheads="1"/>
            </p:cNvSpPr>
            <p:nvPr/>
          </p:nvSpPr>
          <p:spPr bwMode="auto">
            <a:xfrm>
              <a:off x="5341" y="3151"/>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a:t>
              </a:r>
            </a:p>
          </p:txBody>
        </p:sp>
        <p:sp>
          <p:nvSpPr>
            <p:cNvPr id="115975" name="Rectangle 263">
              <a:extLst>
                <a:ext uri="{FF2B5EF4-FFF2-40B4-BE49-F238E27FC236}">
                  <a16:creationId xmlns:a16="http://schemas.microsoft.com/office/drawing/2014/main" id="{CC54BDC7-BEF3-2944-A75F-5534E2028EF0}"/>
                </a:ext>
              </a:extLst>
            </p:cNvPr>
            <p:cNvSpPr>
              <a:spLocks noChangeArrowheads="1"/>
            </p:cNvSpPr>
            <p:nvPr/>
          </p:nvSpPr>
          <p:spPr bwMode="auto">
            <a:xfrm>
              <a:off x="5708" y="3151"/>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b</a:t>
              </a:r>
            </a:p>
          </p:txBody>
        </p:sp>
        <p:sp>
          <p:nvSpPr>
            <p:cNvPr id="115976" name="Rectangle 264">
              <a:extLst>
                <a:ext uri="{FF2B5EF4-FFF2-40B4-BE49-F238E27FC236}">
                  <a16:creationId xmlns:a16="http://schemas.microsoft.com/office/drawing/2014/main" id="{1F056E81-3B68-F44B-AF0F-609A2B79D626}"/>
                </a:ext>
              </a:extLst>
            </p:cNvPr>
            <p:cNvSpPr>
              <a:spLocks noChangeArrowheads="1"/>
            </p:cNvSpPr>
            <p:nvPr/>
          </p:nvSpPr>
          <p:spPr bwMode="auto">
            <a:xfrm>
              <a:off x="5796" y="3151"/>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l</a:t>
              </a:r>
            </a:p>
          </p:txBody>
        </p:sp>
        <p:sp>
          <p:nvSpPr>
            <p:cNvPr id="115977" name="Rectangle 265">
              <a:extLst>
                <a:ext uri="{FF2B5EF4-FFF2-40B4-BE49-F238E27FC236}">
                  <a16:creationId xmlns:a16="http://schemas.microsoft.com/office/drawing/2014/main" id="{BAADFE8B-062C-2E45-8CE7-FF3D0FCE3704}"/>
                </a:ext>
              </a:extLst>
            </p:cNvPr>
            <p:cNvSpPr>
              <a:spLocks noChangeArrowheads="1"/>
            </p:cNvSpPr>
            <p:nvPr/>
          </p:nvSpPr>
          <p:spPr bwMode="auto">
            <a:xfrm>
              <a:off x="5846" y="3151"/>
              <a:ext cx="212"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u</a:t>
              </a:r>
            </a:p>
          </p:txBody>
        </p:sp>
        <p:sp>
          <p:nvSpPr>
            <p:cNvPr id="115978" name="Rectangle 266">
              <a:extLst>
                <a:ext uri="{FF2B5EF4-FFF2-40B4-BE49-F238E27FC236}">
                  <a16:creationId xmlns:a16="http://schemas.microsoft.com/office/drawing/2014/main" id="{9BEFDB4D-AE66-9D44-9704-4FAAC9B5FC32}"/>
                </a:ext>
              </a:extLst>
            </p:cNvPr>
            <p:cNvSpPr>
              <a:spLocks noChangeArrowheads="1"/>
            </p:cNvSpPr>
            <p:nvPr/>
          </p:nvSpPr>
          <p:spPr bwMode="auto">
            <a:xfrm>
              <a:off x="5948" y="3151"/>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00FF"/>
                  </a:solidFill>
                  <a:latin typeface="Bookman Old Style" panose="02050604050505020204" pitchFamily="18" charset="0"/>
                </a:rPr>
                <a:t>e</a:t>
              </a:r>
            </a:p>
          </p:txBody>
        </p:sp>
        <p:sp>
          <p:nvSpPr>
            <p:cNvPr id="115979" name="Rectangle 267">
              <a:extLst>
                <a:ext uri="{FF2B5EF4-FFF2-40B4-BE49-F238E27FC236}">
                  <a16:creationId xmlns:a16="http://schemas.microsoft.com/office/drawing/2014/main" id="{56374D67-8BA1-DE4D-BED5-1D5B34DD3BD8}"/>
                </a:ext>
              </a:extLst>
            </p:cNvPr>
            <p:cNvSpPr>
              <a:spLocks noChangeArrowheads="1"/>
            </p:cNvSpPr>
            <p:nvPr/>
          </p:nvSpPr>
          <p:spPr bwMode="auto">
            <a:xfrm>
              <a:off x="249" y="3167"/>
              <a:ext cx="17"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0" name="Rectangle 268">
              <a:extLst>
                <a:ext uri="{FF2B5EF4-FFF2-40B4-BE49-F238E27FC236}">
                  <a16:creationId xmlns:a16="http://schemas.microsoft.com/office/drawing/2014/main" id="{8ED56A24-25CC-DC41-A37C-4AA5106450F6}"/>
                </a:ext>
              </a:extLst>
            </p:cNvPr>
            <p:cNvSpPr>
              <a:spLocks noChangeArrowheads="1"/>
            </p:cNvSpPr>
            <p:nvPr/>
          </p:nvSpPr>
          <p:spPr bwMode="auto">
            <a:xfrm>
              <a:off x="275" y="3167"/>
              <a:ext cx="686"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1" name="Rectangle 269">
              <a:extLst>
                <a:ext uri="{FF2B5EF4-FFF2-40B4-BE49-F238E27FC236}">
                  <a16:creationId xmlns:a16="http://schemas.microsoft.com/office/drawing/2014/main" id="{633DEA86-4FB5-DB4E-BD0E-F096FF8F7254}"/>
                </a:ext>
              </a:extLst>
            </p:cNvPr>
            <p:cNvSpPr>
              <a:spLocks noChangeArrowheads="1"/>
            </p:cNvSpPr>
            <p:nvPr/>
          </p:nvSpPr>
          <p:spPr bwMode="auto">
            <a:xfrm>
              <a:off x="970" y="3167"/>
              <a:ext cx="17"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2" name="Rectangle 270">
              <a:extLst>
                <a:ext uri="{FF2B5EF4-FFF2-40B4-BE49-F238E27FC236}">
                  <a16:creationId xmlns:a16="http://schemas.microsoft.com/office/drawing/2014/main" id="{BEA3EB8D-FC26-A844-9F7C-BC7DF2D34A3A}"/>
                </a:ext>
              </a:extLst>
            </p:cNvPr>
            <p:cNvSpPr>
              <a:spLocks noChangeArrowheads="1"/>
            </p:cNvSpPr>
            <p:nvPr/>
          </p:nvSpPr>
          <p:spPr bwMode="auto">
            <a:xfrm>
              <a:off x="996" y="3167"/>
              <a:ext cx="698"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3" name="Rectangle 271">
              <a:extLst>
                <a:ext uri="{FF2B5EF4-FFF2-40B4-BE49-F238E27FC236}">
                  <a16:creationId xmlns:a16="http://schemas.microsoft.com/office/drawing/2014/main" id="{9885C992-DFB8-F240-9A95-64538A9CB401}"/>
                </a:ext>
              </a:extLst>
            </p:cNvPr>
            <p:cNvSpPr>
              <a:spLocks noChangeArrowheads="1"/>
            </p:cNvSpPr>
            <p:nvPr/>
          </p:nvSpPr>
          <p:spPr bwMode="auto">
            <a:xfrm>
              <a:off x="1703" y="3167"/>
              <a:ext cx="17"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4" name="Rectangle 272">
              <a:extLst>
                <a:ext uri="{FF2B5EF4-FFF2-40B4-BE49-F238E27FC236}">
                  <a16:creationId xmlns:a16="http://schemas.microsoft.com/office/drawing/2014/main" id="{E2A92961-7BC4-AC45-B33C-7E3674DB1795}"/>
                </a:ext>
              </a:extLst>
            </p:cNvPr>
            <p:cNvSpPr>
              <a:spLocks noChangeArrowheads="1"/>
            </p:cNvSpPr>
            <p:nvPr/>
          </p:nvSpPr>
          <p:spPr bwMode="auto">
            <a:xfrm>
              <a:off x="1729" y="3167"/>
              <a:ext cx="699"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5" name="Rectangle 273">
              <a:extLst>
                <a:ext uri="{FF2B5EF4-FFF2-40B4-BE49-F238E27FC236}">
                  <a16:creationId xmlns:a16="http://schemas.microsoft.com/office/drawing/2014/main" id="{E5500A90-E9C8-8D45-AB5F-99C423B161D0}"/>
                </a:ext>
              </a:extLst>
            </p:cNvPr>
            <p:cNvSpPr>
              <a:spLocks noChangeArrowheads="1"/>
            </p:cNvSpPr>
            <p:nvPr/>
          </p:nvSpPr>
          <p:spPr bwMode="auto">
            <a:xfrm>
              <a:off x="2437" y="3167"/>
              <a:ext cx="17"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6" name="Rectangle 274">
              <a:extLst>
                <a:ext uri="{FF2B5EF4-FFF2-40B4-BE49-F238E27FC236}">
                  <a16:creationId xmlns:a16="http://schemas.microsoft.com/office/drawing/2014/main" id="{8409BF00-1C68-7B4D-A7AA-FB72BAD8D403}"/>
                </a:ext>
              </a:extLst>
            </p:cNvPr>
            <p:cNvSpPr>
              <a:spLocks noChangeArrowheads="1"/>
            </p:cNvSpPr>
            <p:nvPr/>
          </p:nvSpPr>
          <p:spPr bwMode="auto">
            <a:xfrm>
              <a:off x="2463" y="3167"/>
              <a:ext cx="686"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7" name="Rectangle 275">
              <a:extLst>
                <a:ext uri="{FF2B5EF4-FFF2-40B4-BE49-F238E27FC236}">
                  <a16:creationId xmlns:a16="http://schemas.microsoft.com/office/drawing/2014/main" id="{368C7D5D-6EFE-B947-8797-ACB61DDB305D}"/>
                </a:ext>
              </a:extLst>
            </p:cNvPr>
            <p:cNvSpPr>
              <a:spLocks noChangeArrowheads="1"/>
            </p:cNvSpPr>
            <p:nvPr/>
          </p:nvSpPr>
          <p:spPr bwMode="auto">
            <a:xfrm>
              <a:off x="3158" y="3167"/>
              <a:ext cx="16" cy="14"/>
            </a:xfrm>
            <a:prstGeom prst="rect">
              <a:avLst/>
            </a:prstGeom>
            <a:solidFill>
              <a:srgbClr val="77777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8" name="Rectangle 276">
              <a:extLst>
                <a:ext uri="{FF2B5EF4-FFF2-40B4-BE49-F238E27FC236}">
                  <a16:creationId xmlns:a16="http://schemas.microsoft.com/office/drawing/2014/main" id="{AA4DFD79-B883-CA46-AA4D-CB899B52C54B}"/>
                </a:ext>
              </a:extLst>
            </p:cNvPr>
            <p:cNvSpPr>
              <a:spLocks noChangeArrowheads="1"/>
            </p:cNvSpPr>
            <p:nvPr/>
          </p:nvSpPr>
          <p:spPr bwMode="auto">
            <a:xfrm>
              <a:off x="3360" y="3167"/>
              <a:ext cx="4" cy="14"/>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89" name="Rectangle 277">
              <a:extLst>
                <a:ext uri="{FF2B5EF4-FFF2-40B4-BE49-F238E27FC236}">
                  <a16:creationId xmlns:a16="http://schemas.microsoft.com/office/drawing/2014/main" id="{CF54720B-93C0-3543-9195-AA02D5AED4EB}"/>
                </a:ext>
              </a:extLst>
            </p:cNvPr>
            <p:cNvSpPr>
              <a:spLocks noChangeArrowheads="1"/>
            </p:cNvSpPr>
            <p:nvPr/>
          </p:nvSpPr>
          <p:spPr bwMode="auto">
            <a:xfrm>
              <a:off x="3373" y="3167"/>
              <a:ext cx="698" cy="3"/>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0" name="Rectangle 278">
              <a:extLst>
                <a:ext uri="{FF2B5EF4-FFF2-40B4-BE49-F238E27FC236}">
                  <a16:creationId xmlns:a16="http://schemas.microsoft.com/office/drawing/2014/main" id="{2AFE9594-5ACD-954D-BF40-8D55509A9BEA}"/>
                </a:ext>
              </a:extLst>
            </p:cNvPr>
            <p:cNvSpPr>
              <a:spLocks noChangeArrowheads="1"/>
            </p:cNvSpPr>
            <p:nvPr/>
          </p:nvSpPr>
          <p:spPr bwMode="auto">
            <a:xfrm>
              <a:off x="4080" y="3167"/>
              <a:ext cx="5" cy="14"/>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1" name="Rectangle 279">
              <a:extLst>
                <a:ext uri="{FF2B5EF4-FFF2-40B4-BE49-F238E27FC236}">
                  <a16:creationId xmlns:a16="http://schemas.microsoft.com/office/drawing/2014/main" id="{23CD3E11-1DA7-FC46-A406-0D6FC8448340}"/>
                </a:ext>
              </a:extLst>
            </p:cNvPr>
            <p:cNvSpPr>
              <a:spLocks noChangeArrowheads="1"/>
            </p:cNvSpPr>
            <p:nvPr/>
          </p:nvSpPr>
          <p:spPr bwMode="auto">
            <a:xfrm>
              <a:off x="4094" y="3167"/>
              <a:ext cx="711" cy="3"/>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2" name="Rectangle 280">
              <a:extLst>
                <a:ext uri="{FF2B5EF4-FFF2-40B4-BE49-F238E27FC236}">
                  <a16:creationId xmlns:a16="http://schemas.microsoft.com/office/drawing/2014/main" id="{0EF1E0D9-AA17-D54C-B304-8AEE469735C9}"/>
                </a:ext>
              </a:extLst>
            </p:cNvPr>
            <p:cNvSpPr>
              <a:spLocks noChangeArrowheads="1"/>
            </p:cNvSpPr>
            <p:nvPr/>
          </p:nvSpPr>
          <p:spPr bwMode="auto">
            <a:xfrm>
              <a:off x="4814" y="3167"/>
              <a:ext cx="4" cy="14"/>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3" name="Rectangle 281">
              <a:extLst>
                <a:ext uri="{FF2B5EF4-FFF2-40B4-BE49-F238E27FC236}">
                  <a16:creationId xmlns:a16="http://schemas.microsoft.com/office/drawing/2014/main" id="{DABAEBDE-584D-7D42-833A-AD3666CA5ACF}"/>
                </a:ext>
              </a:extLst>
            </p:cNvPr>
            <p:cNvSpPr>
              <a:spLocks noChangeArrowheads="1"/>
            </p:cNvSpPr>
            <p:nvPr/>
          </p:nvSpPr>
          <p:spPr bwMode="auto">
            <a:xfrm>
              <a:off x="4827" y="3167"/>
              <a:ext cx="711" cy="3"/>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4" name="Rectangle 282">
              <a:extLst>
                <a:ext uri="{FF2B5EF4-FFF2-40B4-BE49-F238E27FC236}">
                  <a16:creationId xmlns:a16="http://schemas.microsoft.com/office/drawing/2014/main" id="{DB99ECE5-0CE5-4B43-8229-D544003C7274}"/>
                </a:ext>
              </a:extLst>
            </p:cNvPr>
            <p:cNvSpPr>
              <a:spLocks noChangeArrowheads="1"/>
            </p:cNvSpPr>
            <p:nvPr/>
          </p:nvSpPr>
          <p:spPr bwMode="auto">
            <a:xfrm>
              <a:off x="5547" y="3167"/>
              <a:ext cx="5" cy="14"/>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5" name="Rectangle 283">
              <a:extLst>
                <a:ext uri="{FF2B5EF4-FFF2-40B4-BE49-F238E27FC236}">
                  <a16:creationId xmlns:a16="http://schemas.microsoft.com/office/drawing/2014/main" id="{62EE5A8C-CB85-C542-BAB7-E15108941506}"/>
                </a:ext>
              </a:extLst>
            </p:cNvPr>
            <p:cNvSpPr>
              <a:spLocks noChangeArrowheads="1"/>
            </p:cNvSpPr>
            <p:nvPr/>
          </p:nvSpPr>
          <p:spPr bwMode="auto">
            <a:xfrm>
              <a:off x="5561" y="3167"/>
              <a:ext cx="699" cy="3"/>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6" name="Rectangle 284">
              <a:extLst>
                <a:ext uri="{FF2B5EF4-FFF2-40B4-BE49-F238E27FC236}">
                  <a16:creationId xmlns:a16="http://schemas.microsoft.com/office/drawing/2014/main" id="{9CEBB173-B312-B145-BD45-AF33A2CD6146}"/>
                </a:ext>
              </a:extLst>
            </p:cNvPr>
            <p:cNvSpPr>
              <a:spLocks noChangeArrowheads="1"/>
            </p:cNvSpPr>
            <p:nvPr/>
          </p:nvSpPr>
          <p:spPr bwMode="auto">
            <a:xfrm>
              <a:off x="6269" y="3167"/>
              <a:ext cx="3" cy="14"/>
            </a:xfrm>
            <a:prstGeom prst="rect">
              <a:avLst/>
            </a:prstGeom>
            <a:solidFill>
              <a:srgbClr val="88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7" name="Rectangle 285">
              <a:extLst>
                <a:ext uri="{FF2B5EF4-FFF2-40B4-BE49-F238E27FC236}">
                  <a16:creationId xmlns:a16="http://schemas.microsoft.com/office/drawing/2014/main" id="{E10893DE-8FB7-544D-AC77-E50CBACBC76B}"/>
                </a:ext>
              </a:extLst>
            </p:cNvPr>
            <p:cNvSpPr>
              <a:spLocks noChangeArrowheads="1"/>
            </p:cNvSpPr>
            <p:nvPr/>
          </p:nvSpPr>
          <p:spPr bwMode="auto">
            <a:xfrm>
              <a:off x="249" y="3189"/>
              <a:ext cx="17" cy="136"/>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8" name="Rectangle 286">
              <a:extLst>
                <a:ext uri="{FF2B5EF4-FFF2-40B4-BE49-F238E27FC236}">
                  <a16:creationId xmlns:a16="http://schemas.microsoft.com/office/drawing/2014/main" id="{C1227321-7BC0-2F4D-B301-B01ABCE11E4E}"/>
                </a:ext>
              </a:extLst>
            </p:cNvPr>
            <p:cNvSpPr>
              <a:spLocks noChangeArrowheads="1"/>
            </p:cNvSpPr>
            <p:nvPr/>
          </p:nvSpPr>
          <p:spPr bwMode="auto">
            <a:xfrm>
              <a:off x="970" y="3189"/>
              <a:ext cx="17" cy="136"/>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999" name="Rectangle 287">
              <a:extLst>
                <a:ext uri="{FF2B5EF4-FFF2-40B4-BE49-F238E27FC236}">
                  <a16:creationId xmlns:a16="http://schemas.microsoft.com/office/drawing/2014/main" id="{23F6803F-ABA3-014A-B35C-2A539F05829F}"/>
                </a:ext>
              </a:extLst>
            </p:cNvPr>
            <p:cNvSpPr>
              <a:spLocks noChangeArrowheads="1"/>
            </p:cNvSpPr>
            <p:nvPr/>
          </p:nvSpPr>
          <p:spPr bwMode="auto">
            <a:xfrm>
              <a:off x="1703" y="3189"/>
              <a:ext cx="17" cy="136"/>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0" name="Rectangle 288">
              <a:extLst>
                <a:ext uri="{FF2B5EF4-FFF2-40B4-BE49-F238E27FC236}">
                  <a16:creationId xmlns:a16="http://schemas.microsoft.com/office/drawing/2014/main" id="{B54AA9A3-2A06-7043-BC70-490E7BE46871}"/>
                </a:ext>
              </a:extLst>
            </p:cNvPr>
            <p:cNvSpPr>
              <a:spLocks noChangeArrowheads="1"/>
            </p:cNvSpPr>
            <p:nvPr/>
          </p:nvSpPr>
          <p:spPr bwMode="auto">
            <a:xfrm>
              <a:off x="2437" y="3189"/>
              <a:ext cx="17" cy="136"/>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1" name="Rectangle 289">
              <a:extLst>
                <a:ext uri="{FF2B5EF4-FFF2-40B4-BE49-F238E27FC236}">
                  <a16:creationId xmlns:a16="http://schemas.microsoft.com/office/drawing/2014/main" id="{6272A29C-448E-4F43-A07D-3BCF0754F54E}"/>
                </a:ext>
              </a:extLst>
            </p:cNvPr>
            <p:cNvSpPr>
              <a:spLocks noChangeArrowheads="1"/>
            </p:cNvSpPr>
            <p:nvPr/>
          </p:nvSpPr>
          <p:spPr bwMode="auto">
            <a:xfrm>
              <a:off x="3158" y="3189"/>
              <a:ext cx="16" cy="136"/>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2" name="Rectangle 290">
              <a:extLst>
                <a:ext uri="{FF2B5EF4-FFF2-40B4-BE49-F238E27FC236}">
                  <a16:creationId xmlns:a16="http://schemas.microsoft.com/office/drawing/2014/main" id="{F5D101C9-696A-3143-92AC-523A12B9E1A0}"/>
                </a:ext>
              </a:extLst>
            </p:cNvPr>
            <p:cNvSpPr>
              <a:spLocks noChangeArrowheads="1"/>
            </p:cNvSpPr>
            <p:nvPr/>
          </p:nvSpPr>
          <p:spPr bwMode="auto">
            <a:xfrm>
              <a:off x="3360" y="3189"/>
              <a:ext cx="4" cy="136"/>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3" name="Rectangle 291">
              <a:extLst>
                <a:ext uri="{FF2B5EF4-FFF2-40B4-BE49-F238E27FC236}">
                  <a16:creationId xmlns:a16="http://schemas.microsoft.com/office/drawing/2014/main" id="{FCF612D4-EE21-0742-AAF2-C247B62EB73F}"/>
                </a:ext>
              </a:extLst>
            </p:cNvPr>
            <p:cNvSpPr>
              <a:spLocks noChangeArrowheads="1"/>
            </p:cNvSpPr>
            <p:nvPr/>
          </p:nvSpPr>
          <p:spPr bwMode="auto">
            <a:xfrm>
              <a:off x="4080" y="3189"/>
              <a:ext cx="5" cy="136"/>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4" name="Rectangle 292">
              <a:extLst>
                <a:ext uri="{FF2B5EF4-FFF2-40B4-BE49-F238E27FC236}">
                  <a16:creationId xmlns:a16="http://schemas.microsoft.com/office/drawing/2014/main" id="{FBEBB647-BF9B-8946-9CCF-6A57E02EC00A}"/>
                </a:ext>
              </a:extLst>
            </p:cNvPr>
            <p:cNvSpPr>
              <a:spLocks noChangeArrowheads="1"/>
            </p:cNvSpPr>
            <p:nvPr/>
          </p:nvSpPr>
          <p:spPr bwMode="auto">
            <a:xfrm>
              <a:off x="4814" y="3189"/>
              <a:ext cx="4" cy="136"/>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5" name="Rectangle 293">
              <a:extLst>
                <a:ext uri="{FF2B5EF4-FFF2-40B4-BE49-F238E27FC236}">
                  <a16:creationId xmlns:a16="http://schemas.microsoft.com/office/drawing/2014/main" id="{9D45547A-8E5A-3A47-B601-F1832B2925FF}"/>
                </a:ext>
              </a:extLst>
            </p:cNvPr>
            <p:cNvSpPr>
              <a:spLocks noChangeArrowheads="1"/>
            </p:cNvSpPr>
            <p:nvPr/>
          </p:nvSpPr>
          <p:spPr bwMode="auto">
            <a:xfrm>
              <a:off x="5547" y="3189"/>
              <a:ext cx="5" cy="136"/>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6" name="Rectangle 294">
              <a:extLst>
                <a:ext uri="{FF2B5EF4-FFF2-40B4-BE49-F238E27FC236}">
                  <a16:creationId xmlns:a16="http://schemas.microsoft.com/office/drawing/2014/main" id="{89FA6ADF-6266-5941-A24F-943CEE7EB571}"/>
                </a:ext>
              </a:extLst>
            </p:cNvPr>
            <p:cNvSpPr>
              <a:spLocks noChangeArrowheads="1"/>
            </p:cNvSpPr>
            <p:nvPr/>
          </p:nvSpPr>
          <p:spPr bwMode="auto">
            <a:xfrm>
              <a:off x="6269" y="3189"/>
              <a:ext cx="3" cy="136"/>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07" name="Rectangle 295">
              <a:extLst>
                <a:ext uri="{FF2B5EF4-FFF2-40B4-BE49-F238E27FC236}">
                  <a16:creationId xmlns:a16="http://schemas.microsoft.com/office/drawing/2014/main" id="{270F024C-8B0D-E54F-A94C-CD670015EC00}"/>
                </a:ext>
              </a:extLst>
            </p:cNvPr>
            <p:cNvSpPr>
              <a:spLocks noChangeArrowheads="1"/>
            </p:cNvSpPr>
            <p:nvPr/>
          </p:nvSpPr>
          <p:spPr bwMode="auto">
            <a:xfrm>
              <a:off x="434" y="3317"/>
              <a:ext cx="29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ne</a:t>
              </a:r>
            </a:p>
          </p:txBody>
        </p:sp>
        <p:sp>
          <p:nvSpPr>
            <p:cNvPr id="116008" name="Rectangle 296">
              <a:extLst>
                <a:ext uri="{FF2B5EF4-FFF2-40B4-BE49-F238E27FC236}">
                  <a16:creationId xmlns:a16="http://schemas.microsoft.com/office/drawing/2014/main" id="{F20C41AC-B8BC-5F41-9FE5-2965312769E4}"/>
                </a:ext>
              </a:extLst>
            </p:cNvPr>
            <p:cNvSpPr>
              <a:spLocks noChangeArrowheads="1"/>
            </p:cNvSpPr>
            <p:nvPr/>
          </p:nvSpPr>
          <p:spPr bwMode="auto">
            <a:xfrm>
              <a:off x="523" y="3317"/>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g</a:t>
              </a:r>
            </a:p>
          </p:txBody>
        </p:sp>
        <p:sp>
          <p:nvSpPr>
            <p:cNvPr id="116009" name="Rectangle 297">
              <a:extLst>
                <a:ext uri="{FF2B5EF4-FFF2-40B4-BE49-F238E27FC236}">
                  <a16:creationId xmlns:a16="http://schemas.microsoft.com/office/drawing/2014/main" id="{FCFF20CF-32CB-5F44-BA06-2FAACB600C19}"/>
                </a:ext>
              </a:extLst>
            </p:cNvPr>
            <p:cNvSpPr>
              <a:spLocks noChangeArrowheads="1"/>
            </p:cNvSpPr>
            <p:nvPr/>
          </p:nvSpPr>
          <p:spPr bwMode="auto">
            <a:xfrm>
              <a:off x="612" y="3317"/>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10" name="Rectangle 298">
              <a:extLst>
                <a:ext uri="{FF2B5EF4-FFF2-40B4-BE49-F238E27FC236}">
                  <a16:creationId xmlns:a16="http://schemas.microsoft.com/office/drawing/2014/main" id="{1F900F60-8440-B742-80E8-36172581F9B5}"/>
                </a:ext>
              </a:extLst>
            </p:cNvPr>
            <p:cNvSpPr>
              <a:spLocks noChangeArrowheads="1"/>
            </p:cNvSpPr>
            <p:nvPr/>
          </p:nvSpPr>
          <p:spPr bwMode="auto">
            <a:xfrm>
              <a:off x="661"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11" name="Rectangle 299">
              <a:extLst>
                <a:ext uri="{FF2B5EF4-FFF2-40B4-BE49-F238E27FC236}">
                  <a16:creationId xmlns:a16="http://schemas.microsoft.com/office/drawing/2014/main" id="{E879CCF9-0F9F-C445-9150-F307B34F08FD}"/>
                </a:ext>
              </a:extLst>
            </p:cNvPr>
            <p:cNvSpPr>
              <a:spLocks noChangeArrowheads="1"/>
            </p:cNvSpPr>
            <p:nvPr/>
          </p:nvSpPr>
          <p:spPr bwMode="auto">
            <a:xfrm>
              <a:off x="712" y="3317"/>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12" name="Rectangle 300">
              <a:extLst>
                <a:ext uri="{FF2B5EF4-FFF2-40B4-BE49-F238E27FC236}">
                  <a16:creationId xmlns:a16="http://schemas.microsoft.com/office/drawing/2014/main" id="{535C2C52-47B3-0B4D-90F5-C2A712F831EF}"/>
                </a:ext>
              </a:extLst>
            </p:cNvPr>
            <p:cNvSpPr>
              <a:spLocks noChangeArrowheads="1"/>
            </p:cNvSpPr>
            <p:nvPr/>
          </p:nvSpPr>
          <p:spPr bwMode="auto">
            <a:xfrm>
              <a:off x="763"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13" name="Rectangle 301">
              <a:extLst>
                <a:ext uri="{FF2B5EF4-FFF2-40B4-BE49-F238E27FC236}">
                  <a16:creationId xmlns:a16="http://schemas.microsoft.com/office/drawing/2014/main" id="{1FA09C67-1733-924E-9D31-6F70BD0255A5}"/>
                </a:ext>
              </a:extLst>
            </p:cNvPr>
            <p:cNvSpPr>
              <a:spLocks noChangeArrowheads="1"/>
            </p:cNvSpPr>
            <p:nvPr/>
          </p:nvSpPr>
          <p:spPr bwMode="auto">
            <a:xfrm>
              <a:off x="1042" y="3317"/>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p</a:t>
              </a:r>
            </a:p>
          </p:txBody>
        </p:sp>
        <p:sp>
          <p:nvSpPr>
            <p:cNvPr id="116014" name="Rectangle 302">
              <a:extLst>
                <a:ext uri="{FF2B5EF4-FFF2-40B4-BE49-F238E27FC236}">
                  <a16:creationId xmlns:a16="http://schemas.microsoft.com/office/drawing/2014/main" id="{66EB7714-1A42-3B45-93A4-04DB8F89D704}"/>
                </a:ext>
              </a:extLst>
            </p:cNvPr>
            <p:cNvSpPr>
              <a:spLocks noChangeArrowheads="1"/>
            </p:cNvSpPr>
            <p:nvPr/>
          </p:nvSpPr>
          <p:spPr bwMode="auto">
            <a:xfrm>
              <a:off x="1143" y="3317"/>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o</a:t>
              </a:r>
            </a:p>
          </p:txBody>
        </p:sp>
        <p:sp>
          <p:nvSpPr>
            <p:cNvPr id="116015" name="Rectangle 303">
              <a:extLst>
                <a:ext uri="{FF2B5EF4-FFF2-40B4-BE49-F238E27FC236}">
                  <a16:creationId xmlns:a16="http://schemas.microsoft.com/office/drawing/2014/main" id="{65359251-463B-6D48-83D4-595E121CB0AF}"/>
                </a:ext>
              </a:extLst>
            </p:cNvPr>
            <p:cNvSpPr>
              <a:spLocks noChangeArrowheads="1"/>
            </p:cNvSpPr>
            <p:nvPr/>
          </p:nvSpPr>
          <p:spPr bwMode="auto">
            <a:xfrm>
              <a:off x="1231" y="3317"/>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s</a:t>
              </a:r>
            </a:p>
          </p:txBody>
        </p:sp>
        <p:sp>
          <p:nvSpPr>
            <p:cNvPr id="116016" name="Rectangle 304">
              <a:extLst>
                <a:ext uri="{FF2B5EF4-FFF2-40B4-BE49-F238E27FC236}">
                  <a16:creationId xmlns:a16="http://schemas.microsoft.com/office/drawing/2014/main" id="{B9CDF0A8-5C00-6647-AF4C-7E02F3A5C7FB}"/>
                </a:ext>
              </a:extLst>
            </p:cNvPr>
            <p:cNvSpPr>
              <a:spLocks noChangeArrowheads="1"/>
            </p:cNvSpPr>
            <p:nvPr/>
          </p:nvSpPr>
          <p:spPr bwMode="auto">
            <a:xfrm>
              <a:off x="1307" y="3317"/>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17" name="Rectangle 305">
              <a:extLst>
                <a:ext uri="{FF2B5EF4-FFF2-40B4-BE49-F238E27FC236}">
                  <a16:creationId xmlns:a16="http://schemas.microsoft.com/office/drawing/2014/main" id="{101D711D-A4A5-C441-8930-2FDF15549531}"/>
                </a:ext>
              </a:extLst>
            </p:cNvPr>
            <p:cNvSpPr>
              <a:spLocks noChangeArrowheads="1"/>
            </p:cNvSpPr>
            <p:nvPr/>
          </p:nvSpPr>
          <p:spPr bwMode="auto">
            <a:xfrm>
              <a:off x="1358"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18" name="Rectangle 306">
              <a:extLst>
                <a:ext uri="{FF2B5EF4-FFF2-40B4-BE49-F238E27FC236}">
                  <a16:creationId xmlns:a16="http://schemas.microsoft.com/office/drawing/2014/main" id="{3979AAB9-C54F-BF4F-BF47-0BE3BC79AFCB}"/>
                </a:ext>
              </a:extLst>
            </p:cNvPr>
            <p:cNvSpPr>
              <a:spLocks noChangeArrowheads="1"/>
            </p:cNvSpPr>
            <p:nvPr/>
          </p:nvSpPr>
          <p:spPr bwMode="auto">
            <a:xfrm>
              <a:off x="1408" y="3317"/>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19" name="Rectangle 307">
              <a:extLst>
                <a:ext uri="{FF2B5EF4-FFF2-40B4-BE49-F238E27FC236}">
                  <a16:creationId xmlns:a16="http://schemas.microsoft.com/office/drawing/2014/main" id="{6A6D43C2-3F1B-4C4C-920C-4B87A806B1F7}"/>
                </a:ext>
              </a:extLst>
            </p:cNvPr>
            <p:cNvSpPr>
              <a:spLocks noChangeArrowheads="1"/>
            </p:cNvSpPr>
            <p:nvPr/>
          </p:nvSpPr>
          <p:spPr bwMode="auto">
            <a:xfrm>
              <a:off x="1496"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20" name="Rectangle 308">
              <a:extLst>
                <a:ext uri="{FF2B5EF4-FFF2-40B4-BE49-F238E27FC236}">
                  <a16:creationId xmlns:a16="http://schemas.microsoft.com/office/drawing/2014/main" id="{627C5AD7-602D-454C-8193-9344E86DA345}"/>
                </a:ext>
              </a:extLst>
            </p:cNvPr>
            <p:cNvSpPr>
              <a:spLocks noChangeArrowheads="1"/>
            </p:cNvSpPr>
            <p:nvPr/>
          </p:nvSpPr>
          <p:spPr bwMode="auto">
            <a:xfrm>
              <a:off x="1787" y="3317"/>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n</a:t>
              </a:r>
            </a:p>
          </p:txBody>
        </p:sp>
        <p:sp>
          <p:nvSpPr>
            <p:cNvPr id="116021" name="Rectangle 309">
              <a:extLst>
                <a:ext uri="{FF2B5EF4-FFF2-40B4-BE49-F238E27FC236}">
                  <a16:creationId xmlns:a16="http://schemas.microsoft.com/office/drawing/2014/main" id="{D802319E-A715-D545-859A-2A052854C8FF}"/>
                </a:ext>
              </a:extLst>
            </p:cNvPr>
            <p:cNvSpPr>
              <a:spLocks noChangeArrowheads="1"/>
            </p:cNvSpPr>
            <p:nvPr/>
          </p:nvSpPr>
          <p:spPr bwMode="auto">
            <a:xfrm>
              <a:off x="1889" y="3317"/>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e</a:t>
              </a:r>
            </a:p>
          </p:txBody>
        </p:sp>
        <p:sp>
          <p:nvSpPr>
            <p:cNvPr id="116022" name="Rectangle 310">
              <a:extLst>
                <a:ext uri="{FF2B5EF4-FFF2-40B4-BE49-F238E27FC236}">
                  <a16:creationId xmlns:a16="http://schemas.microsoft.com/office/drawing/2014/main" id="{48A0C921-8161-B34A-82CB-270AA47438DE}"/>
                </a:ext>
              </a:extLst>
            </p:cNvPr>
            <p:cNvSpPr>
              <a:spLocks noChangeArrowheads="1"/>
            </p:cNvSpPr>
            <p:nvPr/>
          </p:nvSpPr>
          <p:spPr bwMode="auto">
            <a:xfrm>
              <a:off x="1978" y="3317"/>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g</a:t>
              </a:r>
            </a:p>
          </p:txBody>
        </p:sp>
        <p:sp>
          <p:nvSpPr>
            <p:cNvPr id="116023" name="Rectangle 311">
              <a:extLst>
                <a:ext uri="{FF2B5EF4-FFF2-40B4-BE49-F238E27FC236}">
                  <a16:creationId xmlns:a16="http://schemas.microsoft.com/office/drawing/2014/main" id="{E2712C37-FCE2-E949-B3AF-045D040FF828}"/>
                </a:ext>
              </a:extLst>
            </p:cNvPr>
            <p:cNvSpPr>
              <a:spLocks noChangeArrowheads="1"/>
            </p:cNvSpPr>
            <p:nvPr/>
          </p:nvSpPr>
          <p:spPr bwMode="auto">
            <a:xfrm>
              <a:off x="2065" y="3317"/>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24" name="Rectangle 312">
              <a:extLst>
                <a:ext uri="{FF2B5EF4-FFF2-40B4-BE49-F238E27FC236}">
                  <a16:creationId xmlns:a16="http://schemas.microsoft.com/office/drawing/2014/main" id="{1BAAAA54-A8C0-994D-A680-FB10FC4B0EE9}"/>
                </a:ext>
              </a:extLst>
            </p:cNvPr>
            <p:cNvSpPr>
              <a:spLocks noChangeArrowheads="1"/>
            </p:cNvSpPr>
            <p:nvPr/>
          </p:nvSpPr>
          <p:spPr bwMode="auto">
            <a:xfrm>
              <a:off x="2116"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25" name="Rectangle 313">
              <a:extLst>
                <a:ext uri="{FF2B5EF4-FFF2-40B4-BE49-F238E27FC236}">
                  <a16:creationId xmlns:a16="http://schemas.microsoft.com/office/drawing/2014/main" id="{9E3061CE-DB96-C84D-8E86-8CFF4C253DE4}"/>
                </a:ext>
              </a:extLst>
            </p:cNvPr>
            <p:cNvSpPr>
              <a:spLocks noChangeArrowheads="1"/>
            </p:cNvSpPr>
            <p:nvPr/>
          </p:nvSpPr>
          <p:spPr bwMode="auto">
            <a:xfrm>
              <a:off x="2167" y="3317"/>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26" name="Rectangle 314">
              <a:extLst>
                <a:ext uri="{FF2B5EF4-FFF2-40B4-BE49-F238E27FC236}">
                  <a16:creationId xmlns:a16="http://schemas.microsoft.com/office/drawing/2014/main" id="{FDBA5151-70FC-6E41-A160-AAB498B359DF}"/>
                </a:ext>
              </a:extLst>
            </p:cNvPr>
            <p:cNvSpPr>
              <a:spLocks noChangeArrowheads="1"/>
            </p:cNvSpPr>
            <p:nvPr/>
          </p:nvSpPr>
          <p:spPr bwMode="auto">
            <a:xfrm>
              <a:off x="2217"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t>
              </a:r>
            </a:p>
          </p:txBody>
        </p:sp>
        <p:sp>
          <p:nvSpPr>
            <p:cNvPr id="116027" name="Rectangle 315">
              <a:extLst>
                <a:ext uri="{FF2B5EF4-FFF2-40B4-BE49-F238E27FC236}">
                  <a16:creationId xmlns:a16="http://schemas.microsoft.com/office/drawing/2014/main" id="{1B54185A-D0A0-B049-B1C2-BBC2371F82A1}"/>
                </a:ext>
              </a:extLst>
            </p:cNvPr>
            <p:cNvSpPr>
              <a:spLocks noChangeArrowheads="1"/>
            </p:cNvSpPr>
            <p:nvPr/>
          </p:nvSpPr>
          <p:spPr bwMode="auto">
            <a:xfrm>
              <a:off x="2572" y="3317"/>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c</a:t>
              </a:r>
            </a:p>
          </p:txBody>
        </p:sp>
        <p:sp>
          <p:nvSpPr>
            <p:cNvPr id="116028" name="Rectangle 316">
              <a:extLst>
                <a:ext uri="{FF2B5EF4-FFF2-40B4-BE49-F238E27FC236}">
                  <a16:creationId xmlns:a16="http://schemas.microsoft.com/office/drawing/2014/main" id="{D03442FC-AFC4-FB4E-BEF4-938CA431DB51}"/>
                </a:ext>
              </a:extLst>
            </p:cNvPr>
            <p:cNvSpPr>
              <a:spLocks noChangeArrowheads="1"/>
            </p:cNvSpPr>
            <p:nvPr/>
          </p:nvSpPr>
          <p:spPr bwMode="auto">
            <a:xfrm>
              <a:off x="2660" y="3317"/>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y</a:t>
              </a:r>
            </a:p>
          </p:txBody>
        </p:sp>
        <p:sp>
          <p:nvSpPr>
            <p:cNvPr id="116029" name="Rectangle 317">
              <a:extLst>
                <a:ext uri="{FF2B5EF4-FFF2-40B4-BE49-F238E27FC236}">
                  <a16:creationId xmlns:a16="http://schemas.microsoft.com/office/drawing/2014/main" id="{D135DD43-1F8E-1545-AEE1-50FA3FDB2F68}"/>
                </a:ext>
              </a:extLst>
            </p:cNvPr>
            <p:cNvSpPr>
              <a:spLocks noChangeArrowheads="1"/>
            </p:cNvSpPr>
            <p:nvPr/>
          </p:nvSpPr>
          <p:spPr bwMode="auto">
            <a:xfrm>
              <a:off x="2748" y="3317"/>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a</a:t>
              </a:r>
            </a:p>
          </p:txBody>
        </p:sp>
        <p:sp>
          <p:nvSpPr>
            <p:cNvPr id="116030" name="Rectangle 318">
              <a:extLst>
                <a:ext uri="{FF2B5EF4-FFF2-40B4-BE49-F238E27FC236}">
                  <a16:creationId xmlns:a16="http://schemas.microsoft.com/office/drawing/2014/main" id="{B21AF07D-3828-BF42-BB62-EB96DBF490D5}"/>
                </a:ext>
              </a:extLst>
            </p:cNvPr>
            <p:cNvSpPr>
              <a:spLocks noChangeArrowheads="1"/>
            </p:cNvSpPr>
            <p:nvPr/>
          </p:nvSpPr>
          <p:spPr bwMode="auto">
            <a:xfrm>
              <a:off x="2837" y="3317"/>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CCFF"/>
                  </a:solidFill>
                  <a:latin typeface="Bookman Old Style" panose="02050604050505020204" pitchFamily="18" charset="0"/>
                </a:rPr>
                <a:t>n</a:t>
              </a:r>
            </a:p>
          </p:txBody>
        </p:sp>
        <p:sp>
          <p:nvSpPr>
            <p:cNvPr id="116031" name="Rectangle 319">
              <a:extLst>
                <a:ext uri="{FF2B5EF4-FFF2-40B4-BE49-F238E27FC236}">
                  <a16:creationId xmlns:a16="http://schemas.microsoft.com/office/drawing/2014/main" id="{AD2B4BFE-63E0-D94F-B27F-23411FE0A352}"/>
                </a:ext>
              </a:extLst>
            </p:cNvPr>
            <p:cNvSpPr>
              <a:spLocks noChangeArrowheads="1"/>
            </p:cNvSpPr>
            <p:nvPr/>
          </p:nvSpPr>
          <p:spPr bwMode="auto">
            <a:xfrm>
              <a:off x="3443" y="3317"/>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n</a:t>
              </a:r>
            </a:p>
          </p:txBody>
        </p:sp>
        <p:sp>
          <p:nvSpPr>
            <p:cNvPr id="116032" name="Rectangle 320">
              <a:extLst>
                <a:ext uri="{FF2B5EF4-FFF2-40B4-BE49-F238E27FC236}">
                  <a16:creationId xmlns:a16="http://schemas.microsoft.com/office/drawing/2014/main" id="{9D6F0483-FAAF-8944-B099-75E5A0877DD7}"/>
                </a:ext>
              </a:extLst>
            </p:cNvPr>
            <p:cNvSpPr>
              <a:spLocks noChangeArrowheads="1"/>
            </p:cNvSpPr>
            <p:nvPr/>
          </p:nvSpPr>
          <p:spPr bwMode="auto">
            <a:xfrm>
              <a:off x="3545" y="3317"/>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e</a:t>
              </a:r>
            </a:p>
          </p:txBody>
        </p:sp>
        <p:sp>
          <p:nvSpPr>
            <p:cNvPr id="116033" name="Rectangle 321">
              <a:extLst>
                <a:ext uri="{FF2B5EF4-FFF2-40B4-BE49-F238E27FC236}">
                  <a16:creationId xmlns:a16="http://schemas.microsoft.com/office/drawing/2014/main" id="{7D22EB60-31A3-FD49-A648-2823E183F750}"/>
                </a:ext>
              </a:extLst>
            </p:cNvPr>
            <p:cNvSpPr>
              <a:spLocks noChangeArrowheads="1"/>
            </p:cNvSpPr>
            <p:nvPr/>
          </p:nvSpPr>
          <p:spPr bwMode="auto">
            <a:xfrm>
              <a:off x="3634" y="3317"/>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g</a:t>
              </a:r>
            </a:p>
          </p:txBody>
        </p:sp>
        <p:sp>
          <p:nvSpPr>
            <p:cNvPr id="116034" name="Rectangle 322">
              <a:extLst>
                <a:ext uri="{FF2B5EF4-FFF2-40B4-BE49-F238E27FC236}">
                  <a16:creationId xmlns:a16="http://schemas.microsoft.com/office/drawing/2014/main" id="{8E35D8B6-7669-7E44-A142-BB48F61E3876}"/>
                </a:ext>
              </a:extLst>
            </p:cNvPr>
            <p:cNvSpPr>
              <a:spLocks noChangeArrowheads="1"/>
            </p:cNvSpPr>
            <p:nvPr/>
          </p:nvSpPr>
          <p:spPr bwMode="auto">
            <a:xfrm>
              <a:off x="3722" y="3317"/>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35" name="Rectangle 323">
              <a:extLst>
                <a:ext uri="{FF2B5EF4-FFF2-40B4-BE49-F238E27FC236}">
                  <a16:creationId xmlns:a16="http://schemas.microsoft.com/office/drawing/2014/main" id="{AD6CECE5-F6BF-6045-B49B-08FB3C766EED}"/>
                </a:ext>
              </a:extLst>
            </p:cNvPr>
            <p:cNvSpPr>
              <a:spLocks noChangeArrowheads="1"/>
            </p:cNvSpPr>
            <p:nvPr/>
          </p:nvSpPr>
          <p:spPr bwMode="auto">
            <a:xfrm>
              <a:off x="3773"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36" name="Rectangle 324">
              <a:extLst>
                <a:ext uri="{FF2B5EF4-FFF2-40B4-BE49-F238E27FC236}">
                  <a16:creationId xmlns:a16="http://schemas.microsoft.com/office/drawing/2014/main" id="{A072EB13-9CC1-DB48-8052-8A0A0DF820C4}"/>
                </a:ext>
              </a:extLst>
            </p:cNvPr>
            <p:cNvSpPr>
              <a:spLocks noChangeArrowheads="1"/>
            </p:cNvSpPr>
            <p:nvPr/>
          </p:nvSpPr>
          <p:spPr bwMode="auto">
            <a:xfrm>
              <a:off x="3824" y="3317"/>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37" name="Rectangle 325">
              <a:extLst>
                <a:ext uri="{FF2B5EF4-FFF2-40B4-BE49-F238E27FC236}">
                  <a16:creationId xmlns:a16="http://schemas.microsoft.com/office/drawing/2014/main" id="{4775AD46-C3EE-9841-9440-B5522099BE77}"/>
                </a:ext>
              </a:extLst>
            </p:cNvPr>
            <p:cNvSpPr>
              <a:spLocks noChangeArrowheads="1"/>
            </p:cNvSpPr>
            <p:nvPr/>
          </p:nvSpPr>
          <p:spPr bwMode="auto">
            <a:xfrm>
              <a:off x="3874"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38" name="Rectangle 326">
              <a:extLst>
                <a:ext uri="{FF2B5EF4-FFF2-40B4-BE49-F238E27FC236}">
                  <a16:creationId xmlns:a16="http://schemas.microsoft.com/office/drawing/2014/main" id="{11AD42DE-DA53-524C-9A2B-B447B73402D1}"/>
                </a:ext>
              </a:extLst>
            </p:cNvPr>
            <p:cNvSpPr>
              <a:spLocks noChangeArrowheads="1"/>
            </p:cNvSpPr>
            <p:nvPr/>
          </p:nvSpPr>
          <p:spPr bwMode="auto">
            <a:xfrm>
              <a:off x="4152" y="3317"/>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p</a:t>
              </a:r>
            </a:p>
          </p:txBody>
        </p:sp>
        <p:sp>
          <p:nvSpPr>
            <p:cNvPr id="116039" name="Rectangle 327">
              <a:extLst>
                <a:ext uri="{FF2B5EF4-FFF2-40B4-BE49-F238E27FC236}">
                  <a16:creationId xmlns:a16="http://schemas.microsoft.com/office/drawing/2014/main" id="{AE5AA5EE-5DB8-6C4F-BFC9-CDF1ED9435C2}"/>
                </a:ext>
              </a:extLst>
            </p:cNvPr>
            <p:cNvSpPr>
              <a:spLocks noChangeArrowheads="1"/>
            </p:cNvSpPr>
            <p:nvPr/>
          </p:nvSpPr>
          <p:spPr bwMode="auto">
            <a:xfrm>
              <a:off x="4253" y="3317"/>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o</a:t>
              </a:r>
            </a:p>
          </p:txBody>
        </p:sp>
        <p:sp>
          <p:nvSpPr>
            <p:cNvPr id="116040" name="Rectangle 328">
              <a:extLst>
                <a:ext uri="{FF2B5EF4-FFF2-40B4-BE49-F238E27FC236}">
                  <a16:creationId xmlns:a16="http://schemas.microsoft.com/office/drawing/2014/main" id="{EEB3A84D-6B2F-8942-A9FF-0975F91395E5}"/>
                </a:ext>
              </a:extLst>
            </p:cNvPr>
            <p:cNvSpPr>
              <a:spLocks noChangeArrowheads="1"/>
            </p:cNvSpPr>
            <p:nvPr/>
          </p:nvSpPr>
          <p:spPr bwMode="auto">
            <a:xfrm>
              <a:off x="4342" y="3317"/>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s</a:t>
              </a:r>
            </a:p>
          </p:txBody>
        </p:sp>
        <p:sp>
          <p:nvSpPr>
            <p:cNvPr id="116041" name="Rectangle 329">
              <a:extLst>
                <a:ext uri="{FF2B5EF4-FFF2-40B4-BE49-F238E27FC236}">
                  <a16:creationId xmlns:a16="http://schemas.microsoft.com/office/drawing/2014/main" id="{C3F82F3E-3F28-6542-919F-747BBB2C6773}"/>
                </a:ext>
              </a:extLst>
            </p:cNvPr>
            <p:cNvSpPr>
              <a:spLocks noChangeArrowheads="1"/>
            </p:cNvSpPr>
            <p:nvPr/>
          </p:nvSpPr>
          <p:spPr bwMode="auto">
            <a:xfrm>
              <a:off x="4418" y="3317"/>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42" name="Rectangle 330">
              <a:extLst>
                <a:ext uri="{FF2B5EF4-FFF2-40B4-BE49-F238E27FC236}">
                  <a16:creationId xmlns:a16="http://schemas.microsoft.com/office/drawing/2014/main" id="{7FBBC351-B136-2E46-81AD-1C8CFE303B6A}"/>
                </a:ext>
              </a:extLst>
            </p:cNvPr>
            <p:cNvSpPr>
              <a:spLocks noChangeArrowheads="1"/>
            </p:cNvSpPr>
            <p:nvPr/>
          </p:nvSpPr>
          <p:spPr bwMode="auto">
            <a:xfrm>
              <a:off x="4468"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43" name="Rectangle 331">
              <a:extLst>
                <a:ext uri="{FF2B5EF4-FFF2-40B4-BE49-F238E27FC236}">
                  <a16:creationId xmlns:a16="http://schemas.microsoft.com/office/drawing/2014/main" id="{9D369E1A-A026-0D4F-8858-1A554F32AD92}"/>
                </a:ext>
              </a:extLst>
            </p:cNvPr>
            <p:cNvSpPr>
              <a:spLocks noChangeArrowheads="1"/>
            </p:cNvSpPr>
            <p:nvPr/>
          </p:nvSpPr>
          <p:spPr bwMode="auto">
            <a:xfrm>
              <a:off x="4519" y="3317"/>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44" name="Rectangle 332">
              <a:extLst>
                <a:ext uri="{FF2B5EF4-FFF2-40B4-BE49-F238E27FC236}">
                  <a16:creationId xmlns:a16="http://schemas.microsoft.com/office/drawing/2014/main" id="{C6908319-F6E3-144A-B6D9-CA24595ECF53}"/>
                </a:ext>
              </a:extLst>
            </p:cNvPr>
            <p:cNvSpPr>
              <a:spLocks noChangeArrowheads="1"/>
            </p:cNvSpPr>
            <p:nvPr/>
          </p:nvSpPr>
          <p:spPr bwMode="auto">
            <a:xfrm>
              <a:off x="4608"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45" name="Rectangle 333">
              <a:extLst>
                <a:ext uri="{FF2B5EF4-FFF2-40B4-BE49-F238E27FC236}">
                  <a16:creationId xmlns:a16="http://schemas.microsoft.com/office/drawing/2014/main" id="{BDB6635D-0B31-E84A-B14E-1107D02EC818}"/>
                </a:ext>
              </a:extLst>
            </p:cNvPr>
            <p:cNvSpPr>
              <a:spLocks noChangeArrowheads="1"/>
            </p:cNvSpPr>
            <p:nvPr/>
          </p:nvSpPr>
          <p:spPr bwMode="auto">
            <a:xfrm>
              <a:off x="4886" y="3317"/>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p</a:t>
              </a:r>
            </a:p>
          </p:txBody>
        </p:sp>
        <p:sp>
          <p:nvSpPr>
            <p:cNvPr id="116046" name="Rectangle 334">
              <a:extLst>
                <a:ext uri="{FF2B5EF4-FFF2-40B4-BE49-F238E27FC236}">
                  <a16:creationId xmlns:a16="http://schemas.microsoft.com/office/drawing/2014/main" id="{E8EEB1CA-A1DB-5B47-9AC3-B7C878D7E15B}"/>
                </a:ext>
              </a:extLst>
            </p:cNvPr>
            <p:cNvSpPr>
              <a:spLocks noChangeArrowheads="1"/>
            </p:cNvSpPr>
            <p:nvPr/>
          </p:nvSpPr>
          <p:spPr bwMode="auto">
            <a:xfrm>
              <a:off x="4987" y="3317"/>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o</a:t>
              </a:r>
            </a:p>
          </p:txBody>
        </p:sp>
        <p:sp>
          <p:nvSpPr>
            <p:cNvPr id="116047" name="Rectangle 335">
              <a:extLst>
                <a:ext uri="{FF2B5EF4-FFF2-40B4-BE49-F238E27FC236}">
                  <a16:creationId xmlns:a16="http://schemas.microsoft.com/office/drawing/2014/main" id="{DE82C3DC-8336-EA48-A5AC-1360FBEF4987}"/>
                </a:ext>
              </a:extLst>
            </p:cNvPr>
            <p:cNvSpPr>
              <a:spLocks noChangeArrowheads="1"/>
            </p:cNvSpPr>
            <p:nvPr/>
          </p:nvSpPr>
          <p:spPr bwMode="auto">
            <a:xfrm>
              <a:off x="5076" y="3317"/>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s</a:t>
              </a:r>
            </a:p>
          </p:txBody>
        </p:sp>
        <p:sp>
          <p:nvSpPr>
            <p:cNvPr id="116048" name="Rectangle 336">
              <a:extLst>
                <a:ext uri="{FF2B5EF4-FFF2-40B4-BE49-F238E27FC236}">
                  <a16:creationId xmlns:a16="http://schemas.microsoft.com/office/drawing/2014/main" id="{FA779129-00A0-7B4B-B464-7413EEFF75B3}"/>
                </a:ext>
              </a:extLst>
            </p:cNvPr>
            <p:cNvSpPr>
              <a:spLocks noChangeArrowheads="1"/>
            </p:cNvSpPr>
            <p:nvPr/>
          </p:nvSpPr>
          <p:spPr bwMode="auto">
            <a:xfrm>
              <a:off x="5151" y="3317"/>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49" name="Rectangle 337">
              <a:extLst>
                <a:ext uri="{FF2B5EF4-FFF2-40B4-BE49-F238E27FC236}">
                  <a16:creationId xmlns:a16="http://schemas.microsoft.com/office/drawing/2014/main" id="{CABB977E-BBDD-B443-AC98-0C483E7CD34D}"/>
                </a:ext>
              </a:extLst>
            </p:cNvPr>
            <p:cNvSpPr>
              <a:spLocks noChangeArrowheads="1"/>
            </p:cNvSpPr>
            <p:nvPr/>
          </p:nvSpPr>
          <p:spPr bwMode="auto">
            <a:xfrm>
              <a:off x="5202"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50" name="Rectangle 338">
              <a:extLst>
                <a:ext uri="{FF2B5EF4-FFF2-40B4-BE49-F238E27FC236}">
                  <a16:creationId xmlns:a16="http://schemas.microsoft.com/office/drawing/2014/main" id="{D34B02B0-3646-A140-8453-EBF81F06E22D}"/>
                </a:ext>
              </a:extLst>
            </p:cNvPr>
            <p:cNvSpPr>
              <a:spLocks noChangeArrowheads="1"/>
            </p:cNvSpPr>
            <p:nvPr/>
          </p:nvSpPr>
          <p:spPr bwMode="auto">
            <a:xfrm>
              <a:off x="5252" y="3317"/>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51" name="Rectangle 339">
              <a:extLst>
                <a:ext uri="{FF2B5EF4-FFF2-40B4-BE49-F238E27FC236}">
                  <a16:creationId xmlns:a16="http://schemas.microsoft.com/office/drawing/2014/main" id="{4EB74899-AC6B-3442-B438-CF6167DE474A}"/>
                </a:ext>
              </a:extLst>
            </p:cNvPr>
            <p:cNvSpPr>
              <a:spLocks noChangeArrowheads="1"/>
            </p:cNvSpPr>
            <p:nvPr/>
          </p:nvSpPr>
          <p:spPr bwMode="auto">
            <a:xfrm>
              <a:off x="5341" y="3317"/>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a:t>
              </a:r>
            </a:p>
          </p:txBody>
        </p:sp>
        <p:sp>
          <p:nvSpPr>
            <p:cNvPr id="116052" name="Rectangle 340">
              <a:extLst>
                <a:ext uri="{FF2B5EF4-FFF2-40B4-BE49-F238E27FC236}">
                  <a16:creationId xmlns:a16="http://schemas.microsoft.com/office/drawing/2014/main" id="{9FB57598-0D9A-4D49-B51A-E7F8BDF152DE}"/>
                </a:ext>
              </a:extLst>
            </p:cNvPr>
            <p:cNvSpPr>
              <a:spLocks noChangeArrowheads="1"/>
            </p:cNvSpPr>
            <p:nvPr/>
          </p:nvSpPr>
          <p:spPr bwMode="auto">
            <a:xfrm>
              <a:off x="5644" y="3317"/>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v</a:t>
              </a:r>
            </a:p>
          </p:txBody>
        </p:sp>
        <p:sp>
          <p:nvSpPr>
            <p:cNvPr id="116053" name="Rectangle 341">
              <a:extLst>
                <a:ext uri="{FF2B5EF4-FFF2-40B4-BE49-F238E27FC236}">
                  <a16:creationId xmlns:a16="http://schemas.microsoft.com/office/drawing/2014/main" id="{5C14044F-3E3A-404B-8AC6-FE74D744F7F9}"/>
                </a:ext>
              </a:extLst>
            </p:cNvPr>
            <p:cNvSpPr>
              <a:spLocks noChangeArrowheads="1"/>
            </p:cNvSpPr>
            <p:nvPr/>
          </p:nvSpPr>
          <p:spPr bwMode="auto">
            <a:xfrm>
              <a:off x="5733" y="3317"/>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i</a:t>
              </a:r>
            </a:p>
          </p:txBody>
        </p:sp>
        <p:sp>
          <p:nvSpPr>
            <p:cNvPr id="116054" name="Rectangle 342">
              <a:extLst>
                <a:ext uri="{FF2B5EF4-FFF2-40B4-BE49-F238E27FC236}">
                  <a16:creationId xmlns:a16="http://schemas.microsoft.com/office/drawing/2014/main" id="{99BA32E7-53AA-ED4B-A154-0F9518CA9751}"/>
                </a:ext>
              </a:extLst>
            </p:cNvPr>
            <p:cNvSpPr>
              <a:spLocks noChangeArrowheads="1"/>
            </p:cNvSpPr>
            <p:nvPr/>
          </p:nvSpPr>
          <p:spPr bwMode="auto">
            <a:xfrm>
              <a:off x="5783" y="3317"/>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o</a:t>
              </a:r>
            </a:p>
          </p:txBody>
        </p:sp>
        <p:sp>
          <p:nvSpPr>
            <p:cNvPr id="116055" name="Rectangle 343">
              <a:extLst>
                <a:ext uri="{FF2B5EF4-FFF2-40B4-BE49-F238E27FC236}">
                  <a16:creationId xmlns:a16="http://schemas.microsoft.com/office/drawing/2014/main" id="{53BF02B8-BD6D-5C4E-A318-0C4F8EC110B5}"/>
                </a:ext>
              </a:extLst>
            </p:cNvPr>
            <p:cNvSpPr>
              <a:spLocks noChangeArrowheads="1"/>
            </p:cNvSpPr>
            <p:nvPr/>
          </p:nvSpPr>
          <p:spPr bwMode="auto">
            <a:xfrm>
              <a:off x="5872" y="3317"/>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l</a:t>
              </a:r>
            </a:p>
          </p:txBody>
        </p:sp>
        <p:sp>
          <p:nvSpPr>
            <p:cNvPr id="116056" name="Rectangle 344">
              <a:extLst>
                <a:ext uri="{FF2B5EF4-FFF2-40B4-BE49-F238E27FC236}">
                  <a16:creationId xmlns:a16="http://schemas.microsoft.com/office/drawing/2014/main" id="{B9385E6F-1DFA-A146-8D33-878CBC73AA16}"/>
                </a:ext>
              </a:extLst>
            </p:cNvPr>
            <p:cNvSpPr>
              <a:spLocks noChangeArrowheads="1"/>
            </p:cNvSpPr>
            <p:nvPr/>
          </p:nvSpPr>
          <p:spPr bwMode="auto">
            <a:xfrm>
              <a:off x="5923" y="3317"/>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e</a:t>
              </a:r>
            </a:p>
          </p:txBody>
        </p:sp>
        <p:sp>
          <p:nvSpPr>
            <p:cNvPr id="116057" name="Rectangle 345">
              <a:extLst>
                <a:ext uri="{FF2B5EF4-FFF2-40B4-BE49-F238E27FC236}">
                  <a16:creationId xmlns:a16="http://schemas.microsoft.com/office/drawing/2014/main" id="{1386563D-4630-AE48-AEB6-03A573D75384}"/>
                </a:ext>
              </a:extLst>
            </p:cNvPr>
            <p:cNvSpPr>
              <a:spLocks noChangeArrowheads="1"/>
            </p:cNvSpPr>
            <p:nvPr/>
          </p:nvSpPr>
          <p:spPr bwMode="auto">
            <a:xfrm>
              <a:off x="6011" y="3317"/>
              <a:ext cx="1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CC00CC"/>
                  </a:solidFill>
                  <a:latin typeface="Bookman Old Style" panose="02050604050505020204" pitchFamily="18" charset="0"/>
                </a:rPr>
                <a:t>t</a:t>
              </a:r>
            </a:p>
          </p:txBody>
        </p:sp>
        <p:sp>
          <p:nvSpPr>
            <p:cNvPr id="116058" name="Rectangle 346">
              <a:extLst>
                <a:ext uri="{FF2B5EF4-FFF2-40B4-BE49-F238E27FC236}">
                  <a16:creationId xmlns:a16="http://schemas.microsoft.com/office/drawing/2014/main" id="{4D9CF9D0-BB01-6149-B043-D5BE9C0E2225}"/>
                </a:ext>
              </a:extLst>
            </p:cNvPr>
            <p:cNvSpPr>
              <a:spLocks noChangeArrowheads="1"/>
            </p:cNvSpPr>
            <p:nvPr/>
          </p:nvSpPr>
          <p:spPr bwMode="auto">
            <a:xfrm>
              <a:off x="249" y="3333"/>
              <a:ext cx="17" cy="14"/>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59" name="Rectangle 347">
              <a:extLst>
                <a:ext uri="{FF2B5EF4-FFF2-40B4-BE49-F238E27FC236}">
                  <a16:creationId xmlns:a16="http://schemas.microsoft.com/office/drawing/2014/main" id="{E8A2C37E-717F-BC4B-B5E8-D48747979BF0}"/>
                </a:ext>
              </a:extLst>
            </p:cNvPr>
            <p:cNvSpPr>
              <a:spLocks noChangeArrowheads="1"/>
            </p:cNvSpPr>
            <p:nvPr/>
          </p:nvSpPr>
          <p:spPr bwMode="auto">
            <a:xfrm>
              <a:off x="275" y="3333"/>
              <a:ext cx="686" cy="14"/>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0" name="Rectangle 348">
              <a:extLst>
                <a:ext uri="{FF2B5EF4-FFF2-40B4-BE49-F238E27FC236}">
                  <a16:creationId xmlns:a16="http://schemas.microsoft.com/office/drawing/2014/main" id="{8B3DD499-D12C-A44C-ABBF-60E6C42424CF}"/>
                </a:ext>
              </a:extLst>
            </p:cNvPr>
            <p:cNvSpPr>
              <a:spLocks noChangeArrowheads="1"/>
            </p:cNvSpPr>
            <p:nvPr/>
          </p:nvSpPr>
          <p:spPr bwMode="auto">
            <a:xfrm>
              <a:off x="970" y="3333"/>
              <a:ext cx="17" cy="14"/>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1" name="Rectangle 349">
              <a:extLst>
                <a:ext uri="{FF2B5EF4-FFF2-40B4-BE49-F238E27FC236}">
                  <a16:creationId xmlns:a16="http://schemas.microsoft.com/office/drawing/2014/main" id="{79D31CCC-B154-4448-BA1A-31042F847A70}"/>
                </a:ext>
              </a:extLst>
            </p:cNvPr>
            <p:cNvSpPr>
              <a:spLocks noChangeArrowheads="1"/>
            </p:cNvSpPr>
            <p:nvPr/>
          </p:nvSpPr>
          <p:spPr bwMode="auto">
            <a:xfrm>
              <a:off x="996" y="3333"/>
              <a:ext cx="698" cy="14"/>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2" name="Rectangle 350">
              <a:extLst>
                <a:ext uri="{FF2B5EF4-FFF2-40B4-BE49-F238E27FC236}">
                  <a16:creationId xmlns:a16="http://schemas.microsoft.com/office/drawing/2014/main" id="{4EB93CB9-61DF-CB4E-8015-C6786C839A1A}"/>
                </a:ext>
              </a:extLst>
            </p:cNvPr>
            <p:cNvSpPr>
              <a:spLocks noChangeArrowheads="1"/>
            </p:cNvSpPr>
            <p:nvPr/>
          </p:nvSpPr>
          <p:spPr bwMode="auto">
            <a:xfrm>
              <a:off x="1703" y="3333"/>
              <a:ext cx="17" cy="14"/>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3" name="Rectangle 351">
              <a:extLst>
                <a:ext uri="{FF2B5EF4-FFF2-40B4-BE49-F238E27FC236}">
                  <a16:creationId xmlns:a16="http://schemas.microsoft.com/office/drawing/2014/main" id="{56073ABC-80B8-574E-8609-DD2C21B7E8BE}"/>
                </a:ext>
              </a:extLst>
            </p:cNvPr>
            <p:cNvSpPr>
              <a:spLocks noChangeArrowheads="1"/>
            </p:cNvSpPr>
            <p:nvPr/>
          </p:nvSpPr>
          <p:spPr bwMode="auto">
            <a:xfrm>
              <a:off x="1729" y="3333"/>
              <a:ext cx="699" cy="14"/>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4" name="Rectangle 352">
              <a:extLst>
                <a:ext uri="{FF2B5EF4-FFF2-40B4-BE49-F238E27FC236}">
                  <a16:creationId xmlns:a16="http://schemas.microsoft.com/office/drawing/2014/main" id="{94FFD782-2487-1C4E-8BA9-0E4BF4D70AA5}"/>
                </a:ext>
              </a:extLst>
            </p:cNvPr>
            <p:cNvSpPr>
              <a:spLocks noChangeArrowheads="1"/>
            </p:cNvSpPr>
            <p:nvPr/>
          </p:nvSpPr>
          <p:spPr bwMode="auto">
            <a:xfrm>
              <a:off x="2437" y="3333"/>
              <a:ext cx="17" cy="14"/>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5" name="Rectangle 353">
              <a:extLst>
                <a:ext uri="{FF2B5EF4-FFF2-40B4-BE49-F238E27FC236}">
                  <a16:creationId xmlns:a16="http://schemas.microsoft.com/office/drawing/2014/main" id="{9F7D17EB-FDAD-E542-9E45-D0A7E7802CFC}"/>
                </a:ext>
              </a:extLst>
            </p:cNvPr>
            <p:cNvSpPr>
              <a:spLocks noChangeArrowheads="1"/>
            </p:cNvSpPr>
            <p:nvPr/>
          </p:nvSpPr>
          <p:spPr bwMode="auto">
            <a:xfrm>
              <a:off x="2463" y="3333"/>
              <a:ext cx="686" cy="14"/>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6" name="Rectangle 354">
              <a:extLst>
                <a:ext uri="{FF2B5EF4-FFF2-40B4-BE49-F238E27FC236}">
                  <a16:creationId xmlns:a16="http://schemas.microsoft.com/office/drawing/2014/main" id="{FD6CE9FB-FB90-684C-A34E-F92B22C801A3}"/>
                </a:ext>
              </a:extLst>
            </p:cNvPr>
            <p:cNvSpPr>
              <a:spLocks noChangeArrowheads="1"/>
            </p:cNvSpPr>
            <p:nvPr/>
          </p:nvSpPr>
          <p:spPr bwMode="auto">
            <a:xfrm>
              <a:off x="3158" y="3333"/>
              <a:ext cx="16" cy="14"/>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7" name="Rectangle 355">
              <a:extLst>
                <a:ext uri="{FF2B5EF4-FFF2-40B4-BE49-F238E27FC236}">
                  <a16:creationId xmlns:a16="http://schemas.microsoft.com/office/drawing/2014/main" id="{811E24EA-7CE2-0143-891B-53EE229E3FBC}"/>
                </a:ext>
              </a:extLst>
            </p:cNvPr>
            <p:cNvSpPr>
              <a:spLocks noChangeArrowheads="1"/>
            </p:cNvSpPr>
            <p:nvPr/>
          </p:nvSpPr>
          <p:spPr bwMode="auto">
            <a:xfrm>
              <a:off x="3360" y="3333"/>
              <a:ext cx="4" cy="14"/>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8" name="Rectangle 356">
              <a:extLst>
                <a:ext uri="{FF2B5EF4-FFF2-40B4-BE49-F238E27FC236}">
                  <a16:creationId xmlns:a16="http://schemas.microsoft.com/office/drawing/2014/main" id="{C0497E24-9454-BE4D-954C-FCBC545839AC}"/>
                </a:ext>
              </a:extLst>
            </p:cNvPr>
            <p:cNvSpPr>
              <a:spLocks noChangeArrowheads="1"/>
            </p:cNvSpPr>
            <p:nvPr/>
          </p:nvSpPr>
          <p:spPr bwMode="auto">
            <a:xfrm>
              <a:off x="3373" y="3333"/>
              <a:ext cx="698" cy="3"/>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69" name="Rectangle 357">
              <a:extLst>
                <a:ext uri="{FF2B5EF4-FFF2-40B4-BE49-F238E27FC236}">
                  <a16:creationId xmlns:a16="http://schemas.microsoft.com/office/drawing/2014/main" id="{96271827-79F2-D64B-B40F-D3BFDA4810DF}"/>
                </a:ext>
              </a:extLst>
            </p:cNvPr>
            <p:cNvSpPr>
              <a:spLocks noChangeArrowheads="1"/>
            </p:cNvSpPr>
            <p:nvPr/>
          </p:nvSpPr>
          <p:spPr bwMode="auto">
            <a:xfrm>
              <a:off x="4080" y="3333"/>
              <a:ext cx="5" cy="14"/>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0" name="Rectangle 358">
              <a:extLst>
                <a:ext uri="{FF2B5EF4-FFF2-40B4-BE49-F238E27FC236}">
                  <a16:creationId xmlns:a16="http://schemas.microsoft.com/office/drawing/2014/main" id="{44B72CC4-3CEB-394D-A1C7-DFDED52BDF8B}"/>
                </a:ext>
              </a:extLst>
            </p:cNvPr>
            <p:cNvSpPr>
              <a:spLocks noChangeArrowheads="1"/>
            </p:cNvSpPr>
            <p:nvPr/>
          </p:nvSpPr>
          <p:spPr bwMode="auto">
            <a:xfrm>
              <a:off x="4094" y="3333"/>
              <a:ext cx="711" cy="3"/>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1" name="Rectangle 359">
              <a:extLst>
                <a:ext uri="{FF2B5EF4-FFF2-40B4-BE49-F238E27FC236}">
                  <a16:creationId xmlns:a16="http://schemas.microsoft.com/office/drawing/2014/main" id="{4D9EF8D3-68E9-3544-A4AA-1168A9AE226E}"/>
                </a:ext>
              </a:extLst>
            </p:cNvPr>
            <p:cNvSpPr>
              <a:spLocks noChangeArrowheads="1"/>
            </p:cNvSpPr>
            <p:nvPr/>
          </p:nvSpPr>
          <p:spPr bwMode="auto">
            <a:xfrm>
              <a:off x="4814" y="3333"/>
              <a:ext cx="4" cy="14"/>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2" name="Rectangle 360">
              <a:extLst>
                <a:ext uri="{FF2B5EF4-FFF2-40B4-BE49-F238E27FC236}">
                  <a16:creationId xmlns:a16="http://schemas.microsoft.com/office/drawing/2014/main" id="{49E6B1EE-28E7-3147-8BA9-A3DEC5FCC530}"/>
                </a:ext>
              </a:extLst>
            </p:cNvPr>
            <p:cNvSpPr>
              <a:spLocks noChangeArrowheads="1"/>
            </p:cNvSpPr>
            <p:nvPr/>
          </p:nvSpPr>
          <p:spPr bwMode="auto">
            <a:xfrm>
              <a:off x="4827" y="3333"/>
              <a:ext cx="711" cy="3"/>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3" name="Rectangle 361">
              <a:extLst>
                <a:ext uri="{FF2B5EF4-FFF2-40B4-BE49-F238E27FC236}">
                  <a16:creationId xmlns:a16="http://schemas.microsoft.com/office/drawing/2014/main" id="{08EFF604-4C8C-1A48-85AA-6C71695DECD2}"/>
                </a:ext>
              </a:extLst>
            </p:cNvPr>
            <p:cNvSpPr>
              <a:spLocks noChangeArrowheads="1"/>
            </p:cNvSpPr>
            <p:nvPr/>
          </p:nvSpPr>
          <p:spPr bwMode="auto">
            <a:xfrm>
              <a:off x="5547" y="3333"/>
              <a:ext cx="5" cy="14"/>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4" name="Rectangle 362">
              <a:extLst>
                <a:ext uri="{FF2B5EF4-FFF2-40B4-BE49-F238E27FC236}">
                  <a16:creationId xmlns:a16="http://schemas.microsoft.com/office/drawing/2014/main" id="{D7B39216-104F-7C43-872A-C4D9B5C91408}"/>
                </a:ext>
              </a:extLst>
            </p:cNvPr>
            <p:cNvSpPr>
              <a:spLocks noChangeArrowheads="1"/>
            </p:cNvSpPr>
            <p:nvPr/>
          </p:nvSpPr>
          <p:spPr bwMode="auto">
            <a:xfrm>
              <a:off x="5561" y="3333"/>
              <a:ext cx="699" cy="3"/>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5" name="Rectangle 363">
              <a:extLst>
                <a:ext uri="{FF2B5EF4-FFF2-40B4-BE49-F238E27FC236}">
                  <a16:creationId xmlns:a16="http://schemas.microsoft.com/office/drawing/2014/main" id="{8001BA2E-FBA3-924C-B323-0D7495CD946D}"/>
                </a:ext>
              </a:extLst>
            </p:cNvPr>
            <p:cNvSpPr>
              <a:spLocks noChangeArrowheads="1"/>
            </p:cNvSpPr>
            <p:nvPr/>
          </p:nvSpPr>
          <p:spPr bwMode="auto">
            <a:xfrm>
              <a:off x="6269" y="3333"/>
              <a:ext cx="3" cy="14"/>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6" name="Rectangle 364">
              <a:extLst>
                <a:ext uri="{FF2B5EF4-FFF2-40B4-BE49-F238E27FC236}">
                  <a16:creationId xmlns:a16="http://schemas.microsoft.com/office/drawing/2014/main" id="{5F3EC8DA-9256-4E43-8A80-84889809EF81}"/>
                </a:ext>
              </a:extLst>
            </p:cNvPr>
            <p:cNvSpPr>
              <a:spLocks noChangeArrowheads="1"/>
            </p:cNvSpPr>
            <p:nvPr/>
          </p:nvSpPr>
          <p:spPr bwMode="auto">
            <a:xfrm>
              <a:off x="249" y="3355"/>
              <a:ext cx="17" cy="136"/>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7" name="Rectangle 365">
              <a:extLst>
                <a:ext uri="{FF2B5EF4-FFF2-40B4-BE49-F238E27FC236}">
                  <a16:creationId xmlns:a16="http://schemas.microsoft.com/office/drawing/2014/main" id="{64C57BD6-7E70-DE4F-A17F-F65827BFDB5F}"/>
                </a:ext>
              </a:extLst>
            </p:cNvPr>
            <p:cNvSpPr>
              <a:spLocks noChangeArrowheads="1"/>
            </p:cNvSpPr>
            <p:nvPr/>
          </p:nvSpPr>
          <p:spPr bwMode="auto">
            <a:xfrm>
              <a:off x="970" y="3355"/>
              <a:ext cx="3" cy="136"/>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8" name="Rectangle 366">
              <a:extLst>
                <a:ext uri="{FF2B5EF4-FFF2-40B4-BE49-F238E27FC236}">
                  <a16:creationId xmlns:a16="http://schemas.microsoft.com/office/drawing/2014/main" id="{80850CBE-7206-0944-B42A-5C512DECB919}"/>
                </a:ext>
              </a:extLst>
            </p:cNvPr>
            <p:cNvSpPr>
              <a:spLocks noChangeArrowheads="1"/>
            </p:cNvSpPr>
            <p:nvPr/>
          </p:nvSpPr>
          <p:spPr bwMode="auto">
            <a:xfrm>
              <a:off x="1703" y="3355"/>
              <a:ext cx="4" cy="136"/>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79" name="Rectangle 367">
              <a:extLst>
                <a:ext uri="{FF2B5EF4-FFF2-40B4-BE49-F238E27FC236}">
                  <a16:creationId xmlns:a16="http://schemas.microsoft.com/office/drawing/2014/main" id="{5C7DB8E4-F72E-0B40-A876-AA6E6E7BEE68}"/>
                </a:ext>
              </a:extLst>
            </p:cNvPr>
            <p:cNvSpPr>
              <a:spLocks noChangeArrowheads="1"/>
            </p:cNvSpPr>
            <p:nvPr/>
          </p:nvSpPr>
          <p:spPr bwMode="auto">
            <a:xfrm>
              <a:off x="2437" y="3355"/>
              <a:ext cx="3" cy="136"/>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0" name="Rectangle 368">
              <a:extLst>
                <a:ext uri="{FF2B5EF4-FFF2-40B4-BE49-F238E27FC236}">
                  <a16:creationId xmlns:a16="http://schemas.microsoft.com/office/drawing/2014/main" id="{64A22787-0DE6-2041-B042-77EA2B79E6E5}"/>
                </a:ext>
              </a:extLst>
            </p:cNvPr>
            <p:cNvSpPr>
              <a:spLocks noChangeArrowheads="1"/>
            </p:cNvSpPr>
            <p:nvPr/>
          </p:nvSpPr>
          <p:spPr bwMode="auto">
            <a:xfrm>
              <a:off x="3158" y="3355"/>
              <a:ext cx="16" cy="136"/>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1" name="Rectangle 369">
              <a:extLst>
                <a:ext uri="{FF2B5EF4-FFF2-40B4-BE49-F238E27FC236}">
                  <a16:creationId xmlns:a16="http://schemas.microsoft.com/office/drawing/2014/main" id="{430F76B9-D032-8F4C-B8A7-201D3DC94B13}"/>
                </a:ext>
              </a:extLst>
            </p:cNvPr>
            <p:cNvSpPr>
              <a:spLocks noChangeArrowheads="1"/>
            </p:cNvSpPr>
            <p:nvPr/>
          </p:nvSpPr>
          <p:spPr bwMode="auto">
            <a:xfrm>
              <a:off x="3360" y="3355"/>
              <a:ext cx="4" cy="136"/>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2" name="Rectangle 370">
              <a:extLst>
                <a:ext uri="{FF2B5EF4-FFF2-40B4-BE49-F238E27FC236}">
                  <a16:creationId xmlns:a16="http://schemas.microsoft.com/office/drawing/2014/main" id="{87C417E9-21D9-4A4E-9A41-CF97986D1CC2}"/>
                </a:ext>
              </a:extLst>
            </p:cNvPr>
            <p:cNvSpPr>
              <a:spLocks noChangeArrowheads="1"/>
            </p:cNvSpPr>
            <p:nvPr/>
          </p:nvSpPr>
          <p:spPr bwMode="auto">
            <a:xfrm>
              <a:off x="4080" y="3355"/>
              <a:ext cx="5" cy="136"/>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3" name="Rectangle 371">
              <a:extLst>
                <a:ext uri="{FF2B5EF4-FFF2-40B4-BE49-F238E27FC236}">
                  <a16:creationId xmlns:a16="http://schemas.microsoft.com/office/drawing/2014/main" id="{EEA77BC7-CF2C-344F-B850-35932FF8C29E}"/>
                </a:ext>
              </a:extLst>
            </p:cNvPr>
            <p:cNvSpPr>
              <a:spLocks noChangeArrowheads="1"/>
            </p:cNvSpPr>
            <p:nvPr/>
          </p:nvSpPr>
          <p:spPr bwMode="auto">
            <a:xfrm>
              <a:off x="4814" y="3355"/>
              <a:ext cx="4" cy="136"/>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4" name="Rectangle 372">
              <a:extLst>
                <a:ext uri="{FF2B5EF4-FFF2-40B4-BE49-F238E27FC236}">
                  <a16:creationId xmlns:a16="http://schemas.microsoft.com/office/drawing/2014/main" id="{F06E113B-50F6-B94A-ADE6-12CEC8FC16CC}"/>
                </a:ext>
              </a:extLst>
            </p:cNvPr>
            <p:cNvSpPr>
              <a:spLocks noChangeArrowheads="1"/>
            </p:cNvSpPr>
            <p:nvPr/>
          </p:nvSpPr>
          <p:spPr bwMode="auto">
            <a:xfrm>
              <a:off x="5547" y="3355"/>
              <a:ext cx="5" cy="136"/>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5" name="Rectangle 373">
              <a:extLst>
                <a:ext uri="{FF2B5EF4-FFF2-40B4-BE49-F238E27FC236}">
                  <a16:creationId xmlns:a16="http://schemas.microsoft.com/office/drawing/2014/main" id="{A46BA895-EE6E-7244-ADEB-4719B7FC9C77}"/>
                </a:ext>
              </a:extLst>
            </p:cNvPr>
            <p:cNvSpPr>
              <a:spLocks noChangeArrowheads="1"/>
            </p:cNvSpPr>
            <p:nvPr/>
          </p:nvSpPr>
          <p:spPr bwMode="auto">
            <a:xfrm>
              <a:off x="6269" y="3355"/>
              <a:ext cx="3" cy="136"/>
            </a:xfrm>
            <a:prstGeom prst="rect">
              <a:avLst/>
            </a:prstGeom>
            <a:solidFill>
              <a:srgbClr val="CC00CC"/>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086" name="Rectangle 374">
              <a:extLst>
                <a:ext uri="{FF2B5EF4-FFF2-40B4-BE49-F238E27FC236}">
                  <a16:creationId xmlns:a16="http://schemas.microsoft.com/office/drawing/2014/main" id="{7826089D-DE0A-DF44-8B5C-0E65287D5BC7}"/>
                </a:ext>
              </a:extLst>
            </p:cNvPr>
            <p:cNvSpPr>
              <a:spLocks noChangeArrowheads="1"/>
            </p:cNvSpPr>
            <p:nvPr/>
          </p:nvSpPr>
          <p:spPr bwMode="auto">
            <a:xfrm>
              <a:off x="422" y="3482"/>
              <a:ext cx="29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no</a:t>
              </a:r>
            </a:p>
          </p:txBody>
        </p:sp>
        <p:sp>
          <p:nvSpPr>
            <p:cNvPr id="116087" name="Rectangle 375">
              <a:extLst>
                <a:ext uri="{FF2B5EF4-FFF2-40B4-BE49-F238E27FC236}">
                  <a16:creationId xmlns:a16="http://schemas.microsoft.com/office/drawing/2014/main" id="{97AA9DE7-2973-4C42-86A2-2AD8C01DDBF9}"/>
                </a:ext>
              </a:extLst>
            </p:cNvPr>
            <p:cNvSpPr>
              <a:spLocks noChangeArrowheads="1"/>
            </p:cNvSpPr>
            <p:nvPr/>
          </p:nvSpPr>
          <p:spPr bwMode="auto">
            <a:xfrm>
              <a:off x="511" y="3482"/>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s</a:t>
              </a:r>
            </a:p>
          </p:txBody>
        </p:sp>
        <p:sp>
          <p:nvSpPr>
            <p:cNvPr id="116088" name="Rectangle 376">
              <a:extLst>
                <a:ext uri="{FF2B5EF4-FFF2-40B4-BE49-F238E27FC236}">
                  <a16:creationId xmlns:a16="http://schemas.microsoft.com/office/drawing/2014/main" id="{570ED8DB-67FB-2948-9E2C-F7F1649CA83E}"/>
                </a:ext>
              </a:extLst>
            </p:cNvPr>
            <p:cNvSpPr>
              <a:spLocks noChangeArrowheads="1"/>
            </p:cNvSpPr>
            <p:nvPr/>
          </p:nvSpPr>
          <p:spPr bwMode="auto">
            <a:xfrm>
              <a:off x="586" y="3482"/>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089" name="Rectangle 377">
              <a:extLst>
                <a:ext uri="{FF2B5EF4-FFF2-40B4-BE49-F238E27FC236}">
                  <a16:creationId xmlns:a16="http://schemas.microsoft.com/office/drawing/2014/main" id="{F382D06C-9481-1945-9537-B87F826FB14D}"/>
                </a:ext>
              </a:extLst>
            </p:cNvPr>
            <p:cNvSpPr>
              <a:spLocks noChangeArrowheads="1"/>
            </p:cNvSpPr>
            <p:nvPr/>
          </p:nvSpPr>
          <p:spPr bwMode="auto">
            <a:xfrm>
              <a:off x="637"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090" name="Rectangle 378">
              <a:extLst>
                <a:ext uri="{FF2B5EF4-FFF2-40B4-BE49-F238E27FC236}">
                  <a16:creationId xmlns:a16="http://schemas.microsoft.com/office/drawing/2014/main" id="{33199FF9-2DB1-E64A-A597-2C9E7B0D21D5}"/>
                </a:ext>
              </a:extLst>
            </p:cNvPr>
            <p:cNvSpPr>
              <a:spLocks noChangeArrowheads="1"/>
            </p:cNvSpPr>
            <p:nvPr/>
          </p:nvSpPr>
          <p:spPr bwMode="auto">
            <a:xfrm>
              <a:off x="687" y="3482"/>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091" name="Rectangle 379">
              <a:extLst>
                <a:ext uri="{FF2B5EF4-FFF2-40B4-BE49-F238E27FC236}">
                  <a16:creationId xmlns:a16="http://schemas.microsoft.com/office/drawing/2014/main" id="{90CAB42D-F1D0-CB49-B984-32C983CD7875}"/>
                </a:ext>
              </a:extLst>
            </p:cNvPr>
            <p:cNvSpPr>
              <a:spLocks noChangeArrowheads="1"/>
            </p:cNvSpPr>
            <p:nvPr/>
          </p:nvSpPr>
          <p:spPr bwMode="auto">
            <a:xfrm>
              <a:off x="776"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092" name="Rectangle 380">
              <a:extLst>
                <a:ext uri="{FF2B5EF4-FFF2-40B4-BE49-F238E27FC236}">
                  <a16:creationId xmlns:a16="http://schemas.microsoft.com/office/drawing/2014/main" id="{C11E0B0E-5CD6-9A4B-9FC3-E0AFECB95181}"/>
                </a:ext>
              </a:extLst>
            </p:cNvPr>
            <p:cNvSpPr>
              <a:spLocks noChangeArrowheads="1"/>
            </p:cNvSpPr>
            <p:nvPr/>
          </p:nvSpPr>
          <p:spPr bwMode="auto">
            <a:xfrm>
              <a:off x="1042" y="3482"/>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p</a:t>
              </a:r>
            </a:p>
          </p:txBody>
        </p:sp>
        <p:sp>
          <p:nvSpPr>
            <p:cNvPr id="116093" name="Rectangle 381">
              <a:extLst>
                <a:ext uri="{FF2B5EF4-FFF2-40B4-BE49-F238E27FC236}">
                  <a16:creationId xmlns:a16="http://schemas.microsoft.com/office/drawing/2014/main" id="{DA896531-3E87-AF44-8059-4A6277D88FB3}"/>
                </a:ext>
              </a:extLst>
            </p:cNvPr>
            <p:cNvSpPr>
              <a:spLocks noChangeArrowheads="1"/>
            </p:cNvSpPr>
            <p:nvPr/>
          </p:nvSpPr>
          <p:spPr bwMode="auto">
            <a:xfrm>
              <a:off x="1143" y="3482"/>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o</a:t>
              </a:r>
            </a:p>
          </p:txBody>
        </p:sp>
        <p:sp>
          <p:nvSpPr>
            <p:cNvPr id="116094" name="Rectangle 382">
              <a:extLst>
                <a:ext uri="{FF2B5EF4-FFF2-40B4-BE49-F238E27FC236}">
                  <a16:creationId xmlns:a16="http://schemas.microsoft.com/office/drawing/2014/main" id="{476DD2E0-7D3B-FC40-B13C-9F9F062710AD}"/>
                </a:ext>
              </a:extLst>
            </p:cNvPr>
            <p:cNvSpPr>
              <a:spLocks noChangeArrowheads="1"/>
            </p:cNvSpPr>
            <p:nvPr/>
          </p:nvSpPr>
          <p:spPr bwMode="auto">
            <a:xfrm>
              <a:off x="1231" y="3482"/>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s</a:t>
              </a:r>
            </a:p>
          </p:txBody>
        </p:sp>
        <p:sp>
          <p:nvSpPr>
            <p:cNvPr id="116095" name="Rectangle 383">
              <a:extLst>
                <a:ext uri="{FF2B5EF4-FFF2-40B4-BE49-F238E27FC236}">
                  <a16:creationId xmlns:a16="http://schemas.microsoft.com/office/drawing/2014/main" id="{F4ED9F6B-1BB0-0A4C-A521-1355B170E75E}"/>
                </a:ext>
              </a:extLst>
            </p:cNvPr>
            <p:cNvSpPr>
              <a:spLocks noChangeArrowheads="1"/>
            </p:cNvSpPr>
            <p:nvPr/>
          </p:nvSpPr>
          <p:spPr bwMode="auto">
            <a:xfrm>
              <a:off x="1307" y="3482"/>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096" name="Rectangle 384">
              <a:extLst>
                <a:ext uri="{FF2B5EF4-FFF2-40B4-BE49-F238E27FC236}">
                  <a16:creationId xmlns:a16="http://schemas.microsoft.com/office/drawing/2014/main" id="{A60665CF-322C-3B43-BD5D-C21CA70B805B}"/>
                </a:ext>
              </a:extLst>
            </p:cNvPr>
            <p:cNvSpPr>
              <a:spLocks noChangeArrowheads="1"/>
            </p:cNvSpPr>
            <p:nvPr/>
          </p:nvSpPr>
          <p:spPr bwMode="auto">
            <a:xfrm>
              <a:off x="1358"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097" name="Rectangle 385">
              <a:extLst>
                <a:ext uri="{FF2B5EF4-FFF2-40B4-BE49-F238E27FC236}">
                  <a16:creationId xmlns:a16="http://schemas.microsoft.com/office/drawing/2014/main" id="{FF46DE48-6E75-754B-B442-123F0377AF10}"/>
                </a:ext>
              </a:extLst>
            </p:cNvPr>
            <p:cNvSpPr>
              <a:spLocks noChangeArrowheads="1"/>
            </p:cNvSpPr>
            <p:nvPr/>
          </p:nvSpPr>
          <p:spPr bwMode="auto">
            <a:xfrm>
              <a:off x="1408" y="3482"/>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098" name="Rectangle 386">
              <a:extLst>
                <a:ext uri="{FF2B5EF4-FFF2-40B4-BE49-F238E27FC236}">
                  <a16:creationId xmlns:a16="http://schemas.microsoft.com/office/drawing/2014/main" id="{99FD7BED-A7AF-1741-8C32-A63CF66B6E30}"/>
                </a:ext>
              </a:extLst>
            </p:cNvPr>
            <p:cNvSpPr>
              <a:spLocks noChangeArrowheads="1"/>
            </p:cNvSpPr>
            <p:nvPr/>
          </p:nvSpPr>
          <p:spPr bwMode="auto">
            <a:xfrm>
              <a:off x="1496"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099" name="Rectangle 387">
              <a:extLst>
                <a:ext uri="{FF2B5EF4-FFF2-40B4-BE49-F238E27FC236}">
                  <a16:creationId xmlns:a16="http://schemas.microsoft.com/office/drawing/2014/main" id="{8377B957-55C8-5E47-AE2E-45A80311BFBE}"/>
                </a:ext>
              </a:extLst>
            </p:cNvPr>
            <p:cNvSpPr>
              <a:spLocks noChangeArrowheads="1"/>
            </p:cNvSpPr>
            <p:nvPr/>
          </p:nvSpPr>
          <p:spPr bwMode="auto">
            <a:xfrm>
              <a:off x="1787" y="3482"/>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n</a:t>
              </a:r>
            </a:p>
          </p:txBody>
        </p:sp>
        <p:sp>
          <p:nvSpPr>
            <p:cNvPr id="116100" name="Rectangle 388">
              <a:extLst>
                <a:ext uri="{FF2B5EF4-FFF2-40B4-BE49-F238E27FC236}">
                  <a16:creationId xmlns:a16="http://schemas.microsoft.com/office/drawing/2014/main" id="{E2983CAC-0FBC-9046-8C3C-369C14041C54}"/>
                </a:ext>
              </a:extLst>
            </p:cNvPr>
            <p:cNvSpPr>
              <a:spLocks noChangeArrowheads="1"/>
            </p:cNvSpPr>
            <p:nvPr/>
          </p:nvSpPr>
          <p:spPr bwMode="auto">
            <a:xfrm>
              <a:off x="1889" y="3482"/>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e</a:t>
              </a:r>
            </a:p>
          </p:txBody>
        </p:sp>
        <p:sp>
          <p:nvSpPr>
            <p:cNvPr id="116101" name="Rectangle 389">
              <a:extLst>
                <a:ext uri="{FF2B5EF4-FFF2-40B4-BE49-F238E27FC236}">
                  <a16:creationId xmlns:a16="http://schemas.microsoft.com/office/drawing/2014/main" id="{D9DB7295-7C52-6B42-BAA5-1CDBD9D8A066}"/>
                </a:ext>
              </a:extLst>
            </p:cNvPr>
            <p:cNvSpPr>
              <a:spLocks noChangeArrowheads="1"/>
            </p:cNvSpPr>
            <p:nvPr/>
          </p:nvSpPr>
          <p:spPr bwMode="auto">
            <a:xfrm>
              <a:off x="1978" y="3482"/>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g</a:t>
              </a:r>
            </a:p>
          </p:txBody>
        </p:sp>
        <p:sp>
          <p:nvSpPr>
            <p:cNvPr id="116102" name="Rectangle 390">
              <a:extLst>
                <a:ext uri="{FF2B5EF4-FFF2-40B4-BE49-F238E27FC236}">
                  <a16:creationId xmlns:a16="http://schemas.microsoft.com/office/drawing/2014/main" id="{E1B9ABC1-A257-C543-8DE7-4215BD2064A6}"/>
                </a:ext>
              </a:extLst>
            </p:cNvPr>
            <p:cNvSpPr>
              <a:spLocks noChangeArrowheads="1"/>
            </p:cNvSpPr>
            <p:nvPr/>
          </p:nvSpPr>
          <p:spPr bwMode="auto">
            <a:xfrm>
              <a:off x="2065" y="3482"/>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103" name="Rectangle 391">
              <a:extLst>
                <a:ext uri="{FF2B5EF4-FFF2-40B4-BE49-F238E27FC236}">
                  <a16:creationId xmlns:a16="http://schemas.microsoft.com/office/drawing/2014/main" id="{03FC3B48-EF5E-4842-9CD9-C5F28FBCDB19}"/>
                </a:ext>
              </a:extLst>
            </p:cNvPr>
            <p:cNvSpPr>
              <a:spLocks noChangeArrowheads="1"/>
            </p:cNvSpPr>
            <p:nvPr/>
          </p:nvSpPr>
          <p:spPr bwMode="auto">
            <a:xfrm>
              <a:off x="2116"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104" name="Rectangle 392">
              <a:extLst>
                <a:ext uri="{FF2B5EF4-FFF2-40B4-BE49-F238E27FC236}">
                  <a16:creationId xmlns:a16="http://schemas.microsoft.com/office/drawing/2014/main" id="{13E6D486-626B-7E4D-A3C8-E95E0C35D3F9}"/>
                </a:ext>
              </a:extLst>
            </p:cNvPr>
            <p:cNvSpPr>
              <a:spLocks noChangeArrowheads="1"/>
            </p:cNvSpPr>
            <p:nvPr/>
          </p:nvSpPr>
          <p:spPr bwMode="auto">
            <a:xfrm>
              <a:off x="2167" y="3482"/>
              <a:ext cx="17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105" name="Rectangle 393">
              <a:extLst>
                <a:ext uri="{FF2B5EF4-FFF2-40B4-BE49-F238E27FC236}">
                  <a16:creationId xmlns:a16="http://schemas.microsoft.com/office/drawing/2014/main" id="{90DD0304-E0E1-4A4D-ADD9-82CDF00489FB}"/>
                </a:ext>
              </a:extLst>
            </p:cNvPr>
            <p:cNvSpPr>
              <a:spLocks noChangeArrowheads="1"/>
            </p:cNvSpPr>
            <p:nvPr/>
          </p:nvSpPr>
          <p:spPr bwMode="auto">
            <a:xfrm>
              <a:off x="2217"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a:t>
              </a:r>
            </a:p>
          </p:txBody>
        </p:sp>
        <p:sp>
          <p:nvSpPr>
            <p:cNvPr id="116106" name="Rectangle 394">
              <a:extLst>
                <a:ext uri="{FF2B5EF4-FFF2-40B4-BE49-F238E27FC236}">
                  <a16:creationId xmlns:a16="http://schemas.microsoft.com/office/drawing/2014/main" id="{BDE037FD-A10F-0D4F-A974-57023247D298}"/>
                </a:ext>
              </a:extLst>
            </p:cNvPr>
            <p:cNvSpPr>
              <a:spLocks noChangeArrowheads="1"/>
            </p:cNvSpPr>
            <p:nvPr/>
          </p:nvSpPr>
          <p:spPr bwMode="auto">
            <a:xfrm>
              <a:off x="2533" y="3482"/>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g</a:t>
              </a:r>
            </a:p>
          </p:txBody>
        </p:sp>
        <p:sp>
          <p:nvSpPr>
            <p:cNvPr id="116107" name="Rectangle 395">
              <a:extLst>
                <a:ext uri="{FF2B5EF4-FFF2-40B4-BE49-F238E27FC236}">
                  <a16:creationId xmlns:a16="http://schemas.microsoft.com/office/drawing/2014/main" id="{D5FA6AEF-7D91-5A4E-9007-02D36C917D20}"/>
                </a:ext>
              </a:extLst>
            </p:cNvPr>
            <p:cNvSpPr>
              <a:spLocks noChangeArrowheads="1"/>
            </p:cNvSpPr>
            <p:nvPr/>
          </p:nvSpPr>
          <p:spPr bwMode="auto">
            <a:xfrm>
              <a:off x="2622" y="3482"/>
              <a:ext cx="1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r</a:t>
              </a:r>
            </a:p>
          </p:txBody>
        </p:sp>
        <p:sp>
          <p:nvSpPr>
            <p:cNvPr id="116108" name="Rectangle 396">
              <a:extLst>
                <a:ext uri="{FF2B5EF4-FFF2-40B4-BE49-F238E27FC236}">
                  <a16:creationId xmlns:a16="http://schemas.microsoft.com/office/drawing/2014/main" id="{13F537B3-2BAD-094F-8458-416E1152453C}"/>
                </a:ext>
              </a:extLst>
            </p:cNvPr>
            <p:cNvSpPr>
              <a:spLocks noChangeArrowheads="1"/>
            </p:cNvSpPr>
            <p:nvPr/>
          </p:nvSpPr>
          <p:spPr bwMode="auto">
            <a:xfrm>
              <a:off x="2698" y="3482"/>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e</a:t>
              </a:r>
            </a:p>
          </p:txBody>
        </p:sp>
        <p:sp>
          <p:nvSpPr>
            <p:cNvPr id="116109" name="Rectangle 397">
              <a:extLst>
                <a:ext uri="{FF2B5EF4-FFF2-40B4-BE49-F238E27FC236}">
                  <a16:creationId xmlns:a16="http://schemas.microsoft.com/office/drawing/2014/main" id="{BE0EFE42-1EFF-D345-94B5-9F8AE370DD8D}"/>
                </a:ext>
              </a:extLst>
            </p:cNvPr>
            <p:cNvSpPr>
              <a:spLocks noChangeArrowheads="1"/>
            </p:cNvSpPr>
            <p:nvPr/>
          </p:nvSpPr>
          <p:spPr bwMode="auto">
            <a:xfrm>
              <a:off x="2786" y="3482"/>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e</a:t>
              </a:r>
            </a:p>
          </p:txBody>
        </p:sp>
        <p:sp>
          <p:nvSpPr>
            <p:cNvPr id="116110" name="Rectangle 398">
              <a:extLst>
                <a:ext uri="{FF2B5EF4-FFF2-40B4-BE49-F238E27FC236}">
                  <a16:creationId xmlns:a16="http://schemas.microsoft.com/office/drawing/2014/main" id="{BA11DAD8-CDBD-B144-98B1-D175003ABE5A}"/>
                </a:ext>
              </a:extLst>
            </p:cNvPr>
            <p:cNvSpPr>
              <a:spLocks noChangeArrowheads="1"/>
            </p:cNvSpPr>
            <p:nvPr/>
          </p:nvSpPr>
          <p:spPr bwMode="auto">
            <a:xfrm>
              <a:off x="2875" y="3482"/>
              <a:ext cx="21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00DD00"/>
                  </a:solidFill>
                  <a:latin typeface="Bookman Old Style" panose="02050604050505020204" pitchFamily="18" charset="0"/>
                </a:rPr>
                <a:t>n</a:t>
              </a:r>
            </a:p>
          </p:txBody>
        </p:sp>
        <p:sp>
          <p:nvSpPr>
            <p:cNvPr id="116111" name="Rectangle 399">
              <a:extLst>
                <a:ext uri="{FF2B5EF4-FFF2-40B4-BE49-F238E27FC236}">
                  <a16:creationId xmlns:a16="http://schemas.microsoft.com/office/drawing/2014/main" id="{99A4C7B3-2F10-654B-AFEE-194629BCF8D6}"/>
                </a:ext>
              </a:extLst>
            </p:cNvPr>
            <p:cNvSpPr>
              <a:spLocks noChangeArrowheads="1"/>
            </p:cNvSpPr>
            <p:nvPr/>
          </p:nvSpPr>
          <p:spPr bwMode="auto">
            <a:xfrm>
              <a:off x="3431" y="3482"/>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p</a:t>
              </a:r>
            </a:p>
          </p:txBody>
        </p:sp>
        <p:sp>
          <p:nvSpPr>
            <p:cNvPr id="116112" name="Rectangle 400">
              <a:extLst>
                <a:ext uri="{FF2B5EF4-FFF2-40B4-BE49-F238E27FC236}">
                  <a16:creationId xmlns:a16="http://schemas.microsoft.com/office/drawing/2014/main" id="{C4F64D65-4184-4C41-B97F-12A09846ED32}"/>
                </a:ext>
              </a:extLst>
            </p:cNvPr>
            <p:cNvSpPr>
              <a:spLocks noChangeArrowheads="1"/>
            </p:cNvSpPr>
            <p:nvPr/>
          </p:nvSpPr>
          <p:spPr bwMode="auto">
            <a:xfrm>
              <a:off x="3532" y="3482"/>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o</a:t>
              </a:r>
            </a:p>
          </p:txBody>
        </p:sp>
        <p:sp>
          <p:nvSpPr>
            <p:cNvPr id="116113" name="Rectangle 401">
              <a:extLst>
                <a:ext uri="{FF2B5EF4-FFF2-40B4-BE49-F238E27FC236}">
                  <a16:creationId xmlns:a16="http://schemas.microsoft.com/office/drawing/2014/main" id="{D6DE92EE-E863-8845-88D7-AC81880D704E}"/>
                </a:ext>
              </a:extLst>
            </p:cNvPr>
            <p:cNvSpPr>
              <a:spLocks noChangeArrowheads="1"/>
            </p:cNvSpPr>
            <p:nvPr/>
          </p:nvSpPr>
          <p:spPr bwMode="auto">
            <a:xfrm>
              <a:off x="3621" y="3482"/>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s</a:t>
              </a:r>
            </a:p>
          </p:txBody>
        </p:sp>
        <p:sp>
          <p:nvSpPr>
            <p:cNvPr id="116114" name="Rectangle 402">
              <a:extLst>
                <a:ext uri="{FF2B5EF4-FFF2-40B4-BE49-F238E27FC236}">
                  <a16:creationId xmlns:a16="http://schemas.microsoft.com/office/drawing/2014/main" id="{337E900B-FA51-B747-AD45-22CB98CB1E6D}"/>
                </a:ext>
              </a:extLst>
            </p:cNvPr>
            <p:cNvSpPr>
              <a:spLocks noChangeArrowheads="1"/>
            </p:cNvSpPr>
            <p:nvPr/>
          </p:nvSpPr>
          <p:spPr bwMode="auto">
            <a:xfrm>
              <a:off x="3697" y="3482"/>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15" name="Rectangle 403">
              <a:extLst>
                <a:ext uri="{FF2B5EF4-FFF2-40B4-BE49-F238E27FC236}">
                  <a16:creationId xmlns:a16="http://schemas.microsoft.com/office/drawing/2014/main" id="{115A8603-8FDA-B943-B695-757359D4D450}"/>
                </a:ext>
              </a:extLst>
            </p:cNvPr>
            <p:cNvSpPr>
              <a:spLocks noChangeArrowheads="1"/>
            </p:cNvSpPr>
            <p:nvPr/>
          </p:nvSpPr>
          <p:spPr bwMode="auto">
            <a:xfrm>
              <a:off x="3747"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16" name="Rectangle 404">
              <a:extLst>
                <a:ext uri="{FF2B5EF4-FFF2-40B4-BE49-F238E27FC236}">
                  <a16:creationId xmlns:a16="http://schemas.microsoft.com/office/drawing/2014/main" id="{22579FA8-2C54-6A42-9AAA-BE07C803DE07}"/>
                </a:ext>
              </a:extLst>
            </p:cNvPr>
            <p:cNvSpPr>
              <a:spLocks noChangeArrowheads="1"/>
            </p:cNvSpPr>
            <p:nvPr/>
          </p:nvSpPr>
          <p:spPr bwMode="auto">
            <a:xfrm>
              <a:off x="3798" y="3482"/>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17" name="Rectangle 405">
              <a:extLst>
                <a:ext uri="{FF2B5EF4-FFF2-40B4-BE49-F238E27FC236}">
                  <a16:creationId xmlns:a16="http://schemas.microsoft.com/office/drawing/2014/main" id="{E1914CD3-7C80-584D-8231-16410395B72E}"/>
                </a:ext>
              </a:extLst>
            </p:cNvPr>
            <p:cNvSpPr>
              <a:spLocks noChangeArrowheads="1"/>
            </p:cNvSpPr>
            <p:nvPr/>
          </p:nvSpPr>
          <p:spPr bwMode="auto">
            <a:xfrm>
              <a:off x="3887"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18" name="Rectangle 406">
              <a:extLst>
                <a:ext uri="{FF2B5EF4-FFF2-40B4-BE49-F238E27FC236}">
                  <a16:creationId xmlns:a16="http://schemas.microsoft.com/office/drawing/2014/main" id="{C953209C-DEEC-A84F-95FB-8F03745D52FF}"/>
                </a:ext>
              </a:extLst>
            </p:cNvPr>
            <p:cNvSpPr>
              <a:spLocks noChangeArrowheads="1"/>
            </p:cNvSpPr>
            <p:nvPr/>
          </p:nvSpPr>
          <p:spPr bwMode="auto">
            <a:xfrm>
              <a:off x="4152" y="3482"/>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p</a:t>
              </a:r>
            </a:p>
          </p:txBody>
        </p:sp>
        <p:sp>
          <p:nvSpPr>
            <p:cNvPr id="116119" name="Rectangle 407">
              <a:extLst>
                <a:ext uri="{FF2B5EF4-FFF2-40B4-BE49-F238E27FC236}">
                  <a16:creationId xmlns:a16="http://schemas.microsoft.com/office/drawing/2014/main" id="{4507A9D9-2BD2-7240-9E12-5BE85A94D37B}"/>
                </a:ext>
              </a:extLst>
            </p:cNvPr>
            <p:cNvSpPr>
              <a:spLocks noChangeArrowheads="1"/>
            </p:cNvSpPr>
            <p:nvPr/>
          </p:nvSpPr>
          <p:spPr bwMode="auto">
            <a:xfrm>
              <a:off x="4253" y="3482"/>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o</a:t>
              </a:r>
            </a:p>
          </p:txBody>
        </p:sp>
        <p:sp>
          <p:nvSpPr>
            <p:cNvPr id="116120" name="Rectangle 408">
              <a:extLst>
                <a:ext uri="{FF2B5EF4-FFF2-40B4-BE49-F238E27FC236}">
                  <a16:creationId xmlns:a16="http://schemas.microsoft.com/office/drawing/2014/main" id="{5B6ECE88-5675-A74D-808F-2D7759877B4E}"/>
                </a:ext>
              </a:extLst>
            </p:cNvPr>
            <p:cNvSpPr>
              <a:spLocks noChangeArrowheads="1"/>
            </p:cNvSpPr>
            <p:nvPr/>
          </p:nvSpPr>
          <p:spPr bwMode="auto">
            <a:xfrm>
              <a:off x="4342" y="3482"/>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s</a:t>
              </a:r>
            </a:p>
          </p:txBody>
        </p:sp>
        <p:sp>
          <p:nvSpPr>
            <p:cNvPr id="116121" name="Rectangle 409">
              <a:extLst>
                <a:ext uri="{FF2B5EF4-FFF2-40B4-BE49-F238E27FC236}">
                  <a16:creationId xmlns:a16="http://schemas.microsoft.com/office/drawing/2014/main" id="{B28BB2EE-094A-0142-9358-7C640F000F58}"/>
                </a:ext>
              </a:extLst>
            </p:cNvPr>
            <p:cNvSpPr>
              <a:spLocks noChangeArrowheads="1"/>
            </p:cNvSpPr>
            <p:nvPr/>
          </p:nvSpPr>
          <p:spPr bwMode="auto">
            <a:xfrm>
              <a:off x="4418" y="3482"/>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22" name="Rectangle 410">
              <a:extLst>
                <a:ext uri="{FF2B5EF4-FFF2-40B4-BE49-F238E27FC236}">
                  <a16:creationId xmlns:a16="http://schemas.microsoft.com/office/drawing/2014/main" id="{11454B57-C660-5645-B10E-01611DA5E14F}"/>
                </a:ext>
              </a:extLst>
            </p:cNvPr>
            <p:cNvSpPr>
              <a:spLocks noChangeArrowheads="1"/>
            </p:cNvSpPr>
            <p:nvPr/>
          </p:nvSpPr>
          <p:spPr bwMode="auto">
            <a:xfrm>
              <a:off x="4468"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23" name="Rectangle 411">
              <a:extLst>
                <a:ext uri="{FF2B5EF4-FFF2-40B4-BE49-F238E27FC236}">
                  <a16:creationId xmlns:a16="http://schemas.microsoft.com/office/drawing/2014/main" id="{EA4728D2-BDB3-A34D-AD27-919D90302E7E}"/>
                </a:ext>
              </a:extLst>
            </p:cNvPr>
            <p:cNvSpPr>
              <a:spLocks noChangeArrowheads="1"/>
            </p:cNvSpPr>
            <p:nvPr/>
          </p:nvSpPr>
          <p:spPr bwMode="auto">
            <a:xfrm>
              <a:off x="4519" y="3482"/>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24" name="Rectangle 412">
              <a:extLst>
                <a:ext uri="{FF2B5EF4-FFF2-40B4-BE49-F238E27FC236}">
                  <a16:creationId xmlns:a16="http://schemas.microsoft.com/office/drawing/2014/main" id="{E3317E6B-EF4A-EF45-88BF-4DD5F91E6405}"/>
                </a:ext>
              </a:extLst>
            </p:cNvPr>
            <p:cNvSpPr>
              <a:spLocks noChangeArrowheads="1"/>
            </p:cNvSpPr>
            <p:nvPr/>
          </p:nvSpPr>
          <p:spPr bwMode="auto">
            <a:xfrm>
              <a:off x="4608"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25" name="Rectangle 413">
              <a:extLst>
                <a:ext uri="{FF2B5EF4-FFF2-40B4-BE49-F238E27FC236}">
                  <a16:creationId xmlns:a16="http://schemas.microsoft.com/office/drawing/2014/main" id="{00B015DB-C779-044A-B789-83B9D36D578C}"/>
                </a:ext>
              </a:extLst>
            </p:cNvPr>
            <p:cNvSpPr>
              <a:spLocks noChangeArrowheads="1"/>
            </p:cNvSpPr>
            <p:nvPr/>
          </p:nvSpPr>
          <p:spPr bwMode="auto">
            <a:xfrm>
              <a:off x="4886" y="3482"/>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p</a:t>
              </a:r>
            </a:p>
          </p:txBody>
        </p:sp>
        <p:sp>
          <p:nvSpPr>
            <p:cNvPr id="116126" name="Rectangle 414">
              <a:extLst>
                <a:ext uri="{FF2B5EF4-FFF2-40B4-BE49-F238E27FC236}">
                  <a16:creationId xmlns:a16="http://schemas.microsoft.com/office/drawing/2014/main" id="{B6C009B6-F417-2742-A808-9334659540D3}"/>
                </a:ext>
              </a:extLst>
            </p:cNvPr>
            <p:cNvSpPr>
              <a:spLocks noChangeArrowheads="1"/>
            </p:cNvSpPr>
            <p:nvPr/>
          </p:nvSpPr>
          <p:spPr bwMode="auto">
            <a:xfrm>
              <a:off x="4987" y="3482"/>
              <a:ext cx="206"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o</a:t>
              </a:r>
            </a:p>
          </p:txBody>
        </p:sp>
        <p:sp>
          <p:nvSpPr>
            <p:cNvPr id="116127" name="Rectangle 415">
              <a:extLst>
                <a:ext uri="{FF2B5EF4-FFF2-40B4-BE49-F238E27FC236}">
                  <a16:creationId xmlns:a16="http://schemas.microsoft.com/office/drawing/2014/main" id="{59A16049-99F0-4A4E-96E6-FE01CAFE8FC4}"/>
                </a:ext>
              </a:extLst>
            </p:cNvPr>
            <p:cNvSpPr>
              <a:spLocks noChangeArrowheads="1"/>
            </p:cNvSpPr>
            <p:nvPr/>
          </p:nvSpPr>
          <p:spPr bwMode="auto">
            <a:xfrm>
              <a:off x="5076" y="3482"/>
              <a:ext cx="193"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s</a:t>
              </a:r>
            </a:p>
          </p:txBody>
        </p:sp>
        <p:sp>
          <p:nvSpPr>
            <p:cNvPr id="116128" name="Rectangle 416">
              <a:extLst>
                <a:ext uri="{FF2B5EF4-FFF2-40B4-BE49-F238E27FC236}">
                  <a16:creationId xmlns:a16="http://schemas.microsoft.com/office/drawing/2014/main" id="{EDD8F367-B8FB-FB42-8563-F2EA959D149C}"/>
                </a:ext>
              </a:extLst>
            </p:cNvPr>
            <p:cNvSpPr>
              <a:spLocks noChangeArrowheads="1"/>
            </p:cNvSpPr>
            <p:nvPr/>
          </p:nvSpPr>
          <p:spPr bwMode="auto">
            <a:xfrm>
              <a:off x="5151" y="3482"/>
              <a:ext cx="168"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29" name="Rectangle 417">
              <a:extLst>
                <a:ext uri="{FF2B5EF4-FFF2-40B4-BE49-F238E27FC236}">
                  <a16:creationId xmlns:a16="http://schemas.microsoft.com/office/drawing/2014/main" id="{A8DBC0C5-5972-8D4C-85D6-2B8A6BBC60BB}"/>
                </a:ext>
              </a:extLst>
            </p:cNvPr>
            <p:cNvSpPr>
              <a:spLocks noChangeArrowheads="1"/>
            </p:cNvSpPr>
            <p:nvPr/>
          </p:nvSpPr>
          <p:spPr bwMode="auto">
            <a:xfrm>
              <a:off x="5202"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30" name="Rectangle 418">
              <a:extLst>
                <a:ext uri="{FF2B5EF4-FFF2-40B4-BE49-F238E27FC236}">
                  <a16:creationId xmlns:a16="http://schemas.microsoft.com/office/drawing/2014/main" id="{1C4F0D9A-2946-2E4C-969E-3B3B56B55C8F}"/>
                </a:ext>
              </a:extLst>
            </p:cNvPr>
            <p:cNvSpPr>
              <a:spLocks noChangeArrowheads="1"/>
            </p:cNvSpPr>
            <p:nvPr/>
          </p:nvSpPr>
          <p:spPr bwMode="auto">
            <a:xfrm>
              <a:off x="5252" y="3482"/>
              <a:ext cx="204"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31" name="Rectangle 419">
              <a:extLst>
                <a:ext uri="{FF2B5EF4-FFF2-40B4-BE49-F238E27FC236}">
                  <a16:creationId xmlns:a16="http://schemas.microsoft.com/office/drawing/2014/main" id="{95D36B61-1025-5743-A03E-056A385E02FA}"/>
                </a:ext>
              </a:extLst>
            </p:cNvPr>
            <p:cNvSpPr>
              <a:spLocks noChangeArrowheads="1"/>
            </p:cNvSpPr>
            <p:nvPr/>
          </p:nvSpPr>
          <p:spPr bwMode="auto">
            <a:xfrm>
              <a:off x="5341" y="3482"/>
              <a:ext cx="159"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a:t>
              </a:r>
            </a:p>
          </p:txBody>
        </p:sp>
        <p:sp>
          <p:nvSpPr>
            <p:cNvPr id="116132" name="Rectangle 420">
              <a:extLst>
                <a:ext uri="{FF2B5EF4-FFF2-40B4-BE49-F238E27FC236}">
                  <a16:creationId xmlns:a16="http://schemas.microsoft.com/office/drawing/2014/main" id="{5FDD4F8B-36CC-F044-815E-C7801047F030}"/>
                </a:ext>
              </a:extLst>
            </p:cNvPr>
            <p:cNvSpPr>
              <a:spLocks noChangeArrowheads="1"/>
            </p:cNvSpPr>
            <p:nvPr/>
          </p:nvSpPr>
          <p:spPr bwMode="auto">
            <a:xfrm>
              <a:off x="5733" y="3482"/>
              <a:ext cx="185"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r</a:t>
              </a:r>
            </a:p>
          </p:txBody>
        </p:sp>
        <p:sp>
          <p:nvSpPr>
            <p:cNvPr id="116133" name="Rectangle 421">
              <a:extLst>
                <a:ext uri="{FF2B5EF4-FFF2-40B4-BE49-F238E27FC236}">
                  <a16:creationId xmlns:a16="http://schemas.microsoft.com/office/drawing/2014/main" id="{E7B6C588-CF7D-314B-A46D-4836C5F77BDF}"/>
                </a:ext>
              </a:extLst>
            </p:cNvPr>
            <p:cNvSpPr>
              <a:spLocks noChangeArrowheads="1"/>
            </p:cNvSpPr>
            <p:nvPr/>
          </p:nvSpPr>
          <p:spPr bwMode="auto">
            <a:xfrm>
              <a:off x="5808" y="3482"/>
              <a:ext cx="201"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e</a:t>
              </a:r>
            </a:p>
          </p:txBody>
        </p:sp>
        <p:sp>
          <p:nvSpPr>
            <p:cNvPr id="116134" name="Rectangle 422">
              <a:extLst>
                <a:ext uri="{FF2B5EF4-FFF2-40B4-BE49-F238E27FC236}">
                  <a16:creationId xmlns:a16="http://schemas.microsoft.com/office/drawing/2014/main" id="{7B3B217F-BF9D-3E48-B385-710493EC5592}"/>
                </a:ext>
              </a:extLst>
            </p:cNvPr>
            <p:cNvSpPr>
              <a:spLocks noChangeArrowheads="1"/>
            </p:cNvSpPr>
            <p:nvPr/>
          </p:nvSpPr>
          <p:spPr bwMode="auto">
            <a:xfrm>
              <a:off x="5897" y="3482"/>
              <a:ext cx="209" cy="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700" b="1">
                  <a:solidFill>
                    <a:srgbClr val="FF0000"/>
                  </a:solidFill>
                  <a:latin typeface="Bookman Old Style" panose="02050604050505020204" pitchFamily="18" charset="0"/>
                </a:rPr>
                <a:t>d</a:t>
              </a:r>
            </a:p>
          </p:txBody>
        </p:sp>
        <p:sp>
          <p:nvSpPr>
            <p:cNvPr id="116135" name="Rectangle 423">
              <a:extLst>
                <a:ext uri="{FF2B5EF4-FFF2-40B4-BE49-F238E27FC236}">
                  <a16:creationId xmlns:a16="http://schemas.microsoft.com/office/drawing/2014/main" id="{06191EA4-07D2-E84F-8A35-D82761368E17}"/>
                </a:ext>
              </a:extLst>
            </p:cNvPr>
            <p:cNvSpPr>
              <a:spLocks noChangeArrowheads="1"/>
            </p:cNvSpPr>
            <p:nvPr/>
          </p:nvSpPr>
          <p:spPr bwMode="auto">
            <a:xfrm>
              <a:off x="249" y="3499"/>
              <a:ext cx="17" cy="14"/>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6" name="Rectangle 424">
              <a:extLst>
                <a:ext uri="{FF2B5EF4-FFF2-40B4-BE49-F238E27FC236}">
                  <a16:creationId xmlns:a16="http://schemas.microsoft.com/office/drawing/2014/main" id="{32C06E3D-DC3F-BF46-B410-C2FFFDC76078}"/>
                </a:ext>
              </a:extLst>
            </p:cNvPr>
            <p:cNvSpPr>
              <a:spLocks noChangeArrowheads="1"/>
            </p:cNvSpPr>
            <p:nvPr/>
          </p:nvSpPr>
          <p:spPr bwMode="auto">
            <a:xfrm>
              <a:off x="275" y="3499"/>
              <a:ext cx="686" cy="14"/>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7" name="Rectangle 425">
              <a:extLst>
                <a:ext uri="{FF2B5EF4-FFF2-40B4-BE49-F238E27FC236}">
                  <a16:creationId xmlns:a16="http://schemas.microsoft.com/office/drawing/2014/main" id="{611ADD37-4716-D842-9653-7EDA4D8F607D}"/>
                </a:ext>
              </a:extLst>
            </p:cNvPr>
            <p:cNvSpPr>
              <a:spLocks noChangeArrowheads="1"/>
            </p:cNvSpPr>
            <p:nvPr/>
          </p:nvSpPr>
          <p:spPr bwMode="auto">
            <a:xfrm>
              <a:off x="970" y="3499"/>
              <a:ext cx="17" cy="14"/>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8" name="Rectangle 426">
              <a:extLst>
                <a:ext uri="{FF2B5EF4-FFF2-40B4-BE49-F238E27FC236}">
                  <a16:creationId xmlns:a16="http://schemas.microsoft.com/office/drawing/2014/main" id="{11940381-71FF-6B41-9B9D-AC1E6BBC7369}"/>
                </a:ext>
              </a:extLst>
            </p:cNvPr>
            <p:cNvSpPr>
              <a:spLocks noChangeArrowheads="1"/>
            </p:cNvSpPr>
            <p:nvPr/>
          </p:nvSpPr>
          <p:spPr bwMode="auto">
            <a:xfrm>
              <a:off x="996" y="3499"/>
              <a:ext cx="698" cy="14"/>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39" name="Rectangle 427">
              <a:extLst>
                <a:ext uri="{FF2B5EF4-FFF2-40B4-BE49-F238E27FC236}">
                  <a16:creationId xmlns:a16="http://schemas.microsoft.com/office/drawing/2014/main" id="{57069103-3FC5-2E4E-B97F-F554711DB582}"/>
                </a:ext>
              </a:extLst>
            </p:cNvPr>
            <p:cNvSpPr>
              <a:spLocks noChangeArrowheads="1"/>
            </p:cNvSpPr>
            <p:nvPr/>
          </p:nvSpPr>
          <p:spPr bwMode="auto">
            <a:xfrm>
              <a:off x="1703" y="3499"/>
              <a:ext cx="17" cy="14"/>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0" name="Rectangle 428">
              <a:extLst>
                <a:ext uri="{FF2B5EF4-FFF2-40B4-BE49-F238E27FC236}">
                  <a16:creationId xmlns:a16="http://schemas.microsoft.com/office/drawing/2014/main" id="{47B7CCF3-0895-1C4E-A700-A2F83BEAEBB2}"/>
                </a:ext>
              </a:extLst>
            </p:cNvPr>
            <p:cNvSpPr>
              <a:spLocks noChangeArrowheads="1"/>
            </p:cNvSpPr>
            <p:nvPr/>
          </p:nvSpPr>
          <p:spPr bwMode="auto">
            <a:xfrm>
              <a:off x="1729" y="3499"/>
              <a:ext cx="699" cy="14"/>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1" name="Rectangle 429">
              <a:extLst>
                <a:ext uri="{FF2B5EF4-FFF2-40B4-BE49-F238E27FC236}">
                  <a16:creationId xmlns:a16="http://schemas.microsoft.com/office/drawing/2014/main" id="{B885F85B-D916-A445-891B-E91487D0A80E}"/>
                </a:ext>
              </a:extLst>
            </p:cNvPr>
            <p:cNvSpPr>
              <a:spLocks noChangeArrowheads="1"/>
            </p:cNvSpPr>
            <p:nvPr/>
          </p:nvSpPr>
          <p:spPr bwMode="auto">
            <a:xfrm>
              <a:off x="2437" y="3499"/>
              <a:ext cx="17" cy="14"/>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2" name="Rectangle 430">
              <a:extLst>
                <a:ext uri="{FF2B5EF4-FFF2-40B4-BE49-F238E27FC236}">
                  <a16:creationId xmlns:a16="http://schemas.microsoft.com/office/drawing/2014/main" id="{5E871081-F814-CA4D-88E6-E6085F35D56E}"/>
                </a:ext>
              </a:extLst>
            </p:cNvPr>
            <p:cNvSpPr>
              <a:spLocks noChangeArrowheads="1"/>
            </p:cNvSpPr>
            <p:nvPr/>
          </p:nvSpPr>
          <p:spPr bwMode="auto">
            <a:xfrm>
              <a:off x="2463" y="3499"/>
              <a:ext cx="686" cy="14"/>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3" name="Rectangle 431">
              <a:extLst>
                <a:ext uri="{FF2B5EF4-FFF2-40B4-BE49-F238E27FC236}">
                  <a16:creationId xmlns:a16="http://schemas.microsoft.com/office/drawing/2014/main" id="{B4E6A694-4938-7E4B-ADB5-816C8A9BFDA7}"/>
                </a:ext>
              </a:extLst>
            </p:cNvPr>
            <p:cNvSpPr>
              <a:spLocks noChangeArrowheads="1"/>
            </p:cNvSpPr>
            <p:nvPr/>
          </p:nvSpPr>
          <p:spPr bwMode="auto">
            <a:xfrm>
              <a:off x="3158" y="3499"/>
              <a:ext cx="16" cy="14"/>
            </a:xfrm>
            <a:prstGeom prst="rect">
              <a:avLst/>
            </a:prstGeom>
            <a:solidFill>
              <a:srgbClr val="00C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4" name="Rectangle 432">
              <a:extLst>
                <a:ext uri="{FF2B5EF4-FFF2-40B4-BE49-F238E27FC236}">
                  <a16:creationId xmlns:a16="http://schemas.microsoft.com/office/drawing/2014/main" id="{77DF880F-57D2-4646-B5BB-1E2291734A76}"/>
                </a:ext>
              </a:extLst>
            </p:cNvPr>
            <p:cNvSpPr>
              <a:spLocks noChangeArrowheads="1"/>
            </p:cNvSpPr>
            <p:nvPr/>
          </p:nvSpPr>
          <p:spPr bwMode="auto">
            <a:xfrm>
              <a:off x="3360" y="3499"/>
              <a:ext cx="4" cy="14"/>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5" name="Rectangle 433">
              <a:extLst>
                <a:ext uri="{FF2B5EF4-FFF2-40B4-BE49-F238E27FC236}">
                  <a16:creationId xmlns:a16="http://schemas.microsoft.com/office/drawing/2014/main" id="{6ACC6C76-8773-CC45-AE1E-37061E7FDDA9}"/>
                </a:ext>
              </a:extLst>
            </p:cNvPr>
            <p:cNvSpPr>
              <a:spLocks noChangeArrowheads="1"/>
            </p:cNvSpPr>
            <p:nvPr/>
          </p:nvSpPr>
          <p:spPr bwMode="auto">
            <a:xfrm>
              <a:off x="3373" y="3499"/>
              <a:ext cx="698"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6" name="Rectangle 434">
              <a:extLst>
                <a:ext uri="{FF2B5EF4-FFF2-40B4-BE49-F238E27FC236}">
                  <a16:creationId xmlns:a16="http://schemas.microsoft.com/office/drawing/2014/main" id="{A8081773-92C9-8E44-A6D3-58C4F3C802D0}"/>
                </a:ext>
              </a:extLst>
            </p:cNvPr>
            <p:cNvSpPr>
              <a:spLocks noChangeArrowheads="1"/>
            </p:cNvSpPr>
            <p:nvPr/>
          </p:nvSpPr>
          <p:spPr bwMode="auto">
            <a:xfrm>
              <a:off x="4080" y="3499"/>
              <a:ext cx="5" cy="14"/>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7" name="Rectangle 435">
              <a:extLst>
                <a:ext uri="{FF2B5EF4-FFF2-40B4-BE49-F238E27FC236}">
                  <a16:creationId xmlns:a16="http://schemas.microsoft.com/office/drawing/2014/main" id="{FCCC2D3D-5321-8C4C-8551-AD966759D10D}"/>
                </a:ext>
              </a:extLst>
            </p:cNvPr>
            <p:cNvSpPr>
              <a:spLocks noChangeArrowheads="1"/>
            </p:cNvSpPr>
            <p:nvPr/>
          </p:nvSpPr>
          <p:spPr bwMode="auto">
            <a:xfrm>
              <a:off x="4094" y="3499"/>
              <a:ext cx="711"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8" name="Rectangle 436">
              <a:extLst>
                <a:ext uri="{FF2B5EF4-FFF2-40B4-BE49-F238E27FC236}">
                  <a16:creationId xmlns:a16="http://schemas.microsoft.com/office/drawing/2014/main" id="{ACA6BB23-E81B-0E4B-BD55-346CBFE6394E}"/>
                </a:ext>
              </a:extLst>
            </p:cNvPr>
            <p:cNvSpPr>
              <a:spLocks noChangeArrowheads="1"/>
            </p:cNvSpPr>
            <p:nvPr/>
          </p:nvSpPr>
          <p:spPr bwMode="auto">
            <a:xfrm>
              <a:off x="4814" y="3499"/>
              <a:ext cx="4" cy="14"/>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49" name="Rectangle 437">
              <a:extLst>
                <a:ext uri="{FF2B5EF4-FFF2-40B4-BE49-F238E27FC236}">
                  <a16:creationId xmlns:a16="http://schemas.microsoft.com/office/drawing/2014/main" id="{51FAEF6B-98F7-EE49-B40C-EFCE0215EE91}"/>
                </a:ext>
              </a:extLst>
            </p:cNvPr>
            <p:cNvSpPr>
              <a:spLocks noChangeArrowheads="1"/>
            </p:cNvSpPr>
            <p:nvPr/>
          </p:nvSpPr>
          <p:spPr bwMode="auto">
            <a:xfrm>
              <a:off x="4827" y="3499"/>
              <a:ext cx="711"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0" name="Rectangle 438">
              <a:extLst>
                <a:ext uri="{FF2B5EF4-FFF2-40B4-BE49-F238E27FC236}">
                  <a16:creationId xmlns:a16="http://schemas.microsoft.com/office/drawing/2014/main" id="{1829D036-2E9B-9340-93BA-3ED5BCE351C5}"/>
                </a:ext>
              </a:extLst>
            </p:cNvPr>
            <p:cNvSpPr>
              <a:spLocks noChangeArrowheads="1"/>
            </p:cNvSpPr>
            <p:nvPr/>
          </p:nvSpPr>
          <p:spPr bwMode="auto">
            <a:xfrm>
              <a:off x="5547" y="3499"/>
              <a:ext cx="5" cy="14"/>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1" name="Rectangle 439">
              <a:extLst>
                <a:ext uri="{FF2B5EF4-FFF2-40B4-BE49-F238E27FC236}">
                  <a16:creationId xmlns:a16="http://schemas.microsoft.com/office/drawing/2014/main" id="{85B281D1-7689-EC44-8847-86FEB5144F49}"/>
                </a:ext>
              </a:extLst>
            </p:cNvPr>
            <p:cNvSpPr>
              <a:spLocks noChangeArrowheads="1"/>
            </p:cNvSpPr>
            <p:nvPr/>
          </p:nvSpPr>
          <p:spPr bwMode="auto">
            <a:xfrm>
              <a:off x="5561" y="3499"/>
              <a:ext cx="699"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2" name="Rectangle 440">
              <a:extLst>
                <a:ext uri="{FF2B5EF4-FFF2-40B4-BE49-F238E27FC236}">
                  <a16:creationId xmlns:a16="http://schemas.microsoft.com/office/drawing/2014/main" id="{561E5A8C-A252-D142-A408-4CCC5F4C3D52}"/>
                </a:ext>
              </a:extLst>
            </p:cNvPr>
            <p:cNvSpPr>
              <a:spLocks noChangeArrowheads="1"/>
            </p:cNvSpPr>
            <p:nvPr/>
          </p:nvSpPr>
          <p:spPr bwMode="auto">
            <a:xfrm>
              <a:off x="6269" y="3499"/>
              <a:ext cx="3" cy="14"/>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3" name="Rectangle 441">
              <a:extLst>
                <a:ext uri="{FF2B5EF4-FFF2-40B4-BE49-F238E27FC236}">
                  <a16:creationId xmlns:a16="http://schemas.microsoft.com/office/drawing/2014/main" id="{15115D86-E642-BB47-8FA2-7E5EF55E9E6D}"/>
                </a:ext>
              </a:extLst>
            </p:cNvPr>
            <p:cNvSpPr>
              <a:spLocks noChangeArrowheads="1"/>
            </p:cNvSpPr>
            <p:nvPr/>
          </p:nvSpPr>
          <p:spPr bwMode="auto">
            <a:xfrm>
              <a:off x="249" y="3521"/>
              <a:ext cx="17" cy="13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4" name="Rectangle 442">
              <a:extLst>
                <a:ext uri="{FF2B5EF4-FFF2-40B4-BE49-F238E27FC236}">
                  <a16:creationId xmlns:a16="http://schemas.microsoft.com/office/drawing/2014/main" id="{0D937860-B925-FF40-A954-9B77D27168E1}"/>
                </a:ext>
              </a:extLst>
            </p:cNvPr>
            <p:cNvSpPr>
              <a:spLocks noChangeArrowheads="1"/>
            </p:cNvSpPr>
            <p:nvPr/>
          </p:nvSpPr>
          <p:spPr bwMode="auto">
            <a:xfrm>
              <a:off x="249" y="3664"/>
              <a:ext cx="17"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5" name="Rectangle 443">
              <a:extLst>
                <a:ext uri="{FF2B5EF4-FFF2-40B4-BE49-F238E27FC236}">
                  <a16:creationId xmlns:a16="http://schemas.microsoft.com/office/drawing/2014/main" id="{428F84AD-9B57-5140-9D4A-CA68B484222B}"/>
                </a:ext>
              </a:extLst>
            </p:cNvPr>
            <p:cNvSpPr>
              <a:spLocks noChangeArrowheads="1"/>
            </p:cNvSpPr>
            <p:nvPr/>
          </p:nvSpPr>
          <p:spPr bwMode="auto">
            <a:xfrm>
              <a:off x="249" y="3664"/>
              <a:ext cx="17"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6" name="Rectangle 444">
              <a:extLst>
                <a:ext uri="{FF2B5EF4-FFF2-40B4-BE49-F238E27FC236}">
                  <a16:creationId xmlns:a16="http://schemas.microsoft.com/office/drawing/2014/main" id="{58148763-554D-FC4E-A7DD-6A713144C9C6}"/>
                </a:ext>
              </a:extLst>
            </p:cNvPr>
            <p:cNvSpPr>
              <a:spLocks noChangeArrowheads="1"/>
            </p:cNvSpPr>
            <p:nvPr/>
          </p:nvSpPr>
          <p:spPr bwMode="auto">
            <a:xfrm>
              <a:off x="275" y="3664"/>
              <a:ext cx="686"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7" name="Rectangle 445">
              <a:extLst>
                <a:ext uri="{FF2B5EF4-FFF2-40B4-BE49-F238E27FC236}">
                  <a16:creationId xmlns:a16="http://schemas.microsoft.com/office/drawing/2014/main" id="{46C30EA6-C571-0542-A194-FAB5357028B1}"/>
                </a:ext>
              </a:extLst>
            </p:cNvPr>
            <p:cNvSpPr>
              <a:spLocks noChangeArrowheads="1"/>
            </p:cNvSpPr>
            <p:nvPr/>
          </p:nvSpPr>
          <p:spPr bwMode="auto">
            <a:xfrm>
              <a:off x="970" y="3521"/>
              <a:ext cx="3" cy="13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8" name="Rectangle 446">
              <a:extLst>
                <a:ext uri="{FF2B5EF4-FFF2-40B4-BE49-F238E27FC236}">
                  <a16:creationId xmlns:a16="http://schemas.microsoft.com/office/drawing/2014/main" id="{685D2525-35AB-794F-A602-7F400FCFBBC8}"/>
                </a:ext>
              </a:extLst>
            </p:cNvPr>
            <p:cNvSpPr>
              <a:spLocks noChangeArrowheads="1"/>
            </p:cNvSpPr>
            <p:nvPr/>
          </p:nvSpPr>
          <p:spPr bwMode="auto">
            <a:xfrm>
              <a:off x="970" y="3664"/>
              <a:ext cx="17"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59" name="Rectangle 447">
              <a:extLst>
                <a:ext uri="{FF2B5EF4-FFF2-40B4-BE49-F238E27FC236}">
                  <a16:creationId xmlns:a16="http://schemas.microsoft.com/office/drawing/2014/main" id="{B9D3B776-5F38-504A-BDEB-530CD02FC66E}"/>
                </a:ext>
              </a:extLst>
            </p:cNvPr>
            <p:cNvSpPr>
              <a:spLocks noChangeArrowheads="1"/>
            </p:cNvSpPr>
            <p:nvPr/>
          </p:nvSpPr>
          <p:spPr bwMode="auto">
            <a:xfrm>
              <a:off x="996" y="3664"/>
              <a:ext cx="698"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0" name="Rectangle 448">
              <a:extLst>
                <a:ext uri="{FF2B5EF4-FFF2-40B4-BE49-F238E27FC236}">
                  <a16:creationId xmlns:a16="http://schemas.microsoft.com/office/drawing/2014/main" id="{58500526-CDF4-B54A-9B82-D3F4A9798E63}"/>
                </a:ext>
              </a:extLst>
            </p:cNvPr>
            <p:cNvSpPr>
              <a:spLocks noChangeArrowheads="1"/>
            </p:cNvSpPr>
            <p:nvPr/>
          </p:nvSpPr>
          <p:spPr bwMode="auto">
            <a:xfrm>
              <a:off x="1703" y="3521"/>
              <a:ext cx="4" cy="13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1" name="Rectangle 449">
              <a:extLst>
                <a:ext uri="{FF2B5EF4-FFF2-40B4-BE49-F238E27FC236}">
                  <a16:creationId xmlns:a16="http://schemas.microsoft.com/office/drawing/2014/main" id="{9BE48917-2D6B-C041-90C1-C85516D7D623}"/>
                </a:ext>
              </a:extLst>
            </p:cNvPr>
            <p:cNvSpPr>
              <a:spLocks noChangeArrowheads="1"/>
            </p:cNvSpPr>
            <p:nvPr/>
          </p:nvSpPr>
          <p:spPr bwMode="auto">
            <a:xfrm>
              <a:off x="1703" y="3664"/>
              <a:ext cx="17"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2" name="Rectangle 450">
              <a:extLst>
                <a:ext uri="{FF2B5EF4-FFF2-40B4-BE49-F238E27FC236}">
                  <a16:creationId xmlns:a16="http://schemas.microsoft.com/office/drawing/2014/main" id="{3BB78805-8D9A-7049-B7C2-5C8369B0CC3D}"/>
                </a:ext>
              </a:extLst>
            </p:cNvPr>
            <p:cNvSpPr>
              <a:spLocks noChangeArrowheads="1"/>
            </p:cNvSpPr>
            <p:nvPr/>
          </p:nvSpPr>
          <p:spPr bwMode="auto">
            <a:xfrm>
              <a:off x="1729" y="3664"/>
              <a:ext cx="699"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3" name="Rectangle 451">
              <a:extLst>
                <a:ext uri="{FF2B5EF4-FFF2-40B4-BE49-F238E27FC236}">
                  <a16:creationId xmlns:a16="http://schemas.microsoft.com/office/drawing/2014/main" id="{A6D56B14-4F06-1740-A13B-681CFAC06CD7}"/>
                </a:ext>
              </a:extLst>
            </p:cNvPr>
            <p:cNvSpPr>
              <a:spLocks noChangeArrowheads="1"/>
            </p:cNvSpPr>
            <p:nvPr/>
          </p:nvSpPr>
          <p:spPr bwMode="auto">
            <a:xfrm>
              <a:off x="2437" y="3521"/>
              <a:ext cx="3" cy="13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4" name="Rectangle 452">
              <a:extLst>
                <a:ext uri="{FF2B5EF4-FFF2-40B4-BE49-F238E27FC236}">
                  <a16:creationId xmlns:a16="http://schemas.microsoft.com/office/drawing/2014/main" id="{C55C0370-05A2-ED43-BED3-DCF9E9F25644}"/>
                </a:ext>
              </a:extLst>
            </p:cNvPr>
            <p:cNvSpPr>
              <a:spLocks noChangeArrowheads="1"/>
            </p:cNvSpPr>
            <p:nvPr/>
          </p:nvSpPr>
          <p:spPr bwMode="auto">
            <a:xfrm>
              <a:off x="2437" y="3664"/>
              <a:ext cx="17"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5" name="Rectangle 453">
              <a:extLst>
                <a:ext uri="{FF2B5EF4-FFF2-40B4-BE49-F238E27FC236}">
                  <a16:creationId xmlns:a16="http://schemas.microsoft.com/office/drawing/2014/main" id="{1A317E66-9E5B-AF4A-A528-1C02C5F78162}"/>
                </a:ext>
              </a:extLst>
            </p:cNvPr>
            <p:cNvSpPr>
              <a:spLocks noChangeArrowheads="1"/>
            </p:cNvSpPr>
            <p:nvPr/>
          </p:nvSpPr>
          <p:spPr bwMode="auto">
            <a:xfrm>
              <a:off x="2463" y="3664"/>
              <a:ext cx="686"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6" name="Rectangle 454">
              <a:extLst>
                <a:ext uri="{FF2B5EF4-FFF2-40B4-BE49-F238E27FC236}">
                  <a16:creationId xmlns:a16="http://schemas.microsoft.com/office/drawing/2014/main" id="{0CCC806F-49E1-634C-8F9E-BBB8E933A864}"/>
                </a:ext>
              </a:extLst>
            </p:cNvPr>
            <p:cNvSpPr>
              <a:spLocks noChangeArrowheads="1"/>
            </p:cNvSpPr>
            <p:nvPr/>
          </p:nvSpPr>
          <p:spPr bwMode="auto">
            <a:xfrm>
              <a:off x="3158" y="3521"/>
              <a:ext cx="16" cy="13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7" name="Rectangle 455">
              <a:extLst>
                <a:ext uri="{FF2B5EF4-FFF2-40B4-BE49-F238E27FC236}">
                  <a16:creationId xmlns:a16="http://schemas.microsoft.com/office/drawing/2014/main" id="{E668D95C-7DC3-0E49-B132-EAE90861B51D}"/>
                </a:ext>
              </a:extLst>
            </p:cNvPr>
            <p:cNvSpPr>
              <a:spLocks noChangeArrowheads="1"/>
            </p:cNvSpPr>
            <p:nvPr/>
          </p:nvSpPr>
          <p:spPr bwMode="auto">
            <a:xfrm>
              <a:off x="3158" y="3664"/>
              <a:ext cx="16"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8" name="Rectangle 456">
              <a:extLst>
                <a:ext uri="{FF2B5EF4-FFF2-40B4-BE49-F238E27FC236}">
                  <a16:creationId xmlns:a16="http://schemas.microsoft.com/office/drawing/2014/main" id="{E396EA24-A11C-B04B-AA85-8E1432BEC1BB}"/>
                </a:ext>
              </a:extLst>
            </p:cNvPr>
            <p:cNvSpPr>
              <a:spLocks noChangeArrowheads="1"/>
            </p:cNvSpPr>
            <p:nvPr/>
          </p:nvSpPr>
          <p:spPr bwMode="auto">
            <a:xfrm>
              <a:off x="3158" y="3664"/>
              <a:ext cx="16" cy="15"/>
            </a:xfrm>
            <a:prstGeom prst="rect">
              <a:avLst/>
            </a:prstGeom>
            <a:solidFill>
              <a:srgbClr val="00DD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69" name="Rectangle 457">
              <a:extLst>
                <a:ext uri="{FF2B5EF4-FFF2-40B4-BE49-F238E27FC236}">
                  <a16:creationId xmlns:a16="http://schemas.microsoft.com/office/drawing/2014/main" id="{3F1BA4AF-398B-0B46-A508-5307D0FFA67F}"/>
                </a:ext>
              </a:extLst>
            </p:cNvPr>
            <p:cNvSpPr>
              <a:spLocks noChangeArrowheads="1"/>
            </p:cNvSpPr>
            <p:nvPr/>
          </p:nvSpPr>
          <p:spPr bwMode="auto">
            <a:xfrm>
              <a:off x="3360" y="3521"/>
              <a:ext cx="4" cy="135"/>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0" name="Rectangle 458">
              <a:extLst>
                <a:ext uri="{FF2B5EF4-FFF2-40B4-BE49-F238E27FC236}">
                  <a16:creationId xmlns:a16="http://schemas.microsoft.com/office/drawing/2014/main" id="{7587D6E4-602A-3243-8620-9AB3D606C9E2}"/>
                </a:ext>
              </a:extLst>
            </p:cNvPr>
            <p:cNvSpPr>
              <a:spLocks noChangeArrowheads="1"/>
            </p:cNvSpPr>
            <p:nvPr/>
          </p:nvSpPr>
          <p:spPr bwMode="auto">
            <a:xfrm>
              <a:off x="3360" y="3664"/>
              <a:ext cx="4"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1" name="Rectangle 459">
              <a:extLst>
                <a:ext uri="{FF2B5EF4-FFF2-40B4-BE49-F238E27FC236}">
                  <a16:creationId xmlns:a16="http://schemas.microsoft.com/office/drawing/2014/main" id="{3F53C47C-0551-DF43-A27E-6A636F834253}"/>
                </a:ext>
              </a:extLst>
            </p:cNvPr>
            <p:cNvSpPr>
              <a:spLocks noChangeArrowheads="1"/>
            </p:cNvSpPr>
            <p:nvPr/>
          </p:nvSpPr>
          <p:spPr bwMode="auto">
            <a:xfrm>
              <a:off x="3360" y="3664"/>
              <a:ext cx="4"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2" name="Rectangle 460">
              <a:extLst>
                <a:ext uri="{FF2B5EF4-FFF2-40B4-BE49-F238E27FC236}">
                  <a16:creationId xmlns:a16="http://schemas.microsoft.com/office/drawing/2014/main" id="{B3618C9C-FE4C-2341-A3FC-CCD0C872ECFE}"/>
                </a:ext>
              </a:extLst>
            </p:cNvPr>
            <p:cNvSpPr>
              <a:spLocks noChangeArrowheads="1"/>
            </p:cNvSpPr>
            <p:nvPr/>
          </p:nvSpPr>
          <p:spPr bwMode="auto">
            <a:xfrm>
              <a:off x="3373" y="3664"/>
              <a:ext cx="698"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3" name="Rectangle 461">
              <a:extLst>
                <a:ext uri="{FF2B5EF4-FFF2-40B4-BE49-F238E27FC236}">
                  <a16:creationId xmlns:a16="http://schemas.microsoft.com/office/drawing/2014/main" id="{BC883443-0A03-ED42-92B3-FF719408B734}"/>
                </a:ext>
              </a:extLst>
            </p:cNvPr>
            <p:cNvSpPr>
              <a:spLocks noChangeArrowheads="1"/>
            </p:cNvSpPr>
            <p:nvPr/>
          </p:nvSpPr>
          <p:spPr bwMode="auto">
            <a:xfrm>
              <a:off x="4080" y="3521"/>
              <a:ext cx="5" cy="135"/>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4" name="Rectangle 462">
              <a:extLst>
                <a:ext uri="{FF2B5EF4-FFF2-40B4-BE49-F238E27FC236}">
                  <a16:creationId xmlns:a16="http://schemas.microsoft.com/office/drawing/2014/main" id="{BD765F53-F637-874C-938A-2FDF06655701}"/>
                </a:ext>
              </a:extLst>
            </p:cNvPr>
            <p:cNvSpPr>
              <a:spLocks noChangeArrowheads="1"/>
            </p:cNvSpPr>
            <p:nvPr/>
          </p:nvSpPr>
          <p:spPr bwMode="auto">
            <a:xfrm>
              <a:off x="4080" y="3664"/>
              <a:ext cx="5"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5" name="Rectangle 463">
              <a:extLst>
                <a:ext uri="{FF2B5EF4-FFF2-40B4-BE49-F238E27FC236}">
                  <a16:creationId xmlns:a16="http://schemas.microsoft.com/office/drawing/2014/main" id="{45748E15-33E4-2341-8C1A-A7241A0EAEAE}"/>
                </a:ext>
              </a:extLst>
            </p:cNvPr>
            <p:cNvSpPr>
              <a:spLocks noChangeArrowheads="1"/>
            </p:cNvSpPr>
            <p:nvPr/>
          </p:nvSpPr>
          <p:spPr bwMode="auto">
            <a:xfrm>
              <a:off x="4094" y="3664"/>
              <a:ext cx="711"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6" name="Rectangle 464">
              <a:extLst>
                <a:ext uri="{FF2B5EF4-FFF2-40B4-BE49-F238E27FC236}">
                  <a16:creationId xmlns:a16="http://schemas.microsoft.com/office/drawing/2014/main" id="{E4108CBA-5351-2D40-9231-CA69C3A48F58}"/>
                </a:ext>
              </a:extLst>
            </p:cNvPr>
            <p:cNvSpPr>
              <a:spLocks noChangeArrowheads="1"/>
            </p:cNvSpPr>
            <p:nvPr/>
          </p:nvSpPr>
          <p:spPr bwMode="auto">
            <a:xfrm>
              <a:off x="4814" y="3521"/>
              <a:ext cx="4" cy="135"/>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7" name="Rectangle 465">
              <a:extLst>
                <a:ext uri="{FF2B5EF4-FFF2-40B4-BE49-F238E27FC236}">
                  <a16:creationId xmlns:a16="http://schemas.microsoft.com/office/drawing/2014/main" id="{BC4C0BFD-6336-FA4C-8742-DDEAAE8166DE}"/>
                </a:ext>
              </a:extLst>
            </p:cNvPr>
            <p:cNvSpPr>
              <a:spLocks noChangeArrowheads="1"/>
            </p:cNvSpPr>
            <p:nvPr/>
          </p:nvSpPr>
          <p:spPr bwMode="auto">
            <a:xfrm>
              <a:off x="4814" y="3664"/>
              <a:ext cx="4"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8" name="Rectangle 466">
              <a:extLst>
                <a:ext uri="{FF2B5EF4-FFF2-40B4-BE49-F238E27FC236}">
                  <a16:creationId xmlns:a16="http://schemas.microsoft.com/office/drawing/2014/main" id="{27191C48-E2F2-7342-8F26-408A885D0006}"/>
                </a:ext>
              </a:extLst>
            </p:cNvPr>
            <p:cNvSpPr>
              <a:spLocks noChangeArrowheads="1"/>
            </p:cNvSpPr>
            <p:nvPr/>
          </p:nvSpPr>
          <p:spPr bwMode="auto">
            <a:xfrm>
              <a:off x="4827" y="3664"/>
              <a:ext cx="711"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79" name="Rectangle 467">
              <a:extLst>
                <a:ext uri="{FF2B5EF4-FFF2-40B4-BE49-F238E27FC236}">
                  <a16:creationId xmlns:a16="http://schemas.microsoft.com/office/drawing/2014/main" id="{B8E4767C-2C7E-3247-B6EC-2647FC04EE92}"/>
                </a:ext>
              </a:extLst>
            </p:cNvPr>
            <p:cNvSpPr>
              <a:spLocks noChangeArrowheads="1"/>
            </p:cNvSpPr>
            <p:nvPr/>
          </p:nvSpPr>
          <p:spPr bwMode="auto">
            <a:xfrm>
              <a:off x="5547" y="3521"/>
              <a:ext cx="5" cy="135"/>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0" name="Rectangle 468">
              <a:extLst>
                <a:ext uri="{FF2B5EF4-FFF2-40B4-BE49-F238E27FC236}">
                  <a16:creationId xmlns:a16="http://schemas.microsoft.com/office/drawing/2014/main" id="{AC2AD953-492A-3D4D-BDCC-C2B23F00F28C}"/>
                </a:ext>
              </a:extLst>
            </p:cNvPr>
            <p:cNvSpPr>
              <a:spLocks noChangeArrowheads="1"/>
            </p:cNvSpPr>
            <p:nvPr/>
          </p:nvSpPr>
          <p:spPr bwMode="auto">
            <a:xfrm>
              <a:off x="5547" y="3664"/>
              <a:ext cx="5"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1" name="Rectangle 469">
              <a:extLst>
                <a:ext uri="{FF2B5EF4-FFF2-40B4-BE49-F238E27FC236}">
                  <a16:creationId xmlns:a16="http://schemas.microsoft.com/office/drawing/2014/main" id="{54E55A0D-60D2-E948-A371-6AACACFAC88B}"/>
                </a:ext>
              </a:extLst>
            </p:cNvPr>
            <p:cNvSpPr>
              <a:spLocks noChangeArrowheads="1"/>
            </p:cNvSpPr>
            <p:nvPr/>
          </p:nvSpPr>
          <p:spPr bwMode="auto">
            <a:xfrm>
              <a:off x="5561" y="3664"/>
              <a:ext cx="699"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2" name="Rectangle 470">
              <a:extLst>
                <a:ext uri="{FF2B5EF4-FFF2-40B4-BE49-F238E27FC236}">
                  <a16:creationId xmlns:a16="http://schemas.microsoft.com/office/drawing/2014/main" id="{89DFBD75-D453-394D-A432-516ADA3EC81A}"/>
                </a:ext>
              </a:extLst>
            </p:cNvPr>
            <p:cNvSpPr>
              <a:spLocks noChangeArrowheads="1"/>
            </p:cNvSpPr>
            <p:nvPr/>
          </p:nvSpPr>
          <p:spPr bwMode="auto">
            <a:xfrm>
              <a:off x="6269" y="3521"/>
              <a:ext cx="3" cy="135"/>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3" name="Rectangle 471">
              <a:extLst>
                <a:ext uri="{FF2B5EF4-FFF2-40B4-BE49-F238E27FC236}">
                  <a16:creationId xmlns:a16="http://schemas.microsoft.com/office/drawing/2014/main" id="{20DD8382-A1C5-654D-98CA-5A4AF3A086FE}"/>
                </a:ext>
              </a:extLst>
            </p:cNvPr>
            <p:cNvSpPr>
              <a:spLocks noChangeArrowheads="1"/>
            </p:cNvSpPr>
            <p:nvPr/>
          </p:nvSpPr>
          <p:spPr bwMode="auto">
            <a:xfrm>
              <a:off x="6269" y="3664"/>
              <a:ext cx="3"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6184" name="Rectangle 472">
              <a:extLst>
                <a:ext uri="{FF2B5EF4-FFF2-40B4-BE49-F238E27FC236}">
                  <a16:creationId xmlns:a16="http://schemas.microsoft.com/office/drawing/2014/main" id="{F287BFE1-2EF9-7742-8702-8B0709EC3CB3}"/>
                </a:ext>
              </a:extLst>
            </p:cNvPr>
            <p:cNvSpPr>
              <a:spLocks noChangeArrowheads="1"/>
            </p:cNvSpPr>
            <p:nvPr/>
          </p:nvSpPr>
          <p:spPr bwMode="auto">
            <a:xfrm>
              <a:off x="6269" y="3664"/>
              <a:ext cx="3" cy="3"/>
            </a:xfrm>
            <a:prstGeom prst="rect">
              <a:avLst/>
            </a:prstGeom>
            <a:solidFill>
              <a:srgbClr val="FF00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6186" name="Rectangle 474">
            <a:extLst>
              <a:ext uri="{FF2B5EF4-FFF2-40B4-BE49-F238E27FC236}">
                <a16:creationId xmlns:a16="http://schemas.microsoft.com/office/drawing/2014/main" id="{B6ED5E18-CDC7-294F-BE35-0361B7A2AAF5}"/>
              </a:ext>
            </a:extLst>
          </p:cNvPr>
          <p:cNvSpPr>
            <a:spLocks noChangeArrowheads="1"/>
          </p:cNvSpPr>
          <p:nvPr/>
        </p:nvSpPr>
        <p:spPr bwMode="auto">
          <a:xfrm>
            <a:off x="1644650" y="376239"/>
            <a:ext cx="89027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3200" b="1">
                <a:latin typeface="Bookman Old Style" panose="02050604050505020204" pitchFamily="18" charset="0"/>
              </a:rPr>
              <a:t>COLOR PATTERNS USED TO VIEW COEXPRESSION</a:t>
            </a:r>
          </a:p>
        </p:txBody>
      </p:sp>
    </p:spTree>
    <p:extLst>
      <p:ext uri="{BB962C8B-B14F-4D97-AF65-F5344CB8AC3E}">
        <p14:creationId xmlns:p14="http://schemas.microsoft.com/office/powerpoint/2010/main" val="176774613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aphicFrame>
        <p:nvGraphicFramePr>
          <p:cNvPr id="117762" name="Object 2">
            <a:hlinkClick r:id="" action="ppaction://ole?verb=0"/>
            <a:extLst>
              <a:ext uri="{FF2B5EF4-FFF2-40B4-BE49-F238E27FC236}">
                <a16:creationId xmlns:a16="http://schemas.microsoft.com/office/drawing/2014/main" id="{846337BA-20C5-734F-9116-3479A8C6FA06}"/>
              </a:ext>
            </a:extLst>
          </p:cNvPr>
          <p:cNvGraphicFramePr>
            <a:graphicFrameLocks/>
          </p:cNvGraphicFramePr>
          <p:nvPr/>
        </p:nvGraphicFramePr>
        <p:xfrm>
          <a:off x="2133600" y="1263650"/>
          <a:ext cx="8229600" cy="5397500"/>
        </p:xfrm>
        <a:graphic>
          <a:graphicData uri="http://schemas.openxmlformats.org/presentationml/2006/ole">
            <mc:AlternateContent xmlns:mc="http://schemas.openxmlformats.org/markup-compatibility/2006">
              <mc:Choice xmlns:v="urn:schemas-microsoft-com:vml" Requires="v">
                <p:oleObj spid="_x0000_s6147" name="Document" r:id="rId4" imgW="47396400" imgH="31089600" progId="Word.Document.8">
                  <p:embed/>
                </p:oleObj>
              </mc:Choice>
              <mc:Fallback>
                <p:oleObj name="Document" r:id="rId4" imgW="47396400" imgH="31089600" progId="Word.Document.8">
                  <p:embed/>
                  <p:pic>
                    <p:nvPicPr>
                      <p:cNvPr id="117762" name="Object 2">
                        <a:hlinkClick r:id="" action="ppaction://ole?verb=0"/>
                        <a:extLst>
                          <a:ext uri="{FF2B5EF4-FFF2-40B4-BE49-F238E27FC236}">
                            <a16:creationId xmlns:a16="http://schemas.microsoft.com/office/drawing/2014/main" id="{846337BA-20C5-734F-9116-3479A8C6FA06}"/>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263650"/>
                        <a:ext cx="8229600" cy="539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7763" name="Rectangle 3">
            <a:extLst>
              <a:ext uri="{FF2B5EF4-FFF2-40B4-BE49-F238E27FC236}">
                <a16:creationId xmlns:a16="http://schemas.microsoft.com/office/drawing/2014/main" id="{A9080172-4EA8-6043-899A-11E83C5120FC}"/>
              </a:ext>
            </a:extLst>
          </p:cNvPr>
          <p:cNvSpPr>
            <a:spLocks noChangeArrowheads="1"/>
          </p:cNvSpPr>
          <p:nvPr/>
        </p:nvSpPr>
        <p:spPr bwMode="auto">
          <a:xfrm>
            <a:off x="1044575" y="71438"/>
            <a:ext cx="1010285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fontAlgn="base" hangingPunct="0">
              <a:spcBef>
                <a:spcPct val="50000"/>
              </a:spcBef>
              <a:spcAft>
                <a:spcPct val="0"/>
              </a:spcAft>
            </a:pPr>
            <a:r>
              <a:rPr lang="en-US" altLang="en-US" sz="3600" b="1">
                <a:solidFill>
                  <a:srgbClr val="DC0081"/>
                </a:solidFill>
                <a:latin typeface="Bookman Old Style" panose="02050604050505020204" pitchFamily="18" charset="0"/>
              </a:rPr>
              <a:t>Boolean Logic Table For Four Color Immunophenotyping</a:t>
            </a:r>
          </a:p>
        </p:txBody>
      </p:sp>
    </p:spTree>
    <p:extLst>
      <p:ext uri="{BB962C8B-B14F-4D97-AF65-F5344CB8AC3E}">
        <p14:creationId xmlns:p14="http://schemas.microsoft.com/office/powerpoint/2010/main" val="9448909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2">
            <a:extLst>
              <a:ext uri="{FF2B5EF4-FFF2-40B4-BE49-F238E27FC236}">
                <a16:creationId xmlns:a16="http://schemas.microsoft.com/office/drawing/2014/main" id="{995AAC65-2DCB-C34F-A305-9F5843666FD4}"/>
              </a:ext>
            </a:extLst>
          </p:cNvPr>
          <p:cNvSpPr>
            <a:spLocks noChangeArrowheads="1"/>
          </p:cNvSpPr>
          <p:nvPr/>
        </p:nvSpPr>
        <p:spPr bwMode="auto">
          <a:xfrm>
            <a:off x="762000" y="6400801"/>
            <a:ext cx="10287000" cy="33598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fontAlgn="base" hangingPunct="0">
              <a:spcBef>
                <a:spcPct val="0"/>
              </a:spcBef>
              <a:spcAft>
                <a:spcPct val="0"/>
              </a:spcAft>
              <a:defRPr/>
            </a:pPr>
            <a:r>
              <a:rPr lang="en-US" altLang="en-US" sz="1600" b="1" dirty="0">
                <a:solidFill>
                  <a:srgbClr val="000000"/>
                </a:solidFill>
                <a:latin typeface="Bookman Old Style" panose="02050604050505020204" pitchFamily="18" charset="0"/>
              </a:rPr>
              <a:t>Some Slides originally developed by Carleton C. Stewart, Ph.D. &amp; Sigrid J. Stewart</a:t>
            </a:r>
          </a:p>
        </p:txBody>
      </p:sp>
      <p:grpSp>
        <p:nvGrpSpPr>
          <p:cNvPr id="6" name="Group 5">
            <a:extLst>
              <a:ext uri="{FF2B5EF4-FFF2-40B4-BE49-F238E27FC236}">
                <a16:creationId xmlns:a16="http://schemas.microsoft.com/office/drawing/2014/main" id="{A4E73104-4306-C546-A117-72DBF325CD9C}"/>
              </a:ext>
            </a:extLst>
          </p:cNvPr>
          <p:cNvGrpSpPr/>
          <p:nvPr/>
        </p:nvGrpSpPr>
        <p:grpSpPr>
          <a:xfrm>
            <a:off x="1752600" y="121211"/>
            <a:ext cx="9296400" cy="5743778"/>
            <a:chOff x="800100" y="121211"/>
            <a:chExt cx="9296400" cy="5743778"/>
          </a:xfrm>
        </p:grpSpPr>
        <p:pic>
          <p:nvPicPr>
            <p:cNvPr id="2" name="Picture 1">
              <a:extLst>
                <a:ext uri="{FF2B5EF4-FFF2-40B4-BE49-F238E27FC236}">
                  <a16:creationId xmlns:a16="http://schemas.microsoft.com/office/drawing/2014/main" id="{D73C4245-D2F2-0B43-A0D2-9BD6079914A0}"/>
                </a:ext>
              </a:extLst>
            </p:cNvPr>
            <p:cNvPicPr>
              <a:picLocks noChangeAspect="1"/>
            </p:cNvPicPr>
            <p:nvPr/>
          </p:nvPicPr>
          <p:blipFill>
            <a:blip r:embed="rId3"/>
            <a:stretch>
              <a:fillRect/>
            </a:stretch>
          </p:blipFill>
          <p:spPr>
            <a:xfrm>
              <a:off x="800100" y="121211"/>
              <a:ext cx="8458200" cy="5743778"/>
            </a:xfrm>
            <a:prstGeom prst="rect">
              <a:avLst/>
            </a:prstGeom>
          </p:spPr>
        </p:pic>
        <p:sp>
          <p:nvSpPr>
            <p:cNvPr id="5" name="Rectangle 4">
              <a:extLst>
                <a:ext uri="{FF2B5EF4-FFF2-40B4-BE49-F238E27FC236}">
                  <a16:creationId xmlns:a16="http://schemas.microsoft.com/office/drawing/2014/main" id="{0F3FF944-09F4-1C43-8345-E651F705ECD4}"/>
                </a:ext>
              </a:extLst>
            </p:cNvPr>
            <p:cNvSpPr/>
            <p:nvPr/>
          </p:nvSpPr>
          <p:spPr bwMode="auto">
            <a:xfrm>
              <a:off x="8191500" y="121211"/>
              <a:ext cx="1905000" cy="2393389"/>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anose="02020603050405020304" pitchFamily="18" charset="0"/>
              </a:endParaRPr>
            </a:p>
          </p:txBody>
        </p:sp>
      </p:grpSp>
      <p:sp>
        <p:nvSpPr>
          <p:cNvPr id="3" name="TextBox 2">
            <a:extLst>
              <a:ext uri="{FF2B5EF4-FFF2-40B4-BE49-F238E27FC236}">
                <a16:creationId xmlns:a16="http://schemas.microsoft.com/office/drawing/2014/main" id="{9E7988D1-A7FD-B844-A7AA-E5E2AC884D82}"/>
              </a:ext>
            </a:extLst>
          </p:cNvPr>
          <p:cNvSpPr txBox="1"/>
          <p:nvPr/>
        </p:nvSpPr>
        <p:spPr>
          <a:xfrm>
            <a:off x="8382000" y="5410201"/>
            <a:ext cx="2501582" cy="307777"/>
          </a:xfrm>
          <a:prstGeom prst="rect">
            <a:avLst/>
          </a:prstGeom>
          <a:noFill/>
        </p:spPr>
        <p:txBody>
          <a:bodyPr wrap="none" rtlCol="0">
            <a:spAutoFit/>
          </a:bodyPr>
          <a:lstStyle/>
          <a:p>
            <a:r>
              <a:rPr lang="en-US" sz="1400" i="1" dirty="0"/>
              <a:t>Slide from commercial brochure</a:t>
            </a:r>
          </a:p>
        </p:txBody>
      </p:sp>
    </p:spTree>
    <p:extLst>
      <p:ext uri="{BB962C8B-B14F-4D97-AF65-F5344CB8AC3E}">
        <p14:creationId xmlns:p14="http://schemas.microsoft.com/office/powerpoint/2010/main" val="221321272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14" name="Group 6">
            <a:extLst>
              <a:ext uri="{FF2B5EF4-FFF2-40B4-BE49-F238E27FC236}">
                <a16:creationId xmlns:a16="http://schemas.microsoft.com/office/drawing/2014/main" id="{EAE21815-7ED5-474B-9684-5F6779FDAEB4}"/>
              </a:ext>
            </a:extLst>
          </p:cNvPr>
          <p:cNvGrpSpPr>
            <a:grpSpLocks/>
          </p:cNvGrpSpPr>
          <p:nvPr/>
        </p:nvGrpSpPr>
        <p:grpSpPr bwMode="auto">
          <a:xfrm>
            <a:off x="2286001" y="1274764"/>
            <a:ext cx="1933575" cy="1984375"/>
            <a:chOff x="840" y="803"/>
            <a:chExt cx="1218" cy="1250"/>
          </a:xfrm>
        </p:grpSpPr>
        <p:sp>
          <p:nvSpPr>
            <p:cNvPr id="119810" name="Line 2">
              <a:extLst>
                <a:ext uri="{FF2B5EF4-FFF2-40B4-BE49-F238E27FC236}">
                  <a16:creationId xmlns:a16="http://schemas.microsoft.com/office/drawing/2014/main" id="{D1B64D81-93BD-9746-AEEA-11F42B4F23CC}"/>
                </a:ext>
              </a:extLst>
            </p:cNvPr>
            <p:cNvSpPr>
              <a:spLocks noChangeShapeType="1"/>
            </p:cNvSpPr>
            <p:nvPr/>
          </p:nvSpPr>
          <p:spPr bwMode="auto">
            <a:xfrm>
              <a:off x="840" y="803"/>
              <a:ext cx="0" cy="12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1" name="Line 3">
              <a:extLst>
                <a:ext uri="{FF2B5EF4-FFF2-40B4-BE49-F238E27FC236}">
                  <a16:creationId xmlns:a16="http://schemas.microsoft.com/office/drawing/2014/main" id="{DCF267B9-91D2-8645-937D-E43D26FCEC64}"/>
                </a:ext>
              </a:extLst>
            </p:cNvPr>
            <p:cNvSpPr>
              <a:spLocks noChangeShapeType="1"/>
            </p:cNvSpPr>
            <p:nvPr/>
          </p:nvSpPr>
          <p:spPr bwMode="auto">
            <a:xfrm>
              <a:off x="849" y="2053"/>
              <a:ext cx="1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2" name="Line 4">
              <a:extLst>
                <a:ext uri="{FF2B5EF4-FFF2-40B4-BE49-F238E27FC236}">
                  <a16:creationId xmlns:a16="http://schemas.microsoft.com/office/drawing/2014/main" id="{A849E951-A136-C347-8F58-CB396F2D88E8}"/>
                </a:ext>
              </a:extLst>
            </p:cNvPr>
            <p:cNvSpPr>
              <a:spLocks noChangeShapeType="1"/>
            </p:cNvSpPr>
            <p:nvPr/>
          </p:nvSpPr>
          <p:spPr bwMode="auto">
            <a:xfrm>
              <a:off x="860" y="1605"/>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3" name="Line 5">
              <a:extLst>
                <a:ext uri="{FF2B5EF4-FFF2-40B4-BE49-F238E27FC236}">
                  <a16:creationId xmlns:a16="http://schemas.microsoft.com/office/drawing/2014/main" id="{0FC833E0-74A4-ED42-9CEC-ED24FE4C3523}"/>
                </a:ext>
              </a:extLst>
            </p:cNvPr>
            <p:cNvSpPr>
              <a:spLocks noChangeShapeType="1"/>
            </p:cNvSpPr>
            <p:nvPr/>
          </p:nvSpPr>
          <p:spPr bwMode="auto">
            <a:xfrm>
              <a:off x="1256" y="835"/>
              <a:ext cx="0" cy="12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819" name="Group 11">
            <a:extLst>
              <a:ext uri="{FF2B5EF4-FFF2-40B4-BE49-F238E27FC236}">
                <a16:creationId xmlns:a16="http://schemas.microsoft.com/office/drawing/2014/main" id="{F0275DFD-7425-2947-A85E-6CBF56BB47C4}"/>
              </a:ext>
            </a:extLst>
          </p:cNvPr>
          <p:cNvGrpSpPr>
            <a:grpSpLocks/>
          </p:cNvGrpSpPr>
          <p:nvPr/>
        </p:nvGrpSpPr>
        <p:grpSpPr bwMode="auto">
          <a:xfrm>
            <a:off x="2286001" y="3814764"/>
            <a:ext cx="1933575" cy="1984375"/>
            <a:chOff x="840" y="2403"/>
            <a:chExt cx="1218" cy="1250"/>
          </a:xfrm>
        </p:grpSpPr>
        <p:sp>
          <p:nvSpPr>
            <p:cNvPr id="119815" name="Line 7">
              <a:extLst>
                <a:ext uri="{FF2B5EF4-FFF2-40B4-BE49-F238E27FC236}">
                  <a16:creationId xmlns:a16="http://schemas.microsoft.com/office/drawing/2014/main" id="{19F83C3A-A71E-414B-8F43-1ACBA980920F}"/>
                </a:ext>
              </a:extLst>
            </p:cNvPr>
            <p:cNvSpPr>
              <a:spLocks noChangeShapeType="1"/>
            </p:cNvSpPr>
            <p:nvPr/>
          </p:nvSpPr>
          <p:spPr bwMode="auto">
            <a:xfrm>
              <a:off x="840" y="2403"/>
              <a:ext cx="0" cy="12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6" name="Line 8">
              <a:extLst>
                <a:ext uri="{FF2B5EF4-FFF2-40B4-BE49-F238E27FC236}">
                  <a16:creationId xmlns:a16="http://schemas.microsoft.com/office/drawing/2014/main" id="{EC3A1EF6-9147-F848-BE7B-01FDD5047CF1}"/>
                </a:ext>
              </a:extLst>
            </p:cNvPr>
            <p:cNvSpPr>
              <a:spLocks noChangeShapeType="1"/>
            </p:cNvSpPr>
            <p:nvPr/>
          </p:nvSpPr>
          <p:spPr bwMode="auto">
            <a:xfrm>
              <a:off x="849" y="3653"/>
              <a:ext cx="1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7" name="Line 9">
              <a:extLst>
                <a:ext uri="{FF2B5EF4-FFF2-40B4-BE49-F238E27FC236}">
                  <a16:creationId xmlns:a16="http://schemas.microsoft.com/office/drawing/2014/main" id="{8AECDC9A-658A-BC43-8A1E-1F38D3810E52}"/>
                </a:ext>
              </a:extLst>
            </p:cNvPr>
            <p:cNvSpPr>
              <a:spLocks noChangeShapeType="1"/>
            </p:cNvSpPr>
            <p:nvPr/>
          </p:nvSpPr>
          <p:spPr bwMode="auto">
            <a:xfrm>
              <a:off x="860" y="3205"/>
              <a:ext cx="119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18" name="Line 10">
              <a:extLst>
                <a:ext uri="{FF2B5EF4-FFF2-40B4-BE49-F238E27FC236}">
                  <a16:creationId xmlns:a16="http://schemas.microsoft.com/office/drawing/2014/main" id="{255A3297-54CB-F349-A036-5C4EE4D38F39}"/>
                </a:ext>
              </a:extLst>
            </p:cNvPr>
            <p:cNvSpPr>
              <a:spLocks noChangeShapeType="1"/>
            </p:cNvSpPr>
            <p:nvPr/>
          </p:nvSpPr>
          <p:spPr bwMode="auto">
            <a:xfrm>
              <a:off x="1256" y="2435"/>
              <a:ext cx="0" cy="12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824" name="Group 16">
            <a:extLst>
              <a:ext uri="{FF2B5EF4-FFF2-40B4-BE49-F238E27FC236}">
                <a16:creationId xmlns:a16="http://schemas.microsoft.com/office/drawing/2014/main" id="{453AC262-DE83-D144-9864-3C43C29B0E52}"/>
              </a:ext>
            </a:extLst>
          </p:cNvPr>
          <p:cNvGrpSpPr>
            <a:grpSpLocks/>
          </p:cNvGrpSpPr>
          <p:nvPr/>
        </p:nvGrpSpPr>
        <p:grpSpPr bwMode="auto">
          <a:xfrm>
            <a:off x="4964114" y="1274764"/>
            <a:ext cx="1933575" cy="1984375"/>
            <a:chOff x="2527" y="803"/>
            <a:chExt cx="1218" cy="1250"/>
          </a:xfrm>
        </p:grpSpPr>
        <p:sp>
          <p:nvSpPr>
            <p:cNvPr id="119820" name="Line 12">
              <a:extLst>
                <a:ext uri="{FF2B5EF4-FFF2-40B4-BE49-F238E27FC236}">
                  <a16:creationId xmlns:a16="http://schemas.microsoft.com/office/drawing/2014/main" id="{80084CB2-4750-BA4B-993F-B71FB69B3A22}"/>
                </a:ext>
              </a:extLst>
            </p:cNvPr>
            <p:cNvSpPr>
              <a:spLocks noChangeShapeType="1"/>
            </p:cNvSpPr>
            <p:nvPr/>
          </p:nvSpPr>
          <p:spPr bwMode="auto">
            <a:xfrm>
              <a:off x="2527" y="803"/>
              <a:ext cx="0" cy="12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1" name="Line 13">
              <a:extLst>
                <a:ext uri="{FF2B5EF4-FFF2-40B4-BE49-F238E27FC236}">
                  <a16:creationId xmlns:a16="http://schemas.microsoft.com/office/drawing/2014/main" id="{995219FB-44AE-504C-A3C5-7787456D14AC}"/>
                </a:ext>
              </a:extLst>
            </p:cNvPr>
            <p:cNvSpPr>
              <a:spLocks noChangeShapeType="1"/>
            </p:cNvSpPr>
            <p:nvPr/>
          </p:nvSpPr>
          <p:spPr bwMode="auto">
            <a:xfrm>
              <a:off x="2536" y="2053"/>
              <a:ext cx="1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2" name="Line 14">
              <a:extLst>
                <a:ext uri="{FF2B5EF4-FFF2-40B4-BE49-F238E27FC236}">
                  <a16:creationId xmlns:a16="http://schemas.microsoft.com/office/drawing/2014/main" id="{1AFB658A-F53B-2349-861B-5F6C52846135}"/>
                </a:ext>
              </a:extLst>
            </p:cNvPr>
            <p:cNvSpPr>
              <a:spLocks noChangeShapeType="1"/>
            </p:cNvSpPr>
            <p:nvPr/>
          </p:nvSpPr>
          <p:spPr bwMode="auto">
            <a:xfrm>
              <a:off x="2546" y="1605"/>
              <a:ext cx="119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3" name="Line 15">
              <a:extLst>
                <a:ext uri="{FF2B5EF4-FFF2-40B4-BE49-F238E27FC236}">
                  <a16:creationId xmlns:a16="http://schemas.microsoft.com/office/drawing/2014/main" id="{92FECDCC-7DFD-2040-AD93-77D976662C32}"/>
                </a:ext>
              </a:extLst>
            </p:cNvPr>
            <p:cNvSpPr>
              <a:spLocks noChangeShapeType="1"/>
            </p:cNvSpPr>
            <p:nvPr/>
          </p:nvSpPr>
          <p:spPr bwMode="auto">
            <a:xfrm>
              <a:off x="2943" y="835"/>
              <a:ext cx="0" cy="12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829" name="Group 21">
            <a:extLst>
              <a:ext uri="{FF2B5EF4-FFF2-40B4-BE49-F238E27FC236}">
                <a16:creationId xmlns:a16="http://schemas.microsoft.com/office/drawing/2014/main" id="{3A3D91B4-F1C9-9542-A70E-672E2992C441}"/>
              </a:ext>
            </a:extLst>
          </p:cNvPr>
          <p:cNvGrpSpPr>
            <a:grpSpLocks/>
          </p:cNvGrpSpPr>
          <p:nvPr/>
        </p:nvGrpSpPr>
        <p:grpSpPr bwMode="auto">
          <a:xfrm>
            <a:off x="4964114" y="3814764"/>
            <a:ext cx="1933575" cy="1984375"/>
            <a:chOff x="2527" y="2403"/>
            <a:chExt cx="1218" cy="1250"/>
          </a:xfrm>
        </p:grpSpPr>
        <p:sp>
          <p:nvSpPr>
            <p:cNvPr id="119825" name="Line 17">
              <a:extLst>
                <a:ext uri="{FF2B5EF4-FFF2-40B4-BE49-F238E27FC236}">
                  <a16:creationId xmlns:a16="http://schemas.microsoft.com/office/drawing/2014/main" id="{9F6F7A13-FC28-DA4D-BD12-3304AA748150}"/>
                </a:ext>
              </a:extLst>
            </p:cNvPr>
            <p:cNvSpPr>
              <a:spLocks noChangeShapeType="1"/>
            </p:cNvSpPr>
            <p:nvPr/>
          </p:nvSpPr>
          <p:spPr bwMode="auto">
            <a:xfrm>
              <a:off x="2527" y="2403"/>
              <a:ext cx="0" cy="12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6" name="Line 18">
              <a:extLst>
                <a:ext uri="{FF2B5EF4-FFF2-40B4-BE49-F238E27FC236}">
                  <a16:creationId xmlns:a16="http://schemas.microsoft.com/office/drawing/2014/main" id="{7036093A-5B5F-AB47-AB90-5CA7957B62EE}"/>
                </a:ext>
              </a:extLst>
            </p:cNvPr>
            <p:cNvSpPr>
              <a:spLocks noChangeShapeType="1"/>
            </p:cNvSpPr>
            <p:nvPr/>
          </p:nvSpPr>
          <p:spPr bwMode="auto">
            <a:xfrm>
              <a:off x="2536" y="3653"/>
              <a:ext cx="1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7" name="Line 19">
              <a:extLst>
                <a:ext uri="{FF2B5EF4-FFF2-40B4-BE49-F238E27FC236}">
                  <a16:creationId xmlns:a16="http://schemas.microsoft.com/office/drawing/2014/main" id="{2E5B8FAD-79FB-A54E-87C0-4F1526F5DBF6}"/>
                </a:ext>
              </a:extLst>
            </p:cNvPr>
            <p:cNvSpPr>
              <a:spLocks noChangeShapeType="1"/>
            </p:cNvSpPr>
            <p:nvPr/>
          </p:nvSpPr>
          <p:spPr bwMode="auto">
            <a:xfrm>
              <a:off x="2546" y="3205"/>
              <a:ext cx="119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28" name="Line 20">
              <a:extLst>
                <a:ext uri="{FF2B5EF4-FFF2-40B4-BE49-F238E27FC236}">
                  <a16:creationId xmlns:a16="http://schemas.microsoft.com/office/drawing/2014/main" id="{AC0F5433-AC8F-2A4B-8005-CF857F9054E0}"/>
                </a:ext>
              </a:extLst>
            </p:cNvPr>
            <p:cNvSpPr>
              <a:spLocks noChangeShapeType="1"/>
            </p:cNvSpPr>
            <p:nvPr/>
          </p:nvSpPr>
          <p:spPr bwMode="auto">
            <a:xfrm>
              <a:off x="2943" y="2435"/>
              <a:ext cx="0" cy="12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834" name="Group 26">
            <a:extLst>
              <a:ext uri="{FF2B5EF4-FFF2-40B4-BE49-F238E27FC236}">
                <a16:creationId xmlns:a16="http://schemas.microsoft.com/office/drawing/2014/main" id="{04BBF0C1-CBF8-AA41-B78B-12AC6544D0D0}"/>
              </a:ext>
            </a:extLst>
          </p:cNvPr>
          <p:cNvGrpSpPr>
            <a:grpSpLocks/>
          </p:cNvGrpSpPr>
          <p:nvPr/>
        </p:nvGrpSpPr>
        <p:grpSpPr bwMode="auto">
          <a:xfrm>
            <a:off x="7610476" y="1274764"/>
            <a:ext cx="1933575" cy="1984375"/>
            <a:chOff x="4194" y="803"/>
            <a:chExt cx="1218" cy="1250"/>
          </a:xfrm>
        </p:grpSpPr>
        <p:sp>
          <p:nvSpPr>
            <p:cNvPr id="119830" name="Line 22">
              <a:extLst>
                <a:ext uri="{FF2B5EF4-FFF2-40B4-BE49-F238E27FC236}">
                  <a16:creationId xmlns:a16="http://schemas.microsoft.com/office/drawing/2014/main" id="{F13765DC-2195-FA4F-BFCA-60F9B92D3EE4}"/>
                </a:ext>
              </a:extLst>
            </p:cNvPr>
            <p:cNvSpPr>
              <a:spLocks noChangeShapeType="1"/>
            </p:cNvSpPr>
            <p:nvPr/>
          </p:nvSpPr>
          <p:spPr bwMode="auto">
            <a:xfrm>
              <a:off x="4194" y="803"/>
              <a:ext cx="0" cy="12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1" name="Line 23">
              <a:extLst>
                <a:ext uri="{FF2B5EF4-FFF2-40B4-BE49-F238E27FC236}">
                  <a16:creationId xmlns:a16="http://schemas.microsoft.com/office/drawing/2014/main" id="{8C201332-DEFF-B748-B79C-AD58A4868FB2}"/>
                </a:ext>
              </a:extLst>
            </p:cNvPr>
            <p:cNvSpPr>
              <a:spLocks noChangeShapeType="1"/>
            </p:cNvSpPr>
            <p:nvPr/>
          </p:nvSpPr>
          <p:spPr bwMode="auto">
            <a:xfrm>
              <a:off x="4203" y="2053"/>
              <a:ext cx="1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2" name="Line 24">
              <a:extLst>
                <a:ext uri="{FF2B5EF4-FFF2-40B4-BE49-F238E27FC236}">
                  <a16:creationId xmlns:a16="http://schemas.microsoft.com/office/drawing/2014/main" id="{0B12A477-95F7-494A-831B-12A0A91AAFE0}"/>
                </a:ext>
              </a:extLst>
            </p:cNvPr>
            <p:cNvSpPr>
              <a:spLocks noChangeShapeType="1"/>
            </p:cNvSpPr>
            <p:nvPr/>
          </p:nvSpPr>
          <p:spPr bwMode="auto">
            <a:xfrm>
              <a:off x="4213" y="1605"/>
              <a:ext cx="119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3" name="Line 25">
              <a:extLst>
                <a:ext uri="{FF2B5EF4-FFF2-40B4-BE49-F238E27FC236}">
                  <a16:creationId xmlns:a16="http://schemas.microsoft.com/office/drawing/2014/main" id="{65E929F5-147A-DD44-AEEE-BAA7CDB3F8E2}"/>
                </a:ext>
              </a:extLst>
            </p:cNvPr>
            <p:cNvSpPr>
              <a:spLocks noChangeShapeType="1"/>
            </p:cNvSpPr>
            <p:nvPr/>
          </p:nvSpPr>
          <p:spPr bwMode="auto">
            <a:xfrm>
              <a:off x="4610" y="835"/>
              <a:ext cx="0" cy="12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839" name="Group 31">
            <a:extLst>
              <a:ext uri="{FF2B5EF4-FFF2-40B4-BE49-F238E27FC236}">
                <a16:creationId xmlns:a16="http://schemas.microsoft.com/office/drawing/2014/main" id="{C1E46835-8E7F-2D49-9563-710E075DF975}"/>
              </a:ext>
            </a:extLst>
          </p:cNvPr>
          <p:cNvGrpSpPr>
            <a:grpSpLocks/>
          </p:cNvGrpSpPr>
          <p:nvPr/>
        </p:nvGrpSpPr>
        <p:grpSpPr bwMode="auto">
          <a:xfrm>
            <a:off x="7610476" y="3814764"/>
            <a:ext cx="1933575" cy="1984375"/>
            <a:chOff x="4194" y="2403"/>
            <a:chExt cx="1218" cy="1250"/>
          </a:xfrm>
        </p:grpSpPr>
        <p:sp>
          <p:nvSpPr>
            <p:cNvPr id="119835" name="Line 27">
              <a:extLst>
                <a:ext uri="{FF2B5EF4-FFF2-40B4-BE49-F238E27FC236}">
                  <a16:creationId xmlns:a16="http://schemas.microsoft.com/office/drawing/2014/main" id="{344640B7-7A4A-9B46-BE7A-626D113995B0}"/>
                </a:ext>
              </a:extLst>
            </p:cNvPr>
            <p:cNvSpPr>
              <a:spLocks noChangeShapeType="1"/>
            </p:cNvSpPr>
            <p:nvPr/>
          </p:nvSpPr>
          <p:spPr bwMode="auto">
            <a:xfrm>
              <a:off x="4194" y="2403"/>
              <a:ext cx="0" cy="124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6" name="Line 28">
              <a:extLst>
                <a:ext uri="{FF2B5EF4-FFF2-40B4-BE49-F238E27FC236}">
                  <a16:creationId xmlns:a16="http://schemas.microsoft.com/office/drawing/2014/main" id="{25CA904D-8175-BF43-99A8-BE308C1926A3}"/>
                </a:ext>
              </a:extLst>
            </p:cNvPr>
            <p:cNvSpPr>
              <a:spLocks noChangeShapeType="1"/>
            </p:cNvSpPr>
            <p:nvPr/>
          </p:nvSpPr>
          <p:spPr bwMode="auto">
            <a:xfrm>
              <a:off x="4203" y="3653"/>
              <a:ext cx="120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7" name="Line 29">
              <a:extLst>
                <a:ext uri="{FF2B5EF4-FFF2-40B4-BE49-F238E27FC236}">
                  <a16:creationId xmlns:a16="http://schemas.microsoft.com/office/drawing/2014/main" id="{C8DDCF4A-1BB9-FD49-9C3D-D56938D1C40E}"/>
                </a:ext>
              </a:extLst>
            </p:cNvPr>
            <p:cNvSpPr>
              <a:spLocks noChangeShapeType="1"/>
            </p:cNvSpPr>
            <p:nvPr/>
          </p:nvSpPr>
          <p:spPr bwMode="auto">
            <a:xfrm>
              <a:off x="4213" y="3205"/>
              <a:ext cx="1199"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38" name="Line 30">
              <a:extLst>
                <a:ext uri="{FF2B5EF4-FFF2-40B4-BE49-F238E27FC236}">
                  <a16:creationId xmlns:a16="http://schemas.microsoft.com/office/drawing/2014/main" id="{16E1BC8D-391A-A248-A607-49F9BD3E6108}"/>
                </a:ext>
              </a:extLst>
            </p:cNvPr>
            <p:cNvSpPr>
              <a:spLocks noChangeShapeType="1"/>
            </p:cNvSpPr>
            <p:nvPr/>
          </p:nvSpPr>
          <p:spPr bwMode="auto">
            <a:xfrm>
              <a:off x="4610" y="2435"/>
              <a:ext cx="0" cy="121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9840" name="Arc 32">
            <a:extLst>
              <a:ext uri="{FF2B5EF4-FFF2-40B4-BE49-F238E27FC236}">
                <a16:creationId xmlns:a16="http://schemas.microsoft.com/office/drawing/2014/main" id="{5F6B7961-0D20-3949-950D-BC63EF41B722}"/>
              </a:ext>
            </a:extLst>
          </p:cNvPr>
          <p:cNvSpPr>
            <a:spLocks/>
          </p:cNvSpPr>
          <p:nvPr/>
        </p:nvSpPr>
        <p:spPr bwMode="auto">
          <a:xfrm>
            <a:off x="6281738" y="1870075"/>
            <a:ext cx="309562" cy="13922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0"/>
                </a:moveTo>
                <a:cubicBezTo>
                  <a:pt x="11929" y="0"/>
                  <a:pt x="21600" y="9670"/>
                  <a:pt x="21600" y="21600"/>
                </a:cubicBezTo>
              </a:path>
              <a:path w="21600" h="21600" stroke="0" extrusionOk="0">
                <a:moveTo>
                  <a:pt x="0" y="0"/>
                </a:moveTo>
                <a:cubicBezTo>
                  <a:pt x="11929" y="0"/>
                  <a:pt x="21600" y="9670"/>
                  <a:pt x="21600" y="21600"/>
                </a:cubicBezTo>
                <a:lnTo>
                  <a:pt x="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1" name="Arc 33">
            <a:extLst>
              <a:ext uri="{FF2B5EF4-FFF2-40B4-BE49-F238E27FC236}">
                <a16:creationId xmlns:a16="http://schemas.microsoft.com/office/drawing/2014/main" id="{4A425EC1-E30A-2940-B43A-5988326242F4}"/>
              </a:ext>
            </a:extLst>
          </p:cNvPr>
          <p:cNvSpPr>
            <a:spLocks/>
          </p:cNvSpPr>
          <p:nvPr/>
        </p:nvSpPr>
        <p:spPr bwMode="auto">
          <a:xfrm>
            <a:off x="5942014" y="1871663"/>
            <a:ext cx="307975" cy="1409700"/>
          </a:xfrm>
          <a:custGeom>
            <a:avLst/>
            <a:gdLst>
              <a:gd name="G0" fmla="+- 21600 0 0"/>
              <a:gd name="G1" fmla="+- 21600 0 0"/>
              <a:gd name="G2" fmla="+- 21600 0 0"/>
              <a:gd name="T0" fmla="*/ 0 w 21600"/>
              <a:gd name="T1" fmla="*/ 21576 h 21600"/>
              <a:gd name="T2" fmla="*/ 21489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576"/>
                </a:moveTo>
                <a:cubicBezTo>
                  <a:pt x="13" y="9699"/>
                  <a:pt x="9612" y="61"/>
                  <a:pt x="21489" y="0"/>
                </a:cubicBezTo>
              </a:path>
              <a:path w="21600" h="21600" stroke="0" extrusionOk="0">
                <a:moveTo>
                  <a:pt x="0" y="21576"/>
                </a:moveTo>
                <a:cubicBezTo>
                  <a:pt x="13" y="9699"/>
                  <a:pt x="9612" y="61"/>
                  <a:pt x="21489" y="0"/>
                </a:cubicBezTo>
                <a:lnTo>
                  <a:pt x="2160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2" name="Oval 34">
            <a:extLst>
              <a:ext uri="{FF2B5EF4-FFF2-40B4-BE49-F238E27FC236}">
                <a16:creationId xmlns:a16="http://schemas.microsoft.com/office/drawing/2014/main" id="{B99DCA07-54BA-BB44-A3CB-91E3FA6691ED}"/>
              </a:ext>
            </a:extLst>
          </p:cNvPr>
          <p:cNvSpPr>
            <a:spLocks noChangeArrowheads="1"/>
          </p:cNvSpPr>
          <p:nvPr/>
        </p:nvSpPr>
        <p:spPr bwMode="auto">
          <a:xfrm>
            <a:off x="2359026" y="4095750"/>
            <a:ext cx="530225" cy="579438"/>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3" name="Oval 35">
            <a:extLst>
              <a:ext uri="{FF2B5EF4-FFF2-40B4-BE49-F238E27FC236}">
                <a16:creationId xmlns:a16="http://schemas.microsoft.com/office/drawing/2014/main" id="{ACCD8A99-FAC7-C94C-A0C8-955B1A1A5FE4}"/>
              </a:ext>
            </a:extLst>
          </p:cNvPr>
          <p:cNvSpPr>
            <a:spLocks noChangeArrowheads="1"/>
          </p:cNvSpPr>
          <p:nvPr/>
        </p:nvSpPr>
        <p:spPr bwMode="auto">
          <a:xfrm>
            <a:off x="3087688" y="4230688"/>
            <a:ext cx="360362" cy="342900"/>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4" name="Oval 36">
            <a:extLst>
              <a:ext uri="{FF2B5EF4-FFF2-40B4-BE49-F238E27FC236}">
                <a16:creationId xmlns:a16="http://schemas.microsoft.com/office/drawing/2014/main" id="{47CEF637-27D5-3B4C-916A-0851F9DA94E8}"/>
              </a:ext>
            </a:extLst>
          </p:cNvPr>
          <p:cNvSpPr>
            <a:spLocks noChangeArrowheads="1"/>
          </p:cNvSpPr>
          <p:nvPr/>
        </p:nvSpPr>
        <p:spPr bwMode="auto">
          <a:xfrm>
            <a:off x="5983289" y="5145089"/>
            <a:ext cx="530225" cy="5794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19848" name="Group 40">
            <a:extLst>
              <a:ext uri="{FF2B5EF4-FFF2-40B4-BE49-F238E27FC236}">
                <a16:creationId xmlns:a16="http://schemas.microsoft.com/office/drawing/2014/main" id="{A14DCADD-C05C-9643-9576-C3253A8B3978}"/>
              </a:ext>
            </a:extLst>
          </p:cNvPr>
          <p:cNvGrpSpPr>
            <a:grpSpLocks/>
          </p:cNvGrpSpPr>
          <p:nvPr/>
        </p:nvGrpSpPr>
        <p:grpSpPr bwMode="auto">
          <a:xfrm>
            <a:off x="2286001" y="1682751"/>
            <a:ext cx="4143375" cy="2957513"/>
            <a:chOff x="840" y="1060"/>
            <a:chExt cx="2610" cy="1863"/>
          </a:xfrm>
        </p:grpSpPr>
        <p:sp>
          <p:nvSpPr>
            <p:cNvPr id="119845" name="Arc 37">
              <a:extLst>
                <a:ext uri="{FF2B5EF4-FFF2-40B4-BE49-F238E27FC236}">
                  <a16:creationId xmlns:a16="http://schemas.microsoft.com/office/drawing/2014/main" id="{4FC79748-0DDF-024A-B6D1-207E04C9F7E6}"/>
                </a:ext>
              </a:extLst>
            </p:cNvPr>
            <p:cNvSpPr>
              <a:spLocks/>
            </p:cNvSpPr>
            <p:nvPr/>
          </p:nvSpPr>
          <p:spPr bwMode="auto">
            <a:xfrm>
              <a:off x="840" y="1060"/>
              <a:ext cx="973" cy="131"/>
            </a:xfrm>
            <a:custGeom>
              <a:avLst/>
              <a:gdLst>
                <a:gd name="G0" fmla="+- 0 0 0"/>
                <a:gd name="G1" fmla="+- 21600 0 0"/>
                <a:gd name="G2" fmla="+- 21600 0 0"/>
                <a:gd name="T0" fmla="*/ 22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21" y="0"/>
                  </a:moveTo>
                  <a:cubicBezTo>
                    <a:pt x="11942" y="12"/>
                    <a:pt x="21600" y="9679"/>
                    <a:pt x="21600" y="21600"/>
                  </a:cubicBezTo>
                </a:path>
                <a:path w="21600" h="21600" stroke="0" extrusionOk="0">
                  <a:moveTo>
                    <a:pt x="21" y="0"/>
                  </a:moveTo>
                  <a:cubicBezTo>
                    <a:pt x="11942" y="12"/>
                    <a:pt x="21600" y="9679"/>
                    <a:pt x="21600" y="21600"/>
                  </a:cubicBezTo>
                  <a:lnTo>
                    <a:pt x="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6" name="Arc 38">
              <a:extLst>
                <a:ext uri="{FF2B5EF4-FFF2-40B4-BE49-F238E27FC236}">
                  <a16:creationId xmlns:a16="http://schemas.microsoft.com/office/drawing/2014/main" id="{F4D2E7ED-A164-DF4B-B1FA-2D6ADCA9C71A}"/>
                </a:ext>
              </a:extLst>
            </p:cNvPr>
            <p:cNvSpPr>
              <a:spLocks/>
            </p:cNvSpPr>
            <p:nvPr/>
          </p:nvSpPr>
          <p:spPr bwMode="auto">
            <a:xfrm>
              <a:off x="861" y="1189"/>
              <a:ext cx="963" cy="21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47" name="Oval 39">
              <a:extLst>
                <a:ext uri="{FF2B5EF4-FFF2-40B4-BE49-F238E27FC236}">
                  <a16:creationId xmlns:a16="http://schemas.microsoft.com/office/drawing/2014/main" id="{C1C175C9-E32F-774A-B1DF-999044121FFC}"/>
                </a:ext>
              </a:extLst>
            </p:cNvPr>
            <p:cNvSpPr>
              <a:spLocks noChangeArrowheads="1"/>
            </p:cNvSpPr>
            <p:nvPr/>
          </p:nvSpPr>
          <p:spPr bwMode="auto">
            <a:xfrm>
              <a:off x="3223" y="2707"/>
              <a:ext cx="227" cy="216"/>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19851" name="Group 43">
            <a:extLst>
              <a:ext uri="{FF2B5EF4-FFF2-40B4-BE49-F238E27FC236}">
                <a16:creationId xmlns:a16="http://schemas.microsoft.com/office/drawing/2014/main" id="{F184947D-827B-4847-B5BF-03B1D41BE2C4}"/>
              </a:ext>
            </a:extLst>
          </p:cNvPr>
          <p:cNvGrpSpPr>
            <a:grpSpLocks/>
          </p:cNvGrpSpPr>
          <p:nvPr/>
        </p:nvGrpSpPr>
        <p:grpSpPr bwMode="auto">
          <a:xfrm>
            <a:off x="7620000" y="1666875"/>
            <a:ext cx="1562100" cy="547688"/>
            <a:chOff x="4200" y="1050"/>
            <a:chExt cx="984" cy="345"/>
          </a:xfrm>
        </p:grpSpPr>
        <p:sp>
          <p:nvSpPr>
            <p:cNvPr id="119849" name="Arc 41">
              <a:extLst>
                <a:ext uri="{FF2B5EF4-FFF2-40B4-BE49-F238E27FC236}">
                  <a16:creationId xmlns:a16="http://schemas.microsoft.com/office/drawing/2014/main" id="{445789A7-44A8-1542-8AC8-EA4A53C8C800}"/>
                </a:ext>
              </a:extLst>
            </p:cNvPr>
            <p:cNvSpPr>
              <a:spLocks/>
            </p:cNvSpPr>
            <p:nvPr/>
          </p:nvSpPr>
          <p:spPr bwMode="auto">
            <a:xfrm>
              <a:off x="4200" y="1050"/>
              <a:ext cx="973" cy="131"/>
            </a:xfrm>
            <a:custGeom>
              <a:avLst/>
              <a:gdLst>
                <a:gd name="G0" fmla="+- 0 0 0"/>
                <a:gd name="G1" fmla="+- 21600 0 0"/>
                <a:gd name="G2" fmla="+- 21600 0 0"/>
                <a:gd name="T0" fmla="*/ 22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21" y="0"/>
                  </a:moveTo>
                  <a:cubicBezTo>
                    <a:pt x="11942" y="12"/>
                    <a:pt x="21600" y="9679"/>
                    <a:pt x="21600" y="21600"/>
                  </a:cubicBezTo>
                </a:path>
                <a:path w="21600" h="21600" stroke="0" extrusionOk="0">
                  <a:moveTo>
                    <a:pt x="21" y="0"/>
                  </a:moveTo>
                  <a:cubicBezTo>
                    <a:pt x="11942" y="12"/>
                    <a:pt x="21600" y="9679"/>
                    <a:pt x="21600" y="21600"/>
                  </a:cubicBezTo>
                  <a:lnTo>
                    <a:pt x="0" y="2160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50" name="Arc 42">
              <a:extLst>
                <a:ext uri="{FF2B5EF4-FFF2-40B4-BE49-F238E27FC236}">
                  <a16:creationId xmlns:a16="http://schemas.microsoft.com/office/drawing/2014/main" id="{D0F3E3E9-7AC2-184F-8E65-235134F6B25E}"/>
                </a:ext>
              </a:extLst>
            </p:cNvPr>
            <p:cNvSpPr>
              <a:spLocks/>
            </p:cNvSpPr>
            <p:nvPr/>
          </p:nvSpPr>
          <p:spPr bwMode="auto">
            <a:xfrm>
              <a:off x="4221" y="1179"/>
              <a:ext cx="963" cy="216"/>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600"/>
                    <a:pt x="0" y="21600"/>
                  </a:cubicBezTo>
                </a:path>
                <a:path w="21600" h="21600" stroke="0" extrusionOk="0">
                  <a:moveTo>
                    <a:pt x="21600" y="0"/>
                  </a:moveTo>
                  <a:cubicBezTo>
                    <a:pt x="21600" y="11929"/>
                    <a:pt x="11929" y="21600"/>
                    <a:pt x="0" y="21600"/>
                  </a:cubicBezTo>
                  <a:lnTo>
                    <a:pt x="0" y="0"/>
                  </a:lnTo>
                  <a:close/>
                </a:path>
              </a:pathLst>
            </a:custGeom>
            <a:noFill/>
            <a:ln w="12700" cap="rnd">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19852" name="Oval 44">
            <a:extLst>
              <a:ext uri="{FF2B5EF4-FFF2-40B4-BE49-F238E27FC236}">
                <a16:creationId xmlns:a16="http://schemas.microsoft.com/office/drawing/2014/main" id="{C8ECB231-0C98-7345-A46A-DB8ACA7543DB}"/>
              </a:ext>
            </a:extLst>
          </p:cNvPr>
          <p:cNvSpPr>
            <a:spLocks noChangeArrowheads="1"/>
          </p:cNvSpPr>
          <p:nvPr/>
        </p:nvSpPr>
        <p:spPr bwMode="auto">
          <a:xfrm>
            <a:off x="8709026" y="2605089"/>
            <a:ext cx="531813" cy="579437"/>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53" name="Oval 45">
            <a:extLst>
              <a:ext uri="{FF2B5EF4-FFF2-40B4-BE49-F238E27FC236}">
                <a16:creationId xmlns:a16="http://schemas.microsoft.com/office/drawing/2014/main" id="{2B9B47E7-1D34-7E48-B0CF-BC5C22B6BA8F}"/>
              </a:ext>
            </a:extLst>
          </p:cNvPr>
          <p:cNvSpPr>
            <a:spLocks noChangeArrowheads="1"/>
          </p:cNvSpPr>
          <p:nvPr/>
        </p:nvSpPr>
        <p:spPr bwMode="auto">
          <a:xfrm rot="2760000">
            <a:off x="7767638" y="5059363"/>
            <a:ext cx="315912" cy="75406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54" name="Oval 46">
            <a:extLst>
              <a:ext uri="{FF2B5EF4-FFF2-40B4-BE49-F238E27FC236}">
                <a16:creationId xmlns:a16="http://schemas.microsoft.com/office/drawing/2014/main" id="{E66C1F22-6DF9-D84C-B876-307354FD29C1}"/>
              </a:ext>
            </a:extLst>
          </p:cNvPr>
          <p:cNvSpPr>
            <a:spLocks noChangeArrowheads="1"/>
          </p:cNvSpPr>
          <p:nvPr/>
        </p:nvSpPr>
        <p:spPr bwMode="auto">
          <a:xfrm rot="2940000">
            <a:off x="8642351" y="3908426"/>
            <a:ext cx="427037" cy="1223962"/>
          </a:xfrm>
          <a:prstGeom prst="ellipse">
            <a:avLst/>
          </a:prstGeom>
          <a:solidFill>
            <a:schemeClr val="accent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855" name="Rectangle 47">
            <a:extLst>
              <a:ext uri="{FF2B5EF4-FFF2-40B4-BE49-F238E27FC236}">
                <a16:creationId xmlns:a16="http://schemas.microsoft.com/office/drawing/2014/main" id="{E67B1669-E5B4-5448-81A6-6ADEFD8FE157}"/>
              </a:ext>
            </a:extLst>
          </p:cNvPr>
          <p:cNvSpPr>
            <a:spLocks noChangeArrowheads="1"/>
          </p:cNvSpPr>
          <p:nvPr/>
        </p:nvSpPr>
        <p:spPr bwMode="auto">
          <a:xfrm>
            <a:off x="3856039" y="1306514"/>
            <a:ext cx="4667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a:t>
            </a:r>
          </a:p>
        </p:txBody>
      </p:sp>
      <p:sp>
        <p:nvSpPr>
          <p:cNvPr id="119856" name="Rectangle 48">
            <a:extLst>
              <a:ext uri="{FF2B5EF4-FFF2-40B4-BE49-F238E27FC236}">
                <a16:creationId xmlns:a16="http://schemas.microsoft.com/office/drawing/2014/main" id="{25245094-D066-8146-83EC-6846515AE715}"/>
              </a:ext>
            </a:extLst>
          </p:cNvPr>
          <p:cNvSpPr>
            <a:spLocks noChangeArrowheads="1"/>
          </p:cNvSpPr>
          <p:nvPr/>
        </p:nvSpPr>
        <p:spPr bwMode="auto">
          <a:xfrm>
            <a:off x="6564314" y="1306514"/>
            <a:ext cx="4667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B</a:t>
            </a:r>
          </a:p>
        </p:txBody>
      </p:sp>
      <p:sp>
        <p:nvSpPr>
          <p:cNvPr id="119857" name="Rectangle 49">
            <a:extLst>
              <a:ext uri="{FF2B5EF4-FFF2-40B4-BE49-F238E27FC236}">
                <a16:creationId xmlns:a16="http://schemas.microsoft.com/office/drawing/2014/main" id="{C6149904-77A5-8440-A5CB-17DDA8CBB137}"/>
              </a:ext>
            </a:extLst>
          </p:cNvPr>
          <p:cNvSpPr>
            <a:spLocks noChangeArrowheads="1"/>
          </p:cNvSpPr>
          <p:nvPr/>
        </p:nvSpPr>
        <p:spPr bwMode="auto">
          <a:xfrm>
            <a:off x="9307514" y="1306514"/>
            <a:ext cx="4667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C</a:t>
            </a:r>
          </a:p>
        </p:txBody>
      </p:sp>
      <p:sp>
        <p:nvSpPr>
          <p:cNvPr id="119858" name="Rectangle 50">
            <a:extLst>
              <a:ext uri="{FF2B5EF4-FFF2-40B4-BE49-F238E27FC236}">
                <a16:creationId xmlns:a16="http://schemas.microsoft.com/office/drawing/2014/main" id="{796554F5-935C-EE46-91E9-6E6C2E83BA1D}"/>
              </a:ext>
            </a:extLst>
          </p:cNvPr>
          <p:cNvSpPr>
            <a:spLocks noChangeArrowheads="1"/>
          </p:cNvSpPr>
          <p:nvPr/>
        </p:nvSpPr>
        <p:spPr bwMode="auto">
          <a:xfrm>
            <a:off x="3856039" y="3863976"/>
            <a:ext cx="4667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D</a:t>
            </a:r>
          </a:p>
        </p:txBody>
      </p:sp>
      <p:sp>
        <p:nvSpPr>
          <p:cNvPr id="119859" name="Rectangle 51">
            <a:extLst>
              <a:ext uri="{FF2B5EF4-FFF2-40B4-BE49-F238E27FC236}">
                <a16:creationId xmlns:a16="http://schemas.microsoft.com/office/drawing/2014/main" id="{A636E246-7E6C-3742-ACFA-1D7EAE44230C}"/>
              </a:ext>
            </a:extLst>
          </p:cNvPr>
          <p:cNvSpPr>
            <a:spLocks noChangeArrowheads="1"/>
          </p:cNvSpPr>
          <p:nvPr/>
        </p:nvSpPr>
        <p:spPr bwMode="auto">
          <a:xfrm>
            <a:off x="6564314" y="3863976"/>
            <a:ext cx="4667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E</a:t>
            </a:r>
          </a:p>
        </p:txBody>
      </p:sp>
      <p:sp>
        <p:nvSpPr>
          <p:cNvPr id="119860" name="Rectangle 52">
            <a:extLst>
              <a:ext uri="{FF2B5EF4-FFF2-40B4-BE49-F238E27FC236}">
                <a16:creationId xmlns:a16="http://schemas.microsoft.com/office/drawing/2014/main" id="{E99B2240-148F-AA47-9CAE-FFE2012B3F40}"/>
              </a:ext>
            </a:extLst>
          </p:cNvPr>
          <p:cNvSpPr>
            <a:spLocks noChangeArrowheads="1"/>
          </p:cNvSpPr>
          <p:nvPr/>
        </p:nvSpPr>
        <p:spPr bwMode="auto">
          <a:xfrm>
            <a:off x="9307514" y="3863976"/>
            <a:ext cx="4667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F</a:t>
            </a:r>
          </a:p>
        </p:txBody>
      </p:sp>
      <p:sp>
        <p:nvSpPr>
          <p:cNvPr id="119861" name="Rectangle 53">
            <a:extLst>
              <a:ext uri="{FF2B5EF4-FFF2-40B4-BE49-F238E27FC236}">
                <a16:creationId xmlns:a16="http://schemas.microsoft.com/office/drawing/2014/main" id="{87623DE4-C472-6242-974E-26C527DD2D5A}"/>
              </a:ext>
            </a:extLst>
          </p:cNvPr>
          <p:cNvSpPr>
            <a:spLocks noChangeArrowheads="1"/>
          </p:cNvSpPr>
          <p:nvPr/>
        </p:nvSpPr>
        <p:spPr bwMode="auto">
          <a:xfrm>
            <a:off x="2771775" y="3271839"/>
            <a:ext cx="8397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Ab1</a:t>
            </a:r>
          </a:p>
        </p:txBody>
      </p:sp>
      <p:sp>
        <p:nvSpPr>
          <p:cNvPr id="119862" name="Rectangle 54">
            <a:extLst>
              <a:ext uri="{FF2B5EF4-FFF2-40B4-BE49-F238E27FC236}">
                <a16:creationId xmlns:a16="http://schemas.microsoft.com/office/drawing/2014/main" id="{E27EB625-4987-2E44-977F-746EFF161C86}"/>
              </a:ext>
            </a:extLst>
          </p:cNvPr>
          <p:cNvSpPr>
            <a:spLocks noChangeArrowheads="1"/>
          </p:cNvSpPr>
          <p:nvPr/>
        </p:nvSpPr>
        <p:spPr bwMode="auto">
          <a:xfrm>
            <a:off x="5548313" y="3271839"/>
            <a:ext cx="838200"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Ab1</a:t>
            </a:r>
          </a:p>
        </p:txBody>
      </p:sp>
      <p:sp>
        <p:nvSpPr>
          <p:cNvPr id="119863" name="Rectangle 55">
            <a:extLst>
              <a:ext uri="{FF2B5EF4-FFF2-40B4-BE49-F238E27FC236}">
                <a16:creationId xmlns:a16="http://schemas.microsoft.com/office/drawing/2014/main" id="{E879B18D-E823-4D46-AA70-A1A73A84CC03}"/>
              </a:ext>
            </a:extLst>
          </p:cNvPr>
          <p:cNvSpPr>
            <a:spLocks noChangeArrowheads="1"/>
          </p:cNvSpPr>
          <p:nvPr/>
        </p:nvSpPr>
        <p:spPr bwMode="auto">
          <a:xfrm>
            <a:off x="8293100" y="3271839"/>
            <a:ext cx="8397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Ab1</a:t>
            </a:r>
          </a:p>
        </p:txBody>
      </p:sp>
      <p:sp>
        <p:nvSpPr>
          <p:cNvPr id="119864" name="Rectangle 56">
            <a:extLst>
              <a:ext uri="{FF2B5EF4-FFF2-40B4-BE49-F238E27FC236}">
                <a16:creationId xmlns:a16="http://schemas.microsoft.com/office/drawing/2014/main" id="{007339A7-A399-614B-AC2B-BFA54B9737A4}"/>
              </a:ext>
            </a:extLst>
          </p:cNvPr>
          <p:cNvSpPr>
            <a:spLocks noChangeArrowheads="1"/>
          </p:cNvSpPr>
          <p:nvPr/>
        </p:nvSpPr>
        <p:spPr bwMode="auto">
          <a:xfrm>
            <a:off x="2840039" y="5811839"/>
            <a:ext cx="8397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Ab1</a:t>
            </a:r>
          </a:p>
        </p:txBody>
      </p:sp>
      <p:sp>
        <p:nvSpPr>
          <p:cNvPr id="119865" name="Rectangle 57">
            <a:extLst>
              <a:ext uri="{FF2B5EF4-FFF2-40B4-BE49-F238E27FC236}">
                <a16:creationId xmlns:a16="http://schemas.microsoft.com/office/drawing/2014/main" id="{27284BD7-3279-7247-A346-B0092595B66D}"/>
              </a:ext>
            </a:extLst>
          </p:cNvPr>
          <p:cNvSpPr>
            <a:spLocks noChangeArrowheads="1"/>
          </p:cNvSpPr>
          <p:nvPr/>
        </p:nvSpPr>
        <p:spPr bwMode="auto">
          <a:xfrm>
            <a:off x="5616575" y="5811839"/>
            <a:ext cx="839788"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Ab1</a:t>
            </a:r>
          </a:p>
        </p:txBody>
      </p:sp>
      <p:sp>
        <p:nvSpPr>
          <p:cNvPr id="119866" name="Rectangle 58">
            <a:extLst>
              <a:ext uri="{FF2B5EF4-FFF2-40B4-BE49-F238E27FC236}">
                <a16:creationId xmlns:a16="http://schemas.microsoft.com/office/drawing/2014/main" id="{ADB8EEFB-9E32-DD4F-B6F0-554E9C40883A}"/>
              </a:ext>
            </a:extLst>
          </p:cNvPr>
          <p:cNvSpPr>
            <a:spLocks noChangeArrowheads="1"/>
          </p:cNvSpPr>
          <p:nvPr/>
        </p:nvSpPr>
        <p:spPr bwMode="auto">
          <a:xfrm>
            <a:off x="8361364" y="5811839"/>
            <a:ext cx="839787"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Ab1</a:t>
            </a:r>
          </a:p>
        </p:txBody>
      </p:sp>
      <p:sp>
        <p:nvSpPr>
          <p:cNvPr id="119867" name="Rectangle 59">
            <a:extLst>
              <a:ext uri="{FF2B5EF4-FFF2-40B4-BE49-F238E27FC236}">
                <a16:creationId xmlns:a16="http://schemas.microsoft.com/office/drawing/2014/main" id="{8F330AC5-D7B5-DB43-8D35-F1EA8A17C039}"/>
              </a:ext>
            </a:extLst>
          </p:cNvPr>
          <p:cNvSpPr>
            <a:spLocks noChangeArrowheads="1"/>
          </p:cNvSpPr>
          <p:nvPr/>
        </p:nvSpPr>
        <p:spPr bwMode="auto">
          <a:xfrm rot="16200000">
            <a:off x="1658938" y="2105026"/>
            <a:ext cx="827088"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Ab2</a:t>
            </a:r>
          </a:p>
        </p:txBody>
      </p:sp>
      <p:sp>
        <p:nvSpPr>
          <p:cNvPr id="119868" name="Rectangle 60">
            <a:extLst>
              <a:ext uri="{FF2B5EF4-FFF2-40B4-BE49-F238E27FC236}">
                <a16:creationId xmlns:a16="http://schemas.microsoft.com/office/drawing/2014/main" id="{0446CAEA-7567-6B44-844F-6B68D5AA8402}"/>
              </a:ext>
            </a:extLst>
          </p:cNvPr>
          <p:cNvSpPr>
            <a:spLocks noChangeArrowheads="1"/>
          </p:cNvSpPr>
          <p:nvPr/>
        </p:nvSpPr>
        <p:spPr bwMode="auto">
          <a:xfrm rot="16200000">
            <a:off x="1658938" y="4578351"/>
            <a:ext cx="827088"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Ab2</a:t>
            </a:r>
          </a:p>
        </p:txBody>
      </p:sp>
      <p:sp>
        <p:nvSpPr>
          <p:cNvPr id="119869" name="Rectangle 61">
            <a:extLst>
              <a:ext uri="{FF2B5EF4-FFF2-40B4-BE49-F238E27FC236}">
                <a16:creationId xmlns:a16="http://schemas.microsoft.com/office/drawing/2014/main" id="{A490D952-10CE-6F48-AF59-C1BB4C2BB8DF}"/>
              </a:ext>
            </a:extLst>
          </p:cNvPr>
          <p:cNvSpPr>
            <a:spLocks noChangeArrowheads="1"/>
          </p:cNvSpPr>
          <p:nvPr/>
        </p:nvSpPr>
        <p:spPr bwMode="auto">
          <a:xfrm rot="16200000">
            <a:off x="4316413" y="2105026"/>
            <a:ext cx="827088"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Ab2</a:t>
            </a:r>
          </a:p>
        </p:txBody>
      </p:sp>
      <p:sp>
        <p:nvSpPr>
          <p:cNvPr id="119870" name="Rectangle 62">
            <a:extLst>
              <a:ext uri="{FF2B5EF4-FFF2-40B4-BE49-F238E27FC236}">
                <a16:creationId xmlns:a16="http://schemas.microsoft.com/office/drawing/2014/main" id="{0E1C7344-DBFC-964A-9F82-FA7DFCECC5C1}"/>
              </a:ext>
            </a:extLst>
          </p:cNvPr>
          <p:cNvSpPr>
            <a:spLocks noChangeArrowheads="1"/>
          </p:cNvSpPr>
          <p:nvPr/>
        </p:nvSpPr>
        <p:spPr bwMode="auto">
          <a:xfrm rot="16200000">
            <a:off x="4316413" y="4578351"/>
            <a:ext cx="827088"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Ab2</a:t>
            </a:r>
          </a:p>
        </p:txBody>
      </p:sp>
      <p:sp>
        <p:nvSpPr>
          <p:cNvPr id="119871" name="Rectangle 63">
            <a:extLst>
              <a:ext uri="{FF2B5EF4-FFF2-40B4-BE49-F238E27FC236}">
                <a16:creationId xmlns:a16="http://schemas.microsoft.com/office/drawing/2014/main" id="{56C56EB8-2CB0-034A-99DD-E7432B6F5DEB}"/>
              </a:ext>
            </a:extLst>
          </p:cNvPr>
          <p:cNvSpPr>
            <a:spLocks noChangeArrowheads="1"/>
          </p:cNvSpPr>
          <p:nvPr/>
        </p:nvSpPr>
        <p:spPr bwMode="auto">
          <a:xfrm rot="16200000">
            <a:off x="6973888" y="2105026"/>
            <a:ext cx="827088"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Ab2</a:t>
            </a:r>
          </a:p>
        </p:txBody>
      </p:sp>
      <p:sp>
        <p:nvSpPr>
          <p:cNvPr id="119872" name="Rectangle 64">
            <a:extLst>
              <a:ext uri="{FF2B5EF4-FFF2-40B4-BE49-F238E27FC236}">
                <a16:creationId xmlns:a16="http://schemas.microsoft.com/office/drawing/2014/main" id="{5D14B53E-43DB-324A-A04E-48337E4CE846}"/>
              </a:ext>
            </a:extLst>
          </p:cNvPr>
          <p:cNvSpPr>
            <a:spLocks noChangeArrowheads="1"/>
          </p:cNvSpPr>
          <p:nvPr/>
        </p:nvSpPr>
        <p:spPr bwMode="auto">
          <a:xfrm rot="16200000">
            <a:off x="6973888" y="4578351"/>
            <a:ext cx="827088"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Ab2</a:t>
            </a:r>
          </a:p>
        </p:txBody>
      </p:sp>
      <p:sp>
        <p:nvSpPr>
          <p:cNvPr id="119873" name="Rectangle 65">
            <a:extLst>
              <a:ext uri="{FF2B5EF4-FFF2-40B4-BE49-F238E27FC236}">
                <a16:creationId xmlns:a16="http://schemas.microsoft.com/office/drawing/2014/main" id="{7B633112-105F-A047-89F2-15BE46B8DB1B}"/>
              </a:ext>
            </a:extLst>
          </p:cNvPr>
          <p:cNvSpPr>
            <a:spLocks noChangeArrowheads="1"/>
          </p:cNvSpPr>
          <p:nvPr/>
        </p:nvSpPr>
        <p:spPr bwMode="auto">
          <a:xfrm>
            <a:off x="2297114" y="103189"/>
            <a:ext cx="7680325" cy="65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sz="3600" b="1">
                <a:solidFill>
                  <a:srgbClr val="DC0081"/>
                </a:solidFill>
                <a:latin typeface="Bookman Old Style" panose="02050604050505020204" pitchFamily="18" charset="0"/>
              </a:rPr>
              <a:t>Types of Antigen Expression</a:t>
            </a:r>
          </a:p>
        </p:txBody>
      </p:sp>
    </p:spTree>
    <p:extLst>
      <p:ext uri="{BB962C8B-B14F-4D97-AF65-F5344CB8AC3E}">
        <p14:creationId xmlns:p14="http://schemas.microsoft.com/office/powerpoint/2010/main" val="177745734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a:extLst>
              <a:ext uri="{FF2B5EF4-FFF2-40B4-BE49-F238E27FC236}">
                <a16:creationId xmlns:a16="http://schemas.microsoft.com/office/drawing/2014/main" id="{6BE25F98-EB2D-A84A-81B7-1B7366A69E7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913" y="711200"/>
            <a:ext cx="6464300" cy="610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048972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8F676889-BC40-234D-8732-8A61883600D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1" y="2125664"/>
            <a:ext cx="8208963" cy="243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2099" name="Rectangle 3">
            <a:extLst>
              <a:ext uri="{FF2B5EF4-FFF2-40B4-BE49-F238E27FC236}">
                <a16:creationId xmlns:a16="http://schemas.microsoft.com/office/drawing/2014/main" id="{30A90D91-167A-D540-A4A8-DDBFF728C9E7}"/>
              </a:ext>
            </a:extLst>
          </p:cNvPr>
          <p:cNvSpPr>
            <a:spLocks noGrp="1" noChangeArrowheads="1"/>
          </p:cNvSpPr>
          <p:nvPr>
            <p:ph type="title"/>
          </p:nvPr>
        </p:nvSpPr>
        <p:spPr>
          <a:noFill/>
          <a:ln/>
        </p:spPr>
        <p:txBody>
          <a:bodyPr/>
          <a:lstStyle/>
          <a:p>
            <a:r>
              <a:rPr lang="en-US" altLang="en-US" b="1">
                <a:latin typeface="Bookman Old Style" panose="02050604050505020204" pitchFamily="18" charset="0"/>
              </a:rPr>
              <a:t>Non-specific Binding to Monocytes</a:t>
            </a:r>
          </a:p>
        </p:txBody>
      </p:sp>
      <p:sp>
        <p:nvSpPr>
          <p:cNvPr id="132100" name="Rectangle 4">
            <a:extLst>
              <a:ext uri="{FF2B5EF4-FFF2-40B4-BE49-F238E27FC236}">
                <a16:creationId xmlns:a16="http://schemas.microsoft.com/office/drawing/2014/main" id="{0260F3B7-070E-A64A-BF71-401A894EC8C9}"/>
              </a:ext>
            </a:extLst>
          </p:cNvPr>
          <p:cNvSpPr>
            <a:spLocks noChangeArrowheads="1"/>
          </p:cNvSpPr>
          <p:nvPr/>
        </p:nvSpPr>
        <p:spPr bwMode="auto">
          <a:xfrm>
            <a:off x="3862388" y="2324100"/>
            <a:ext cx="425450"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b="1">
                <a:latin typeface="Bookman Old Style" panose="02050604050505020204" pitchFamily="18" charset="0"/>
              </a:rPr>
              <a:t>A</a:t>
            </a:r>
          </a:p>
        </p:txBody>
      </p:sp>
      <p:sp>
        <p:nvSpPr>
          <p:cNvPr id="132101" name="Rectangle 5">
            <a:extLst>
              <a:ext uri="{FF2B5EF4-FFF2-40B4-BE49-F238E27FC236}">
                <a16:creationId xmlns:a16="http://schemas.microsoft.com/office/drawing/2014/main" id="{E264026D-4908-3346-8FA2-7EF28C0B163F}"/>
              </a:ext>
            </a:extLst>
          </p:cNvPr>
          <p:cNvSpPr>
            <a:spLocks noChangeArrowheads="1"/>
          </p:cNvSpPr>
          <p:nvPr/>
        </p:nvSpPr>
        <p:spPr bwMode="auto">
          <a:xfrm>
            <a:off x="6859588" y="2357439"/>
            <a:ext cx="423862"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b="1">
                <a:latin typeface="Bookman Old Style" panose="02050604050505020204" pitchFamily="18" charset="0"/>
              </a:rPr>
              <a:t>B</a:t>
            </a:r>
          </a:p>
        </p:txBody>
      </p:sp>
      <p:sp>
        <p:nvSpPr>
          <p:cNvPr id="132102" name="Rectangle 6">
            <a:extLst>
              <a:ext uri="{FF2B5EF4-FFF2-40B4-BE49-F238E27FC236}">
                <a16:creationId xmlns:a16="http://schemas.microsoft.com/office/drawing/2014/main" id="{BD595840-49C0-8148-B578-90883709128E}"/>
              </a:ext>
            </a:extLst>
          </p:cNvPr>
          <p:cNvSpPr>
            <a:spLocks noChangeArrowheads="1"/>
          </p:cNvSpPr>
          <p:nvPr/>
        </p:nvSpPr>
        <p:spPr bwMode="auto">
          <a:xfrm>
            <a:off x="9713913" y="2374900"/>
            <a:ext cx="423862"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spcBef>
                <a:spcPct val="50000"/>
              </a:spcBef>
            </a:pPr>
            <a:r>
              <a:rPr lang="en-US" altLang="en-US" b="1">
                <a:latin typeface="Bookman Old Style" panose="02050604050505020204" pitchFamily="18" charset="0"/>
              </a:rPr>
              <a:t>C</a:t>
            </a:r>
          </a:p>
        </p:txBody>
      </p:sp>
      <p:sp>
        <p:nvSpPr>
          <p:cNvPr id="132103" name="Rectangle 7">
            <a:extLst>
              <a:ext uri="{FF2B5EF4-FFF2-40B4-BE49-F238E27FC236}">
                <a16:creationId xmlns:a16="http://schemas.microsoft.com/office/drawing/2014/main" id="{842B0C3D-9EA9-3346-9360-D92FA0343858}"/>
              </a:ext>
            </a:extLst>
          </p:cNvPr>
          <p:cNvSpPr>
            <a:spLocks noChangeArrowheads="1"/>
          </p:cNvSpPr>
          <p:nvPr/>
        </p:nvSpPr>
        <p:spPr bwMode="auto">
          <a:xfrm>
            <a:off x="2230438" y="4373564"/>
            <a:ext cx="2178050"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PerCP-CD4</a:t>
            </a:r>
          </a:p>
        </p:txBody>
      </p:sp>
      <p:sp>
        <p:nvSpPr>
          <p:cNvPr id="132104" name="Rectangle 8">
            <a:extLst>
              <a:ext uri="{FF2B5EF4-FFF2-40B4-BE49-F238E27FC236}">
                <a16:creationId xmlns:a16="http://schemas.microsoft.com/office/drawing/2014/main" id="{6331EAA5-8F24-2241-B9A5-120CBCBE19E9}"/>
              </a:ext>
            </a:extLst>
          </p:cNvPr>
          <p:cNvSpPr>
            <a:spLocks noChangeArrowheads="1"/>
          </p:cNvSpPr>
          <p:nvPr/>
        </p:nvSpPr>
        <p:spPr bwMode="auto">
          <a:xfrm>
            <a:off x="5310188" y="4373564"/>
            <a:ext cx="2178050"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PE-CY5-CD4</a:t>
            </a:r>
          </a:p>
        </p:txBody>
      </p:sp>
      <p:sp>
        <p:nvSpPr>
          <p:cNvPr id="132105" name="Rectangle 9">
            <a:extLst>
              <a:ext uri="{FF2B5EF4-FFF2-40B4-BE49-F238E27FC236}">
                <a16:creationId xmlns:a16="http://schemas.microsoft.com/office/drawing/2014/main" id="{8CEC06AC-4585-D24F-9CA1-BC1386E6B067}"/>
              </a:ext>
            </a:extLst>
          </p:cNvPr>
          <p:cNvSpPr>
            <a:spLocks noChangeArrowheads="1"/>
          </p:cNvSpPr>
          <p:nvPr/>
        </p:nvSpPr>
        <p:spPr bwMode="auto">
          <a:xfrm>
            <a:off x="8645525" y="4373564"/>
            <a:ext cx="1301750" cy="37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FSC</a:t>
            </a:r>
          </a:p>
        </p:txBody>
      </p:sp>
      <p:sp>
        <p:nvSpPr>
          <p:cNvPr id="132106" name="Rectangle 10">
            <a:extLst>
              <a:ext uri="{FF2B5EF4-FFF2-40B4-BE49-F238E27FC236}">
                <a16:creationId xmlns:a16="http://schemas.microsoft.com/office/drawing/2014/main" id="{4238D877-7029-3F4B-91B5-5B9CDB0DF327}"/>
              </a:ext>
            </a:extLst>
          </p:cNvPr>
          <p:cNvSpPr>
            <a:spLocks noChangeArrowheads="1"/>
          </p:cNvSpPr>
          <p:nvPr/>
        </p:nvSpPr>
        <p:spPr bwMode="auto">
          <a:xfrm rot="16200000">
            <a:off x="7375526" y="3073401"/>
            <a:ext cx="1211262"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SSC</a:t>
            </a:r>
          </a:p>
        </p:txBody>
      </p:sp>
      <p:sp>
        <p:nvSpPr>
          <p:cNvPr id="132107" name="Rectangle 11">
            <a:extLst>
              <a:ext uri="{FF2B5EF4-FFF2-40B4-BE49-F238E27FC236}">
                <a16:creationId xmlns:a16="http://schemas.microsoft.com/office/drawing/2014/main" id="{FBECB064-AC66-B444-BBEC-1A53683FAB49}"/>
              </a:ext>
            </a:extLst>
          </p:cNvPr>
          <p:cNvSpPr>
            <a:spLocks noChangeArrowheads="1"/>
          </p:cNvSpPr>
          <p:nvPr/>
        </p:nvSpPr>
        <p:spPr bwMode="auto">
          <a:xfrm rot="16200000">
            <a:off x="580232" y="3039270"/>
            <a:ext cx="2527300"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CD25</a:t>
            </a:r>
          </a:p>
        </p:txBody>
      </p:sp>
      <p:sp>
        <p:nvSpPr>
          <p:cNvPr id="132108" name="Rectangle 12">
            <a:extLst>
              <a:ext uri="{FF2B5EF4-FFF2-40B4-BE49-F238E27FC236}">
                <a16:creationId xmlns:a16="http://schemas.microsoft.com/office/drawing/2014/main" id="{143CD72B-E4BD-1A45-8F7F-F3B67867473A}"/>
              </a:ext>
            </a:extLst>
          </p:cNvPr>
          <p:cNvSpPr>
            <a:spLocks noChangeArrowheads="1"/>
          </p:cNvSpPr>
          <p:nvPr/>
        </p:nvSpPr>
        <p:spPr bwMode="auto">
          <a:xfrm rot="16200000">
            <a:off x="3676651" y="3089276"/>
            <a:ext cx="2525712"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a:spcBef>
                <a:spcPct val="50000"/>
              </a:spcBef>
            </a:pPr>
            <a:r>
              <a:rPr lang="en-US" altLang="en-US" b="1">
                <a:latin typeface="Bookman Old Style" panose="02050604050505020204" pitchFamily="18" charset="0"/>
              </a:rPr>
              <a:t>CD25</a:t>
            </a:r>
          </a:p>
        </p:txBody>
      </p:sp>
    </p:spTree>
    <p:extLst>
      <p:ext uri="{BB962C8B-B14F-4D97-AF65-F5344CB8AC3E}">
        <p14:creationId xmlns:p14="http://schemas.microsoft.com/office/powerpoint/2010/main" val="237135581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0931B7C-D905-844D-B84C-962482D4E3DF}"/>
              </a:ext>
            </a:extLst>
          </p:cNvPr>
          <p:cNvSpPr>
            <a:spLocks noGrp="1" noChangeArrowheads="1"/>
          </p:cNvSpPr>
          <p:nvPr>
            <p:ph type="title"/>
          </p:nvPr>
        </p:nvSpPr>
        <p:spPr>
          <a:xfrm>
            <a:off x="2174875" y="33338"/>
            <a:ext cx="7772400" cy="1143000"/>
          </a:xfrm>
          <a:noFill/>
          <a:ln/>
        </p:spPr>
        <p:txBody>
          <a:bodyPr/>
          <a:lstStyle/>
          <a:p>
            <a:r>
              <a:rPr lang="en-US" altLang="en-US" b="1">
                <a:latin typeface="Bookman Old Style" panose="02050604050505020204" pitchFamily="18" charset="0"/>
              </a:rPr>
              <a:t>EFFECT OF BATCH VARIATION</a:t>
            </a:r>
          </a:p>
        </p:txBody>
      </p:sp>
      <p:pic>
        <p:nvPicPr>
          <p:cNvPr id="136195" name="Picture 3">
            <a:extLst>
              <a:ext uri="{FF2B5EF4-FFF2-40B4-BE49-F238E27FC236}">
                <a16:creationId xmlns:a16="http://schemas.microsoft.com/office/drawing/2014/main" id="{41B8138A-11B3-B349-917D-0BAB06C1931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6" y="885826"/>
            <a:ext cx="4594225"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6" name="Rectangle 4">
            <a:extLst>
              <a:ext uri="{FF2B5EF4-FFF2-40B4-BE49-F238E27FC236}">
                <a16:creationId xmlns:a16="http://schemas.microsoft.com/office/drawing/2014/main" id="{8342664D-1611-AA44-AAEB-46152D06A4D8}"/>
              </a:ext>
            </a:extLst>
          </p:cNvPr>
          <p:cNvSpPr>
            <a:spLocks noChangeArrowheads="1"/>
          </p:cNvSpPr>
          <p:nvPr/>
        </p:nvSpPr>
        <p:spPr bwMode="auto">
          <a:xfrm rot="16200000">
            <a:off x="1963308" y="2929607"/>
            <a:ext cx="2715486" cy="45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962" tIns="41275" rIns="80962" bIns="41275">
            <a:spAutoFit/>
          </a:bodyPr>
          <a:lstStyle>
            <a:lvl1pPr defTabSz="804863">
              <a:defRPr sz="2400">
                <a:solidFill>
                  <a:schemeClr val="tx1"/>
                </a:solidFill>
                <a:latin typeface="Times New Roman" panose="02020603050405020304" pitchFamily="18" charset="0"/>
              </a:defRPr>
            </a:lvl1pPr>
            <a:lvl2pPr marL="401638" defTabSz="804863">
              <a:defRPr sz="2400">
                <a:solidFill>
                  <a:schemeClr val="tx1"/>
                </a:solidFill>
                <a:latin typeface="Times New Roman" panose="02020603050405020304" pitchFamily="18" charset="0"/>
              </a:defRPr>
            </a:lvl2pPr>
            <a:lvl3pPr marL="804863" defTabSz="804863">
              <a:defRPr sz="2400">
                <a:solidFill>
                  <a:schemeClr val="tx1"/>
                </a:solidFill>
                <a:latin typeface="Times New Roman" panose="02020603050405020304" pitchFamily="18" charset="0"/>
              </a:defRPr>
            </a:lvl3pPr>
            <a:lvl4pPr marL="1206500" defTabSz="804863">
              <a:defRPr sz="2400">
                <a:solidFill>
                  <a:schemeClr val="tx1"/>
                </a:solidFill>
                <a:latin typeface="Times New Roman" panose="02020603050405020304" pitchFamily="18" charset="0"/>
              </a:defRPr>
            </a:lvl4pPr>
            <a:lvl5pPr marL="1609725" defTabSz="804863">
              <a:defRPr sz="2400">
                <a:solidFill>
                  <a:schemeClr val="tx1"/>
                </a:solidFill>
                <a:latin typeface="Times New Roman" panose="02020603050405020304" pitchFamily="18" charset="0"/>
              </a:defRPr>
            </a:lvl5pPr>
            <a:lvl6pPr marL="2066925" defTabSz="804863" eaLnBrk="0" fontAlgn="base" hangingPunct="0">
              <a:spcBef>
                <a:spcPct val="0"/>
              </a:spcBef>
              <a:spcAft>
                <a:spcPct val="0"/>
              </a:spcAft>
              <a:defRPr sz="2400">
                <a:solidFill>
                  <a:schemeClr val="tx1"/>
                </a:solidFill>
                <a:latin typeface="Times New Roman" panose="02020603050405020304" pitchFamily="18" charset="0"/>
              </a:defRPr>
            </a:lvl6pPr>
            <a:lvl7pPr marL="2524125" defTabSz="804863" eaLnBrk="0" fontAlgn="base" hangingPunct="0">
              <a:spcBef>
                <a:spcPct val="0"/>
              </a:spcBef>
              <a:spcAft>
                <a:spcPct val="0"/>
              </a:spcAft>
              <a:defRPr sz="2400">
                <a:solidFill>
                  <a:schemeClr val="tx1"/>
                </a:solidFill>
                <a:latin typeface="Times New Roman" panose="02020603050405020304" pitchFamily="18" charset="0"/>
              </a:defRPr>
            </a:lvl7pPr>
            <a:lvl8pPr marL="2981325" defTabSz="804863" eaLnBrk="0" fontAlgn="base" hangingPunct="0">
              <a:spcBef>
                <a:spcPct val="0"/>
              </a:spcBef>
              <a:spcAft>
                <a:spcPct val="0"/>
              </a:spcAft>
              <a:defRPr sz="2400">
                <a:solidFill>
                  <a:schemeClr val="tx1"/>
                </a:solidFill>
                <a:latin typeface="Times New Roman" panose="02020603050405020304" pitchFamily="18" charset="0"/>
              </a:defRPr>
            </a:lvl8pPr>
            <a:lvl9pPr marL="3438525" defTabSz="804863"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b="1">
                <a:latin typeface="Bookman Old Style" panose="02050604050505020204" pitchFamily="18" charset="0"/>
              </a:rPr>
              <a:t>PE-fluorescence</a:t>
            </a:r>
          </a:p>
        </p:txBody>
      </p:sp>
    </p:spTree>
    <p:extLst>
      <p:ext uri="{BB962C8B-B14F-4D97-AF65-F5344CB8AC3E}">
        <p14:creationId xmlns:p14="http://schemas.microsoft.com/office/powerpoint/2010/main" val="383443718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DEAA6-E180-F441-835E-91225DC220B4}"/>
              </a:ext>
            </a:extLst>
          </p:cNvPr>
          <p:cNvSpPr>
            <a:spLocks noGrp="1"/>
          </p:cNvSpPr>
          <p:nvPr>
            <p:ph type="title"/>
          </p:nvPr>
        </p:nvSpPr>
        <p:spPr>
          <a:xfrm>
            <a:off x="1118182" y="-89500"/>
            <a:ext cx="8872538" cy="1325563"/>
          </a:xfrm>
        </p:spPr>
        <p:txBody>
          <a:bodyPr>
            <a:normAutofit/>
          </a:bodyPr>
          <a:lstStyle/>
          <a:p>
            <a:r>
              <a:rPr lang="en-US" dirty="0"/>
              <a:t>Advanced Immunophenotyping</a:t>
            </a:r>
          </a:p>
        </p:txBody>
      </p:sp>
      <p:sp>
        <p:nvSpPr>
          <p:cNvPr id="3" name="Content Placeholder 2">
            <a:extLst>
              <a:ext uri="{FF2B5EF4-FFF2-40B4-BE49-F238E27FC236}">
                <a16:creationId xmlns:a16="http://schemas.microsoft.com/office/drawing/2014/main" id="{7820FCB9-3CC4-7C41-AF50-841D959284B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CA52C5A-F0C4-2B46-9516-3AB326D6250B}"/>
              </a:ext>
            </a:extLst>
          </p:cNvPr>
          <p:cNvPicPr>
            <a:picLocks noChangeAspect="1"/>
          </p:cNvPicPr>
          <p:nvPr/>
        </p:nvPicPr>
        <p:blipFill>
          <a:blip r:embed="rId2"/>
          <a:stretch>
            <a:fillRect/>
          </a:stretch>
        </p:blipFill>
        <p:spPr>
          <a:xfrm>
            <a:off x="1048232" y="1163339"/>
            <a:ext cx="5572125" cy="5175647"/>
          </a:xfrm>
          <a:prstGeom prst="rect">
            <a:avLst/>
          </a:prstGeom>
        </p:spPr>
      </p:pic>
      <p:pic>
        <p:nvPicPr>
          <p:cNvPr id="5" name="Picture 4">
            <a:extLst>
              <a:ext uri="{FF2B5EF4-FFF2-40B4-BE49-F238E27FC236}">
                <a16:creationId xmlns:a16="http://schemas.microsoft.com/office/drawing/2014/main" id="{DE01DB29-7DB0-914B-A294-FDD287373424}"/>
              </a:ext>
            </a:extLst>
          </p:cNvPr>
          <p:cNvPicPr>
            <a:picLocks noChangeAspect="1"/>
          </p:cNvPicPr>
          <p:nvPr/>
        </p:nvPicPr>
        <p:blipFill>
          <a:blip r:embed="rId3"/>
          <a:stretch>
            <a:fillRect/>
          </a:stretch>
        </p:blipFill>
        <p:spPr>
          <a:xfrm>
            <a:off x="6956676" y="843856"/>
            <a:ext cx="3683644" cy="4080765"/>
          </a:xfrm>
          <a:prstGeom prst="rect">
            <a:avLst/>
          </a:prstGeom>
        </p:spPr>
      </p:pic>
      <p:sp>
        <p:nvSpPr>
          <p:cNvPr id="6" name="TextBox 5">
            <a:extLst>
              <a:ext uri="{FF2B5EF4-FFF2-40B4-BE49-F238E27FC236}">
                <a16:creationId xmlns:a16="http://schemas.microsoft.com/office/drawing/2014/main" id="{B40361DE-9442-C54A-9E53-0AFFC0C61FF3}"/>
              </a:ext>
            </a:extLst>
          </p:cNvPr>
          <p:cNvSpPr txBox="1"/>
          <p:nvPr/>
        </p:nvSpPr>
        <p:spPr>
          <a:xfrm>
            <a:off x="8138738" y="6185098"/>
            <a:ext cx="2501582" cy="307777"/>
          </a:xfrm>
          <a:prstGeom prst="rect">
            <a:avLst/>
          </a:prstGeom>
          <a:noFill/>
        </p:spPr>
        <p:txBody>
          <a:bodyPr wrap="none" rtlCol="0">
            <a:spAutoFit/>
          </a:bodyPr>
          <a:lstStyle/>
          <a:p>
            <a:r>
              <a:rPr lang="en-US" sz="1400" i="1" dirty="0"/>
              <a:t>Slide from commercial brochure</a:t>
            </a:r>
          </a:p>
        </p:txBody>
      </p:sp>
    </p:spTree>
    <p:extLst>
      <p:ext uri="{BB962C8B-B14F-4D97-AF65-F5344CB8AC3E}">
        <p14:creationId xmlns:p14="http://schemas.microsoft.com/office/powerpoint/2010/main" val="551075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E281-9E5B-9B4A-9A40-F5F2A65D93A8}"/>
              </a:ext>
            </a:extLst>
          </p:cNvPr>
          <p:cNvSpPr>
            <a:spLocks noGrp="1"/>
          </p:cNvSpPr>
          <p:nvPr>
            <p:ph type="title"/>
          </p:nvPr>
        </p:nvSpPr>
        <p:spPr>
          <a:xfrm>
            <a:off x="1371600" y="62244"/>
            <a:ext cx="8872538" cy="701674"/>
          </a:xfrm>
        </p:spPr>
        <p:txBody>
          <a:bodyPr/>
          <a:lstStyle/>
          <a:p>
            <a:r>
              <a:rPr lang="en-US" dirty="0"/>
              <a:t>Advanced Immunophenotyping</a:t>
            </a:r>
          </a:p>
        </p:txBody>
      </p:sp>
      <p:sp>
        <p:nvSpPr>
          <p:cNvPr id="3" name="Content Placeholder 2">
            <a:extLst>
              <a:ext uri="{FF2B5EF4-FFF2-40B4-BE49-F238E27FC236}">
                <a16:creationId xmlns:a16="http://schemas.microsoft.com/office/drawing/2014/main" id="{F0D1247A-7A8D-9F4F-AF59-C28B6E46E5F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EA175E2-941C-6546-A544-C2FF7B69520A}"/>
              </a:ext>
            </a:extLst>
          </p:cNvPr>
          <p:cNvPicPr>
            <a:picLocks noChangeAspect="1"/>
          </p:cNvPicPr>
          <p:nvPr/>
        </p:nvPicPr>
        <p:blipFill>
          <a:blip r:embed="rId2"/>
          <a:stretch>
            <a:fillRect/>
          </a:stretch>
        </p:blipFill>
        <p:spPr>
          <a:xfrm>
            <a:off x="1066801" y="681038"/>
            <a:ext cx="6543763" cy="5410863"/>
          </a:xfrm>
          <a:prstGeom prst="rect">
            <a:avLst/>
          </a:prstGeom>
        </p:spPr>
      </p:pic>
      <p:sp>
        <p:nvSpPr>
          <p:cNvPr id="5" name="TextBox 4">
            <a:extLst>
              <a:ext uri="{FF2B5EF4-FFF2-40B4-BE49-F238E27FC236}">
                <a16:creationId xmlns:a16="http://schemas.microsoft.com/office/drawing/2014/main" id="{3236A910-DA27-9042-976B-8EE51DBC738F}"/>
              </a:ext>
            </a:extLst>
          </p:cNvPr>
          <p:cNvSpPr txBox="1"/>
          <p:nvPr/>
        </p:nvSpPr>
        <p:spPr>
          <a:xfrm>
            <a:off x="8305800" y="6266321"/>
            <a:ext cx="2501582" cy="307777"/>
          </a:xfrm>
          <a:prstGeom prst="rect">
            <a:avLst/>
          </a:prstGeom>
          <a:noFill/>
        </p:spPr>
        <p:txBody>
          <a:bodyPr wrap="none" rtlCol="0">
            <a:spAutoFit/>
          </a:bodyPr>
          <a:lstStyle/>
          <a:p>
            <a:r>
              <a:rPr lang="en-US" sz="1400" i="1" dirty="0"/>
              <a:t>Slide from commercial brochure</a:t>
            </a:r>
          </a:p>
        </p:txBody>
      </p:sp>
      <p:pic>
        <p:nvPicPr>
          <p:cNvPr id="6" name="Picture 5">
            <a:extLst>
              <a:ext uri="{FF2B5EF4-FFF2-40B4-BE49-F238E27FC236}">
                <a16:creationId xmlns:a16="http://schemas.microsoft.com/office/drawing/2014/main" id="{5F3FF668-3581-3A47-9D5D-1CC82EF08C3E}"/>
              </a:ext>
            </a:extLst>
          </p:cNvPr>
          <p:cNvPicPr>
            <a:picLocks noChangeAspect="1"/>
          </p:cNvPicPr>
          <p:nvPr/>
        </p:nvPicPr>
        <p:blipFill>
          <a:blip r:embed="rId3"/>
          <a:stretch>
            <a:fillRect/>
          </a:stretch>
        </p:blipFill>
        <p:spPr>
          <a:xfrm>
            <a:off x="7688580" y="763918"/>
            <a:ext cx="3429000" cy="5245100"/>
          </a:xfrm>
          <a:prstGeom prst="rect">
            <a:avLst/>
          </a:prstGeom>
        </p:spPr>
      </p:pic>
    </p:spTree>
    <p:extLst>
      <p:ext uri="{BB962C8B-B14F-4D97-AF65-F5344CB8AC3E}">
        <p14:creationId xmlns:p14="http://schemas.microsoft.com/office/powerpoint/2010/main" val="2224675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BC665-0A29-DD41-BD03-A95FC2CFE0D7}"/>
              </a:ext>
            </a:extLst>
          </p:cNvPr>
          <p:cNvSpPr>
            <a:spLocks noGrp="1"/>
          </p:cNvSpPr>
          <p:nvPr>
            <p:ph type="title"/>
          </p:nvPr>
        </p:nvSpPr>
        <p:spPr>
          <a:xfrm>
            <a:off x="1063346" y="35943"/>
            <a:ext cx="8872538" cy="1325563"/>
          </a:xfrm>
        </p:spPr>
        <p:txBody>
          <a:bodyPr/>
          <a:lstStyle/>
          <a:p>
            <a:r>
              <a:rPr lang="en-US" dirty="0"/>
              <a:t>Advanced Immunophenotyping</a:t>
            </a:r>
          </a:p>
        </p:txBody>
      </p:sp>
      <p:sp>
        <p:nvSpPr>
          <p:cNvPr id="3" name="Content Placeholder 2">
            <a:extLst>
              <a:ext uri="{FF2B5EF4-FFF2-40B4-BE49-F238E27FC236}">
                <a16:creationId xmlns:a16="http://schemas.microsoft.com/office/drawing/2014/main" id="{B44D0DD8-4532-E844-8B10-253F46D0D1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BFC6698-937F-5445-AA15-655DB6FE4BF9}"/>
              </a:ext>
            </a:extLst>
          </p:cNvPr>
          <p:cNvPicPr>
            <a:picLocks noChangeAspect="1"/>
          </p:cNvPicPr>
          <p:nvPr/>
        </p:nvPicPr>
        <p:blipFill>
          <a:blip r:embed="rId2"/>
          <a:stretch>
            <a:fillRect/>
          </a:stretch>
        </p:blipFill>
        <p:spPr>
          <a:xfrm>
            <a:off x="1063347" y="1110406"/>
            <a:ext cx="6486631" cy="4346372"/>
          </a:xfrm>
          <a:prstGeom prst="rect">
            <a:avLst/>
          </a:prstGeom>
        </p:spPr>
      </p:pic>
      <p:pic>
        <p:nvPicPr>
          <p:cNvPr id="5" name="Picture 4">
            <a:extLst>
              <a:ext uri="{FF2B5EF4-FFF2-40B4-BE49-F238E27FC236}">
                <a16:creationId xmlns:a16="http://schemas.microsoft.com/office/drawing/2014/main" id="{E12D486A-7A45-9847-9A36-9DB490B134BE}"/>
              </a:ext>
            </a:extLst>
          </p:cNvPr>
          <p:cNvPicPr>
            <a:picLocks noChangeAspect="1"/>
          </p:cNvPicPr>
          <p:nvPr/>
        </p:nvPicPr>
        <p:blipFill>
          <a:blip r:embed="rId3"/>
          <a:stretch>
            <a:fillRect/>
          </a:stretch>
        </p:blipFill>
        <p:spPr>
          <a:xfrm>
            <a:off x="7915987" y="1110407"/>
            <a:ext cx="2861072" cy="4704159"/>
          </a:xfrm>
          <a:prstGeom prst="rect">
            <a:avLst/>
          </a:prstGeom>
        </p:spPr>
      </p:pic>
      <p:sp>
        <p:nvSpPr>
          <p:cNvPr id="6" name="TextBox 5">
            <a:extLst>
              <a:ext uri="{FF2B5EF4-FFF2-40B4-BE49-F238E27FC236}">
                <a16:creationId xmlns:a16="http://schemas.microsoft.com/office/drawing/2014/main" id="{1D604828-50FA-964D-9917-49902C5A6387}"/>
              </a:ext>
            </a:extLst>
          </p:cNvPr>
          <p:cNvSpPr txBox="1"/>
          <p:nvPr/>
        </p:nvSpPr>
        <p:spPr>
          <a:xfrm>
            <a:off x="8527725" y="6036754"/>
            <a:ext cx="2501582" cy="307777"/>
          </a:xfrm>
          <a:prstGeom prst="rect">
            <a:avLst/>
          </a:prstGeom>
          <a:noFill/>
        </p:spPr>
        <p:txBody>
          <a:bodyPr wrap="none" rtlCol="0">
            <a:spAutoFit/>
          </a:bodyPr>
          <a:lstStyle/>
          <a:p>
            <a:r>
              <a:rPr lang="en-US" sz="1400" i="1" dirty="0"/>
              <a:t>Slide from commercial brochure</a:t>
            </a:r>
          </a:p>
        </p:txBody>
      </p:sp>
    </p:spTree>
    <p:extLst>
      <p:ext uri="{BB962C8B-B14F-4D97-AF65-F5344CB8AC3E}">
        <p14:creationId xmlns:p14="http://schemas.microsoft.com/office/powerpoint/2010/main" val="902588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9" name="Group 7">
            <a:extLst>
              <a:ext uri="{FF2B5EF4-FFF2-40B4-BE49-F238E27FC236}">
                <a16:creationId xmlns:a16="http://schemas.microsoft.com/office/drawing/2014/main" id="{871FD6ED-C821-2346-A0AA-D303035B3A00}"/>
              </a:ext>
            </a:extLst>
          </p:cNvPr>
          <p:cNvGrpSpPr>
            <a:grpSpLocks/>
          </p:cNvGrpSpPr>
          <p:nvPr/>
        </p:nvGrpSpPr>
        <p:grpSpPr bwMode="auto">
          <a:xfrm>
            <a:off x="3249614" y="1060450"/>
            <a:ext cx="3276601" cy="1049338"/>
            <a:chOff x="1447" y="668"/>
            <a:chExt cx="2064" cy="661"/>
          </a:xfrm>
        </p:grpSpPr>
        <p:sp>
          <p:nvSpPr>
            <p:cNvPr id="8194" name="AutoShape 2">
              <a:extLst>
                <a:ext uri="{FF2B5EF4-FFF2-40B4-BE49-F238E27FC236}">
                  <a16:creationId xmlns:a16="http://schemas.microsoft.com/office/drawing/2014/main" id="{C0849ADB-F734-7048-BB25-D2C71ABAC5DC}"/>
                </a:ext>
              </a:extLst>
            </p:cNvPr>
            <p:cNvSpPr>
              <a:spLocks noChangeArrowheads="1"/>
            </p:cNvSpPr>
            <p:nvPr/>
          </p:nvSpPr>
          <p:spPr bwMode="auto">
            <a:xfrm>
              <a:off x="2816" y="909"/>
              <a:ext cx="552" cy="96"/>
            </a:xfrm>
            <a:prstGeom prst="rightArrow">
              <a:avLst>
                <a:gd name="adj1" fmla="val 50000"/>
                <a:gd name="adj2" fmla="val 28758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195" name="AutoShape 3">
              <a:extLst>
                <a:ext uri="{FF2B5EF4-FFF2-40B4-BE49-F238E27FC236}">
                  <a16:creationId xmlns:a16="http://schemas.microsoft.com/office/drawing/2014/main" id="{3C1392BA-5F26-E742-8D1F-6290AFF75BD6}"/>
                </a:ext>
              </a:extLst>
            </p:cNvPr>
            <p:cNvSpPr>
              <a:spLocks noChangeArrowheads="1"/>
            </p:cNvSpPr>
            <p:nvPr/>
          </p:nvSpPr>
          <p:spPr bwMode="auto">
            <a:xfrm flipH="1">
              <a:off x="2936" y="1077"/>
              <a:ext cx="296" cy="80"/>
            </a:xfrm>
            <a:prstGeom prst="rightArrow">
              <a:avLst>
                <a:gd name="adj1" fmla="val 50000"/>
                <a:gd name="adj2" fmla="val 185051"/>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196" name="Rectangle 4">
              <a:extLst>
                <a:ext uri="{FF2B5EF4-FFF2-40B4-BE49-F238E27FC236}">
                  <a16:creationId xmlns:a16="http://schemas.microsoft.com/office/drawing/2014/main" id="{4A38E050-4CF7-E544-BCC2-C71BE4DBAF82}"/>
                </a:ext>
              </a:extLst>
            </p:cNvPr>
            <p:cNvSpPr>
              <a:spLocks noChangeArrowheads="1"/>
            </p:cNvSpPr>
            <p:nvPr/>
          </p:nvSpPr>
          <p:spPr bwMode="auto">
            <a:xfrm>
              <a:off x="2605" y="668"/>
              <a:ext cx="2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err="1">
                  <a:solidFill>
                    <a:schemeClr val="tx2"/>
                  </a:solidFill>
                  <a:latin typeface="Bookman Old Style" panose="02050604050505020204" pitchFamily="18" charset="0"/>
                </a:rPr>
                <a:t>K</a:t>
              </a:r>
              <a:r>
                <a:rPr lang="en-US" altLang="en-US" sz="1600" b="1" baseline="-25000" dirty="0" err="1">
                  <a:solidFill>
                    <a:schemeClr val="tx2"/>
                  </a:solidFill>
                  <a:latin typeface="Bookman Old Style" panose="02050604050505020204" pitchFamily="18" charset="0"/>
                </a:rPr>
                <a:t>f</a:t>
              </a:r>
              <a:endParaRPr lang="en-US" altLang="en-US" sz="1600" b="1" baseline="-25000" dirty="0">
                <a:solidFill>
                  <a:schemeClr val="tx2"/>
                </a:solidFill>
                <a:latin typeface="Bookman Old Style" panose="02050604050505020204" pitchFamily="18" charset="0"/>
              </a:endParaRPr>
            </a:p>
          </p:txBody>
        </p:sp>
        <p:sp>
          <p:nvSpPr>
            <p:cNvPr id="8197" name="Rectangle 5">
              <a:extLst>
                <a:ext uri="{FF2B5EF4-FFF2-40B4-BE49-F238E27FC236}">
                  <a16:creationId xmlns:a16="http://schemas.microsoft.com/office/drawing/2014/main" id="{6200D7EE-FFD3-E142-B4A7-77AC9BE32EF3}"/>
                </a:ext>
              </a:extLst>
            </p:cNvPr>
            <p:cNvSpPr>
              <a:spLocks noChangeArrowheads="1"/>
            </p:cNvSpPr>
            <p:nvPr/>
          </p:nvSpPr>
          <p:spPr bwMode="auto">
            <a:xfrm>
              <a:off x="2693" y="1117"/>
              <a:ext cx="25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sz="1600" b="1" dirty="0">
                  <a:solidFill>
                    <a:schemeClr val="tx2"/>
                  </a:solidFill>
                  <a:latin typeface="Bookman Old Style" panose="02050604050505020204" pitchFamily="18" charset="0"/>
                </a:rPr>
                <a:t>K</a:t>
              </a:r>
              <a:r>
                <a:rPr lang="en-US" altLang="en-US" sz="1600" b="1" baseline="-25000" dirty="0">
                  <a:solidFill>
                    <a:schemeClr val="tx2"/>
                  </a:solidFill>
                  <a:latin typeface="Bookman Old Style" panose="02050604050505020204" pitchFamily="18" charset="0"/>
                </a:rPr>
                <a:t>r</a:t>
              </a:r>
            </a:p>
          </p:txBody>
        </p:sp>
        <p:sp>
          <p:nvSpPr>
            <p:cNvPr id="8198" name="Rectangle 6">
              <a:extLst>
                <a:ext uri="{FF2B5EF4-FFF2-40B4-BE49-F238E27FC236}">
                  <a16:creationId xmlns:a16="http://schemas.microsoft.com/office/drawing/2014/main" id="{EF7C56F7-9E53-704C-A50B-3A6067129542}"/>
                </a:ext>
              </a:extLst>
            </p:cNvPr>
            <p:cNvSpPr>
              <a:spLocks noChangeArrowheads="1"/>
            </p:cNvSpPr>
            <p:nvPr/>
          </p:nvSpPr>
          <p:spPr bwMode="auto">
            <a:xfrm>
              <a:off x="1447" y="781"/>
              <a:ext cx="206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b="1" dirty="0">
                  <a:solidFill>
                    <a:schemeClr val="tx2"/>
                  </a:solidFill>
                  <a:latin typeface="Bookman Old Style" panose="02050604050505020204" pitchFamily="18" charset="0"/>
                </a:rPr>
                <a:t>Ab + Ep         </a:t>
              </a:r>
              <a:r>
                <a:rPr lang="en-US" altLang="en-US" b="1" dirty="0" err="1">
                  <a:solidFill>
                    <a:schemeClr val="tx2"/>
                  </a:solidFill>
                  <a:latin typeface="Bookman Old Style" panose="02050604050505020204" pitchFamily="18" charset="0"/>
                </a:rPr>
                <a:t>AbEp</a:t>
              </a:r>
              <a:endParaRPr lang="en-US" altLang="en-US" b="1" dirty="0">
                <a:solidFill>
                  <a:schemeClr val="tx2"/>
                </a:solidFill>
                <a:latin typeface="Bookman Old Style" panose="02050604050505020204" pitchFamily="18" charset="0"/>
              </a:endParaRPr>
            </a:p>
          </p:txBody>
        </p:sp>
      </p:grpSp>
      <p:sp>
        <p:nvSpPr>
          <p:cNvPr id="8200" name="Rectangle 8">
            <a:extLst>
              <a:ext uri="{FF2B5EF4-FFF2-40B4-BE49-F238E27FC236}">
                <a16:creationId xmlns:a16="http://schemas.microsoft.com/office/drawing/2014/main" id="{B8072C6B-2F35-F04E-943B-AED57A5DB58D}"/>
              </a:ext>
            </a:extLst>
          </p:cNvPr>
          <p:cNvSpPr>
            <a:spLocks noChangeArrowheads="1"/>
          </p:cNvSpPr>
          <p:nvPr/>
        </p:nvSpPr>
        <p:spPr bwMode="auto">
          <a:xfrm>
            <a:off x="2519364" y="3527426"/>
            <a:ext cx="6905625" cy="14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b="1">
                <a:solidFill>
                  <a:schemeClr val="tx2"/>
                </a:solidFill>
                <a:latin typeface="Bookman Old Style" panose="02050604050505020204" pitchFamily="18" charset="0"/>
              </a:rPr>
              <a:t>K</a:t>
            </a:r>
            <a:r>
              <a:rPr lang="en-US" altLang="en-US" b="1" baseline="-25000">
                <a:solidFill>
                  <a:schemeClr val="tx2"/>
                </a:solidFill>
                <a:latin typeface="Bookman Old Style" panose="02050604050505020204" pitchFamily="18" charset="0"/>
              </a:rPr>
              <a:t>f</a:t>
            </a:r>
            <a:r>
              <a:rPr lang="en-US" altLang="en-US" b="1">
                <a:solidFill>
                  <a:schemeClr val="tx2"/>
                </a:solidFill>
                <a:latin typeface="Bookman Old Style" panose="02050604050505020204" pitchFamily="18" charset="0"/>
              </a:rPr>
              <a:t> range is usually ~ 10</a:t>
            </a:r>
            <a:r>
              <a:rPr lang="en-US" altLang="en-US" b="1" baseline="38000">
                <a:solidFill>
                  <a:schemeClr val="tx2"/>
                </a:solidFill>
                <a:latin typeface="Bookman Old Style" panose="02050604050505020204" pitchFamily="18" charset="0"/>
              </a:rPr>
              <a:t>6</a:t>
            </a:r>
          </a:p>
          <a:p>
            <a:br>
              <a:rPr lang="en-US" altLang="en-US" b="1">
                <a:solidFill>
                  <a:schemeClr val="tx2"/>
                </a:solidFill>
                <a:latin typeface="Bookman Old Style" panose="02050604050505020204" pitchFamily="18" charset="0"/>
              </a:rPr>
            </a:br>
            <a:r>
              <a:rPr lang="en-US" altLang="en-US" b="1">
                <a:solidFill>
                  <a:schemeClr val="tx2"/>
                </a:solidFill>
                <a:latin typeface="Bookman Old Style" panose="02050604050505020204" pitchFamily="18" charset="0"/>
              </a:rPr>
              <a:t>K</a:t>
            </a:r>
            <a:r>
              <a:rPr lang="en-US" altLang="en-US" b="1" baseline="-25000">
                <a:solidFill>
                  <a:schemeClr val="tx2"/>
                </a:solidFill>
                <a:latin typeface="Bookman Old Style" panose="02050604050505020204" pitchFamily="18" charset="0"/>
              </a:rPr>
              <a:t>r</a:t>
            </a:r>
            <a:r>
              <a:rPr lang="en-US" altLang="en-US" b="1">
                <a:solidFill>
                  <a:schemeClr val="tx2"/>
                </a:solidFill>
                <a:latin typeface="Bookman Old Style" panose="02050604050505020204" pitchFamily="18" charset="0"/>
              </a:rPr>
              <a:t> range is usually ~ 10</a:t>
            </a:r>
            <a:r>
              <a:rPr lang="en-US" altLang="en-US" b="1" baseline="38000">
                <a:solidFill>
                  <a:schemeClr val="tx2"/>
                </a:solidFill>
                <a:latin typeface="Bookman Old Style" panose="02050604050505020204" pitchFamily="18" charset="0"/>
              </a:rPr>
              <a:t>-3</a:t>
            </a:r>
          </a:p>
          <a:p>
            <a:endParaRPr lang="en-US" altLang="en-US" b="1">
              <a:solidFill>
                <a:schemeClr val="tx2"/>
              </a:solidFill>
              <a:latin typeface="Bookman Old Style" panose="02050604050505020204" pitchFamily="18" charset="0"/>
            </a:endParaRPr>
          </a:p>
          <a:p>
            <a:r>
              <a:rPr lang="en-US" altLang="en-US" b="1">
                <a:solidFill>
                  <a:schemeClr val="tx2"/>
                </a:solidFill>
                <a:latin typeface="Bookman Old Style" panose="02050604050505020204" pitchFamily="18" charset="0"/>
              </a:rPr>
              <a:t>K</a:t>
            </a:r>
            <a:r>
              <a:rPr lang="en-US" altLang="en-US" b="1" baseline="-25000">
                <a:solidFill>
                  <a:schemeClr val="tx2"/>
                </a:solidFill>
                <a:latin typeface="Bookman Old Style" panose="02050604050505020204" pitchFamily="18" charset="0"/>
              </a:rPr>
              <a:t>a</a:t>
            </a:r>
            <a:r>
              <a:rPr lang="en-US" altLang="en-US" b="1">
                <a:solidFill>
                  <a:schemeClr val="tx2"/>
                </a:solidFill>
                <a:latin typeface="Bookman Old Style" panose="02050604050505020204" pitchFamily="18" charset="0"/>
              </a:rPr>
              <a:t> = K</a:t>
            </a:r>
            <a:r>
              <a:rPr lang="en-US" altLang="en-US" b="1" baseline="-25000">
                <a:solidFill>
                  <a:schemeClr val="tx2"/>
                </a:solidFill>
                <a:latin typeface="Bookman Old Style" panose="02050604050505020204" pitchFamily="18" charset="0"/>
              </a:rPr>
              <a:t>f</a:t>
            </a:r>
            <a:r>
              <a:rPr lang="en-US" altLang="en-US" b="1">
                <a:solidFill>
                  <a:schemeClr val="tx2"/>
                </a:solidFill>
                <a:latin typeface="Bookman Old Style" panose="02050604050505020204" pitchFamily="18" charset="0"/>
              </a:rPr>
              <a:t>/K</a:t>
            </a:r>
            <a:r>
              <a:rPr lang="en-US" altLang="en-US" b="1" baseline="-25000">
                <a:solidFill>
                  <a:schemeClr val="tx2"/>
                </a:solidFill>
                <a:latin typeface="Bookman Old Style" panose="02050604050505020204" pitchFamily="18" charset="0"/>
              </a:rPr>
              <a:t>r</a:t>
            </a:r>
            <a:r>
              <a:rPr lang="en-US" altLang="en-US" b="1">
                <a:solidFill>
                  <a:schemeClr val="tx2"/>
                </a:solidFill>
                <a:latin typeface="Bookman Old Style" panose="02050604050505020204" pitchFamily="18" charset="0"/>
              </a:rPr>
              <a:t> = 10</a:t>
            </a:r>
            <a:r>
              <a:rPr lang="en-US" altLang="en-US" b="1" baseline="38000">
                <a:solidFill>
                  <a:schemeClr val="tx2"/>
                </a:solidFill>
                <a:latin typeface="Bookman Old Style" panose="02050604050505020204" pitchFamily="18" charset="0"/>
              </a:rPr>
              <a:t>6</a:t>
            </a:r>
            <a:r>
              <a:rPr lang="en-US" altLang="en-US" b="1">
                <a:solidFill>
                  <a:schemeClr val="tx2"/>
                </a:solidFill>
                <a:latin typeface="Bookman Old Style" panose="02050604050505020204" pitchFamily="18" charset="0"/>
              </a:rPr>
              <a:t>/10</a:t>
            </a:r>
            <a:r>
              <a:rPr lang="en-US" altLang="en-US" b="1" baseline="38000">
                <a:solidFill>
                  <a:schemeClr val="tx2"/>
                </a:solidFill>
                <a:latin typeface="Bookman Old Style" panose="02050604050505020204" pitchFamily="18" charset="0"/>
              </a:rPr>
              <a:t>-3</a:t>
            </a:r>
            <a:r>
              <a:rPr lang="en-US" altLang="en-US" b="1">
                <a:solidFill>
                  <a:schemeClr val="tx2"/>
                </a:solidFill>
                <a:latin typeface="Bookman Old Style" panose="02050604050505020204" pitchFamily="18" charset="0"/>
              </a:rPr>
              <a:t> = 10</a:t>
            </a:r>
            <a:r>
              <a:rPr lang="en-US" altLang="en-US" b="1" baseline="38000">
                <a:solidFill>
                  <a:schemeClr val="tx2"/>
                </a:solidFill>
                <a:latin typeface="Bookman Old Style" panose="02050604050505020204" pitchFamily="18" charset="0"/>
              </a:rPr>
              <a:t>9</a:t>
            </a:r>
          </a:p>
        </p:txBody>
      </p:sp>
      <p:sp>
        <p:nvSpPr>
          <p:cNvPr id="8201" name="Rectangle 9">
            <a:extLst>
              <a:ext uri="{FF2B5EF4-FFF2-40B4-BE49-F238E27FC236}">
                <a16:creationId xmlns:a16="http://schemas.microsoft.com/office/drawing/2014/main" id="{5A257F94-E747-3E4F-AED5-CB313ACE162B}"/>
              </a:ext>
            </a:extLst>
          </p:cNvPr>
          <p:cNvSpPr>
            <a:spLocks noChangeArrowheads="1"/>
          </p:cNvSpPr>
          <p:nvPr/>
        </p:nvSpPr>
        <p:spPr bwMode="auto">
          <a:xfrm>
            <a:off x="2624138" y="2466976"/>
            <a:ext cx="615554"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chemeClr val="tx2"/>
                </a:solidFill>
                <a:latin typeface="Bookman Old Style" panose="02050604050505020204" pitchFamily="18" charset="0"/>
              </a:rPr>
              <a:t>K</a:t>
            </a:r>
            <a:r>
              <a:rPr lang="en-US" altLang="en-US" b="1" baseline="-25000">
                <a:solidFill>
                  <a:schemeClr val="tx2"/>
                </a:solidFill>
                <a:latin typeface="Bookman Old Style" panose="02050604050505020204" pitchFamily="18" charset="0"/>
              </a:rPr>
              <a:t>f </a:t>
            </a:r>
            <a:r>
              <a:rPr lang="en-US" altLang="en-US" b="1">
                <a:solidFill>
                  <a:schemeClr val="tx2"/>
                </a:solidFill>
                <a:latin typeface="Bookman Old Style" panose="02050604050505020204" pitchFamily="18" charset="0"/>
              </a:rPr>
              <a:t>=</a:t>
            </a:r>
          </a:p>
        </p:txBody>
      </p:sp>
      <p:sp>
        <p:nvSpPr>
          <p:cNvPr id="8202" name="Line 10">
            <a:extLst>
              <a:ext uri="{FF2B5EF4-FFF2-40B4-BE49-F238E27FC236}">
                <a16:creationId xmlns:a16="http://schemas.microsoft.com/office/drawing/2014/main" id="{4605CFB7-614C-3D40-AE46-85D247D5A243}"/>
              </a:ext>
            </a:extLst>
          </p:cNvPr>
          <p:cNvSpPr>
            <a:spLocks noChangeShapeType="1"/>
          </p:cNvSpPr>
          <p:nvPr/>
        </p:nvSpPr>
        <p:spPr bwMode="auto">
          <a:xfrm>
            <a:off x="3854450" y="2817813"/>
            <a:ext cx="16081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nvGrpSpPr>
          <p:cNvPr id="8206" name="Group 14">
            <a:extLst>
              <a:ext uri="{FF2B5EF4-FFF2-40B4-BE49-F238E27FC236}">
                <a16:creationId xmlns:a16="http://schemas.microsoft.com/office/drawing/2014/main" id="{C7329BBF-69BF-9E40-ACB1-5B0C99C5C47F}"/>
              </a:ext>
            </a:extLst>
          </p:cNvPr>
          <p:cNvGrpSpPr>
            <a:grpSpLocks/>
          </p:cNvGrpSpPr>
          <p:nvPr/>
        </p:nvGrpSpPr>
        <p:grpSpPr bwMode="auto">
          <a:xfrm>
            <a:off x="3957638" y="2309813"/>
            <a:ext cx="95250" cy="379412"/>
            <a:chOff x="1893" y="1455"/>
            <a:chExt cx="60" cy="239"/>
          </a:xfrm>
        </p:grpSpPr>
        <p:sp>
          <p:nvSpPr>
            <p:cNvPr id="8203" name="Line 11">
              <a:extLst>
                <a:ext uri="{FF2B5EF4-FFF2-40B4-BE49-F238E27FC236}">
                  <a16:creationId xmlns:a16="http://schemas.microsoft.com/office/drawing/2014/main" id="{EF3D209F-8067-5041-8979-DFC66C93FBC4}"/>
                </a:ext>
              </a:extLst>
            </p:cNvPr>
            <p:cNvSpPr>
              <a:spLocks noChangeShapeType="1"/>
            </p:cNvSpPr>
            <p:nvPr/>
          </p:nvSpPr>
          <p:spPr bwMode="auto">
            <a:xfrm flipH="1">
              <a:off x="1893" y="1462"/>
              <a:ext cx="33" cy="2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04" name="Line 12">
              <a:extLst>
                <a:ext uri="{FF2B5EF4-FFF2-40B4-BE49-F238E27FC236}">
                  <a16:creationId xmlns:a16="http://schemas.microsoft.com/office/drawing/2014/main" id="{01F0153C-2705-1342-B564-82CEC4EEA461}"/>
                </a:ext>
              </a:extLst>
            </p:cNvPr>
            <p:cNvSpPr>
              <a:spLocks noChangeShapeType="1"/>
            </p:cNvSpPr>
            <p:nvPr/>
          </p:nvSpPr>
          <p:spPr bwMode="auto">
            <a:xfrm>
              <a:off x="1925" y="1455"/>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05" name="Line 13">
              <a:extLst>
                <a:ext uri="{FF2B5EF4-FFF2-40B4-BE49-F238E27FC236}">
                  <a16:creationId xmlns:a16="http://schemas.microsoft.com/office/drawing/2014/main" id="{D14F1CAC-1217-4043-BB4E-A8A1FBF8B0C3}"/>
                </a:ext>
              </a:extLst>
            </p:cNvPr>
            <p:cNvSpPr>
              <a:spLocks noChangeShapeType="1"/>
            </p:cNvSpPr>
            <p:nvPr/>
          </p:nvSpPr>
          <p:spPr bwMode="auto">
            <a:xfrm>
              <a:off x="1933" y="1694"/>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8210" name="Group 18">
            <a:extLst>
              <a:ext uri="{FF2B5EF4-FFF2-40B4-BE49-F238E27FC236}">
                <a16:creationId xmlns:a16="http://schemas.microsoft.com/office/drawing/2014/main" id="{57E5051E-833A-F944-A59A-76ED02B3667B}"/>
              </a:ext>
            </a:extLst>
          </p:cNvPr>
          <p:cNvGrpSpPr>
            <a:grpSpLocks/>
          </p:cNvGrpSpPr>
          <p:nvPr/>
        </p:nvGrpSpPr>
        <p:grpSpPr bwMode="auto">
          <a:xfrm>
            <a:off x="3879850" y="2911476"/>
            <a:ext cx="71438" cy="354013"/>
            <a:chOff x="1844" y="1834"/>
            <a:chExt cx="45" cy="223"/>
          </a:xfrm>
        </p:grpSpPr>
        <p:sp>
          <p:nvSpPr>
            <p:cNvPr id="8207" name="Line 15">
              <a:extLst>
                <a:ext uri="{FF2B5EF4-FFF2-40B4-BE49-F238E27FC236}">
                  <a16:creationId xmlns:a16="http://schemas.microsoft.com/office/drawing/2014/main" id="{909ADD9D-A6A1-AB40-BE84-72DA7BCB74D2}"/>
                </a:ext>
              </a:extLst>
            </p:cNvPr>
            <p:cNvSpPr>
              <a:spLocks noChangeShapeType="1"/>
            </p:cNvSpPr>
            <p:nvPr/>
          </p:nvSpPr>
          <p:spPr bwMode="auto">
            <a:xfrm>
              <a:off x="1844" y="1846"/>
              <a:ext cx="0" cy="1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08" name="Line 16">
              <a:extLst>
                <a:ext uri="{FF2B5EF4-FFF2-40B4-BE49-F238E27FC236}">
                  <a16:creationId xmlns:a16="http://schemas.microsoft.com/office/drawing/2014/main" id="{5C924058-638B-3A46-9218-9A37F0D027B6}"/>
                </a:ext>
              </a:extLst>
            </p:cNvPr>
            <p:cNvSpPr>
              <a:spLocks noChangeShapeType="1"/>
            </p:cNvSpPr>
            <p:nvPr/>
          </p:nvSpPr>
          <p:spPr bwMode="auto">
            <a:xfrm>
              <a:off x="1861" y="1834"/>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09" name="Line 17">
              <a:extLst>
                <a:ext uri="{FF2B5EF4-FFF2-40B4-BE49-F238E27FC236}">
                  <a16:creationId xmlns:a16="http://schemas.microsoft.com/office/drawing/2014/main" id="{FAF81A8F-D9C9-A44C-A162-442609DBD961}"/>
                </a:ext>
              </a:extLst>
            </p:cNvPr>
            <p:cNvSpPr>
              <a:spLocks noChangeShapeType="1"/>
            </p:cNvSpPr>
            <p:nvPr/>
          </p:nvSpPr>
          <p:spPr bwMode="auto">
            <a:xfrm>
              <a:off x="1869" y="2057"/>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
        <p:nvSpPr>
          <p:cNvPr id="8211" name="Rectangle 19">
            <a:extLst>
              <a:ext uri="{FF2B5EF4-FFF2-40B4-BE49-F238E27FC236}">
                <a16:creationId xmlns:a16="http://schemas.microsoft.com/office/drawing/2014/main" id="{D2A78A80-B303-A84B-94B0-BDBA1E99A5D3}"/>
              </a:ext>
            </a:extLst>
          </p:cNvPr>
          <p:cNvSpPr>
            <a:spLocks noChangeArrowheads="1"/>
          </p:cNvSpPr>
          <p:nvPr/>
        </p:nvSpPr>
        <p:spPr bwMode="auto">
          <a:xfrm>
            <a:off x="3976688" y="2162176"/>
            <a:ext cx="80150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chemeClr val="tx2"/>
                </a:solidFill>
                <a:latin typeface="Bookman Old Style" panose="02050604050505020204" pitchFamily="18" charset="0"/>
              </a:rPr>
              <a:t>AbEp</a:t>
            </a:r>
          </a:p>
        </p:txBody>
      </p:sp>
      <p:grpSp>
        <p:nvGrpSpPr>
          <p:cNvPr id="8215" name="Group 23">
            <a:extLst>
              <a:ext uri="{FF2B5EF4-FFF2-40B4-BE49-F238E27FC236}">
                <a16:creationId xmlns:a16="http://schemas.microsoft.com/office/drawing/2014/main" id="{971FA100-8205-594F-82C8-F06239579400}"/>
              </a:ext>
            </a:extLst>
          </p:cNvPr>
          <p:cNvGrpSpPr>
            <a:grpSpLocks/>
          </p:cNvGrpSpPr>
          <p:nvPr/>
        </p:nvGrpSpPr>
        <p:grpSpPr bwMode="auto">
          <a:xfrm>
            <a:off x="4540250" y="2911476"/>
            <a:ext cx="146050" cy="354013"/>
            <a:chOff x="2260" y="1834"/>
            <a:chExt cx="92" cy="223"/>
          </a:xfrm>
        </p:grpSpPr>
        <p:sp>
          <p:nvSpPr>
            <p:cNvPr id="8212" name="Line 20">
              <a:extLst>
                <a:ext uri="{FF2B5EF4-FFF2-40B4-BE49-F238E27FC236}">
                  <a16:creationId xmlns:a16="http://schemas.microsoft.com/office/drawing/2014/main" id="{281A858D-135B-644A-A553-602BB6B16850}"/>
                </a:ext>
              </a:extLst>
            </p:cNvPr>
            <p:cNvSpPr>
              <a:spLocks noChangeShapeType="1"/>
            </p:cNvSpPr>
            <p:nvPr/>
          </p:nvSpPr>
          <p:spPr bwMode="auto">
            <a:xfrm>
              <a:off x="2336" y="1846"/>
              <a:ext cx="0" cy="1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13" name="Line 21">
              <a:extLst>
                <a:ext uri="{FF2B5EF4-FFF2-40B4-BE49-F238E27FC236}">
                  <a16:creationId xmlns:a16="http://schemas.microsoft.com/office/drawing/2014/main" id="{035896F6-496A-FF48-A33C-BABA1DD3B3DF}"/>
                </a:ext>
              </a:extLst>
            </p:cNvPr>
            <p:cNvSpPr>
              <a:spLocks noChangeShapeType="1"/>
            </p:cNvSpPr>
            <p:nvPr/>
          </p:nvSpPr>
          <p:spPr bwMode="auto">
            <a:xfrm flipH="1">
              <a:off x="2268" y="1834"/>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14" name="Line 22">
              <a:extLst>
                <a:ext uri="{FF2B5EF4-FFF2-40B4-BE49-F238E27FC236}">
                  <a16:creationId xmlns:a16="http://schemas.microsoft.com/office/drawing/2014/main" id="{37055368-1F6A-E542-93DE-C316D1D72DDB}"/>
                </a:ext>
              </a:extLst>
            </p:cNvPr>
            <p:cNvSpPr>
              <a:spLocks noChangeShapeType="1"/>
            </p:cNvSpPr>
            <p:nvPr/>
          </p:nvSpPr>
          <p:spPr bwMode="auto">
            <a:xfrm flipH="1">
              <a:off x="2260" y="2057"/>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8219" name="Group 27">
            <a:extLst>
              <a:ext uri="{FF2B5EF4-FFF2-40B4-BE49-F238E27FC236}">
                <a16:creationId xmlns:a16="http://schemas.microsoft.com/office/drawing/2014/main" id="{B61658AE-235A-1A4C-8507-0BFE75D76DC0}"/>
              </a:ext>
            </a:extLst>
          </p:cNvPr>
          <p:cNvGrpSpPr>
            <a:grpSpLocks/>
          </p:cNvGrpSpPr>
          <p:nvPr/>
        </p:nvGrpSpPr>
        <p:grpSpPr bwMode="auto">
          <a:xfrm>
            <a:off x="5302250" y="2309813"/>
            <a:ext cx="146050" cy="379412"/>
            <a:chOff x="2740" y="1455"/>
            <a:chExt cx="92" cy="239"/>
          </a:xfrm>
        </p:grpSpPr>
        <p:sp>
          <p:nvSpPr>
            <p:cNvPr id="8216" name="Line 24">
              <a:extLst>
                <a:ext uri="{FF2B5EF4-FFF2-40B4-BE49-F238E27FC236}">
                  <a16:creationId xmlns:a16="http://schemas.microsoft.com/office/drawing/2014/main" id="{F15557AB-570A-1A40-A2E2-23939AE0FB06}"/>
                </a:ext>
              </a:extLst>
            </p:cNvPr>
            <p:cNvSpPr>
              <a:spLocks noChangeShapeType="1"/>
            </p:cNvSpPr>
            <p:nvPr/>
          </p:nvSpPr>
          <p:spPr bwMode="auto">
            <a:xfrm>
              <a:off x="2815" y="1462"/>
              <a:ext cx="1" cy="2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17" name="Line 25">
              <a:extLst>
                <a:ext uri="{FF2B5EF4-FFF2-40B4-BE49-F238E27FC236}">
                  <a16:creationId xmlns:a16="http://schemas.microsoft.com/office/drawing/2014/main" id="{AB511067-96F0-1D4D-8FE8-17D916C9B549}"/>
                </a:ext>
              </a:extLst>
            </p:cNvPr>
            <p:cNvSpPr>
              <a:spLocks noChangeShapeType="1"/>
            </p:cNvSpPr>
            <p:nvPr/>
          </p:nvSpPr>
          <p:spPr bwMode="auto">
            <a:xfrm flipH="1">
              <a:off x="2748" y="1455"/>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18" name="Line 26">
              <a:extLst>
                <a:ext uri="{FF2B5EF4-FFF2-40B4-BE49-F238E27FC236}">
                  <a16:creationId xmlns:a16="http://schemas.microsoft.com/office/drawing/2014/main" id="{1E130E6B-904A-A844-8D22-C354EBC9CC3D}"/>
                </a:ext>
              </a:extLst>
            </p:cNvPr>
            <p:cNvSpPr>
              <a:spLocks noChangeShapeType="1"/>
            </p:cNvSpPr>
            <p:nvPr/>
          </p:nvSpPr>
          <p:spPr bwMode="auto">
            <a:xfrm flipH="1">
              <a:off x="2740" y="1694"/>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
        <p:nvSpPr>
          <p:cNvPr id="8220" name="Rectangle 28">
            <a:extLst>
              <a:ext uri="{FF2B5EF4-FFF2-40B4-BE49-F238E27FC236}">
                <a16:creationId xmlns:a16="http://schemas.microsoft.com/office/drawing/2014/main" id="{DDBDB34B-9623-F64D-8184-6849AEBB76BC}"/>
              </a:ext>
            </a:extLst>
          </p:cNvPr>
          <p:cNvSpPr>
            <a:spLocks noChangeArrowheads="1"/>
          </p:cNvSpPr>
          <p:nvPr/>
        </p:nvSpPr>
        <p:spPr bwMode="auto">
          <a:xfrm>
            <a:off x="3889376" y="2751139"/>
            <a:ext cx="8096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b="1">
                <a:solidFill>
                  <a:schemeClr val="tx2"/>
                </a:solidFill>
                <a:latin typeface="Bookman Old Style" panose="02050604050505020204" pitchFamily="18" charset="0"/>
              </a:rPr>
              <a:t>Ab</a:t>
            </a:r>
          </a:p>
        </p:txBody>
      </p:sp>
      <p:grpSp>
        <p:nvGrpSpPr>
          <p:cNvPr id="8224" name="Group 32">
            <a:extLst>
              <a:ext uri="{FF2B5EF4-FFF2-40B4-BE49-F238E27FC236}">
                <a16:creationId xmlns:a16="http://schemas.microsoft.com/office/drawing/2014/main" id="{BF81ADF4-EC71-7043-A824-32A8C1198F78}"/>
              </a:ext>
            </a:extLst>
          </p:cNvPr>
          <p:cNvGrpSpPr>
            <a:grpSpLocks/>
          </p:cNvGrpSpPr>
          <p:nvPr/>
        </p:nvGrpSpPr>
        <p:grpSpPr bwMode="auto">
          <a:xfrm>
            <a:off x="4759325" y="2911476"/>
            <a:ext cx="71438" cy="354013"/>
            <a:chOff x="2398" y="1834"/>
            <a:chExt cx="45" cy="223"/>
          </a:xfrm>
        </p:grpSpPr>
        <p:sp>
          <p:nvSpPr>
            <p:cNvPr id="8221" name="Line 29">
              <a:extLst>
                <a:ext uri="{FF2B5EF4-FFF2-40B4-BE49-F238E27FC236}">
                  <a16:creationId xmlns:a16="http://schemas.microsoft.com/office/drawing/2014/main" id="{11A23668-182B-AD40-A64F-A5AF554A98F1}"/>
                </a:ext>
              </a:extLst>
            </p:cNvPr>
            <p:cNvSpPr>
              <a:spLocks noChangeShapeType="1"/>
            </p:cNvSpPr>
            <p:nvPr/>
          </p:nvSpPr>
          <p:spPr bwMode="auto">
            <a:xfrm>
              <a:off x="2398" y="1846"/>
              <a:ext cx="0" cy="1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22" name="Line 30">
              <a:extLst>
                <a:ext uri="{FF2B5EF4-FFF2-40B4-BE49-F238E27FC236}">
                  <a16:creationId xmlns:a16="http://schemas.microsoft.com/office/drawing/2014/main" id="{61AFF6EF-D421-4447-8214-5775365E84AB}"/>
                </a:ext>
              </a:extLst>
            </p:cNvPr>
            <p:cNvSpPr>
              <a:spLocks noChangeShapeType="1"/>
            </p:cNvSpPr>
            <p:nvPr/>
          </p:nvSpPr>
          <p:spPr bwMode="auto">
            <a:xfrm>
              <a:off x="2415" y="1834"/>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23" name="Line 31">
              <a:extLst>
                <a:ext uri="{FF2B5EF4-FFF2-40B4-BE49-F238E27FC236}">
                  <a16:creationId xmlns:a16="http://schemas.microsoft.com/office/drawing/2014/main" id="{D6EA43F8-0C2D-FE43-962E-348C36D7FA63}"/>
                </a:ext>
              </a:extLst>
            </p:cNvPr>
            <p:cNvSpPr>
              <a:spLocks noChangeShapeType="1"/>
            </p:cNvSpPr>
            <p:nvPr/>
          </p:nvSpPr>
          <p:spPr bwMode="auto">
            <a:xfrm>
              <a:off x="2423" y="2057"/>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8228" name="Group 36">
            <a:extLst>
              <a:ext uri="{FF2B5EF4-FFF2-40B4-BE49-F238E27FC236}">
                <a16:creationId xmlns:a16="http://schemas.microsoft.com/office/drawing/2014/main" id="{42A32544-80A7-C24D-981C-7A3A16221607}"/>
              </a:ext>
            </a:extLst>
          </p:cNvPr>
          <p:cNvGrpSpPr>
            <a:grpSpLocks/>
          </p:cNvGrpSpPr>
          <p:nvPr/>
        </p:nvGrpSpPr>
        <p:grpSpPr bwMode="auto">
          <a:xfrm>
            <a:off x="5419725" y="2911476"/>
            <a:ext cx="146050" cy="354013"/>
            <a:chOff x="2814" y="1834"/>
            <a:chExt cx="92" cy="223"/>
          </a:xfrm>
        </p:grpSpPr>
        <p:sp>
          <p:nvSpPr>
            <p:cNvPr id="8225" name="Line 33">
              <a:extLst>
                <a:ext uri="{FF2B5EF4-FFF2-40B4-BE49-F238E27FC236}">
                  <a16:creationId xmlns:a16="http://schemas.microsoft.com/office/drawing/2014/main" id="{4D538335-81E1-3245-A98B-552133C8CC3C}"/>
                </a:ext>
              </a:extLst>
            </p:cNvPr>
            <p:cNvSpPr>
              <a:spLocks noChangeShapeType="1"/>
            </p:cNvSpPr>
            <p:nvPr/>
          </p:nvSpPr>
          <p:spPr bwMode="auto">
            <a:xfrm>
              <a:off x="2890" y="1846"/>
              <a:ext cx="0" cy="1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26" name="Line 34">
              <a:extLst>
                <a:ext uri="{FF2B5EF4-FFF2-40B4-BE49-F238E27FC236}">
                  <a16:creationId xmlns:a16="http://schemas.microsoft.com/office/drawing/2014/main" id="{03DF6BFB-B0DE-A24E-A076-06CE31FEC74D}"/>
                </a:ext>
              </a:extLst>
            </p:cNvPr>
            <p:cNvSpPr>
              <a:spLocks noChangeShapeType="1"/>
            </p:cNvSpPr>
            <p:nvPr/>
          </p:nvSpPr>
          <p:spPr bwMode="auto">
            <a:xfrm flipH="1">
              <a:off x="2822" y="1834"/>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27" name="Line 35">
              <a:extLst>
                <a:ext uri="{FF2B5EF4-FFF2-40B4-BE49-F238E27FC236}">
                  <a16:creationId xmlns:a16="http://schemas.microsoft.com/office/drawing/2014/main" id="{673E2929-C594-D64D-9510-B95C76F91043}"/>
                </a:ext>
              </a:extLst>
            </p:cNvPr>
            <p:cNvSpPr>
              <a:spLocks noChangeShapeType="1"/>
            </p:cNvSpPr>
            <p:nvPr/>
          </p:nvSpPr>
          <p:spPr bwMode="auto">
            <a:xfrm flipH="1">
              <a:off x="2814" y="2057"/>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
        <p:nvSpPr>
          <p:cNvPr id="8229" name="Rectangle 37">
            <a:extLst>
              <a:ext uri="{FF2B5EF4-FFF2-40B4-BE49-F238E27FC236}">
                <a16:creationId xmlns:a16="http://schemas.microsoft.com/office/drawing/2014/main" id="{3C3FA66B-C4E5-4C40-8731-B4E4A60F099E}"/>
              </a:ext>
            </a:extLst>
          </p:cNvPr>
          <p:cNvSpPr>
            <a:spLocks noChangeArrowheads="1"/>
          </p:cNvSpPr>
          <p:nvPr/>
        </p:nvSpPr>
        <p:spPr bwMode="auto">
          <a:xfrm>
            <a:off x="4722813" y="2755901"/>
            <a:ext cx="49693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chemeClr val="tx2"/>
                </a:solidFill>
                <a:latin typeface="Bookman Old Style" panose="02050604050505020204" pitchFamily="18" charset="0"/>
              </a:rPr>
              <a:t>Ep</a:t>
            </a:r>
          </a:p>
        </p:txBody>
      </p:sp>
      <p:sp>
        <p:nvSpPr>
          <p:cNvPr id="8230" name="Rectangle 38">
            <a:extLst>
              <a:ext uri="{FF2B5EF4-FFF2-40B4-BE49-F238E27FC236}">
                <a16:creationId xmlns:a16="http://schemas.microsoft.com/office/drawing/2014/main" id="{108D87DD-E353-B74E-8307-637D0653C6C3}"/>
              </a:ext>
            </a:extLst>
          </p:cNvPr>
          <p:cNvSpPr>
            <a:spLocks noChangeArrowheads="1"/>
          </p:cNvSpPr>
          <p:nvPr/>
        </p:nvSpPr>
        <p:spPr bwMode="auto">
          <a:xfrm>
            <a:off x="6078538" y="2466976"/>
            <a:ext cx="628378"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chemeClr val="tx2"/>
                </a:solidFill>
                <a:latin typeface="Bookman Old Style" panose="02050604050505020204" pitchFamily="18" charset="0"/>
              </a:rPr>
              <a:t>K</a:t>
            </a:r>
            <a:r>
              <a:rPr lang="en-US" altLang="en-US" b="1" baseline="-25000">
                <a:solidFill>
                  <a:schemeClr val="tx2"/>
                </a:solidFill>
                <a:latin typeface="Bookman Old Style" panose="02050604050505020204" pitchFamily="18" charset="0"/>
              </a:rPr>
              <a:t>r </a:t>
            </a:r>
            <a:r>
              <a:rPr lang="en-US" altLang="en-US" b="1">
                <a:solidFill>
                  <a:schemeClr val="tx2"/>
                </a:solidFill>
                <a:latin typeface="Bookman Old Style" panose="02050604050505020204" pitchFamily="18" charset="0"/>
              </a:rPr>
              <a:t>=</a:t>
            </a:r>
          </a:p>
        </p:txBody>
      </p:sp>
      <p:sp>
        <p:nvSpPr>
          <p:cNvPr id="8231" name="Line 39">
            <a:extLst>
              <a:ext uri="{FF2B5EF4-FFF2-40B4-BE49-F238E27FC236}">
                <a16:creationId xmlns:a16="http://schemas.microsoft.com/office/drawing/2014/main" id="{B441B72A-3461-CB48-B546-425EC0714B7A}"/>
              </a:ext>
            </a:extLst>
          </p:cNvPr>
          <p:cNvSpPr>
            <a:spLocks noChangeShapeType="1"/>
          </p:cNvSpPr>
          <p:nvPr/>
        </p:nvSpPr>
        <p:spPr bwMode="auto">
          <a:xfrm>
            <a:off x="7308850" y="2819400"/>
            <a:ext cx="16081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nvGrpSpPr>
          <p:cNvPr id="8235" name="Group 43">
            <a:extLst>
              <a:ext uri="{FF2B5EF4-FFF2-40B4-BE49-F238E27FC236}">
                <a16:creationId xmlns:a16="http://schemas.microsoft.com/office/drawing/2014/main" id="{549E669E-8C55-E84F-9D03-4F2AF9536420}"/>
              </a:ext>
            </a:extLst>
          </p:cNvPr>
          <p:cNvGrpSpPr>
            <a:grpSpLocks/>
          </p:cNvGrpSpPr>
          <p:nvPr/>
        </p:nvGrpSpPr>
        <p:grpSpPr bwMode="auto">
          <a:xfrm>
            <a:off x="7429500" y="2884488"/>
            <a:ext cx="95250" cy="379412"/>
            <a:chOff x="4080" y="1817"/>
            <a:chExt cx="60" cy="239"/>
          </a:xfrm>
        </p:grpSpPr>
        <p:sp>
          <p:nvSpPr>
            <p:cNvPr id="8232" name="Line 40">
              <a:extLst>
                <a:ext uri="{FF2B5EF4-FFF2-40B4-BE49-F238E27FC236}">
                  <a16:creationId xmlns:a16="http://schemas.microsoft.com/office/drawing/2014/main" id="{B984E66D-9859-5A4C-A322-C327838EC9DE}"/>
                </a:ext>
              </a:extLst>
            </p:cNvPr>
            <p:cNvSpPr>
              <a:spLocks noChangeShapeType="1"/>
            </p:cNvSpPr>
            <p:nvPr/>
          </p:nvSpPr>
          <p:spPr bwMode="auto">
            <a:xfrm flipH="1">
              <a:off x="4080" y="1824"/>
              <a:ext cx="33" cy="2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33" name="Line 41">
              <a:extLst>
                <a:ext uri="{FF2B5EF4-FFF2-40B4-BE49-F238E27FC236}">
                  <a16:creationId xmlns:a16="http://schemas.microsoft.com/office/drawing/2014/main" id="{16FDC529-D5F3-B240-9059-C9A1C99F056E}"/>
                </a:ext>
              </a:extLst>
            </p:cNvPr>
            <p:cNvSpPr>
              <a:spLocks noChangeShapeType="1"/>
            </p:cNvSpPr>
            <p:nvPr/>
          </p:nvSpPr>
          <p:spPr bwMode="auto">
            <a:xfrm>
              <a:off x="4112" y="1817"/>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34" name="Line 42">
              <a:extLst>
                <a:ext uri="{FF2B5EF4-FFF2-40B4-BE49-F238E27FC236}">
                  <a16:creationId xmlns:a16="http://schemas.microsoft.com/office/drawing/2014/main" id="{E6A7727E-7BC6-9D4C-BF8C-34BAC3A597DC}"/>
                </a:ext>
              </a:extLst>
            </p:cNvPr>
            <p:cNvSpPr>
              <a:spLocks noChangeShapeType="1"/>
            </p:cNvSpPr>
            <p:nvPr/>
          </p:nvSpPr>
          <p:spPr bwMode="auto">
            <a:xfrm>
              <a:off x="4120" y="2056"/>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8239" name="Group 47">
            <a:extLst>
              <a:ext uri="{FF2B5EF4-FFF2-40B4-BE49-F238E27FC236}">
                <a16:creationId xmlns:a16="http://schemas.microsoft.com/office/drawing/2014/main" id="{FDB15FF1-1202-434E-80F8-CE7F0A59B303}"/>
              </a:ext>
            </a:extLst>
          </p:cNvPr>
          <p:cNvGrpSpPr>
            <a:grpSpLocks/>
          </p:cNvGrpSpPr>
          <p:nvPr/>
        </p:nvGrpSpPr>
        <p:grpSpPr bwMode="auto">
          <a:xfrm>
            <a:off x="7316789" y="2301876"/>
            <a:ext cx="71437" cy="354013"/>
            <a:chOff x="4009" y="1450"/>
            <a:chExt cx="45" cy="223"/>
          </a:xfrm>
        </p:grpSpPr>
        <p:sp>
          <p:nvSpPr>
            <p:cNvPr id="8236" name="Line 44">
              <a:extLst>
                <a:ext uri="{FF2B5EF4-FFF2-40B4-BE49-F238E27FC236}">
                  <a16:creationId xmlns:a16="http://schemas.microsoft.com/office/drawing/2014/main" id="{59FD490E-119A-BF48-93E0-34753B27DBA0}"/>
                </a:ext>
              </a:extLst>
            </p:cNvPr>
            <p:cNvSpPr>
              <a:spLocks noChangeShapeType="1"/>
            </p:cNvSpPr>
            <p:nvPr/>
          </p:nvSpPr>
          <p:spPr bwMode="auto">
            <a:xfrm>
              <a:off x="4009" y="1462"/>
              <a:ext cx="0" cy="1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37" name="Line 45">
              <a:extLst>
                <a:ext uri="{FF2B5EF4-FFF2-40B4-BE49-F238E27FC236}">
                  <a16:creationId xmlns:a16="http://schemas.microsoft.com/office/drawing/2014/main" id="{9979385A-1FE2-7648-A8C4-9A24489A1359}"/>
                </a:ext>
              </a:extLst>
            </p:cNvPr>
            <p:cNvSpPr>
              <a:spLocks noChangeShapeType="1"/>
            </p:cNvSpPr>
            <p:nvPr/>
          </p:nvSpPr>
          <p:spPr bwMode="auto">
            <a:xfrm>
              <a:off x="4026" y="1450"/>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38" name="Line 46">
              <a:extLst>
                <a:ext uri="{FF2B5EF4-FFF2-40B4-BE49-F238E27FC236}">
                  <a16:creationId xmlns:a16="http://schemas.microsoft.com/office/drawing/2014/main" id="{B6FCE529-33AD-1549-A55D-35529B330C4F}"/>
                </a:ext>
              </a:extLst>
            </p:cNvPr>
            <p:cNvSpPr>
              <a:spLocks noChangeShapeType="1"/>
            </p:cNvSpPr>
            <p:nvPr/>
          </p:nvSpPr>
          <p:spPr bwMode="auto">
            <a:xfrm>
              <a:off x="4034" y="1673"/>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
        <p:nvSpPr>
          <p:cNvPr id="8240" name="Rectangle 48">
            <a:extLst>
              <a:ext uri="{FF2B5EF4-FFF2-40B4-BE49-F238E27FC236}">
                <a16:creationId xmlns:a16="http://schemas.microsoft.com/office/drawing/2014/main" id="{CF2C2828-91B4-394C-A6C1-F56AEB4E88C9}"/>
              </a:ext>
            </a:extLst>
          </p:cNvPr>
          <p:cNvSpPr>
            <a:spLocks noChangeArrowheads="1"/>
          </p:cNvSpPr>
          <p:nvPr/>
        </p:nvSpPr>
        <p:spPr bwMode="auto">
          <a:xfrm>
            <a:off x="7448550" y="2736851"/>
            <a:ext cx="80150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chemeClr val="tx2"/>
                </a:solidFill>
                <a:latin typeface="Bookman Old Style" panose="02050604050505020204" pitchFamily="18" charset="0"/>
              </a:rPr>
              <a:t>AbEp</a:t>
            </a:r>
          </a:p>
        </p:txBody>
      </p:sp>
      <p:grpSp>
        <p:nvGrpSpPr>
          <p:cNvPr id="8244" name="Group 52">
            <a:extLst>
              <a:ext uri="{FF2B5EF4-FFF2-40B4-BE49-F238E27FC236}">
                <a16:creationId xmlns:a16="http://schemas.microsoft.com/office/drawing/2014/main" id="{99E63F0B-A15D-8F46-B822-FB3187EE629B}"/>
              </a:ext>
            </a:extLst>
          </p:cNvPr>
          <p:cNvGrpSpPr>
            <a:grpSpLocks/>
          </p:cNvGrpSpPr>
          <p:nvPr/>
        </p:nvGrpSpPr>
        <p:grpSpPr bwMode="auto">
          <a:xfrm>
            <a:off x="7977188" y="2301876"/>
            <a:ext cx="146050" cy="354013"/>
            <a:chOff x="4425" y="1450"/>
            <a:chExt cx="92" cy="223"/>
          </a:xfrm>
        </p:grpSpPr>
        <p:sp>
          <p:nvSpPr>
            <p:cNvPr id="8241" name="Line 49">
              <a:extLst>
                <a:ext uri="{FF2B5EF4-FFF2-40B4-BE49-F238E27FC236}">
                  <a16:creationId xmlns:a16="http://schemas.microsoft.com/office/drawing/2014/main" id="{A968425A-6820-E047-A3DE-659EA7A5C7FD}"/>
                </a:ext>
              </a:extLst>
            </p:cNvPr>
            <p:cNvSpPr>
              <a:spLocks noChangeShapeType="1"/>
            </p:cNvSpPr>
            <p:nvPr/>
          </p:nvSpPr>
          <p:spPr bwMode="auto">
            <a:xfrm>
              <a:off x="4501" y="1462"/>
              <a:ext cx="0" cy="1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42" name="Line 50">
              <a:extLst>
                <a:ext uri="{FF2B5EF4-FFF2-40B4-BE49-F238E27FC236}">
                  <a16:creationId xmlns:a16="http://schemas.microsoft.com/office/drawing/2014/main" id="{AA8FF751-434E-EE4F-8226-ABEF54164324}"/>
                </a:ext>
              </a:extLst>
            </p:cNvPr>
            <p:cNvSpPr>
              <a:spLocks noChangeShapeType="1"/>
            </p:cNvSpPr>
            <p:nvPr/>
          </p:nvSpPr>
          <p:spPr bwMode="auto">
            <a:xfrm flipH="1">
              <a:off x="4433" y="1450"/>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43" name="Line 51">
              <a:extLst>
                <a:ext uri="{FF2B5EF4-FFF2-40B4-BE49-F238E27FC236}">
                  <a16:creationId xmlns:a16="http://schemas.microsoft.com/office/drawing/2014/main" id="{8344EAE9-2D47-7844-9D53-2C930BA7EA13}"/>
                </a:ext>
              </a:extLst>
            </p:cNvPr>
            <p:cNvSpPr>
              <a:spLocks noChangeShapeType="1"/>
            </p:cNvSpPr>
            <p:nvPr/>
          </p:nvSpPr>
          <p:spPr bwMode="auto">
            <a:xfrm flipH="1">
              <a:off x="4425" y="1673"/>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8248" name="Group 56">
            <a:extLst>
              <a:ext uri="{FF2B5EF4-FFF2-40B4-BE49-F238E27FC236}">
                <a16:creationId xmlns:a16="http://schemas.microsoft.com/office/drawing/2014/main" id="{F45B7196-100E-7940-B614-56945524100B}"/>
              </a:ext>
            </a:extLst>
          </p:cNvPr>
          <p:cNvGrpSpPr>
            <a:grpSpLocks/>
          </p:cNvGrpSpPr>
          <p:nvPr/>
        </p:nvGrpSpPr>
        <p:grpSpPr bwMode="auto">
          <a:xfrm>
            <a:off x="8774113" y="2884488"/>
            <a:ext cx="146050" cy="379412"/>
            <a:chOff x="4927" y="1817"/>
            <a:chExt cx="92" cy="239"/>
          </a:xfrm>
        </p:grpSpPr>
        <p:sp>
          <p:nvSpPr>
            <p:cNvPr id="8245" name="Line 53">
              <a:extLst>
                <a:ext uri="{FF2B5EF4-FFF2-40B4-BE49-F238E27FC236}">
                  <a16:creationId xmlns:a16="http://schemas.microsoft.com/office/drawing/2014/main" id="{13AF20E1-834F-414C-BF9C-C6C20E74E294}"/>
                </a:ext>
              </a:extLst>
            </p:cNvPr>
            <p:cNvSpPr>
              <a:spLocks noChangeShapeType="1"/>
            </p:cNvSpPr>
            <p:nvPr/>
          </p:nvSpPr>
          <p:spPr bwMode="auto">
            <a:xfrm>
              <a:off x="5002" y="1824"/>
              <a:ext cx="1" cy="2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46" name="Line 54">
              <a:extLst>
                <a:ext uri="{FF2B5EF4-FFF2-40B4-BE49-F238E27FC236}">
                  <a16:creationId xmlns:a16="http://schemas.microsoft.com/office/drawing/2014/main" id="{2C02C0D8-7496-F849-A4F3-EE183A6CADCC}"/>
                </a:ext>
              </a:extLst>
            </p:cNvPr>
            <p:cNvSpPr>
              <a:spLocks noChangeShapeType="1"/>
            </p:cNvSpPr>
            <p:nvPr/>
          </p:nvSpPr>
          <p:spPr bwMode="auto">
            <a:xfrm flipH="1">
              <a:off x="4935" y="1817"/>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47" name="Line 55">
              <a:extLst>
                <a:ext uri="{FF2B5EF4-FFF2-40B4-BE49-F238E27FC236}">
                  <a16:creationId xmlns:a16="http://schemas.microsoft.com/office/drawing/2014/main" id="{9F3D50CE-7835-4F42-B37D-20B66F1B35E2}"/>
                </a:ext>
              </a:extLst>
            </p:cNvPr>
            <p:cNvSpPr>
              <a:spLocks noChangeShapeType="1"/>
            </p:cNvSpPr>
            <p:nvPr/>
          </p:nvSpPr>
          <p:spPr bwMode="auto">
            <a:xfrm flipH="1">
              <a:off x="4927" y="2056"/>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
        <p:nvSpPr>
          <p:cNvPr id="8249" name="Rectangle 57">
            <a:extLst>
              <a:ext uri="{FF2B5EF4-FFF2-40B4-BE49-F238E27FC236}">
                <a16:creationId xmlns:a16="http://schemas.microsoft.com/office/drawing/2014/main" id="{9BCBA65F-F31D-A74A-8D10-6776B1DB6C6E}"/>
              </a:ext>
            </a:extLst>
          </p:cNvPr>
          <p:cNvSpPr>
            <a:spLocks noChangeArrowheads="1"/>
          </p:cNvSpPr>
          <p:nvPr/>
        </p:nvSpPr>
        <p:spPr bwMode="auto">
          <a:xfrm>
            <a:off x="7326314" y="2141539"/>
            <a:ext cx="809625"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altLang="en-US" b="1">
                <a:solidFill>
                  <a:schemeClr val="tx2"/>
                </a:solidFill>
                <a:latin typeface="Bookman Old Style" panose="02050604050505020204" pitchFamily="18" charset="0"/>
              </a:rPr>
              <a:t>Ab</a:t>
            </a:r>
          </a:p>
        </p:txBody>
      </p:sp>
      <p:grpSp>
        <p:nvGrpSpPr>
          <p:cNvPr id="8253" name="Group 61">
            <a:extLst>
              <a:ext uri="{FF2B5EF4-FFF2-40B4-BE49-F238E27FC236}">
                <a16:creationId xmlns:a16="http://schemas.microsoft.com/office/drawing/2014/main" id="{E0CEC8BC-64EA-524C-A752-A877F7741C9E}"/>
              </a:ext>
            </a:extLst>
          </p:cNvPr>
          <p:cNvGrpSpPr>
            <a:grpSpLocks/>
          </p:cNvGrpSpPr>
          <p:nvPr/>
        </p:nvGrpSpPr>
        <p:grpSpPr bwMode="auto">
          <a:xfrm>
            <a:off x="8196264" y="2301876"/>
            <a:ext cx="71437" cy="354013"/>
            <a:chOff x="4563" y="1450"/>
            <a:chExt cx="45" cy="223"/>
          </a:xfrm>
        </p:grpSpPr>
        <p:sp>
          <p:nvSpPr>
            <p:cNvPr id="8250" name="Line 58">
              <a:extLst>
                <a:ext uri="{FF2B5EF4-FFF2-40B4-BE49-F238E27FC236}">
                  <a16:creationId xmlns:a16="http://schemas.microsoft.com/office/drawing/2014/main" id="{A30A86EC-DA22-3942-B100-94C1E548DED1}"/>
                </a:ext>
              </a:extLst>
            </p:cNvPr>
            <p:cNvSpPr>
              <a:spLocks noChangeShapeType="1"/>
            </p:cNvSpPr>
            <p:nvPr/>
          </p:nvSpPr>
          <p:spPr bwMode="auto">
            <a:xfrm>
              <a:off x="4563" y="1462"/>
              <a:ext cx="0" cy="1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51" name="Line 59">
              <a:extLst>
                <a:ext uri="{FF2B5EF4-FFF2-40B4-BE49-F238E27FC236}">
                  <a16:creationId xmlns:a16="http://schemas.microsoft.com/office/drawing/2014/main" id="{5209BDEC-B4C3-3242-A6CE-B2EFC953C255}"/>
                </a:ext>
              </a:extLst>
            </p:cNvPr>
            <p:cNvSpPr>
              <a:spLocks noChangeShapeType="1"/>
            </p:cNvSpPr>
            <p:nvPr/>
          </p:nvSpPr>
          <p:spPr bwMode="auto">
            <a:xfrm>
              <a:off x="4580" y="1450"/>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52" name="Line 60">
              <a:extLst>
                <a:ext uri="{FF2B5EF4-FFF2-40B4-BE49-F238E27FC236}">
                  <a16:creationId xmlns:a16="http://schemas.microsoft.com/office/drawing/2014/main" id="{24D88F79-4EDB-9F4D-9980-F4670A11FCFB}"/>
                </a:ext>
              </a:extLst>
            </p:cNvPr>
            <p:cNvSpPr>
              <a:spLocks noChangeShapeType="1"/>
            </p:cNvSpPr>
            <p:nvPr/>
          </p:nvSpPr>
          <p:spPr bwMode="auto">
            <a:xfrm>
              <a:off x="4588" y="1673"/>
              <a:ext cx="2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8257" name="Group 65">
            <a:extLst>
              <a:ext uri="{FF2B5EF4-FFF2-40B4-BE49-F238E27FC236}">
                <a16:creationId xmlns:a16="http://schemas.microsoft.com/office/drawing/2014/main" id="{1CD24AA7-817F-DE4B-8BC6-2174D1B0FAFF}"/>
              </a:ext>
            </a:extLst>
          </p:cNvPr>
          <p:cNvGrpSpPr>
            <a:grpSpLocks/>
          </p:cNvGrpSpPr>
          <p:nvPr/>
        </p:nvGrpSpPr>
        <p:grpSpPr bwMode="auto">
          <a:xfrm>
            <a:off x="8856663" y="2301876"/>
            <a:ext cx="146050" cy="354013"/>
            <a:chOff x="4979" y="1450"/>
            <a:chExt cx="92" cy="223"/>
          </a:xfrm>
        </p:grpSpPr>
        <p:sp>
          <p:nvSpPr>
            <p:cNvPr id="8254" name="Line 62">
              <a:extLst>
                <a:ext uri="{FF2B5EF4-FFF2-40B4-BE49-F238E27FC236}">
                  <a16:creationId xmlns:a16="http://schemas.microsoft.com/office/drawing/2014/main" id="{60D4670A-EC17-A847-9735-9D82B2670931}"/>
                </a:ext>
              </a:extLst>
            </p:cNvPr>
            <p:cNvSpPr>
              <a:spLocks noChangeShapeType="1"/>
            </p:cNvSpPr>
            <p:nvPr/>
          </p:nvSpPr>
          <p:spPr bwMode="auto">
            <a:xfrm>
              <a:off x="5055" y="1462"/>
              <a:ext cx="0" cy="191"/>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55" name="Line 63">
              <a:extLst>
                <a:ext uri="{FF2B5EF4-FFF2-40B4-BE49-F238E27FC236}">
                  <a16:creationId xmlns:a16="http://schemas.microsoft.com/office/drawing/2014/main" id="{4B5A6A4C-BAA1-2F45-B04C-D1F920727A16}"/>
                </a:ext>
              </a:extLst>
            </p:cNvPr>
            <p:cNvSpPr>
              <a:spLocks noChangeShapeType="1"/>
            </p:cNvSpPr>
            <p:nvPr/>
          </p:nvSpPr>
          <p:spPr bwMode="auto">
            <a:xfrm flipH="1">
              <a:off x="4987" y="1450"/>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56" name="Line 64">
              <a:extLst>
                <a:ext uri="{FF2B5EF4-FFF2-40B4-BE49-F238E27FC236}">
                  <a16:creationId xmlns:a16="http://schemas.microsoft.com/office/drawing/2014/main" id="{CE9FE3DC-F92E-0C48-B3C9-A2EC35C797ED}"/>
                </a:ext>
              </a:extLst>
            </p:cNvPr>
            <p:cNvSpPr>
              <a:spLocks noChangeShapeType="1"/>
            </p:cNvSpPr>
            <p:nvPr/>
          </p:nvSpPr>
          <p:spPr bwMode="auto">
            <a:xfrm flipH="1">
              <a:off x="4979" y="1673"/>
              <a:ext cx="84"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
        <p:nvSpPr>
          <p:cNvPr id="8258" name="Rectangle 66">
            <a:extLst>
              <a:ext uri="{FF2B5EF4-FFF2-40B4-BE49-F238E27FC236}">
                <a16:creationId xmlns:a16="http://schemas.microsoft.com/office/drawing/2014/main" id="{96ED012C-605F-074B-9C04-A24A8C6DB5E1}"/>
              </a:ext>
            </a:extLst>
          </p:cNvPr>
          <p:cNvSpPr>
            <a:spLocks noChangeArrowheads="1"/>
          </p:cNvSpPr>
          <p:nvPr/>
        </p:nvSpPr>
        <p:spPr bwMode="auto">
          <a:xfrm>
            <a:off x="8159750" y="2146301"/>
            <a:ext cx="49693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a:solidFill>
                  <a:schemeClr val="tx2"/>
                </a:solidFill>
                <a:latin typeface="Bookman Old Style" panose="02050604050505020204" pitchFamily="18" charset="0"/>
              </a:rPr>
              <a:t>Ep</a:t>
            </a:r>
          </a:p>
        </p:txBody>
      </p:sp>
      <p:sp>
        <p:nvSpPr>
          <p:cNvPr id="8259" name="AutoShape 67">
            <a:extLst>
              <a:ext uri="{FF2B5EF4-FFF2-40B4-BE49-F238E27FC236}">
                <a16:creationId xmlns:a16="http://schemas.microsoft.com/office/drawing/2014/main" id="{83C2292A-F633-7E45-83E3-DD28258E1920}"/>
              </a:ext>
            </a:extLst>
          </p:cNvPr>
          <p:cNvSpPr>
            <a:spLocks noChangeArrowheads="1"/>
          </p:cNvSpPr>
          <p:nvPr/>
        </p:nvSpPr>
        <p:spPr bwMode="auto">
          <a:xfrm>
            <a:off x="4673601" y="1381128"/>
            <a:ext cx="788988" cy="219075"/>
          </a:xfrm>
          <a:prstGeom prst="rightArrow">
            <a:avLst>
              <a:gd name="adj1" fmla="val 50000"/>
              <a:gd name="adj2" fmla="val 216727"/>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60" name="AutoShape 68">
            <a:extLst>
              <a:ext uri="{FF2B5EF4-FFF2-40B4-BE49-F238E27FC236}">
                <a16:creationId xmlns:a16="http://schemas.microsoft.com/office/drawing/2014/main" id="{A1A83F9A-0475-564E-A092-6C8827E06915}"/>
              </a:ext>
            </a:extLst>
          </p:cNvPr>
          <p:cNvSpPr>
            <a:spLocks noChangeArrowheads="1"/>
          </p:cNvSpPr>
          <p:nvPr/>
        </p:nvSpPr>
        <p:spPr bwMode="auto">
          <a:xfrm flipH="1">
            <a:off x="4781743" y="1675892"/>
            <a:ext cx="576263" cy="136525"/>
          </a:xfrm>
          <a:prstGeom prst="rightArrow">
            <a:avLst>
              <a:gd name="adj1" fmla="val 50000"/>
              <a:gd name="adj2" fmla="val 211105"/>
            </a:avLst>
          </a:prstGeom>
          <a:solidFill>
            <a:schemeClr val="tx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8261" name="Rectangle 69">
            <a:extLst>
              <a:ext uri="{FF2B5EF4-FFF2-40B4-BE49-F238E27FC236}">
                <a16:creationId xmlns:a16="http://schemas.microsoft.com/office/drawing/2014/main" id="{A4E7830E-C8B1-7A49-86A2-6046937730C5}"/>
              </a:ext>
            </a:extLst>
          </p:cNvPr>
          <p:cNvSpPr>
            <a:spLocks noChangeArrowheads="1"/>
          </p:cNvSpPr>
          <p:nvPr/>
        </p:nvSpPr>
        <p:spPr bwMode="auto">
          <a:xfrm>
            <a:off x="2773364" y="328614"/>
            <a:ext cx="3523401"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r>
              <a:rPr lang="en-US" altLang="en-US" b="1" dirty="0">
                <a:solidFill>
                  <a:srgbClr val="000000"/>
                </a:solidFill>
                <a:latin typeface="Bookman Old Style" panose="02050604050505020204" pitchFamily="18" charset="0"/>
              </a:rPr>
              <a:t>THE LAW OF MASS ACTION</a:t>
            </a:r>
          </a:p>
        </p:txBody>
      </p:sp>
    </p:spTree>
    <p:extLst>
      <p:ext uri="{BB962C8B-B14F-4D97-AF65-F5344CB8AC3E}">
        <p14:creationId xmlns:p14="http://schemas.microsoft.com/office/powerpoint/2010/main" val="17664385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0B5AE57-C60D-D94A-9DDD-78373F74E5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19201"/>
            <a:ext cx="9129712"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2201582"/>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
      <a:dk1>
        <a:srgbClr val="000000"/>
      </a:dk1>
      <a:lt1>
        <a:srgbClr val="00DFCA"/>
      </a:lt1>
      <a:dk2>
        <a:srgbClr val="000000"/>
      </a:dk2>
      <a:lt2>
        <a:srgbClr val="919191"/>
      </a:lt2>
      <a:accent1>
        <a:srgbClr val="618FFD"/>
      </a:accent1>
      <a:accent2>
        <a:srgbClr val="00AE00"/>
      </a:accent2>
      <a:accent3>
        <a:srgbClr val="AAECE1"/>
      </a:accent3>
      <a:accent4>
        <a:srgbClr val="000000"/>
      </a:accent4>
      <a:accent5>
        <a:srgbClr val="B7C6FE"/>
      </a:accent5>
      <a:accent6>
        <a:srgbClr val="009D00"/>
      </a:accent6>
      <a:hlink>
        <a:srgbClr val="FC0128"/>
      </a:hlink>
      <a:folHlink>
        <a:srgbClr val="CECECE"/>
      </a:folHlink>
    </a:clrScheme>
    <a:fontScheme name="Office Them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3768</Words>
  <Application>Microsoft Macintosh PowerPoint</Application>
  <PresentationFormat>Widescreen</PresentationFormat>
  <Paragraphs>643</Paragraphs>
  <Slides>43</Slides>
  <Notes>38</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43</vt:i4>
      </vt:variant>
    </vt:vector>
  </HeadingPairs>
  <TitlesOfParts>
    <vt:vector size="54" baseType="lpstr">
      <vt:lpstr>Arial</vt:lpstr>
      <vt:lpstr>Arial Narrow</vt:lpstr>
      <vt:lpstr>Bookman Old Style</vt:lpstr>
      <vt:lpstr>Calibri</vt:lpstr>
      <vt:lpstr>Calibri Light</vt:lpstr>
      <vt:lpstr>Cambria</vt:lpstr>
      <vt:lpstr>Times New Roman</vt:lpstr>
      <vt:lpstr>Office Theme</vt:lpstr>
      <vt:lpstr>2_Custom Design</vt:lpstr>
      <vt:lpstr>1_Office Theme</vt:lpstr>
      <vt:lpstr>Document</vt:lpstr>
      <vt:lpstr>PowerPoint Presentation</vt:lpstr>
      <vt:lpstr>PowerPoint Presentation</vt:lpstr>
      <vt:lpstr>Immunophenotyping is one of the major applications of flow cytometry in both the clinical and research environment</vt:lpstr>
      <vt:lpstr>PowerPoint Presentation</vt:lpstr>
      <vt:lpstr>Advanced Immunophenotyping</vt:lpstr>
      <vt:lpstr>Advanced Immunophenotyping</vt:lpstr>
      <vt:lpstr>Advanced Immunophenotyping</vt:lpstr>
      <vt:lpstr>PowerPoint Presentation</vt:lpstr>
      <vt:lpstr>PowerPoint Presentation</vt:lpstr>
      <vt:lpstr>PowerPoint Presentation</vt:lpstr>
      <vt:lpstr>Reasons Antibodies  do not bind to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BLOCKING IS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DEAD CELLS CAN BE A PROBLEM</vt:lpstr>
      <vt:lpstr>ANTIBODIES BIND NON-SPECIFICALLY TO DEAD CELLS</vt:lpstr>
      <vt:lpstr>ONE COLOR IMMUNOPHENOTYPING</vt:lpstr>
      <vt:lpstr>PowerPoint Presentation</vt:lpstr>
      <vt:lpstr>PowerPoint Presentation</vt:lpstr>
      <vt:lpstr>PowerPoint Presentation</vt:lpstr>
      <vt:lpstr>FOUR COLOR SINGLE LASER IMMUNOPHENOTYPING</vt:lpstr>
      <vt:lpstr>FOUR COLOR DUAL LASER IMMUNOPHENOTYPING</vt:lpstr>
      <vt:lpstr>PowerPoint Presentation</vt:lpstr>
      <vt:lpstr>VISUALIZING EACH POPULATION</vt:lpstr>
      <vt:lpstr>UNDERSTANDING BINARY LOGIC IS USEFUL</vt:lpstr>
      <vt:lpstr>PowerPoint Presentation</vt:lpstr>
      <vt:lpstr>PowerPoint Presentation</vt:lpstr>
      <vt:lpstr>PowerPoint Presentation</vt:lpstr>
      <vt:lpstr>PowerPoint Presentation</vt:lpstr>
      <vt:lpstr>Non-specific Binding to Monocytes</vt:lpstr>
      <vt:lpstr>EFFECT OF BATCH VARIATION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Paul Robinson</dc:creator>
  <cp:lastModifiedBy>Robinson, Joseph Paul</cp:lastModifiedBy>
  <cp:revision>3</cp:revision>
  <dcterms:created xsi:type="dcterms:W3CDTF">2019-12-30T04:38:48Z</dcterms:created>
  <dcterms:modified xsi:type="dcterms:W3CDTF">2022-01-18T14:15:52Z</dcterms:modified>
</cp:coreProperties>
</file>