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57" r:id="rId5"/>
  </p:sldMasterIdLst>
  <p:notesMasterIdLst>
    <p:notesMasterId r:id="rId37"/>
  </p:notesMasterIdLst>
  <p:sldIdLst>
    <p:sldId id="302" r:id="rId6"/>
    <p:sldId id="303" r:id="rId7"/>
    <p:sldId id="315" r:id="rId8"/>
    <p:sldId id="314" r:id="rId9"/>
    <p:sldId id="377" r:id="rId10"/>
    <p:sldId id="393" r:id="rId11"/>
    <p:sldId id="394" r:id="rId12"/>
    <p:sldId id="395" r:id="rId13"/>
    <p:sldId id="405" r:id="rId14"/>
    <p:sldId id="375" r:id="rId15"/>
    <p:sldId id="380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382" r:id="rId24"/>
    <p:sldId id="378" r:id="rId25"/>
    <p:sldId id="384" r:id="rId26"/>
    <p:sldId id="379" r:id="rId27"/>
    <p:sldId id="397" r:id="rId28"/>
    <p:sldId id="381" r:id="rId29"/>
    <p:sldId id="385" r:id="rId30"/>
    <p:sldId id="386" r:id="rId31"/>
    <p:sldId id="387" r:id="rId32"/>
    <p:sldId id="388" r:id="rId33"/>
    <p:sldId id="389" r:id="rId34"/>
    <p:sldId id="390" r:id="rId35"/>
    <p:sldId id="28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D4"/>
    <a:srgbClr val="FDB714"/>
    <a:srgbClr val="F26929"/>
    <a:srgbClr val="C63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185"/>
    <p:restoredTop sz="94737"/>
  </p:normalViewPr>
  <p:slideViewPr>
    <p:cSldViewPr snapToGrid="0" snapToObjects="1">
      <p:cViewPr varScale="1">
        <p:scale>
          <a:sx n="113" d="100"/>
          <a:sy n="113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6AAA8-D7FB-EC4D-BA91-8B300B0686B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F144E-2FA6-B542-95D2-8F49A89C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FE6E908C-8FD4-094C-9808-541D1684AE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DC798B93-B420-8042-B854-89ADB96F8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61170514-616A-A748-9CC1-909ADD95E8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71B62F0-64BF-1A4C-A0B3-2807FDEEBF37}" type="slidenum">
              <a:rPr lang="en-US" altLang="en-US" sz="1100" smtClean="0"/>
              <a:pPr/>
              <a:t>2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97067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EF47CB69-697C-3041-9726-E469C3DF5C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6B84A245-DB31-644E-B1BF-74CF71CA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71AF845E-7A38-6347-B5CC-3E4F0068F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C0A6D8C-246C-6B41-A02A-DF40E6DC08FD}" type="slidenum">
              <a:rPr lang="en-US" altLang="en-US" sz="1100" smtClean="0"/>
              <a:pPr/>
              <a:t>3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50278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AED61390-6489-3147-94D0-7AC721AEB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E3B9228-FE57-244D-BE78-335BCE880ED3}" type="slidenum">
              <a:rPr lang="en-US" altLang="en-US" sz="1100" smtClean="0"/>
              <a:pPr/>
              <a:t>4</a:t>
            </a:fld>
            <a:endParaRPr lang="en-US" altLang="en-US" sz="110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62D0D042-79D0-0A44-B0F7-9FC8F3FA08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8A83D1F-AD05-074D-B2F6-5408793C7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71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0B5772D3-BE33-C04D-ACD2-9CDBC99A0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9499864D-A4BE-E345-B3A3-1B161BEC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CD4 are helper T cells</a:t>
            </a:r>
          </a:p>
          <a:p>
            <a:r>
              <a:rPr lang="en-US" altLang="en-US"/>
              <a:t>CD8 are cytotoxic T cells</a:t>
            </a:r>
          </a:p>
          <a:p>
            <a:r>
              <a:rPr lang="en-US" altLang="en-US"/>
              <a:t>CD45RO -/+ are naïve and memory T cells</a:t>
            </a:r>
          </a:p>
          <a:p>
            <a:r>
              <a:rPr lang="en-US" altLang="en-US"/>
              <a:t>IFN and IL2 are cytokines produced as part of a functional response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7CA6E36B-4514-FD46-BEF0-2BCB82734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C1C34-A9CA-9F4A-A23D-F23475F360C0}" type="slidenum">
              <a:rPr lang="en-US" altLang="en-US" sz="1100" smtClean="0"/>
              <a:pPr/>
              <a:t>7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04980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092DAD4-DABD-B840-834A-798BDFA64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F0EF7FF-3301-6640-81EF-DCE39A2E0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Instrumentation for multiparameter measurements</a:t>
            </a:r>
          </a:p>
          <a:p>
            <a:r>
              <a:rPr lang="en-US" altLang="en-US">
                <a:latin typeface="Times" pitchFamily="2" charset="0"/>
              </a:rPr>
              <a:t>Violet, blue, green, and red lasers</a:t>
            </a:r>
          </a:p>
          <a:p>
            <a:r>
              <a:rPr lang="en-US" altLang="en-US">
                <a:latin typeface="Times" pitchFamily="2" charset="0"/>
              </a:rPr>
              <a:t>Efficient light collection and spectral separation</a:t>
            </a:r>
          </a:p>
          <a:p>
            <a:r>
              <a:rPr lang="en-US" altLang="en-US">
                <a:latin typeface="Times" pitchFamily="2" charset="0"/>
              </a:rPr>
              <a:t>Cross talk occurs, dealt with through compensation</a:t>
            </a:r>
          </a:p>
          <a:p>
            <a:r>
              <a:rPr lang="en-US" altLang="en-US">
                <a:latin typeface="Times" pitchFamily="2" charset="0"/>
              </a:rPr>
              <a:t>System is maxed out from and instrument standpoint, but what about reagents?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088AF6F8-611F-DA4A-9C81-8420921D9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B274100-CDDE-074C-8E1D-8E53CF641EC9}" type="slidenum">
              <a:rPr lang="en-US" altLang="en-US" sz="1100" smtClean="0">
                <a:latin typeface="Times" pitchFamily="2" charset="0"/>
              </a:rPr>
              <a:pPr/>
              <a:t>8</a:t>
            </a:fld>
            <a:endParaRPr lang="en-US" altLang="en-US" sz="110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9039E9C-2B3A-B34A-AF16-6E04CE698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4D9C560-CD75-0B40-8A14-F5B21B1B3E65}" type="slidenum">
              <a:rPr lang="en-US" altLang="en-US" sz="1100" smtClean="0"/>
              <a:pPr/>
              <a:t>13</a:t>
            </a:fld>
            <a:endParaRPr lang="en-US" altLang="en-US" sz="11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CECFC4D-59DE-3544-9CF9-6348AFB2C3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358AF24-C700-7A4C-80C2-631B2D244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4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3CF0C29D-A15C-EB41-90A1-A9078E138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325A89-43F6-C047-ABD4-5ECB9602365D}" type="slidenum">
              <a:rPr lang="en-US" altLang="en-US" sz="1100" smtClean="0"/>
              <a:pPr/>
              <a:t>31</a:t>
            </a:fld>
            <a:endParaRPr lang="en-US" altLang="en-US" sz="11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9A575F4-66B6-CA4B-8337-429CF14B3F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8DD5FC-ACC1-064A-9D7F-9D3957ADA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60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3A15-2BA6-F94B-B538-787F9FFB3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775" y="1959851"/>
            <a:ext cx="400513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4DE9B-1DB3-5248-BFC2-ABEACFA7B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775" y="4439526"/>
            <a:ext cx="345819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813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35C6-3E89-A444-AE13-7FE203E6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34D07-530D-5A4B-BB76-084BA5B26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98DDF-F2E8-1B46-840F-FF4BDBE4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0FE22-30E9-E34A-89C7-05F941A6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C9349-42EA-AF46-89C9-5C45B788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3D1DB-020E-3B40-92D7-C3628B3E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9894E5-AF8B-AC4E-8997-B14D6B13B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02000" y="6591300"/>
            <a:ext cx="55372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C8D1AC-4E48-B54C-AD36-4C29EA529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38B4-CA3D-7741-B398-6A4D71FDB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19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1FEA7D7-8C56-2748-A723-6DA1A0754A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BE8856C-A085-274A-8337-A081F53E02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51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8EDA3-7004-724E-90D6-DEC6DED9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1109106"/>
            <a:ext cx="4133627" cy="182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 Goes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B831C7-CBCF-BB48-9F23-BCDC7B321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563" y="6285233"/>
            <a:ext cx="1270616" cy="327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92D3B-0F6C-F849-8787-52E6FEF22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27" y="6409346"/>
            <a:ext cx="904540" cy="203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8A2154-16B7-ED4F-A518-B21AEE7F7D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916890"/>
            <a:ext cx="626762" cy="9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1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726358-FEE3-C541-9E0E-5C1ABDE97BA6}"/>
              </a:ext>
            </a:extLst>
          </p:cNvPr>
          <p:cNvSpPr/>
          <p:nvPr userDrawn="1"/>
        </p:nvSpPr>
        <p:spPr>
          <a:xfrm>
            <a:off x="0" y="0"/>
            <a:ext cx="12192000" cy="638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3DA0B-CACE-1D47-9FF9-6162F6B6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920079"/>
            <a:ext cx="10515600" cy="455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2858D-A47C-0548-B08C-1F36E32CA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827" y="1475974"/>
            <a:ext cx="10515600" cy="4130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0086E-9146-EC46-8F9C-63D72E898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1969"/>
            <a:ext cx="4114800" cy="223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8E94964-B3A1-1744-9E4E-4AC552125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F4F13-3E3D-CC4A-B130-DB33C36ED9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129" y="6484332"/>
            <a:ext cx="900049" cy="23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EF12E5-5413-8048-BD2A-D5E62F9E42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9827" y="6505554"/>
            <a:ext cx="2132857" cy="240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833B2B-94EA-7449-B749-75863BFBE3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891252"/>
            <a:ext cx="626762" cy="9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BBD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6082C712-6066-5146-A935-2368D32082D9}"/>
              </a:ext>
            </a:extLst>
          </p:cNvPr>
          <p:cNvSpPr txBox="1">
            <a:spLocks/>
          </p:cNvSpPr>
          <p:nvPr/>
        </p:nvSpPr>
        <p:spPr>
          <a:xfrm>
            <a:off x="1724025" y="2605539"/>
            <a:ext cx="6000750" cy="60801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txBody>
          <a:bodyPr lIns="81280" tIns="40640" rIns="81280" bIns="40640"/>
          <a:lstStyle/>
          <a:p>
            <a:pPr>
              <a:defRPr/>
            </a:pPr>
            <a:r>
              <a:rPr lang="en-US" sz="3600" b="1" dirty="0">
                <a:solidFill>
                  <a:srgbClr val="00A69C"/>
                </a:solidFill>
                <a:latin typeface="Arial Narrow" charset="0"/>
                <a:ea typeface="ＭＳ 明朝" charset="-128"/>
                <a:cs typeface="Arial" charset="0"/>
              </a:rPr>
              <a:t>Advanced Flow Cytometry</a:t>
            </a:r>
            <a:endParaRPr lang="en-US" sz="1400" dirty="0"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BB967D-C054-0B42-812E-F132C9B4F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79414"/>
            <a:ext cx="1635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1280" tIns="40640" rIns="81280" bIns="40640" anchor="ctr">
            <a:spAutoFit/>
          </a:bodyPr>
          <a:lstStyle/>
          <a:p>
            <a:pPr>
              <a:defRPr/>
            </a:pPr>
            <a:endParaRPr lang="en-US" sz="2133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3BAC17F-763D-EA4F-9F07-B084A924E8D3}"/>
              </a:ext>
            </a:extLst>
          </p:cNvPr>
          <p:cNvSpPr txBox="1">
            <a:spLocks/>
          </p:cNvSpPr>
          <p:nvPr/>
        </p:nvSpPr>
        <p:spPr>
          <a:xfrm>
            <a:off x="1687514" y="3429000"/>
            <a:ext cx="6858000" cy="655637"/>
          </a:xfrm>
          <a:prstGeom prst="rect">
            <a:avLst/>
          </a:prstGeom>
        </p:spPr>
        <p:txBody>
          <a:bodyPr lIns="81280" tIns="40640" rIns="81280" bIns="4064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b="1" dirty="0"/>
              <a:t>J. Paul Robinson &amp; John Nolan</a:t>
            </a:r>
          </a:p>
        </p:txBody>
      </p:sp>
    </p:spTree>
    <p:extLst>
      <p:ext uri="{BB962C8B-B14F-4D97-AF65-F5344CB8AC3E}">
        <p14:creationId xmlns:p14="http://schemas.microsoft.com/office/powerpoint/2010/main" val="406665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3A85AEF5-4D4F-0646-B105-DC56A4F3F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Antibody Titration</a:t>
            </a:r>
          </a:p>
        </p:txBody>
      </p:sp>
      <p:sp>
        <p:nvSpPr>
          <p:cNvPr id="18434" name="Slide Number Placeholder 2">
            <a:extLst>
              <a:ext uri="{FF2B5EF4-FFF2-40B4-BE49-F238E27FC236}">
                <a16:creationId xmlns:a16="http://schemas.microsoft.com/office/drawing/2014/main" id="{2FC2FB1D-1BF6-8D43-8B7C-EEB7DC9FB2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9C36321B-FE8A-F64C-BC65-C6351DFCC89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322079D-198C-CB47-85D6-23920D49A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219200"/>
            <a:ext cx="41052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4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618501B-73B0-F443-A9CD-067645A10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Non-specific Binding</a:t>
            </a:r>
          </a:p>
        </p:txBody>
      </p:sp>
      <p:sp>
        <p:nvSpPr>
          <p:cNvPr id="19458" name="Content Placeholder 3">
            <a:extLst>
              <a:ext uri="{FF2B5EF4-FFF2-40B4-BE49-F238E27FC236}">
                <a16:creationId xmlns:a16="http://schemas.microsoft.com/office/drawing/2014/main" id="{028246D9-F008-C74A-B3DD-17E6EC152D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51000"/>
            <a:ext cx="7772400" cy="4114800"/>
          </a:xfrm>
        </p:spPr>
        <p:txBody>
          <a:bodyPr/>
          <a:lstStyle/>
          <a:p>
            <a:r>
              <a:rPr lang="en-US" altLang="en-US"/>
              <a:t>Block/compete with unlabeled ligand</a:t>
            </a:r>
          </a:p>
          <a:p>
            <a:r>
              <a:rPr lang="en-US" altLang="en-US"/>
              <a:t>Inactive ligand/receptor mutant</a:t>
            </a:r>
          </a:p>
          <a:p>
            <a:r>
              <a:rPr lang="en-US" altLang="en-US"/>
              <a:t>Receptor knockout cell line</a:t>
            </a:r>
          </a:p>
          <a:p>
            <a:r>
              <a:rPr lang="en-US" altLang="en-US"/>
              <a:t>Isotype control</a:t>
            </a:r>
          </a:p>
        </p:txBody>
      </p:sp>
      <p:sp>
        <p:nvSpPr>
          <p:cNvPr id="19459" name="Slide Number Placeholder 2">
            <a:extLst>
              <a:ext uri="{FF2B5EF4-FFF2-40B4-BE49-F238E27FC236}">
                <a16:creationId xmlns:a16="http://schemas.microsoft.com/office/drawing/2014/main" id="{2348A7F2-0CD6-C641-9924-FD3B0DA1F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88B7C6FC-C74C-EC4A-AEE5-81B46BE2DC3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B979691-7BDB-EA48-A266-DBBB62A7F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altLang="en-US"/>
              <a:t>How bright are my cells?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D4D29B69-5A98-B844-A7A4-F81E7C90CE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981200"/>
            <a:ext cx="86868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Reporting data in absolute units of intensity</a:t>
            </a:r>
          </a:p>
          <a:p>
            <a:pPr lvl="1"/>
            <a:r>
              <a:rPr lang="en-US" altLang="en-US"/>
              <a:t>Photons (not so useful in practice)</a:t>
            </a:r>
          </a:p>
          <a:p>
            <a:pPr lvl="1"/>
            <a:r>
              <a:rPr lang="en-US" altLang="en-US"/>
              <a:t>MESF: molecules of equivalent soluble fluorochromes</a:t>
            </a:r>
          </a:p>
          <a:p>
            <a:pPr lvl="1"/>
            <a:r>
              <a:rPr lang="en-US" altLang="en-US"/>
              <a:t>ERF: equivalent reference fluorochromes</a:t>
            </a:r>
          </a:p>
        </p:txBody>
      </p:sp>
    </p:spTree>
    <p:extLst>
      <p:ext uri="{BB962C8B-B14F-4D97-AF65-F5344CB8AC3E}">
        <p14:creationId xmlns:p14="http://schemas.microsoft.com/office/powerpoint/2010/main" val="369259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2C0E002-91CC-4B44-B469-0E36FEE76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altLang="en-US"/>
              <a:t>Example of MESF determination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F1E9C93-9D02-F24F-9D2F-9937B863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163" y="1143000"/>
            <a:ext cx="2057400" cy="2590800"/>
          </a:xfrm>
          <a:prstGeom prst="rect">
            <a:avLst/>
          </a:prstGeom>
          <a:solidFill>
            <a:srgbClr val="00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7EE8CCA8-7C0F-D142-A8CE-04D87BA36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143000"/>
            <a:ext cx="20574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8" name="Oval 6">
            <a:extLst>
              <a:ext uri="{FF2B5EF4-FFF2-40B4-BE49-F238E27FC236}">
                <a16:creationId xmlns:a16="http://schemas.microsoft.com/office/drawing/2014/main" id="{2828494A-05E6-4C4A-BD64-C2C976D18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1" y="1474789"/>
            <a:ext cx="187325" cy="2000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9" name="Oval 7">
            <a:extLst>
              <a:ext uri="{FF2B5EF4-FFF2-40B4-BE49-F238E27FC236}">
                <a16:creationId xmlns:a16="http://schemas.microsoft.com/office/drawing/2014/main" id="{39CF8088-5E07-6247-9082-B51F57704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1" y="1276350"/>
            <a:ext cx="187325" cy="198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0" name="Oval 8">
            <a:extLst>
              <a:ext uri="{FF2B5EF4-FFF2-40B4-BE49-F238E27FC236}">
                <a16:creationId xmlns:a16="http://schemas.microsoft.com/office/drawing/2014/main" id="{3DC1D1B3-5FDC-9345-80B7-B5C497297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6" y="3135314"/>
            <a:ext cx="187325" cy="2000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1" name="Oval 9">
            <a:extLst>
              <a:ext uri="{FF2B5EF4-FFF2-40B4-BE49-F238E27FC236}">
                <a16:creationId xmlns:a16="http://schemas.microsoft.com/office/drawing/2014/main" id="{F58BDC4A-8211-2F44-B864-BC8D98B52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4" y="2073275"/>
            <a:ext cx="185737" cy="198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2" name="Oval 10">
            <a:extLst>
              <a:ext uri="{FF2B5EF4-FFF2-40B4-BE49-F238E27FC236}">
                <a16:creationId xmlns:a16="http://schemas.microsoft.com/office/drawing/2014/main" id="{F96E73F9-8321-074B-8CA7-EA03F1D2F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6" y="2538414"/>
            <a:ext cx="187325" cy="198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3" name="Oval 11">
            <a:extLst>
              <a:ext uri="{FF2B5EF4-FFF2-40B4-BE49-F238E27FC236}">
                <a16:creationId xmlns:a16="http://schemas.microsoft.com/office/drawing/2014/main" id="{4275E2D5-1DB8-7D4C-AC4E-2E40E5BB8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0" y="2338389"/>
            <a:ext cx="185738" cy="2000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4" name="Oval 12">
            <a:extLst>
              <a:ext uri="{FF2B5EF4-FFF2-40B4-BE49-F238E27FC236}">
                <a16:creationId xmlns:a16="http://schemas.microsoft.com/office/drawing/2014/main" id="{58955B80-B422-1643-AC75-0B22A5DD0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926" y="1741489"/>
            <a:ext cx="187325" cy="198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5" name="Oval 13">
            <a:extLst>
              <a:ext uri="{FF2B5EF4-FFF2-40B4-BE49-F238E27FC236}">
                <a16:creationId xmlns:a16="http://schemas.microsoft.com/office/drawing/2014/main" id="{810F9DB3-DB11-A141-9F5B-763E160E2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4" y="3268664"/>
            <a:ext cx="185737" cy="2000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6" name="Oval 14">
            <a:extLst>
              <a:ext uri="{FF2B5EF4-FFF2-40B4-BE49-F238E27FC236}">
                <a16:creationId xmlns:a16="http://schemas.microsoft.com/office/drawing/2014/main" id="{89B60562-38F8-A941-9EF7-EDE9C852F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9" y="3070225"/>
            <a:ext cx="187325" cy="198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7" name="Oval 15">
            <a:extLst>
              <a:ext uri="{FF2B5EF4-FFF2-40B4-BE49-F238E27FC236}">
                <a16:creationId xmlns:a16="http://schemas.microsoft.com/office/drawing/2014/main" id="{6FBE84C0-5C69-A846-8BBD-730D6A7B5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9" y="2073275"/>
            <a:ext cx="187325" cy="198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8" name="Text Box 16">
            <a:extLst>
              <a:ext uri="{FF2B5EF4-FFF2-40B4-BE49-F238E27FC236}">
                <a16:creationId xmlns:a16="http://schemas.microsoft.com/office/drawing/2014/main" id="{CCD8F28D-24DF-5C48-B831-A1FB7A159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810001"/>
            <a:ext cx="381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/>
              <a:t>Fluorescence intensity of 10</a:t>
            </a:r>
            <a:r>
              <a:rPr lang="en-US" altLang="en-US" sz="1600" b="1" baseline="30000"/>
              <a:t>6</a:t>
            </a:r>
            <a:r>
              <a:rPr lang="en-US" altLang="en-US" sz="1600" b="1"/>
              <a:t> beads </a:t>
            </a:r>
            <a:r>
              <a:rPr lang="en-US" altLang="en-US" sz="1600" b="1" i="1"/>
              <a:t>stained with reference fluorophore </a:t>
            </a:r>
            <a:r>
              <a:rPr lang="en-US" altLang="en-US" sz="1600" b="1"/>
              <a:t>in a unit volume equals that of the same volume of fluorophore solution</a:t>
            </a:r>
          </a:p>
        </p:txBody>
      </p:sp>
      <p:sp>
        <p:nvSpPr>
          <p:cNvPr id="21519" name="Text Box 17">
            <a:extLst>
              <a:ext uri="{FF2B5EF4-FFF2-40B4-BE49-F238E27FC236}">
                <a16:creationId xmlns:a16="http://schemas.microsoft.com/office/drawing/2014/main" id="{A57EC64F-A07A-7C47-983E-1588BF7BF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86201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/>
              <a:t>Dye solution has 1 x 10</a:t>
            </a:r>
            <a:r>
              <a:rPr lang="en-US" altLang="en-US" sz="1600" b="1" baseline="30000"/>
              <a:t>12</a:t>
            </a:r>
            <a:r>
              <a:rPr lang="en-US" altLang="en-US" sz="1600" b="1"/>
              <a:t> fluorophore molecules per unit volume</a:t>
            </a:r>
          </a:p>
        </p:txBody>
      </p:sp>
      <p:sp>
        <p:nvSpPr>
          <p:cNvPr id="21520" name="Text Box 18">
            <a:extLst>
              <a:ext uri="{FF2B5EF4-FFF2-40B4-BE49-F238E27FC236}">
                <a16:creationId xmlns:a16="http://schemas.microsoft.com/office/drawing/2014/main" id="{45BF564F-25A1-644F-8E89-D96AFB22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00613"/>
            <a:ext cx="7772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Equivalent Bead fluorescence = (1 x 10</a:t>
            </a:r>
            <a:r>
              <a:rPr lang="en-US" altLang="en-US" sz="2000" baseline="30000"/>
              <a:t>12</a:t>
            </a:r>
            <a:r>
              <a:rPr lang="en-US" altLang="en-US" sz="2000"/>
              <a:t> fluorophores)/10</a:t>
            </a:r>
            <a:r>
              <a:rPr lang="en-US" altLang="en-US" sz="2000" baseline="30000"/>
              <a:t>6</a:t>
            </a:r>
            <a:r>
              <a:rPr lang="en-US" altLang="en-US" sz="2000"/>
              <a:t> beads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			          = 1,000,000 fluorophores per bead</a:t>
            </a:r>
          </a:p>
        </p:txBody>
      </p:sp>
      <p:sp>
        <p:nvSpPr>
          <p:cNvPr id="21521" name="Footer Placeholder 18">
            <a:extLst>
              <a:ext uri="{FF2B5EF4-FFF2-40B4-BE49-F238E27FC236}">
                <a16:creationId xmlns:a16="http://schemas.microsoft.com/office/drawing/2014/main" id="{3E18E7F5-C518-5E45-9FDC-D194BBF8E78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Hoffman Tutorial CYTO2013</a:t>
            </a:r>
          </a:p>
        </p:txBody>
      </p:sp>
      <p:sp>
        <p:nvSpPr>
          <p:cNvPr id="21522" name="Slide Number Placeholder 19">
            <a:extLst>
              <a:ext uri="{FF2B5EF4-FFF2-40B4-BE49-F238E27FC236}">
                <a16:creationId xmlns:a16="http://schemas.microsoft.com/office/drawing/2014/main" id="{51076E14-F571-5243-B09C-10B5CFFB48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52400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94D7E18-0D17-9C49-8BAD-B392DFF6EC5F}" type="slidenum">
              <a:rPr lang="en-US" altLang="en-US" sz="2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23" name="Rectangle 1">
            <a:extLst>
              <a:ext uri="{FF2B5EF4-FFF2-40B4-BE49-F238E27FC236}">
                <a16:creationId xmlns:a16="http://schemas.microsoft.com/office/drawing/2014/main" id="{FC7DC09E-9152-8244-8BE3-B953B028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6056314"/>
            <a:ext cx="7948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Wang and Gaigalas (2011) Development of Multicolor Flow Cytometry Calibration Standards: Assignment of Equivalent Reference Fluorophores (ERF) Unit. J. Res. Natl. Inst. Stand. Technol. </a:t>
            </a:r>
            <a:r>
              <a:rPr lang="en-US" altLang="en-US" sz="1400" b="1">
                <a:latin typeface="Times New Roman" panose="02020603050405020304" pitchFamily="18" charset="0"/>
              </a:rPr>
              <a:t>116</a:t>
            </a:r>
            <a:r>
              <a:rPr lang="en-US" altLang="en-US" sz="1400">
                <a:latin typeface="Times New Roman" panose="02020603050405020304" pitchFamily="18" charset="0"/>
              </a:rPr>
              <a:t>, 671-683.</a:t>
            </a:r>
          </a:p>
        </p:txBody>
      </p:sp>
    </p:spTree>
    <p:extLst>
      <p:ext uri="{BB962C8B-B14F-4D97-AF65-F5344CB8AC3E}">
        <p14:creationId xmlns:p14="http://schemas.microsoft.com/office/powerpoint/2010/main" val="177995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36CEF0F-2D32-2645-9FB0-B9F76AC69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Calibration of fluorescence intensity </a:t>
            </a:r>
          </a:p>
        </p:txBody>
      </p:sp>
      <p:sp>
        <p:nvSpPr>
          <p:cNvPr id="23554" name="TextBox 4">
            <a:extLst>
              <a:ext uri="{FF2B5EF4-FFF2-40B4-BE49-F238E27FC236}">
                <a16:creationId xmlns:a16="http://schemas.microsoft.com/office/drawing/2014/main" id="{0E6F9925-410B-6F44-A2B3-E3086F06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4667251"/>
            <a:ext cx="4681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Quantum FITC MESF (Bangs Labs)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BBA0896E-4DFD-2846-AC57-C1CEE563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438401"/>
            <a:ext cx="3527425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00DAB242-0864-1348-BF74-3A079F303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438400"/>
            <a:ext cx="49942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2">
            <a:extLst>
              <a:ext uri="{FF2B5EF4-FFF2-40B4-BE49-F238E27FC236}">
                <a16:creationId xmlns:a16="http://schemas.microsoft.com/office/drawing/2014/main" id="{07B0FC48-79E1-3C43-A6E6-FBF57552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9" y="2068514"/>
            <a:ext cx="5968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Bangs Quantum FITC MESF calibration beads</a:t>
            </a:r>
          </a:p>
        </p:txBody>
      </p:sp>
    </p:spTree>
    <p:extLst>
      <p:ext uri="{BB962C8B-B14F-4D97-AF65-F5344CB8AC3E}">
        <p14:creationId xmlns:p14="http://schemas.microsoft.com/office/powerpoint/2010/main" val="90038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49A083E-C417-0541-9F6B-70B4F61D2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23813"/>
            <a:ext cx="8837613" cy="844550"/>
          </a:xfrm>
        </p:spPr>
        <p:txBody>
          <a:bodyPr/>
          <a:lstStyle/>
          <a:p>
            <a:pPr algn="l"/>
            <a:r>
              <a:rPr lang="en-US" altLang="en-US"/>
              <a:t>Calibration of fluorescence intensity</a:t>
            </a:r>
          </a:p>
        </p:txBody>
      </p:sp>
      <p:sp>
        <p:nvSpPr>
          <p:cNvPr id="24578" name="TextBox 4">
            <a:extLst>
              <a:ext uri="{FF2B5EF4-FFF2-40B4-BE49-F238E27FC236}">
                <a16:creationId xmlns:a16="http://schemas.microsoft.com/office/drawing/2014/main" id="{D31E6385-B825-0B40-A28E-06E967A41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184" y="3400281"/>
            <a:ext cx="4681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Quantum FITC MESF (Bangs Labs)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B0B99211-027F-5A45-BB8B-B820EE652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23" y="1173018"/>
            <a:ext cx="49942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">
            <a:extLst>
              <a:ext uri="{FF2B5EF4-FFF2-40B4-BE49-F238E27FC236}">
                <a16:creationId xmlns:a16="http://schemas.microsoft.com/office/drawing/2014/main" id="{AEB3AAAB-B5A1-8744-8D4D-66D2E2AAA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23" y="3705080"/>
            <a:ext cx="4999037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2">
            <a:extLst>
              <a:ext uri="{FF2B5EF4-FFF2-40B4-BE49-F238E27FC236}">
                <a16:creationId xmlns:a16="http://schemas.microsoft.com/office/drawing/2014/main" id="{67467678-E018-694F-838F-9C61D755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473" y="817419"/>
            <a:ext cx="5968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Bangs Quantum FITC MESF calibration beads</a:t>
            </a:r>
          </a:p>
        </p:txBody>
      </p:sp>
      <p:pic>
        <p:nvPicPr>
          <p:cNvPr id="24582" name="Picture 7">
            <a:extLst>
              <a:ext uri="{FF2B5EF4-FFF2-40B4-BE49-F238E27FC236}">
                <a16:creationId xmlns:a16="http://schemas.microsoft.com/office/drawing/2014/main" id="{4D9F93AF-8ED5-B44C-82A0-7704719E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84" y="4014643"/>
            <a:ext cx="3962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>
            <a:extLst>
              <a:ext uri="{FF2B5EF4-FFF2-40B4-BE49-F238E27FC236}">
                <a16:creationId xmlns:a16="http://schemas.microsoft.com/office/drawing/2014/main" id="{07465476-00C4-1A4D-BBFD-6F5BBC5AA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72" y="69705"/>
            <a:ext cx="2589212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659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FD1E2E0-3DB3-5441-B99E-3CAA1C255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0"/>
            <a:ext cx="8763000" cy="1143000"/>
          </a:xfrm>
        </p:spPr>
        <p:txBody>
          <a:bodyPr/>
          <a:lstStyle/>
          <a:p>
            <a:r>
              <a:rPr lang="en-US" altLang="en-US"/>
              <a:t>How many molecules are on my cells?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6A0D80D-26CD-B344-96DF-DAC1B86CA4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/>
              <a:t>Two approaches: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3000"/>
              <a:t>From MESF, # = MESF/(F/P*Qr), where</a:t>
            </a:r>
          </a:p>
          <a:p>
            <a:pPr marL="914400" lvl="1" indent="-514350">
              <a:buNone/>
            </a:pPr>
            <a:r>
              <a:rPr lang="en-US" altLang="en-US" sz="2600"/>
              <a:t>- F/P is the fluorophore/protein ratio</a:t>
            </a:r>
          </a:p>
          <a:p>
            <a:pPr marL="914400" lvl="1" indent="-514350">
              <a:buNone/>
            </a:pPr>
            <a:r>
              <a:rPr lang="en-US" altLang="en-US" sz="2600"/>
              <a:t>- Qr is the quantum yield of the conjugated fluor relative to free fluor </a:t>
            </a:r>
          </a:p>
          <a:p>
            <a:pPr marL="914400" lvl="1" indent="-514350">
              <a:buNone/>
            </a:pPr>
            <a:r>
              <a:rPr lang="en-US" altLang="en-US" sz="2600"/>
              <a:t>Pros: Accurate, works for any fluorescent ligand</a:t>
            </a:r>
          </a:p>
          <a:p>
            <a:pPr marL="914400" lvl="1" indent="-514350">
              <a:buNone/>
            </a:pPr>
            <a:r>
              <a:rPr lang="en-US" altLang="en-US" sz="2600"/>
              <a:t>Cons: MESF standards not available for all fluors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3000"/>
              <a:t>Using calibrated capture beads</a:t>
            </a:r>
          </a:p>
          <a:p>
            <a:pPr marL="914400" lvl="1" indent="-514350">
              <a:buFontTx/>
              <a:buAutoNum type="arabicPeriod"/>
            </a:pPr>
            <a:r>
              <a:rPr lang="en-US" altLang="en-US" sz="2600"/>
              <a:t>Stain with fluorescent antibody used in assay</a:t>
            </a:r>
          </a:p>
          <a:p>
            <a:pPr marL="914400" lvl="1" indent="-514350">
              <a:buFontTx/>
              <a:buAutoNum type="arabicPeriod"/>
            </a:pPr>
            <a:r>
              <a:rPr lang="en-US" altLang="en-US" sz="2600"/>
              <a:t>Construct calibration curve</a:t>
            </a:r>
          </a:p>
          <a:p>
            <a:pPr marL="914400" lvl="1" indent="-514350">
              <a:buNone/>
            </a:pPr>
            <a:r>
              <a:rPr lang="en-US" altLang="en-US" sz="2600"/>
              <a:t>Pros: Simple, works for any fluorophore</a:t>
            </a:r>
          </a:p>
          <a:p>
            <a:pPr marL="914400" lvl="1" indent="-514350">
              <a:buNone/>
            </a:pPr>
            <a:r>
              <a:rPr lang="en-US" altLang="en-US" sz="2600"/>
              <a:t>Cons: Not all antibodies are captured equally</a:t>
            </a:r>
          </a:p>
        </p:txBody>
      </p:sp>
    </p:spTree>
    <p:extLst>
      <p:ext uri="{BB962C8B-B14F-4D97-AF65-F5344CB8AC3E}">
        <p14:creationId xmlns:p14="http://schemas.microsoft.com/office/powerpoint/2010/main" val="399611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5566792-925C-E94B-94FA-34828F36A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Antibody Capture Beads</a:t>
            </a:r>
          </a:p>
        </p:txBody>
      </p:sp>
      <p:pic>
        <p:nvPicPr>
          <p:cNvPr id="26626" name="Picture 3">
            <a:extLst>
              <a:ext uri="{FF2B5EF4-FFF2-40B4-BE49-F238E27FC236}">
                <a16:creationId xmlns:a16="http://schemas.microsoft.com/office/drawing/2014/main" id="{B6BF711F-8D3C-CB4B-9359-D7B9A8DE0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667000"/>
            <a:ext cx="4270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>
            <a:extLst>
              <a:ext uri="{FF2B5EF4-FFF2-40B4-BE49-F238E27FC236}">
                <a16:creationId xmlns:a16="http://schemas.microsoft.com/office/drawing/2014/main" id="{90FDA5DC-D416-1E42-9DA1-AD527255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18367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Bangs Simply Cellular Calibration Beads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- Captures labeled 1° Ab by Fc region</a:t>
            </a:r>
          </a:p>
        </p:txBody>
      </p:sp>
    </p:spTree>
    <p:extLst>
      <p:ext uri="{BB962C8B-B14F-4D97-AF65-F5344CB8AC3E}">
        <p14:creationId xmlns:p14="http://schemas.microsoft.com/office/powerpoint/2010/main" val="330959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57D8E43-BB0F-3E4D-BD11-552BBB9CB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Receptor Occupancy</a:t>
            </a:r>
          </a:p>
        </p:txBody>
      </p:sp>
      <p:sp>
        <p:nvSpPr>
          <p:cNvPr id="27650" name="Content Placeholder 4">
            <a:extLst>
              <a:ext uri="{FF2B5EF4-FFF2-40B4-BE49-F238E27FC236}">
                <a16:creationId xmlns:a16="http://schemas.microsoft.com/office/drawing/2014/main" id="{8C37245E-3B8E-6645-89E3-C2FECF527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7772400" cy="4114800"/>
          </a:xfrm>
        </p:spPr>
        <p:txBody>
          <a:bodyPr/>
          <a:lstStyle/>
          <a:p>
            <a:r>
              <a:rPr lang="en-US" altLang="en-US"/>
              <a:t>mAbs used as therapeutics</a:t>
            </a:r>
          </a:p>
          <a:p>
            <a:r>
              <a:rPr lang="en-US" altLang="en-US"/>
              <a:t>Fl-mabs used to measure:</a:t>
            </a:r>
          </a:p>
          <a:p>
            <a:pPr lvl="1"/>
            <a:r>
              <a:rPr lang="en-US" altLang="en-US"/>
              <a:t>Total receptor</a:t>
            </a:r>
          </a:p>
          <a:p>
            <a:pPr lvl="1"/>
            <a:r>
              <a:rPr lang="en-US" altLang="en-US"/>
              <a:t>Free drug binding sites</a:t>
            </a:r>
          </a:p>
        </p:txBody>
      </p:sp>
      <p:sp>
        <p:nvSpPr>
          <p:cNvPr id="27651" name="Slide Number Placeholder 2">
            <a:extLst>
              <a:ext uri="{FF2B5EF4-FFF2-40B4-BE49-F238E27FC236}">
                <a16:creationId xmlns:a16="http://schemas.microsoft.com/office/drawing/2014/main" id="{02DFA777-BC57-CD45-B1E6-F8B7456A9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D052BA99-E1F8-6A40-82B1-9EF130FAC3B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3E8950A7-E51C-784F-93FA-40A9A0270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4" y="2514601"/>
            <a:ext cx="254158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986FDE22-9758-E441-8995-50A8C52F3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25" y="6070601"/>
            <a:ext cx="2572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400" dirty="0">
                <a:ea typeface="MS PGothic" panose="020B0600070205080204" pitchFamily="34" charset="-128"/>
              </a:rPr>
              <a:t>Stewart </a:t>
            </a:r>
            <a:r>
              <a:rPr lang="en-US" altLang="en-US" sz="1400" i="1" dirty="0">
                <a:ea typeface="MS PGothic" panose="020B0600070205080204" pitchFamily="34" charset="-128"/>
              </a:rPr>
              <a:t>et al</a:t>
            </a:r>
            <a:r>
              <a:rPr lang="en-US" altLang="en-US" sz="1400" dirty="0">
                <a:ea typeface="MS PGothic" panose="020B0600070205080204" pitchFamily="34" charset="-128"/>
              </a:rPr>
              <a:t> (2016) Cytometry B</a:t>
            </a:r>
          </a:p>
        </p:txBody>
      </p:sp>
    </p:spTree>
    <p:extLst>
      <p:ext uri="{BB962C8B-B14F-4D97-AF65-F5344CB8AC3E}">
        <p14:creationId xmlns:p14="http://schemas.microsoft.com/office/powerpoint/2010/main" val="4174571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6E57BC3-E7F0-3E47-82E1-92035630D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Receptor Occupancy</a:t>
            </a:r>
          </a:p>
        </p:txBody>
      </p:sp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1EBBDD07-4AD8-7244-B4E6-227A2E220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6F8496EA-29F5-5746-89B3-3570894EC34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86D502ED-DF7C-B149-AC3B-7BB259FC7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905001"/>
            <a:ext cx="77406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0A974304-B58B-E04D-B2A0-79704ADB9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865814"/>
            <a:ext cx="24550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400" dirty="0">
                <a:ea typeface="MS PGothic" panose="020B0600070205080204" pitchFamily="34" charset="-128"/>
              </a:rPr>
              <a:t>Green </a:t>
            </a:r>
            <a:r>
              <a:rPr lang="en-US" altLang="en-US" sz="1400" i="1" dirty="0">
                <a:ea typeface="MS PGothic" panose="020B0600070205080204" pitchFamily="34" charset="-128"/>
              </a:rPr>
              <a:t>et al</a:t>
            </a:r>
            <a:r>
              <a:rPr lang="en-US" altLang="en-US" sz="1400" dirty="0">
                <a:ea typeface="MS PGothic" panose="020B0600070205080204" pitchFamily="34" charset="-128"/>
              </a:rPr>
              <a:t> (2016) Cytometry B</a:t>
            </a:r>
          </a:p>
        </p:txBody>
      </p:sp>
    </p:spTree>
    <p:extLst>
      <p:ext uri="{BB962C8B-B14F-4D97-AF65-F5344CB8AC3E}">
        <p14:creationId xmlns:p14="http://schemas.microsoft.com/office/powerpoint/2010/main" val="95308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21AF0E5E-433E-9347-8AEA-4ED04B544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170" y="397565"/>
            <a:ext cx="10515600" cy="455271"/>
          </a:xfrm>
        </p:spPr>
        <p:txBody>
          <a:bodyPr/>
          <a:lstStyle/>
          <a:p>
            <a:r>
              <a:rPr lang="en-US" altLang="en-US" dirty="0"/>
              <a:t>Advanced Flow Cytometry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9B53A7-CA81-A74F-8117-F5A123A7C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389149"/>
              </p:ext>
            </p:extLst>
          </p:nvPr>
        </p:nvGraphicFramePr>
        <p:xfrm>
          <a:off x="1970314" y="1110798"/>
          <a:ext cx="8458198" cy="4700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189">
                  <a:extLst>
                    <a:ext uri="{9D8B030D-6E8A-4147-A177-3AD203B41FA5}">
                      <a16:colId xmlns:a16="http://schemas.microsoft.com/office/drawing/2014/main" val="3744966180"/>
                    </a:ext>
                  </a:extLst>
                </a:gridCol>
                <a:gridCol w="1890482">
                  <a:extLst>
                    <a:ext uri="{9D8B030D-6E8A-4147-A177-3AD203B41FA5}">
                      <a16:colId xmlns:a16="http://schemas.microsoft.com/office/drawing/2014/main" val="2387880313"/>
                    </a:ext>
                  </a:extLst>
                </a:gridCol>
                <a:gridCol w="1285527">
                  <a:extLst>
                    <a:ext uri="{9D8B030D-6E8A-4147-A177-3AD203B41FA5}">
                      <a16:colId xmlns:a16="http://schemas.microsoft.com/office/drawing/2014/main" val="3564101446"/>
                    </a:ext>
                  </a:extLst>
                </a:gridCol>
              </a:tblGrid>
              <a:tr h="329699">
                <a:tc>
                  <a:txBody>
                    <a:bodyPr/>
                    <a:lstStyle/>
                    <a:p>
                      <a:r>
                        <a:rPr lang="en-US" sz="2000" dirty="0"/>
                        <a:t>1-Cell Receptors</a:t>
                      </a:r>
                      <a:endParaRPr lang="x-none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30 min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/>
                        <a:t>J</a:t>
                      </a:r>
                      <a:r>
                        <a:rPr lang="en-US" sz="2000" dirty="0"/>
                        <a:t>N</a:t>
                      </a:r>
                      <a:endParaRPr lang="x-none" sz="2000" dirty="0"/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100068957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r>
                        <a:rPr lang="en-US" sz="2000" dirty="0"/>
                        <a:t>2-</a:t>
                      </a:r>
                      <a:r>
                        <a:rPr lang="x-none" sz="2000"/>
                        <a:t>Advanced data processing </a:t>
                      </a:r>
                      <a:endParaRPr lang="x-none" sz="2000" dirty="0"/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30 min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/>
                        <a:t>JP</a:t>
                      </a:r>
                      <a:r>
                        <a:rPr lang="en-US" sz="2000" dirty="0"/>
                        <a:t>R</a:t>
                      </a:r>
                      <a:endParaRPr lang="x-none" sz="2000" dirty="0"/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3160093438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r>
                        <a:rPr lang="en-US" sz="2000" dirty="0"/>
                        <a:t>3-Spectral Flow Cytometry</a:t>
                      </a:r>
                      <a:endParaRPr lang="x-none" sz="2000" dirty="0"/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30 min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/>
                        <a:t>J</a:t>
                      </a:r>
                      <a:r>
                        <a:rPr lang="en-US" sz="2000" dirty="0"/>
                        <a:t>N</a:t>
                      </a:r>
                      <a:endParaRPr lang="x-none" sz="2000" dirty="0"/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2214422518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r>
                        <a:rPr lang="en-US" sz="2000" dirty="0"/>
                        <a:t>4-Mass</a:t>
                      </a:r>
                      <a:r>
                        <a:rPr lang="x-none" sz="2000"/>
                        <a:t> cytometry</a:t>
                      </a:r>
                      <a:endParaRPr lang="x-none" sz="2000" dirty="0"/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15 min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JPR</a:t>
                      </a:r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2850867297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r>
                        <a:rPr lang="x-none" sz="2000" i="1" dirty="0"/>
                        <a:t>Break and discussion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15 min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2637385930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r>
                        <a:rPr lang="en-US" sz="2000" dirty="0"/>
                        <a:t>5-</a:t>
                      </a:r>
                      <a:r>
                        <a:rPr lang="x-none" sz="2000" dirty="0"/>
                        <a:t>Nanoparticle flow cytometry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30 min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/>
                        <a:t>JN</a:t>
                      </a:r>
                      <a:endParaRPr lang="x-none" sz="2000" dirty="0"/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3974398583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000" dirty="0"/>
                        <a:t>-</a:t>
                      </a:r>
                      <a:r>
                        <a:rPr lang="x-none" sz="2000"/>
                        <a:t>High throughput flow cytometry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30 min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JPR</a:t>
                      </a:r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1161206468"/>
                  </a:ext>
                </a:extLst>
              </a:tr>
              <a:tr h="453730">
                <a:tc>
                  <a:txBody>
                    <a:bodyPr/>
                    <a:lstStyle/>
                    <a:p>
                      <a:r>
                        <a:rPr lang="en-US" sz="2000" dirty="0"/>
                        <a:t>7-</a:t>
                      </a:r>
                      <a:r>
                        <a:rPr lang="x-none" sz="2000" dirty="0"/>
                        <a:t>Environmental and microbial flow cytometry</a:t>
                      </a:r>
                      <a:r>
                        <a:rPr lang="en-US" sz="2000" dirty="0"/>
                        <a:t>  </a:t>
                      </a:r>
                      <a:endParaRPr lang="x-none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</a:t>
                      </a:r>
                      <a:r>
                        <a:rPr lang="x-none" sz="2000"/>
                        <a:t> </a:t>
                      </a:r>
                      <a:r>
                        <a:rPr lang="x-none" sz="2000" dirty="0"/>
                        <a:t>min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JPR</a:t>
                      </a:r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1481897257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r>
                        <a:rPr lang="en-US" sz="2000" dirty="0"/>
                        <a:t>8-</a:t>
                      </a:r>
                      <a:r>
                        <a:rPr lang="x-none" sz="2000" dirty="0"/>
                        <a:t>The future of flow cytometry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</a:t>
                      </a:r>
                      <a:r>
                        <a:rPr lang="x-none" sz="2000"/>
                        <a:t> </a:t>
                      </a:r>
                      <a:r>
                        <a:rPr lang="x-none" sz="2000" dirty="0"/>
                        <a:t>min</a:t>
                      </a:r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r>
                        <a:rPr lang="x-none" sz="2000"/>
                        <a:t>JN</a:t>
                      </a:r>
                      <a:endParaRPr lang="x-none" sz="2000" dirty="0"/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2397813933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4205531394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3279174291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1264" marR="81264" marT="40648" marB="4064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1264" marR="81264" marT="40648" marB="40648"/>
                </a:tc>
                <a:extLst>
                  <a:ext uri="{0D108BD9-81ED-4DB2-BD59-A6C34878D82A}">
                    <a16:rowId xmlns:a16="http://schemas.microsoft.com/office/drawing/2014/main" val="198305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08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30DFEAA-A4B5-D244-A5DC-4904BF6FA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Receptor-Ligand Interactions</a:t>
            </a:r>
          </a:p>
        </p:txBody>
      </p:sp>
      <p:sp>
        <p:nvSpPr>
          <p:cNvPr id="29698" name="Slide Number Placeholder 2">
            <a:extLst>
              <a:ext uri="{FF2B5EF4-FFF2-40B4-BE49-F238E27FC236}">
                <a16:creationId xmlns:a16="http://schemas.microsoft.com/office/drawing/2014/main" id="{9F162912-FA3C-6748-B674-8E40EBF62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8FA892CA-D875-2B44-8DD6-52D03C4018D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33209-CA3D-BC4A-83AB-6C2235C914A4}"/>
              </a:ext>
            </a:extLst>
          </p:cNvPr>
          <p:cNvSpPr txBox="1"/>
          <p:nvPr/>
        </p:nvSpPr>
        <p:spPr>
          <a:xfrm>
            <a:off x="4032250" y="1595438"/>
            <a:ext cx="2824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76E1A-DCC2-AC46-BCC6-5759A6247BEE}"/>
              </a:ext>
            </a:extLst>
          </p:cNvPr>
          <p:cNvSpPr txBox="1"/>
          <p:nvPr/>
        </p:nvSpPr>
        <p:spPr>
          <a:xfrm>
            <a:off x="3003550" y="1598613"/>
            <a:ext cx="309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CF7E5-43D2-3F44-8863-AE43F1EF1A69}"/>
              </a:ext>
            </a:extLst>
          </p:cNvPr>
          <p:cNvSpPr txBox="1"/>
          <p:nvPr/>
        </p:nvSpPr>
        <p:spPr>
          <a:xfrm>
            <a:off x="7485063" y="1612900"/>
            <a:ext cx="309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FBEEF-4801-194E-939E-F21E15B62827}"/>
              </a:ext>
            </a:extLst>
          </p:cNvPr>
          <p:cNvSpPr txBox="1"/>
          <p:nvPr/>
        </p:nvSpPr>
        <p:spPr>
          <a:xfrm>
            <a:off x="7891463" y="1612900"/>
            <a:ext cx="2824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L</a:t>
            </a:r>
          </a:p>
        </p:txBody>
      </p:sp>
      <p:cxnSp>
        <p:nvCxnSpPr>
          <p:cNvPr id="29703" name="Straight Arrow Connector 8">
            <a:extLst>
              <a:ext uri="{FF2B5EF4-FFF2-40B4-BE49-F238E27FC236}">
                <a16:creationId xmlns:a16="http://schemas.microsoft.com/office/drawing/2014/main" id="{A395BD06-F8FE-BE41-9C7C-E5C8A641FA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6975" y="1828800"/>
            <a:ext cx="1447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812B67F-0D60-4148-BFC2-8492098D36F1}"/>
              </a:ext>
            </a:extLst>
          </p:cNvPr>
          <p:cNvSpPr txBox="1"/>
          <p:nvPr/>
        </p:nvSpPr>
        <p:spPr>
          <a:xfrm>
            <a:off x="3508375" y="1612900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ea typeface="MS PGothic" panose="020B0600070205080204" pitchFamily="34" charset="-128"/>
              </a:rPr>
              <a:t>+</a:t>
            </a:r>
            <a:endParaRPr lang="en-US" i="1" baseline="-25000" dirty="0">
              <a:ea typeface="MS PGothic" panose="020B060007020508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6B23-DA49-E64D-86B8-1654C2EDE0B3}"/>
              </a:ext>
            </a:extLst>
          </p:cNvPr>
          <p:cNvSpPr txBox="1"/>
          <p:nvPr/>
        </p:nvSpPr>
        <p:spPr>
          <a:xfrm>
            <a:off x="1871664" y="2514600"/>
            <a:ext cx="3202287" cy="175432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Receptor-ligand pairs</a:t>
            </a:r>
          </a:p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Protein-antibody: CD4- anti-CD4</a:t>
            </a:r>
          </a:p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Protein-protein: EGFR-EGF</a:t>
            </a:r>
          </a:p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Protein-peptide: FPR-</a:t>
            </a:r>
            <a:r>
              <a:rPr lang="en-US" dirty="0" err="1">
                <a:ea typeface="MS PGothic" panose="020B0600070205080204" pitchFamily="34" charset="-128"/>
              </a:rPr>
              <a:t>fMLP</a:t>
            </a:r>
            <a:endParaRPr lang="en-US" dirty="0"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Protein-carbohydrate: VCAM-1 -</a:t>
            </a:r>
          </a:p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Protein-nucleic acid: TLR-RNA</a:t>
            </a:r>
          </a:p>
        </p:txBody>
      </p:sp>
    </p:spTree>
    <p:extLst>
      <p:ext uri="{BB962C8B-B14F-4D97-AF65-F5344CB8AC3E}">
        <p14:creationId xmlns:p14="http://schemas.microsoft.com/office/powerpoint/2010/main" val="307471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AA4CFA45-8201-6242-B803-408783E3F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Equilibrium Binding</a:t>
            </a:r>
          </a:p>
        </p:txBody>
      </p:sp>
      <p:sp>
        <p:nvSpPr>
          <p:cNvPr id="30722" name="Slide Number Placeholder 2">
            <a:extLst>
              <a:ext uri="{FF2B5EF4-FFF2-40B4-BE49-F238E27FC236}">
                <a16:creationId xmlns:a16="http://schemas.microsoft.com/office/drawing/2014/main" id="{EE778D50-19B3-AB4B-A03D-DA9C7EE32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DCEA947A-36A5-5549-B87B-133130F1B3F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23077BDC-3A3E-4A47-80E1-30E287023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3962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43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D8A1243-8D8C-D240-999A-AEC3519A3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Binding Kinetics</a:t>
            </a:r>
          </a:p>
        </p:txBody>
      </p:sp>
      <p:sp>
        <p:nvSpPr>
          <p:cNvPr id="31746" name="Slide Number Placeholder 2">
            <a:extLst>
              <a:ext uri="{FF2B5EF4-FFF2-40B4-BE49-F238E27FC236}">
                <a16:creationId xmlns:a16="http://schemas.microsoft.com/office/drawing/2014/main" id="{09F0966F-5AC0-A04E-BE11-948C9F401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44954280-6734-FE4F-9401-5053C5337D9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73D35-F901-B343-A043-6AE2698F77E6}"/>
              </a:ext>
            </a:extLst>
          </p:cNvPr>
          <p:cNvSpPr txBox="1"/>
          <p:nvPr/>
        </p:nvSpPr>
        <p:spPr>
          <a:xfrm>
            <a:off x="2616200" y="1809750"/>
            <a:ext cx="2824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4CD94-F3A3-F946-A03B-680544AFD5ED}"/>
              </a:ext>
            </a:extLst>
          </p:cNvPr>
          <p:cNvSpPr txBox="1"/>
          <p:nvPr/>
        </p:nvSpPr>
        <p:spPr>
          <a:xfrm>
            <a:off x="4694239" y="1358900"/>
            <a:ext cx="43806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 err="1">
                <a:ea typeface="MS PGothic" panose="020B0600070205080204" pitchFamily="34" charset="-128"/>
              </a:rPr>
              <a:t>k</a:t>
            </a:r>
            <a:r>
              <a:rPr lang="en-US" i="1" baseline="-25000" dirty="0" err="1">
                <a:ea typeface="MS PGothic" panose="020B0600070205080204" pitchFamily="34" charset="-128"/>
              </a:rPr>
              <a:t>on</a:t>
            </a:r>
            <a:endParaRPr lang="en-US" i="1" baseline="-25000" dirty="0">
              <a:ea typeface="MS PGothic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5D6CA-D107-8945-ACEF-A7A1F6EBF40E}"/>
              </a:ext>
            </a:extLst>
          </p:cNvPr>
          <p:cNvSpPr txBox="1"/>
          <p:nvPr/>
        </p:nvSpPr>
        <p:spPr>
          <a:xfrm>
            <a:off x="3479800" y="1795463"/>
            <a:ext cx="309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19AD4-A0E6-0F4E-9EA5-72AB0F70A7C5}"/>
              </a:ext>
            </a:extLst>
          </p:cNvPr>
          <p:cNvSpPr txBox="1"/>
          <p:nvPr/>
        </p:nvSpPr>
        <p:spPr>
          <a:xfrm>
            <a:off x="6970713" y="1809750"/>
            <a:ext cx="309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344BE8-571B-7B42-A6FC-9E0111EBDA29}"/>
              </a:ext>
            </a:extLst>
          </p:cNvPr>
          <p:cNvSpPr txBox="1"/>
          <p:nvPr/>
        </p:nvSpPr>
        <p:spPr>
          <a:xfrm>
            <a:off x="6596063" y="1809750"/>
            <a:ext cx="2824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L</a:t>
            </a:r>
          </a:p>
        </p:txBody>
      </p:sp>
      <p:cxnSp>
        <p:nvCxnSpPr>
          <p:cNvPr id="31752" name="Straight Arrow Connector 14">
            <a:extLst>
              <a:ext uri="{FF2B5EF4-FFF2-40B4-BE49-F238E27FC236}">
                <a16:creationId xmlns:a16="http://schemas.microsoft.com/office/drawing/2014/main" id="{47D001BC-E126-C643-AA34-DFED571B4B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1813" y="1947863"/>
            <a:ext cx="1447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2CB0D9C-0125-DB4A-A27E-7C5ADE4C73DE}"/>
              </a:ext>
            </a:extLst>
          </p:cNvPr>
          <p:cNvSpPr txBox="1"/>
          <p:nvPr/>
        </p:nvSpPr>
        <p:spPr>
          <a:xfrm>
            <a:off x="4675189" y="2246313"/>
            <a:ext cx="45288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 err="1">
                <a:ea typeface="MS PGothic" panose="020B0600070205080204" pitchFamily="34" charset="-128"/>
              </a:rPr>
              <a:t>k</a:t>
            </a:r>
            <a:r>
              <a:rPr lang="en-US" i="1" baseline="-25000" dirty="0" err="1">
                <a:ea typeface="MS PGothic" panose="020B0600070205080204" pitchFamily="34" charset="-128"/>
              </a:rPr>
              <a:t>off</a:t>
            </a:r>
            <a:endParaRPr lang="en-US" i="1" baseline="-25000" dirty="0">
              <a:ea typeface="MS PGothic" panose="020B0600070205080204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3AAAFF-C612-E24C-9776-0E53B63B1285}"/>
              </a:ext>
            </a:extLst>
          </p:cNvPr>
          <p:cNvSpPr txBox="1"/>
          <p:nvPr/>
        </p:nvSpPr>
        <p:spPr>
          <a:xfrm>
            <a:off x="2995613" y="1809750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ea typeface="MS PGothic" panose="020B0600070205080204" pitchFamily="34" charset="-128"/>
              </a:rPr>
              <a:t>+</a:t>
            </a:r>
            <a:endParaRPr lang="en-US" i="1" baseline="-25000" dirty="0">
              <a:ea typeface="MS PGothic" panose="020B0600070205080204" pitchFamily="34" charset="-128"/>
            </a:endParaRPr>
          </a:p>
        </p:txBody>
      </p:sp>
      <p:cxnSp>
        <p:nvCxnSpPr>
          <p:cNvPr id="31755" name="Straight Arrow Connector 19">
            <a:extLst>
              <a:ext uri="{FF2B5EF4-FFF2-40B4-BE49-F238E27FC236}">
                <a16:creationId xmlns:a16="http://schemas.microsoft.com/office/drawing/2014/main" id="{24618CE3-120F-CC48-BFC9-07F06808D36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02175" y="2176463"/>
            <a:ext cx="520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EFA9AFF-D260-614C-82A4-017830311490}"/>
              </a:ext>
            </a:extLst>
          </p:cNvPr>
          <p:cNvSpPr txBox="1"/>
          <p:nvPr/>
        </p:nvSpPr>
        <p:spPr>
          <a:xfrm>
            <a:off x="8405814" y="1911350"/>
            <a:ext cx="123848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K</a:t>
            </a:r>
            <a:r>
              <a:rPr lang="en-US" baseline="-25000" dirty="0">
                <a:ea typeface="MS PGothic" panose="020B0600070205080204" pitchFamily="34" charset="-128"/>
              </a:rPr>
              <a:t>D</a:t>
            </a:r>
            <a:r>
              <a:rPr lang="en-US" dirty="0">
                <a:ea typeface="MS PGothic" panose="020B0600070205080204" pitchFamily="34" charset="-128"/>
              </a:rPr>
              <a:t> = </a:t>
            </a:r>
            <a:r>
              <a:rPr lang="en-US" dirty="0" err="1">
                <a:ea typeface="MS PGothic" panose="020B0600070205080204" pitchFamily="34" charset="-128"/>
              </a:rPr>
              <a:t>k</a:t>
            </a:r>
            <a:r>
              <a:rPr lang="en-US" baseline="-25000" dirty="0" err="1">
                <a:ea typeface="MS PGothic" panose="020B0600070205080204" pitchFamily="34" charset="-128"/>
              </a:rPr>
              <a:t>off</a:t>
            </a:r>
            <a:r>
              <a:rPr lang="en-US" dirty="0">
                <a:ea typeface="MS PGothic" panose="020B0600070205080204" pitchFamily="34" charset="-128"/>
              </a:rPr>
              <a:t>/</a:t>
            </a:r>
            <a:r>
              <a:rPr lang="en-US" dirty="0" err="1">
                <a:ea typeface="MS PGothic" panose="020B0600070205080204" pitchFamily="34" charset="-128"/>
              </a:rPr>
              <a:t>k</a:t>
            </a:r>
            <a:r>
              <a:rPr lang="en-US" baseline="-25000" dirty="0" err="1">
                <a:ea typeface="MS PGothic" panose="020B0600070205080204" pitchFamily="34" charset="-128"/>
              </a:rPr>
              <a:t>on</a:t>
            </a:r>
            <a:endParaRPr lang="en-US" baseline="-25000" dirty="0">
              <a:ea typeface="MS PGothic" panose="020B0600070205080204" pitchFamily="34" charset="-128"/>
            </a:endParaRPr>
          </a:p>
        </p:txBody>
      </p:sp>
      <p:grpSp>
        <p:nvGrpSpPr>
          <p:cNvPr id="31757" name="Group 4">
            <a:extLst>
              <a:ext uri="{FF2B5EF4-FFF2-40B4-BE49-F238E27FC236}">
                <a16:creationId xmlns:a16="http://schemas.microsoft.com/office/drawing/2014/main" id="{069AA8AC-714A-A544-9237-D679B85A16B7}"/>
              </a:ext>
            </a:extLst>
          </p:cNvPr>
          <p:cNvGrpSpPr>
            <a:grpSpLocks/>
          </p:cNvGrpSpPr>
          <p:nvPr/>
        </p:nvGrpSpPr>
        <p:grpSpPr bwMode="auto">
          <a:xfrm>
            <a:off x="3495676" y="3167063"/>
            <a:ext cx="4429125" cy="2836862"/>
            <a:chOff x="772" y="816"/>
            <a:chExt cx="4053" cy="2845"/>
          </a:xfrm>
        </p:grpSpPr>
        <p:sp>
          <p:nvSpPr>
            <p:cNvPr id="31758" name="Freeform 5">
              <a:extLst>
                <a:ext uri="{FF2B5EF4-FFF2-40B4-BE49-F238E27FC236}">
                  <a16:creationId xmlns:a16="http://schemas.microsoft.com/office/drawing/2014/main" id="{3E291626-E210-2144-ACB8-B696034A4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1055"/>
              <a:ext cx="1" cy="228"/>
            </a:xfrm>
            <a:custGeom>
              <a:avLst/>
              <a:gdLst>
                <a:gd name="T0" fmla="*/ 0 w 1"/>
                <a:gd name="T1" fmla="*/ 227 h 228"/>
                <a:gd name="T2" fmla="*/ 0 w 1"/>
                <a:gd name="T3" fmla="*/ 0 h 228"/>
                <a:gd name="T4" fmla="*/ 0 60000 65536"/>
                <a:gd name="T5" fmla="*/ 0 60000 65536"/>
                <a:gd name="T6" fmla="*/ 0 w 1"/>
                <a:gd name="T7" fmla="*/ 0 h 228"/>
                <a:gd name="T8" fmla="*/ 1 w 1"/>
                <a:gd name="T9" fmla="*/ 228 h 2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8">
                  <a:moveTo>
                    <a:pt x="0" y="227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6">
              <a:extLst>
                <a:ext uri="{FF2B5EF4-FFF2-40B4-BE49-F238E27FC236}">
                  <a16:creationId xmlns:a16="http://schemas.microsoft.com/office/drawing/2014/main" id="{0A5FEFC3-1906-1A42-A187-FB2BAD26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1055"/>
              <a:ext cx="1" cy="85"/>
            </a:xfrm>
            <a:custGeom>
              <a:avLst/>
              <a:gdLst>
                <a:gd name="T0" fmla="*/ 0 w 1"/>
                <a:gd name="T1" fmla="*/ 84 h 85"/>
                <a:gd name="T2" fmla="*/ 0 w 1"/>
                <a:gd name="T3" fmla="*/ 0 h 85"/>
                <a:gd name="T4" fmla="*/ 0 w 1"/>
                <a:gd name="T5" fmla="*/ 84 h 85"/>
                <a:gd name="T6" fmla="*/ 0 60000 65536"/>
                <a:gd name="T7" fmla="*/ 0 60000 65536"/>
                <a:gd name="T8" fmla="*/ 0 60000 65536"/>
                <a:gd name="T9" fmla="*/ 0 w 1"/>
                <a:gd name="T10" fmla="*/ 0 h 85"/>
                <a:gd name="T11" fmla="*/ 1 w 1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5">
                  <a:moveTo>
                    <a:pt x="0" y="84"/>
                  </a:moveTo>
                  <a:lnTo>
                    <a:pt x="0" y="0"/>
                  </a:lnTo>
                  <a:lnTo>
                    <a:pt x="0" y="8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7">
              <a:extLst>
                <a:ext uri="{FF2B5EF4-FFF2-40B4-BE49-F238E27FC236}">
                  <a16:creationId xmlns:a16="http://schemas.microsoft.com/office/drawing/2014/main" id="{6FBDEDEC-A96A-C34D-8552-6EBBBB697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198"/>
              <a:ext cx="43" cy="85"/>
            </a:xfrm>
            <a:custGeom>
              <a:avLst/>
              <a:gdLst>
                <a:gd name="T0" fmla="*/ 0 w 43"/>
                <a:gd name="T1" fmla="*/ 0 h 85"/>
                <a:gd name="T2" fmla="*/ 22 w 43"/>
                <a:gd name="T3" fmla="*/ 84 h 85"/>
                <a:gd name="T4" fmla="*/ 42 w 43"/>
                <a:gd name="T5" fmla="*/ 0 h 85"/>
                <a:gd name="T6" fmla="*/ 0 60000 65536"/>
                <a:gd name="T7" fmla="*/ 0 60000 65536"/>
                <a:gd name="T8" fmla="*/ 0 60000 65536"/>
                <a:gd name="T9" fmla="*/ 0 w 43"/>
                <a:gd name="T10" fmla="*/ 0 h 85"/>
                <a:gd name="T11" fmla="*/ 43 w 43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85">
                  <a:moveTo>
                    <a:pt x="0" y="0"/>
                  </a:moveTo>
                  <a:lnTo>
                    <a:pt x="22" y="84"/>
                  </a:lnTo>
                  <a:lnTo>
                    <a:pt x="42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8">
              <a:extLst>
                <a:ext uri="{FF2B5EF4-FFF2-40B4-BE49-F238E27FC236}">
                  <a16:creationId xmlns:a16="http://schemas.microsoft.com/office/drawing/2014/main" id="{F3BC76E8-193C-AE47-A71C-93AEFD2F5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524"/>
              <a:ext cx="1" cy="230"/>
            </a:xfrm>
            <a:custGeom>
              <a:avLst/>
              <a:gdLst>
                <a:gd name="T0" fmla="*/ 0 w 1"/>
                <a:gd name="T1" fmla="*/ 229 h 230"/>
                <a:gd name="T2" fmla="*/ 0 w 1"/>
                <a:gd name="T3" fmla="*/ 0 h 230"/>
                <a:gd name="T4" fmla="*/ 0 60000 65536"/>
                <a:gd name="T5" fmla="*/ 0 60000 65536"/>
                <a:gd name="T6" fmla="*/ 0 w 1"/>
                <a:gd name="T7" fmla="*/ 0 h 230"/>
                <a:gd name="T8" fmla="*/ 1 w 1"/>
                <a:gd name="T9" fmla="*/ 230 h 2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0">
                  <a:moveTo>
                    <a:pt x="0" y="229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9">
              <a:extLst>
                <a:ext uri="{FF2B5EF4-FFF2-40B4-BE49-F238E27FC236}">
                  <a16:creationId xmlns:a16="http://schemas.microsoft.com/office/drawing/2014/main" id="{F69D68EC-D53C-DF4D-B045-8FC224FDB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524"/>
              <a:ext cx="1" cy="87"/>
            </a:xfrm>
            <a:custGeom>
              <a:avLst/>
              <a:gdLst>
                <a:gd name="T0" fmla="*/ 0 w 1"/>
                <a:gd name="T1" fmla="*/ 86 h 87"/>
                <a:gd name="T2" fmla="*/ 0 w 1"/>
                <a:gd name="T3" fmla="*/ 0 h 87"/>
                <a:gd name="T4" fmla="*/ 0 w 1"/>
                <a:gd name="T5" fmla="*/ 86 h 87"/>
                <a:gd name="T6" fmla="*/ 0 60000 65536"/>
                <a:gd name="T7" fmla="*/ 0 60000 65536"/>
                <a:gd name="T8" fmla="*/ 0 60000 65536"/>
                <a:gd name="T9" fmla="*/ 0 w 1"/>
                <a:gd name="T10" fmla="*/ 0 h 87"/>
                <a:gd name="T11" fmla="*/ 1 w 1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7">
                  <a:moveTo>
                    <a:pt x="0" y="86"/>
                  </a:moveTo>
                  <a:lnTo>
                    <a:pt x="0" y="0"/>
                  </a:lnTo>
                  <a:lnTo>
                    <a:pt x="0" y="8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0">
              <a:extLst>
                <a:ext uri="{FF2B5EF4-FFF2-40B4-BE49-F238E27FC236}">
                  <a16:creationId xmlns:a16="http://schemas.microsoft.com/office/drawing/2014/main" id="{8BFC72D3-B23C-8243-A98C-9679D61FC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1672"/>
              <a:ext cx="46" cy="82"/>
            </a:xfrm>
            <a:custGeom>
              <a:avLst/>
              <a:gdLst>
                <a:gd name="T0" fmla="*/ 0 w 46"/>
                <a:gd name="T1" fmla="*/ 0 h 82"/>
                <a:gd name="T2" fmla="*/ 23 w 46"/>
                <a:gd name="T3" fmla="*/ 81 h 82"/>
                <a:gd name="T4" fmla="*/ 45 w 46"/>
                <a:gd name="T5" fmla="*/ 0 h 82"/>
                <a:gd name="T6" fmla="*/ 0 60000 65536"/>
                <a:gd name="T7" fmla="*/ 0 60000 65536"/>
                <a:gd name="T8" fmla="*/ 0 60000 65536"/>
                <a:gd name="T9" fmla="*/ 0 w 46"/>
                <a:gd name="T10" fmla="*/ 0 h 82"/>
                <a:gd name="T11" fmla="*/ 46 w 46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82">
                  <a:moveTo>
                    <a:pt x="0" y="0"/>
                  </a:moveTo>
                  <a:lnTo>
                    <a:pt x="23" y="81"/>
                  </a:lnTo>
                  <a:lnTo>
                    <a:pt x="45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11">
              <a:extLst>
                <a:ext uri="{FF2B5EF4-FFF2-40B4-BE49-F238E27FC236}">
                  <a16:creationId xmlns:a16="http://schemas.microsoft.com/office/drawing/2014/main" id="{B878442C-F257-4546-8959-3CDCBDA65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1781"/>
              <a:ext cx="1" cy="231"/>
            </a:xfrm>
            <a:custGeom>
              <a:avLst/>
              <a:gdLst>
                <a:gd name="T0" fmla="*/ 0 w 1"/>
                <a:gd name="T1" fmla="*/ 230 h 231"/>
                <a:gd name="T2" fmla="*/ 0 w 1"/>
                <a:gd name="T3" fmla="*/ 0 h 231"/>
                <a:gd name="T4" fmla="*/ 0 60000 65536"/>
                <a:gd name="T5" fmla="*/ 0 60000 65536"/>
                <a:gd name="T6" fmla="*/ 0 w 1"/>
                <a:gd name="T7" fmla="*/ 0 h 231"/>
                <a:gd name="T8" fmla="*/ 1 w 1"/>
                <a:gd name="T9" fmla="*/ 231 h 2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1">
                  <a:moveTo>
                    <a:pt x="0" y="23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12">
              <a:extLst>
                <a:ext uri="{FF2B5EF4-FFF2-40B4-BE49-F238E27FC236}">
                  <a16:creationId xmlns:a16="http://schemas.microsoft.com/office/drawing/2014/main" id="{04FED015-3EC9-C743-A488-B2B59EC1C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1781"/>
              <a:ext cx="1" cy="88"/>
            </a:xfrm>
            <a:custGeom>
              <a:avLst/>
              <a:gdLst>
                <a:gd name="T0" fmla="*/ 0 w 1"/>
                <a:gd name="T1" fmla="*/ 87 h 88"/>
                <a:gd name="T2" fmla="*/ 0 w 1"/>
                <a:gd name="T3" fmla="*/ 0 h 88"/>
                <a:gd name="T4" fmla="*/ 0 w 1"/>
                <a:gd name="T5" fmla="*/ 87 h 88"/>
                <a:gd name="T6" fmla="*/ 0 60000 65536"/>
                <a:gd name="T7" fmla="*/ 0 60000 65536"/>
                <a:gd name="T8" fmla="*/ 0 60000 65536"/>
                <a:gd name="T9" fmla="*/ 0 w 1"/>
                <a:gd name="T10" fmla="*/ 0 h 88"/>
                <a:gd name="T11" fmla="*/ 1 w 1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8">
                  <a:moveTo>
                    <a:pt x="0" y="87"/>
                  </a:moveTo>
                  <a:lnTo>
                    <a:pt x="0" y="0"/>
                  </a:lnTo>
                  <a:lnTo>
                    <a:pt x="0" y="8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13">
              <a:extLst>
                <a:ext uri="{FF2B5EF4-FFF2-40B4-BE49-F238E27FC236}">
                  <a16:creationId xmlns:a16="http://schemas.microsoft.com/office/drawing/2014/main" id="{F5361759-1641-CD40-995F-7C9DEABB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1928"/>
              <a:ext cx="43" cy="84"/>
            </a:xfrm>
            <a:custGeom>
              <a:avLst/>
              <a:gdLst>
                <a:gd name="T0" fmla="*/ 0 w 43"/>
                <a:gd name="T1" fmla="*/ 0 h 84"/>
                <a:gd name="T2" fmla="*/ 22 w 43"/>
                <a:gd name="T3" fmla="*/ 83 h 84"/>
                <a:gd name="T4" fmla="*/ 42 w 43"/>
                <a:gd name="T5" fmla="*/ 0 h 84"/>
                <a:gd name="T6" fmla="*/ 0 60000 65536"/>
                <a:gd name="T7" fmla="*/ 0 60000 65536"/>
                <a:gd name="T8" fmla="*/ 0 60000 65536"/>
                <a:gd name="T9" fmla="*/ 0 w 43"/>
                <a:gd name="T10" fmla="*/ 0 h 84"/>
                <a:gd name="T11" fmla="*/ 43 w 4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84">
                  <a:moveTo>
                    <a:pt x="0" y="0"/>
                  </a:moveTo>
                  <a:lnTo>
                    <a:pt x="22" y="83"/>
                  </a:lnTo>
                  <a:lnTo>
                    <a:pt x="42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14">
              <a:extLst>
                <a:ext uri="{FF2B5EF4-FFF2-40B4-BE49-F238E27FC236}">
                  <a16:creationId xmlns:a16="http://schemas.microsoft.com/office/drawing/2014/main" id="{F04368B4-91B9-3D46-AB22-C3BF778BA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855"/>
              <a:ext cx="1" cy="2417"/>
            </a:xfrm>
            <a:custGeom>
              <a:avLst/>
              <a:gdLst>
                <a:gd name="T0" fmla="*/ 0 w 1"/>
                <a:gd name="T1" fmla="*/ 2416 h 2417"/>
                <a:gd name="T2" fmla="*/ 0 w 1"/>
                <a:gd name="T3" fmla="*/ 0 h 2417"/>
                <a:gd name="T4" fmla="*/ 0 60000 65536"/>
                <a:gd name="T5" fmla="*/ 0 60000 65536"/>
                <a:gd name="T6" fmla="*/ 0 w 1"/>
                <a:gd name="T7" fmla="*/ 0 h 2417"/>
                <a:gd name="T8" fmla="*/ 1 w 1"/>
                <a:gd name="T9" fmla="*/ 2417 h 24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417">
                  <a:moveTo>
                    <a:pt x="0" y="2416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15">
              <a:extLst>
                <a:ext uri="{FF2B5EF4-FFF2-40B4-BE49-F238E27FC236}">
                  <a16:creationId xmlns:a16="http://schemas.microsoft.com/office/drawing/2014/main" id="{AC340741-E8EF-3043-B85F-CF33778CE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3271"/>
              <a:ext cx="50" cy="1"/>
            </a:xfrm>
            <a:custGeom>
              <a:avLst/>
              <a:gdLst>
                <a:gd name="T0" fmla="*/ 49 w 50"/>
                <a:gd name="T1" fmla="*/ 0 h 1"/>
                <a:gd name="T2" fmla="*/ 0 w 50"/>
                <a:gd name="T3" fmla="*/ 0 h 1"/>
                <a:gd name="T4" fmla="*/ 0 60000 65536"/>
                <a:gd name="T5" fmla="*/ 0 60000 65536"/>
                <a:gd name="T6" fmla="*/ 0 w 50"/>
                <a:gd name="T7" fmla="*/ 0 h 1"/>
                <a:gd name="T8" fmla="*/ 50 w 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1">
                  <a:moveTo>
                    <a:pt x="49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16">
              <a:extLst>
                <a:ext uri="{FF2B5EF4-FFF2-40B4-BE49-F238E27FC236}">
                  <a16:creationId xmlns:a16="http://schemas.microsoft.com/office/drawing/2014/main" id="{88AC2075-FD47-7847-9FE2-C49CB61A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2868"/>
              <a:ext cx="50" cy="1"/>
            </a:xfrm>
            <a:custGeom>
              <a:avLst/>
              <a:gdLst>
                <a:gd name="T0" fmla="*/ 49 w 50"/>
                <a:gd name="T1" fmla="*/ 0 h 1"/>
                <a:gd name="T2" fmla="*/ 0 w 50"/>
                <a:gd name="T3" fmla="*/ 0 h 1"/>
                <a:gd name="T4" fmla="*/ 0 60000 65536"/>
                <a:gd name="T5" fmla="*/ 0 60000 65536"/>
                <a:gd name="T6" fmla="*/ 0 w 50"/>
                <a:gd name="T7" fmla="*/ 0 h 1"/>
                <a:gd name="T8" fmla="*/ 50 w 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1">
                  <a:moveTo>
                    <a:pt x="49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17">
              <a:extLst>
                <a:ext uri="{FF2B5EF4-FFF2-40B4-BE49-F238E27FC236}">
                  <a16:creationId xmlns:a16="http://schemas.microsoft.com/office/drawing/2014/main" id="{45D41626-D3EE-9D43-8E74-98F7F3C25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2465"/>
              <a:ext cx="50" cy="1"/>
            </a:xfrm>
            <a:custGeom>
              <a:avLst/>
              <a:gdLst>
                <a:gd name="T0" fmla="*/ 49 w 50"/>
                <a:gd name="T1" fmla="*/ 0 h 1"/>
                <a:gd name="T2" fmla="*/ 0 w 50"/>
                <a:gd name="T3" fmla="*/ 0 h 1"/>
                <a:gd name="T4" fmla="*/ 0 60000 65536"/>
                <a:gd name="T5" fmla="*/ 0 60000 65536"/>
                <a:gd name="T6" fmla="*/ 0 w 50"/>
                <a:gd name="T7" fmla="*/ 0 h 1"/>
                <a:gd name="T8" fmla="*/ 50 w 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1">
                  <a:moveTo>
                    <a:pt x="49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18">
              <a:extLst>
                <a:ext uri="{FF2B5EF4-FFF2-40B4-BE49-F238E27FC236}">
                  <a16:creationId xmlns:a16="http://schemas.microsoft.com/office/drawing/2014/main" id="{C5402008-E1A8-1D48-8817-6C8C84154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2064"/>
              <a:ext cx="50" cy="1"/>
            </a:xfrm>
            <a:custGeom>
              <a:avLst/>
              <a:gdLst>
                <a:gd name="T0" fmla="*/ 49 w 50"/>
                <a:gd name="T1" fmla="*/ 0 h 1"/>
                <a:gd name="T2" fmla="*/ 0 w 50"/>
                <a:gd name="T3" fmla="*/ 0 h 1"/>
                <a:gd name="T4" fmla="*/ 0 60000 65536"/>
                <a:gd name="T5" fmla="*/ 0 60000 65536"/>
                <a:gd name="T6" fmla="*/ 0 w 50"/>
                <a:gd name="T7" fmla="*/ 0 h 1"/>
                <a:gd name="T8" fmla="*/ 50 w 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1">
                  <a:moveTo>
                    <a:pt x="49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Freeform 19">
              <a:extLst>
                <a:ext uri="{FF2B5EF4-FFF2-40B4-BE49-F238E27FC236}">
                  <a16:creationId xmlns:a16="http://schemas.microsoft.com/office/drawing/2014/main" id="{549920A8-EABA-8249-8A70-1984BC4D5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1661"/>
              <a:ext cx="50" cy="1"/>
            </a:xfrm>
            <a:custGeom>
              <a:avLst/>
              <a:gdLst>
                <a:gd name="T0" fmla="*/ 49 w 50"/>
                <a:gd name="T1" fmla="*/ 0 h 1"/>
                <a:gd name="T2" fmla="*/ 0 w 50"/>
                <a:gd name="T3" fmla="*/ 0 h 1"/>
                <a:gd name="T4" fmla="*/ 0 60000 65536"/>
                <a:gd name="T5" fmla="*/ 0 60000 65536"/>
                <a:gd name="T6" fmla="*/ 0 w 50"/>
                <a:gd name="T7" fmla="*/ 0 h 1"/>
                <a:gd name="T8" fmla="*/ 50 w 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1">
                  <a:moveTo>
                    <a:pt x="49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20">
              <a:extLst>
                <a:ext uri="{FF2B5EF4-FFF2-40B4-BE49-F238E27FC236}">
                  <a16:creationId xmlns:a16="http://schemas.microsoft.com/office/drawing/2014/main" id="{73D3CEE3-F668-CF45-BDE5-3D2F256EE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1258"/>
              <a:ext cx="50" cy="1"/>
            </a:xfrm>
            <a:custGeom>
              <a:avLst/>
              <a:gdLst>
                <a:gd name="T0" fmla="*/ 49 w 50"/>
                <a:gd name="T1" fmla="*/ 0 h 1"/>
                <a:gd name="T2" fmla="*/ 0 w 50"/>
                <a:gd name="T3" fmla="*/ 0 h 1"/>
                <a:gd name="T4" fmla="*/ 0 60000 65536"/>
                <a:gd name="T5" fmla="*/ 0 60000 65536"/>
                <a:gd name="T6" fmla="*/ 0 w 50"/>
                <a:gd name="T7" fmla="*/ 0 h 1"/>
                <a:gd name="T8" fmla="*/ 50 w 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1">
                  <a:moveTo>
                    <a:pt x="49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21">
              <a:extLst>
                <a:ext uri="{FF2B5EF4-FFF2-40B4-BE49-F238E27FC236}">
                  <a16:creationId xmlns:a16="http://schemas.microsoft.com/office/drawing/2014/main" id="{19AF21EE-DBBB-044C-A685-2FDFD3DCC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855"/>
              <a:ext cx="50" cy="1"/>
            </a:xfrm>
            <a:custGeom>
              <a:avLst/>
              <a:gdLst>
                <a:gd name="T0" fmla="*/ 49 w 50"/>
                <a:gd name="T1" fmla="*/ 0 h 1"/>
                <a:gd name="T2" fmla="*/ 0 w 50"/>
                <a:gd name="T3" fmla="*/ 0 h 1"/>
                <a:gd name="T4" fmla="*/ 0 60000 65536"/>
                <a:gd name="T5" fmla="*/ 0 60000 65536"/>
                <a:gd name="T6" fmla="*/ 0 w 50"/>
                <a:gd name="T7" fmla="*/ 0 h 1"/>
                <a:gd name="T8" fmla="*/ 50 w 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1">
                  <a:moveTo>
                    <a:pt x="49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Freeform 22">
              <a:extLst>
                <a:ext uri="{FF2B5EF4-FFF2-40B4-BE49-F238E27FC236}">
                  <a16:creationId xmlns:a16="http://schemas.microsoft.com/office/drawing/2014/main" id="{3B0EC976-C4F5-F546-94EC-41B5B18F1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3235"/>
              <a:ext cx="43" cy="66"/>
            </a:xfrm>
            <a:custGeom>
              <a:avLst/>
              <a:gdLst>
                <a:gd name="T0" fmla="*/ 18 w 43"/>
                <a:gd name="T1" fmla="*/ 0 h 66"/>
                <a:gd name="T2" fmla="*/ 8 w 43"/>
                <a:gd name="T3" fmla="*/ 2 h 66"/>
                <a:gd name="T4" fmla="*/ 2 w 43"/>
                <a:gd name="T5" fmla="*/ 12 h 66"/>
                <a:gd name="T6" fmla="*/ 0 w 43"/>
                <a:gd name="T7" fmla="*/ 28 h 66"/>
                <a:gd name="T8" fmla="*/ 0 w 43"/>
                <a:gd name="T9" fmla="*/ 37 h 66"/>
                <a:gd name="T10" fmla="*/ 2 w 43"/>
                <a:gd name="T11" fmla="*/ 53 h 66"/>
                <a:gd name="T12" fmla="*/ 8 w 43"/>
                <a:gd name="T13" fmla="*/ 63 h 66"/>
                <a:gd name="T14" fmla="*/ 18 w 43"/>
                <a:gd name="T15" fmla="*/ 65 h 66"/>
                <a:gd name="T16" fmla="*/ 24 w 43"/>
                <a:gd name="T17" fmla="*/ 65 h 66"/>
                <a:gd name="T18" fmla="*/ 34 w 43"/>
                <a:gd name="T19" fmla="*/ 63 h 66"/>
                <a:gd name="T20" fmla="*/ 40 w 43"/>
                <a:gd name="T21" fmla="*/ 53 h 66"/>
                <a:gd name="T22" fmla="*/ 42 w 43"/>
                <a:gd name="T23" fmla="*/ 37 h 66"/>
                <a:gd name="T24" fmla="*/ 42 w 43"/>
                <a:gd name="T25" fmla="*/ 28 h 66"/>
                <a:gd name="T26" fmla="*/ 40 w 43"/>
                <a:gd name="T27" fmla="*/ 12 h 66"/>
                <a:gd name="T28" fmla="*/ 34 w 43"/>
                <a:gd name="T29" fmla="*/ 2 h 66"/>
                <a:gd name="T30" fmla="*/ 24 w 43"/>
                <a:gd name="T31" fmla="*/ 0 h 66"/>
                <a:gd name="T32" fmla="*/ 18 w 43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6"/>
                <a:gd name="T53" fmla="*/ 43 w 43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6">
                  <a:moveTo>
                    <a:pt x="18" y="0"/>
                  </a:moveTo>
                  <a:lnTo>
                    <a:pt x="8" y="2"/>
                  </a:lnTo>
                  <a:lnTo>
                    <a:pt x="2" y="12"/>
                  </a:lnTo>
                  <a:lnTo>
                    <a:pt x="0" y="28"/>
                  </a:lnTo>
                  <a:lnTo>
                    <a:pt x="0" y="37"/>
                  </a:lnTo>
                  <a:lnTo>
                    <a:pt x="2" y="53"/>
                  </a:lnTo>
                  <a:lnTo>
                    <a:pt x="8" y="63"/>
                  </a:lnTo>
                  <a:lnTo>
                    <a:pt x="18" y="65"/>
                  </a:lnTo>
                  <a:lnTo>
                    <a:pt x="24" y="65"/>
                  </a:lnTo>
                  <a:lnTo>
                    <a:pt x="34" y="63"/>
                  </a:lnTo>
                  <a:lnTo>
                    <a:pt x="40" y="53"/>
                  </a:lnTo>
                  <a:lnTo>
                    <a:pt x="42" y="37"/>
                  </a:lnTo>
                  <a:lnTo>
                    <a:pt x="42" y="28"/>
                  </a:lnTo>
                  <a:lnTo>
                    <a:pt x="40" y="12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23">
              <a:extLst>
                <a:ext uri="{FF2B5EF4-FFF2-40B4-BE49-F238E27FC236}">
                  <a16:creationId xmlns:a16="http://schemas.microsoft.com/office/drawing/2014/main" id="{5A5AE8D9-8A62-964F-8949-2D4991A91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2831"/>
              <a:ext cx="17" cy="67"/>
            </a:xfrm>
            <a:custGeom>
              <a:avLst/>
              <a:gdLst>
                <a:gd name="T0" fmla="*/ 0 w 17"/>
                <a:gd name="T1" fmla="*/ 12 h 67"/>
                <a:gd name="T2" fmla="*/ 6 w 17"/>
                <a:gd name="T3" fmla="*/ 10 h 67"/>
                <a:gd name="T4" fmla="*/ 16 w 17"/>
                <a:gd name="T5" fmla="*/ 0 h 67"/>
                <a:gd name="T6" fmla="*/ 16 w 17"/>
                <a:gd name="T7" fmla="*/ 66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7"/>
                <a:gd name="T14" fmla="*/ 17 w 1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7">
                  <a:moveTo>
                    <a:pt x="0" y="12"/>
                  </a:moveTo>
                  <a:lnTo>
                    <a:pt x="6" y="10"/>
                  </a:lnTo>
                  <a:lnTo>
                    <a:pt x="16" y="0"/>
                  </a:lnTo>
                  <a:lnTo>
                    <a:pt x="16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24">
              <a:extLst>
                <a:ext uri="{FF2B5EF4-FFF2-40B4-BE49-F238E27FC236}">
                  <a16:creationId xmlns:a16="http://schemas.microsoft.com/office/drawing/2014/main" id="{916C86FB-636B-6049-9327-2C2A26571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2831"/>
              <a:ext cx="45" cy="67"/>
            </a:xfrm>
            <a:custGeom>
              <a:avLst/>
              <a:gdLst>
                <a:gd name="T0" fmla="*/ 18 w 45"/>
                <a:gd name="T1" fmla="*/ 0 h 67"/>
                <a:gd name="T2" fmla="*/ 10 w 45"/>
                <a:gd name="T3" fmla="*/ 2 h 67"/>
                <a:gd name="T4" fmla="*/ 4 w 45"/>
                <a:gd name="T5" fmla="*/ 12 h 67"/>
                <a:gd name="T6" fmla="*/ 0 w 45"/>
                <a:gd name="T7" fmla="*/ 29 h 67"/>
                <a:gd name="T8" fmla="*/ 0 w 45"/>
                <a:gd name="T9" fmla="*/ 37 h 67"/>
                <a:gd name="T10" fmla="*/ 4 w 45"/>
                <a:gd name="T11" fmla="*/ 54 h 67"/>
                <a:gd name="T12" fmla="*/ 10 w 45"/>
                <a:gd name="T13" fmla="*/ 64 h 67"/>
                <a:gd name="T14" fmla="*/ 18 w 45"/>
                <a:gd name="T15" fmla="*/ 66 h 67"/>
                <a:gd name="T16" fmla="*/ 24 w 45"/>
                <a:gd name="T17" fmla="*/ 66 h 67"/>
                <a:gd name="T18" fmla="*/ 34 w 45"/>
                <a:gd name="T19" fmla="*/ 64 h 67"/>
                <a:gd name="T20" fmla="*/ 40 w 45"/>
                <a:gd name="T21" fmla="*/ 54 h 67"/>
                <a:gd name="T22" fmla="*/ 44 w 45"/>
                <a:gd name="T23" fmla="*/ 37 h 67"/>
                <a:gd name="T24" fmla="*/ 44 w 45"/>
                <a:gd name="T25" fmla="*/ 29 h 67"/>
                <a:gd name="T26" fmla="*/ 40 w 45"/>
                <a:gd name="T27" fmla="*/ 12 h 67"/>
                <a:gd name="T28" fmla="*/ 34 w 45"/>
                <a:gd name="T29" fmla="*/ 2 h 67"/>
                <a:gd name="T30" fmla="*/ 24 w 45"/>
                <a:gd name="T31" fmla="*/ 0 h 67"/>
                <a:gd name="T32" fmla="*/ 18 w 45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7"/>
                <a:gd name="T53" fmla="*/ 45 w 45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7">
                  <a:moveTo>
                    <a:pt x="18" y="0"/>
                  </a:moveTo>
                  <a:lnTo>
                    <a:pt x="10" y="2"/>
                  </a:lnTo>
                  <a:lnTo>
                    <a:pt x="4" y="1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54"/>
                  </a:lnTo>
                  <a:lnTo>
                    <a:pt x="10" y="64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4" y="64"/>
                  </a:lnTo>
                  <a:lnTo>
                    <a:pt x="40" y="54"/>
                  </a:lnTo>
                  <a:lnTo>
                    <a:pt x="44" y="37"/>
                  </a:lnTo>
                  <a:lnTo>
                    <a:pt x="44" y="29"/>
                  </a:lnTo>
                  <a:lnTo>
                    <a:pt x="40" y="12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25">
              <a:extLst>
                <a:ext uri="{FF2B5EF4-FFF2-40B4-BE49-F238E27FC236}">
                  <a16:creationId xmlns:a16="http://schemas.microsoft.com/office/drawing/2014/main" id="{F51C7024-7FFA-8546-BB8B-DD4B6BC9B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2831"/>
              <a:ext cx="44" cy="67"/>
            </a:xfrm>
            <a:custGeom>
              <a:avLst/>
              <a:gdLst>
                <a:gd name="T0" fmla="*/ 18 w 44"/>
                <a:gd name="T1" fmla="*/ 0 h 67"/>
                <a:gd name="T2" fmla="*/ 8 w 44"/>
                <a:gd name="T3" fmla="*/ 2 h 67"/>
                <a:gd name="T4" fmla="*/ 2 w 44"/>
                <a:gd name="T5" fmla="*/ 12 h 67"/>
                <a:gd name="T6" fmla="*/ 0 w 44"/>
                <a:gd name="T7" fmla="*/ 29 h 67"/>
                <a:gd name="T8" fmla="*/ 0 w 44"/>
                <a:gd name="T9" fmla="*/ 37 h 67"/>
                <a:gd name="T10" fmla="*/ 2 w 44"/>
                <a:gd name="T11" fmla="*/ 54 h 67"/>
                <a:gd name="T12" fmla="*/ 8 w 44"/>
                <a:gd name="T13" fmla="*/ 64 h 67"/>
                <a:gd name="T14" fmla="*/ 18 w 44"/>
                <a:gd name="T15" fmla="*/ 66 h 67"/>
                <a:gd name="T16" fmla="*/ 25 w 44"/>
                <a:gd name="T17" fmla="*/ 66 h 67"/>
                <a:gd name="T18" fmla="*/ 35 w 44"/>
                <a:gd name="T19" fmla="*/ 64 h 67"/>
                <a:gd name="T20" fmla="*/ 41 w 44"/>
                <a:gd name="T21" fmla="*/ 54 h 67"/>
                <a:gd name="T22" fmla="*/ 43 w 44"/>
                <a:gd name="T23" fmla="*/ 37 h 67"/>
                <a:gd name="T24" fmla="*/ 43 w 44"/>
                <a:gd name="T25" fmla="*/ 29 h 67"/>
                <a:gd name="T26" fmla="*/ 41 w 44"/>
                <a:gd name="T27" fmla="*/ 12 h 67"/>
                <a:gd name="T28" fmla="*/ 35 w 44"/>
                <a:gd name="T29" fmla="*/ 2 h 67"/>
                <a:gd name="T30" fmla="*/ 25 w 44"/>
                <a:gd name="T31" fmla="*/ 0 h 67"/>
                <a:gd name="T32" fmla="*/ 18 w 44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7"/>
                <a:gd name="T53" fmla="*/ 44 w 44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7">
                  <a:moveTo>
                    <a:pt x="18" y="0"/>
                  </a:moveTo>
                  <a:lnTo>
                    <a:pt x="8" y="2"/>
                  </a:lnTo>
                  <a:lnTo>
                    <a:pt x="2" y="1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2" y="54"/>
                  </a:lnTo>
                  <a:lnTo>
                    <a:pt x="8" y="64"/>
                  </a:lnTo>
                  <a:lnTo>
                    <a:pt x="18" y="66"/>
                  </a:lnTo>
                  <a:lnTo>
                    <a:pt x="25" y="66"/>
                  </a:lnTo>
                  <a:lnTo>
                    <a:pt x="35" y="64"/>
                  </a:lnTo>
                  <a:lnTo>
                    <a:pt x="41" y="54"/>
                  </a:lnTo>
                  <a:lnTo>
                    <a:pt x="43" y="37"/>
                  </a:lnTo>
                  <a:lnTo>
                    <a:pt x="43" y="29"/>
                  </a:lnTo>
                  <a:lnTo>
                    <a:pt x="41" y="12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Freeform 26">
              <a:extLst>
                <a:ext uri="{FF2B5EF4-FFF2-40B4-BE49-F238E27FC236}">
                  <a16:creationId xmlns:a16="http://schemas.microsoft.com/office/drawing/2014/main" id="{735DA03B-50D8-6649-BF79-F0F67C89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2831"/>
              <a:ext cx="45" cy="67"/>
            </a:xfrm>
            <a:custGeom>
              <a:avLst/>
              <a:gdLst>
                <a:gd name="T0" fmla="*/ 20 w 45"/>
                <a:gd name="T1" fmla="*/ 0 h 67"/>
                <a:gd name="T2" fmla="*/ 10 w 45"/>
                <a:gd name="T3" fmla="*/ 2 h 67"/>
                <a:gd name="T4" fmla="*/ 4 w 45"/>
                <a:gd name="T5" fmla="*/ 12 h 67"/>
                <a:gd name="T6" fmla="*/ 0 w 45"/>
                <a:gd name="T7" fmla="*/ 29 h 67"/>
                <a:gd name="T8" fmla="*/ 0 w 45"/>
                <a:gd name="T9" fmla="*/ 37 h 67"/>
                <a:gd name="T10" fmla="*/ 4 w 45"/>
                <a:gd name="T11" fmla="*/ 54 h 67"/>
                <a:gd name="T12" fmla="*/ 10 w 45"/>
                <a:gd name="T13" fmla="*/ 64 h 67"/>
                <a:gd name="T14" fmla="*/ 20 w 45"/>
                <a:gd name="T15" fmla="*/ 66 h 67"/>
                <a:gd name="T16" fmla="*/ 26 w 45"/>
                <a:gd name="T17" fmla="*/ 66 h 67"/>
                <a:gd name="T18" fmla="*/ 34 w 45"/>
                <a:gd name="T19" fmla="*/ 64 h 67"/>
                <a:gd name="T20" fmla="*/ 40 w 45"/>
                <a:gd name="T21" fmla="*/ 54 h 67"/>
                <a:gd name="T22" fmla="*/ 44 w 45"/>
                <a:gd name="T23" fmla="*/ 37 h 67"/>
                <a:gd name="T24" fmla="*/ 44 w 45"/>
                <a:gd name="T25" fmla="*/ 29 h 67"/>
                <a:gd name="T26" fmla="*/ 40 w 45"/>
                <a:gd name="T27" fmla="*/ 12 h 67"/>
                <a:gd name="T28" fmla="*/ 34 w 45"/>
                <a:gd name="T29" fmla="*/ 2 h 67"/>
                <a:gd name="T30" fmla="*/ 26 w 45"/>
                <a:gd name="T31" fmla="*/ 0 h 67"/>
                <a:gd name="T32" fmla="*/ 20 w 45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7"/>
                <a:gd name="T53" fmla="*/ 45 w 45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7">
                  <a:moveTo>
                    <a:pt x="20" y="0"/>
                  </a:moveTo>
                  <a:lnTo>
                    <a:pt x="10" y="2"/>
                  </a:lnTo>
                  <a:lnTo>
                    <a:pt x="4" y="1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54"/>
                  </a:lnTo>
                  <a:lnTo>
                    <a:pt x="10" y="64"/>
                  </a:lnTo>
                  <a:lnTo>
                    <a:pt x="20" y="66"/>
                  </a:lnTo>
                  <a:lnTo>
                    <a:pt x="26" y="66"/>
                  </a:lnTo>
                  <a:lnTo>
                    <a:pt x="34" y="64"/>
                  </a:lnTo>
                  <a:lnTo>
                    <a:pt x="40" y="54"/>
                  </a:lnTo>
                  <a:lnTo>
                    <a:pt x="44" y="37"/>
                  </a:lnTo>
                  <a:lnTo>
                    <a:pt x="44" y="29"/>
                  </a:lnTo>
                  <a:lnTo>
                    <a:pt x="40" y="12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27">
              <a:extLst>
                <a:ext uri="{FF2B5EF4-FFF2-40B4-BE49-F238E27FC236}">
                  <a16:creationId xmlns:a16="http://schemas.microsoft.com/office/drawing/2014/main" id="{220C73DC-459E-8147-9F72-8DBC5C17A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831"/>
              <a:ext cx="45" cy="67"/>
            </a:xfrm>
            <a:custGeom>
              <a:avLst/>
              <a:gdLst>
                <a:gd name="T0" fmla="*/ 18 w 45"/>
                <a:gd name="T1" fmla="*/ 0 h 67"/>
                <a:gd name="T2" fmla="*/ 10 w 45"/>
                <a:gd name="T3" fmla="*/ 2 h 67"/>
                <a:gd name="T4" fmla="*/ 4 w 45"/>
                <a:gd name="T5" fmla="*/ 12 h 67"/>
                <a:gd name="T6" fmla="*/ 0 w 45"/>
                <a:gd name="T7" fmla="*/ 29 h 67"/>
                <a:gd name="T8" fmla="*/ 0 w 45"/>
                <a:gd name="T9" fmla="*/ 37 h 67"/>
                <a:gd name="T10" fmla="*/ 4 w 45"/>
                <a:gd name="T11" fmla="*/ 54 h 67"/>
                <a:gd name="T12" fmla="*/ 10 w 45"/>
                <a:gd name="T13" fmla="*/ 64 h 67"/>
                <a:gd name="T14" fmla="*/ 18 w 45"/>
                <a:gd name="T15" fmla="*/ 66 h 67"/>
                <a:gd name="T16" fmla="*/ 24 w 45"/>
                <a:gd name="T17" fmla="*/ 66 h 67"/>
                <a:gd name="T18" fmla="*/ 34 w 45"/>
                <a:gd name="T19" fmla="*/ 64 h 67"/>
                <a:gd name="T20" fmla="*/ 40 w 45"/>
                <a:gd name="T21" fmla="*/ 54 h 67"/>
                <a:gd name="T22" fmla="*/ 44 w 45"/>
                <a:gd name="T23" fmla="*/ 37 h 67"/>
                <a:gd name="T24" fmla="*/ 44 w 45"/>
                <a:gd name="T25" fmla="*/ 29 h 67"/>
                <a:gd name="T26" fmla="*/ 40 w 45"/>
                <a:gd name="T27" fmla="*/ 12 h 67"/>
                <a:gd name="T28" fmla="*/ 34 w 45"/>
                <a:gd name="T29" fmla="*/ 2 h 67"/>
                <a:gd name="T30" fmla="*/ 24 w 45"/>
                <a:gd name="T31" fmla="*/ 0 h 67"/>
                <a:gd name="T32" fmla="*/ 18 w 45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7"/>
                <a:gd name="T53" fmla="*/ 45 w 45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7">
                  <a:moveTo>
                    <a:pt x="18" y="0"/>
                  </a:moveTo>
                  <a:lnTo>
                    <a:pt x="10" y="2"/>
                  </a:lnTo>
                  <a:lnTo>
                    <a:pt x="4" y="1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54"/>
                  </a:lnTo>
                  <a:lnTo>
                    <a:pt x="10" y="64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4" y="64"/>
                  </a:lnTo>
                  <a:lnTo>
                    <a:pt x="40" y="54"/>
                  </a:lnTo>
                  <a:lnTo>
                    <a:pt x="44" y="37"/>
                  </a:lnTo>
                  <a:lnTo>
                    <a:pt x="44" y="29"/>
                  </a:lnTo>
                  <a:lnTo>
                    <a:pt x="40" y="12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28">
              <a:extLst>
                <a:ext uri="{FF2B5EF4-FFF2-40B4-BE49-F238E27FC236}">
                  <a16:creationId xmlns:a16="http://schemas.microsoft.com/office/drawing/2014/main" id="{998CD56B-BFC1-FA4D-AEB5-701834B3C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831"/>
              <a:ext cx="43" cy="67"/>
            </a:xfrm>
            <a:custGeom>
              <a:avLst/>
              <a:gdLst>
                <a:gd name="T0" fmla="*/ 18 w 43"/>
                <a:gd name="T1" fmla="*/ 0 h 67"/>
                <a:gd name="T2" fmla="*/ 8 w 43"/>
                <a:gd name="T3" fmla="*/ 2 h 67"/>
                <a:gd name="T4" fmla="*/ 2 w 43"/>
                <a:gd name="T5" fmla="*/ 12 h 67"/>
                <a:gd name="T6" fmla="*/ 0 w 43"/>
                <a:gd name="T7" fmla="*/ 29 h 67"/>
                <a:gd name="T8" fmla="*/ 0 w 43"/>
                <a:gd name="T9" fmla="*/ 37 h 67"/>
                <a:gd name="T10" fmla="*/ 2 w 43"/>
                <a:gd name="T11" fmla="*/ 54 h 67"/>
                <a:gd name="T12" fmla="*/ 8 w 43"/>
                <a:gd name="T13" fmla="*/ 64 h 67"/>
                <a:gd name="T14" fmla="*/ 18 w 43"/>
                <a:gd name="T15" fmla="*/ 66 h 67"/>
                <a:gd name="T16" fmla="*/ 24 w 43"/>
                <a:gd name="T17" fmla="*/ 66 h 67"/>
                <a:gd name="T18" fmla="*/ 34 w 43"/>
                <a:gd name="T19" fmla="*/ 64 h 67"/>
                <a:gd name="T20" fmla="*/ 40 w 43"/>
                <a:gd name="T21" fmla="*/ 54 h 67"/>
                <a:gd name="T22" fmla="*/ 42 w 43"/>
                <a:gd name="T23" fmla="*/ 37 h 67"/>
                <a:gd name="T24" fmla="*/ 42 w 43"/>
                <a:gd name="T25" fmla="*/ 29 h 67"/>
                <a:gd name="T26" fmla="*/ 40 w 43"/>
                <a:gd name="T27" fmla="*/ 12 h 67"/>
                <a:gd name="T28" fmla="*/ 34 w 43"/>
                <a:gd name="T29" fmla="*/ 2 h 67"/>
                <a:gd name="T30" fmla="*/ 24 w 43"/>
                <a:gd name="T31" fmla="*/ 0 h 67"/>
                <a:gd name="T32" fmla="*/ 18 w 43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7"/>
                <a:gd name="T53" fmla="*/ 43 w 43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7">
                  <a:moveTo>
                    <a:pt x="18" y="0"/>
                  </a:moveTo>
                  <a:lnTo>
                    <a:pt x="8" y="2"/>
                  </a:lnTo>
                  <a:lnTo>
                    <a:pt x="2" y="1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2" y="54"/>
                  </a:lnTo>
                  <a:lnTo>
                    <a:pt x="8" y="64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4" y="64"/>
                  </a:lnTo>
                  <a:lnTo>
                    <a:pt x="40" y="54"/>
                  </a:lnTo>
                  <a:lnTo>
                    <a:pt x="42" y="37"/>
                  </a:lnTo>
                  <a:lnTo>
                    <a:pt x="42" y="29"/>
                  </a:lnTo>
                  <a:lnTo>
                    <a:pt x="40" y="12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29">
              <a:extLst>
                <a:ext uri="{FF2B5EF4-FFF2-40B4-BE49-F238E27FC236}">
                  <a16:creationId xmlns:a16="http://schemas.microsoft.com/office/drawing/2014/main" id="{CFCB1D42-53A4-AB4C-A1F0-806671CE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429"/>
              <a:ext cx="45" cy="65"/>
            </a:xfrm>
            <a:custGeom>
              <a:avLst/>
              <a:gdLst>
                <a:gd name="T0" fmla="*/ 2 w 45"/>
                <a:gd name="T1" fmla="*/ 16 h 65"/>
                <a:gd name="T2" fmla="*/ 2 w 45"/>
                <a:gd name="T3" fmla="*/ 12 h 65"/>
                <a:gd name="T4" fmla="*/ 6 w 45"/>
                <a:gd name="T5" fmla="*/ 6 h 65"/>
                <a:gd name="T6" fmla="*/ 8 w 45"/>
                <a:gd name="T7" fmla="*/ 4 h 65"/>
                <a:gd name="T8" fmla="*/ 15 w 45"/>
                <a:gd name="T9" fmla="*/ 0 h 65"/>
                <a:gd name="T10" fmla="*/ 27 w 45"/>
                <a:gd name="T11" fmla="*/ 0 h 65"/>
                <a:gd name="T12" fmla="*/ 34 w 45"/>
                <a:gd name="T13" fmla="*/ 4 h 65"/>
                <a:gd name="T14" fmla="*/ 38 w 45"/>
                <a:gd name="T15" fmla="*/ 6 h 65"/>
                <a:gd name="T16" fmla="*/ 42 w 45"/>
                <a:gd name="T17" fmla="*/ 12 h 65"/>
                <a:gd name="T18" fmla="*/ 42 w 45"/>
                <a:gd name="T19" fmla="*/ 18 h 65"/>
                <a:gd name="T20" fmla="*/ 38 w 45"/>
                <a:gd name="T21" fmla="*/ 24 h 65"/>
                <a:gd name="T22" fmla="*/ 31 w 45"/>
                <a:gd name="T23" fmla="*/ 34 h 65"/>
                <a:gd name="T24" fmla="*/ 0 w 45"/>
                <a:gd name="T25" fmla="*/ 64 h 65"/>
                <a:gd name="T26" fmla="*/ 44 w 45"/>
                <a:gd name="T27" fmla="*/ 64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"/>
                <a:gd name="T43" fmla="*/ 0 h 65"/>
                <a:gd name="T44" fmla="*/ 45 w 45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" h="65">
                  <a:moveTo>
                    <a:pt x="2" y="16"/>
                  </a:moveTo>
                  <a:lnTo>
                    <a:pt x="2" y="12"/>
                  </a:lnTo>
                  <a:lnTo>
                    <a:pt x="6" y="6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38" y="24"/>
                  </a:lnTo>
                  <a:lnTo>
                    <a:pt x="31" y="34"/>
                  </a:lnTo>
                  <a:lnTo>
                    <a:pt x="0" y="64"/>
                  </a:lnTo>
                  <a:lnTo>
                    <a:pt x="44" y="6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30">
              <a:extLst>
                <a:ext uri="{FF2B5EF4-FFF2-40B4-BE49-F238E27FC236}">
                  <a16:creationId xmlns:a16="http://schemas.microsoft.com/office/drawing/2014/main" id="{79A75D83-05CD-9540-9A28-7607F91C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2429"/>
              <a:ext cx="45" cy="65"/>
            </a:xfrm>
            <a:custGeom>
              <a:avLst/>
              <a:gdLst>
                <a:gd name="T0" fmla="*/ 18 w 45"/>
                <a:gd name="T1" fmla="*/ 0 h 65"/>
                <a:gd name="T2" fmla="*/ 10 w 45"/>
                <a:gd name="T3" fmla="*/ 4 h 65"/>
                <a:gd name="T4" fmla="*/ 4 w 45"/>
                <a:gd name="T5" fmla="*/ 12 h 65"/>
                <a:gd name="T6" fmla="*/ 0 w 45"/>
                <a:gd name="T7" fmla="*/ 28 h 65"/>
                <a:gd name="T8" fmla="*/ 0 w 45"/>
                <a:gd name="T9" fmla="*/ 36 h 65"/>
                <a:gd name="T10" fmla="*/ 4 w 45"/>
                <a:gd name="T11" fmla="*/ 52 h 65"/>
                <a:gd name="T12" fmla="*/ 10 w 45"/>
                <a:gd name="T13" fmla="*/ 62 h 65"/>
                <a:gd name="T14" fmla="*/ 18 w 45"/>
                <a:gd name="T15" fmla="*/ 64 h 65"/>
                <a:gd name="T16" fmla="*/ 24 w 45"/>
                <a:gd name="T17" fmla="*/ 64 h 65"/>
                <a:gd name="T18" fmla="*/ 34 w 45"/>
                <a:gd name="T19" fmla="*/ 62 h 65"/>
                <a:gd name="T20" fmla="*/ 40 w 45"/>
                <a:gd name="T21" fmla="*/ 52 h 65"/>
                <a:gd name="T22" fmla="*/ 44 w 45"/>
                <a:gd name="T23" fmla="*/ 36 h 65"/>
                <a:gd name="T24" fmla="*/ 44 w 45"/>
                <a:gd name="T25" fmla="*/ 28 h 65"/>
                <a:gd name="T26" fmla="*/ 40 w 45"/>
                <a:gd name="T27" fmla="*/ 12 h 65"/>
                <a:gd name="T28" fmla="*/ 34 w 45"/>
                <a:gd name="T29" fmla="*/ 4 h 65"/>
                <a:gd name="T30" fmla="*/ 24 w 45"/>
                <a:gd name="T31" fmla="*/ 0 h 65"/>
                <a:gd name="T32" fmla="*/ 18 w 45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5"/>
                <a:gd name="T53" fmla="*/ 45 w 45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5">
                  <a:moveTo>
                    <a:pt x="18" y="0"/>
                  </a:moveTo>
                  <a:lnTo>
                    <a:pt x="10" y="4"/>
                  </a:lnTo>
                  <a:lnTo>
                    <a:pt x="4" y="1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4" y="52"/>
                  </a:lnTo>
                  <a:lnTo>
                    <a:pt x="10" y="62"/>
                  </a:lnTo>
                  <a:lnTo>
                    <a:pt x="18" y="64"/>
                  </a:lnTo>
                  <a:lnTo>
                    <a:pt x="24" y="64"/>
                  </a:lnTo>
                  <a:lnTo>
                    <a:pt x="34" y="62"/>
                  </a:lnTo>
                  <a:lnTo>
                    <a:pt x="40" y="52"/>
                  </a:lnTo>
                  <a:lnTo>
                    <a:pt x="44" y="36"/>
                  </a:lnTo>
                  <a:lnTo>
                    <a:pt x="44" y="28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31">
              <a:extLst>
                <a:ext uri="{FF2B5EF4-FFF2-40B4-BE49-F238E27FC236}">
                  <a16:creationId xmlns:a16="http://schemas.microsoft.com/office/drawing/2014/main" id="{E4DA356C-6169-FB4D-A977-719E94CCD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2429"/>
              <a:ext cx="44" cy="65"/>
            </a:xfrm>
            <a:custGeom>
              <a:avLst/>
              <a:gdLst>
                <a:gd name="T0" fmla="*/ 18 w 44"/>
                <a:gd name="T1" fmla="*/ 0 h 65"/>
                <a:gd name="T2" fmla="*/ 8 w 44"/>
                <a:gd name="T3" fmla="*/ 4 h 65"/>
                <a:gd name="T4" fmla="*/ 2 w 44"/>
                <a:gd name="T5" fmla="*/ 12 h 65"/>
                <a:gd name="T6" fmla="*/ 0 w 44"/>
                <a:gd name="T7" fmla="*/ 28 h 65"/>
                <a:gd name="T8" fmla="*/ 0 w 44"/>
                <a:gd name="T9" fmla="*/ 36 h 65"/>
                <a:gd name="T10" fmla="*/ 2 w 44"/>
                <a:gd name="T11" fmla="*/ 52 h 65"/>
                <a:gd name="T12" fmla="*/ 8 w 44"/>
                <a:gd name="T13" fmla="*/ 62 h 65"/>
                <a:gd name="T14" fmla="*/ 18 w 44"/>
                <a:gd name="T15" fmla="*/ 64 h 65"/>
                <a:gd name="T16" fmla="*/ 25 w 44"/>
                <a:gd name="T17" fmla="*/ 64 h 65"/>
                <a:gd name="T18" fmla="*/ 35 w 44"/>
                <a:gd name="T19" fmla="*/ 62 h 65"/>
                <a:gd name="T20" fmla="*/ 41 w 44"/>
                <a:gd name="T21" fmla="*/ 52 h 65"/>
                <a:gd name="T22" fmla="*/ 43 w 44"/>
                <a:gd name="T23" fmla="*/ 36 h 65"/>
                <a:gd name="T24" fmla="*/ 43 w 44"/>
                <a:gd name="T25" fmla="*/ 28 h 65"/>
                <a:gd name="T26" fmla="*/ 41 w 44"/>
                <a:gd name="T27" fmla="*/ 12 h 65"/>
                <a:gd name="T28" fmla="*/ 35 w 44"/>
                <a:gd name="T29" fmla="*/ 4 h 65"/>
                <a:gd name="T30" fmla="*/ 25 w 44"/>
                <a:gd name="T31" fmla="*/ 0 h 65"/>
                <a:gd name="T32" fmla="*/ 18 w 44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5"/>
                <a:gd name="T53" fmla="*/ 44 w 44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5">
                  <a:moveTo>
                    <a:pt x="18" y="0"/>
                  </a:moveTo>
                  <a:lnTo>
                    <a:pt x="8" y="4"/>
                  </a:lnTo>
                  <a:lnTo>
                    <a:pt x="2" y="1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2" y="52"/>
                  </a:lnTo>
                  <a:lnTo>
                    <a:pt x="8" y="62"/>
                  </a:lnTo>
                  <a:lnTo>
                    <a:pt x="18" y="64"/>
                  </a:lnTo>
                  <a:lnTo>
                    <a:pt x="25" y="64"/>
                  </a:lnTo>
                  <a:lnTo>
                    <a:pt x="35" y="62"/>
                  </a:lnTo>
                  <a:lnTo>
                    <a:pt x="41" y="52"/>
                  </a:lnTo>
                  <a:lnTo>
                    <a:pt x="43" y="36"/>
                  </a:lnTo>
                  <a:lnTo>
                    <a:pt x="43" y="28"/>
                  </a:lnTo>
                  <a:lnTo>
                    <a:pt x="41" y="12"/>
                  </a:lnTo>
                  <a:lnTo>
                    <a:pt x="35" y="4"/>
                  </a:lnTo>
                  <a:lnTo>
                    <a:pt x="25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32">
              <a:extLst>
                <a:ext uri="{FF2B5EF4-FFF2-40B4-BE49-F238E27FC236}">
                  <a16:creationId xmlns:a16="http://schemas.microsoft.com/office/drawing/2014/main" id="{C6E56FC3-D5F7-054B-90C3-25CF81BCF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2429"/>
              <a:ext cx="45" cy="65"/>
            </a:xfrm>
            <a:custGeom>
              <a:avLst/>
              <a:gdLst>
                <a:gd name="T0" fmla="*/ 20 w 45"/>
                <a:gd name="T1" fmla="*/ 0 h 65"/>
                <a:gd name="T2" fmla="*/ 10 w 45"/>
                <a:gd name="T3" fmla="*/ 4 h 65"/>
                <a:gd name="T4" fmla="*/ 4 w 45"/>
                <a:gd name="T5" fmla="*/ 12 h 65"/>
                <a:gd name="T6" fmla="*/ 0 w 45"/>
                <a:gd name="T7" fmla="*/ 28 h 65"/>
                <a:gd name="T8" fmla="*/ 0 w 45"/>
                <a:gd name="T9" fmla="*/ 36 h 65"/>
                <a:gd name="T10" fmla="*/ 4 w 45"/>
                <a:gd name="T11" fmla="*/ 52 h 65"/>
                <a:gd name="T12" fmla="*/ 10 w 45"/>
                <a:gd name="T13" fmla="*/ 62 h 65"/>
                <a:gd name="T14" fmla="*/ 20 w 45"/>
                <a:gd name="T15" fmla="*/ 64 h 65"/>
                <a:gd name="T16" fmla="*/ 26 w 45"/>
                <a:gd name="T17" fmla="*/ 64 h 65"/>
                <a:gd name="T18" fmla="*/ 34 w 45"/>
                <a:gd name="T19" fmla="*/ 62 h 65"/>
                <a:gd name="T20" fmla="*/ 40 w 45"/>
                <a:gd name="T21" fmla="*/ 52 h 65"/>
                <a:gd name="T22" fmla="*/ 44 w 45"/>
                <a:gd name="T23" fmla="*/ 36 h 65"/>
                <a:gd name="T24" fmla="*/ 44 w 45"/>
                <a:gd name="T25" fmla="*/ 28 h 65"/>
                <a:gd name="T26" fmla="*/ 40 w 45"/>
                <a:gd name="T27" fmla="*/ 12 h 65"/>
                <a:gd name="T28" fmla="*/ 34 w 45"/>
                <a:gd name="T29" fmla="*/ 4 h 65"/>
                <a:gd name="T30" fmla="*/ 26 w 45"/>
                <a:gd name="T31" fmla="*/ 0 h 65"/>
                <a:gd name="T32" fmla="*/ 20 w 45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5"/>
                <a:gd name="T53" fmla="*/ 45 w 45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5">
                  <a:moveTo>
                    <a:pt x="20" y="0"/>
                  </a:moveTo>
                  <a:lnTo>
                    <a:pt x="10" y="4"/>
                  </a:lnTo>
                  <a:lnTo>
                    <a:pt x="4" y="1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4" y="52"/>
                  </a:lnTo>
                  <a:lnTo>
                    <a:pt x="10" y="62"/>
                  </a:lnTo>
                  <a:lnTo>
                    <a:pt x="20" y="64"/>
                  </a:lnTo>
                  <a:lnTo>
                    <a:pt x="26" y="64"/>
                  </a:lnTo>
                  <a:lnTo>
                    <a:pt x="34" y="62"/>
                  </a:lnTo>
                  <a:lnTo>
                    <a:pt x="40" y="52"/>
                  </a:lnTo>
                  <a:lnTo>
                    <a:pt x="44" y="36"/>
                  </a:lnTo>
                  <a:lnTo>
                    <a:pt x="44" y="28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33">
              <a:extLst>
                <a:ext uri="{FF2B5EF4-FFF2-40B4-BE49-F238E27FC236}">
                  <a16:creationId xmlns:a16="http://schemas.microsoft.com/office/drawing/2014/main" id="{2A7FAA02-1EF5-004F-B241-200F46DA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429"/>
              <a:ext cx="45" cy="65"/>
            </a:xfrm>
            <a:custGeom>
              <a:avLst/>
              <a:gdLst>
                <a:gd name="T0" fmla="*/ 18 w 45"/>
                <a:gd name="T1" fmla="*/ 0 h 65"/>
                <a:gd name="T2" fmla="*/ 10 w 45"/>
                <a:gd name="T3" fmla="*/ 4 h 65"/>
                <a:gd name="T4" fmla="*/ 4 w 45"/>
                <a:gd name="T5" fmla="*/ 12 h 65"/>
                <a:gd name="T6" fmla="*/ 0 w 45"/>
                <a:gd name="T7" fmla="*/ 28 h 65"/>
                <a:gd name="T8" fmla="*/ 0 w 45"/>
                <a:gd name="T9" fmla="*/ 36 h 65"/>
                <a:gd name="T10" fmla="*/ 4 w 45"/>
                <a:gd name="T11" fmla="*/ 52 h 65"/>
                <a:gd name="T12" fmla="*/ 10 w 45"/>
                <a:gd name="T13" fmla="*/ 62 h 65"/>
                <a:gd name="T14" fmla="*/ 18 w 45"/>
                <a:gd name="T15" fmla="*/ 64 h 65"/>
                <a:gd name="T16" fmla="*/ 24 w 45"/>
                <a:gd name="T17" fmla="*/ 64 h 65"/>
                <a:gd name="T18" fmla="*/ 34 w 45"/>
                <a:gd name="T19" fmla="*/ 62 h 65"/>
                <a:gd name="T20" fmla="*/ 40 w 45"/>
                <a:gd name="T21" fmla="*/ 52 h 65"/>
                <a:gd name="T22" fmla="*/ 44 w 45"/>
                <a:gd name="T23" fmla="*/ 36 h 65"/>
                <a:gd name="T24" fmla="*/ 44 w 45"/>
                <a:gd name="T25" fmla="*/ 28 h 65"/>
                <a:gd name="T26" fmla="*/ 40 w 45"/>
                <a:gd name="T27" fmla="*/ 12 h 65"/>
                <a:gd name="T28" fmla="*/ 34 w 45"/>
                <a:gd name="T29" fmla="*/ 4 h 65"/>
                <a:gd name="T30" fmla="*/ 24 w 45"/>
                <a:gd name="T31" fmla="*/ 0 h 65"/>
                <a:gd name="T32" fmla="*/ 18 w 45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5"/>
                <a:gd name="T53" fmla="*/ 45 w 45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5">
                  <a:moveTo>
                    <a:pt x="18" y="0"/>
                  </a:moveTo>
                  <a:lnTo>
                    <a:pt x="10" y="4"/>
                  </a:lnTo>
                  <a:lnTo>
                    <a:pt x="4" y="1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4" y="52"/>
                  </a:lnTo>
                  <a:lnTo>
                    <a:pt x="10" y="62"/>
                  </a:lnTo>
                  <a:lnTo>
                    <a:pt x="18" y="64"/>
                  </a:lnTo>
                  <a:lnTo>
                    <a:pt x="24" y="64"/>
                  </a:lnTo>
                  <a:lnTo>
                    <a:pt x="34" y="62"/>
                  </a:lnTo>
                  <a:lnTo>
                    <a:pt x="40" y="52"/>
                  </a:lnTo>
                  <a:lnTo>
                    <a:pt x="44" y="36"/>
                  </a:lnTo>
                  <a:lnTo>
                    <a:pt x="44" y="28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34">
              <a:extLst>
                <a:ext uri="{FF2B5EF4-FFF2-40B4-BE49-F238E27FC236}">
                  <a16:creationId xmlns:a16="http://schemas.microsoft.com/office/drawing/2014/main" id="{1930E282-CEC4-A944-A7D1-645C2BFB4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429"/>
              <a:ext cx="43" cy="65"/>
            </a:xfrm>
            <a:custGeom>
              <a:avLst/>
              <a:gdLst>
                <a:gd name="T0" fmla="*/ 18 w 43"/>
                <a:gd name="T1" fmla="*/ 0 h 65"/>
                <a:gd name="T2" fmla="*/ 8 w 43"/>
                <a:gd name="T3" fmla="*/ 4 h 65"/>
                <a:gd name="T4" fmla="*/ 2 w 43"/>
                <a:gd name="T5" fmla="*/ 12 h 65"/>
                <a:gd name="T6" fmla="*/ 0 w 43"/>
                <a:gd name="T7" fmla="*/ 28 h 65"/>
                <a:gd name="T8" fmla="*/ 0 w 43"/>
                <a:gd name="T9" fmla="*/ 36 h 65"/>
                <a:gd name="T10" fmla="*/ 2 w 43"/>
                <a:gd name="T11" fmla="*/ 52 h 65"/>
                <a:gd name="T12" fmla="*/ 8 w 43"/>
                <a:gd name="T13" fmla="*/ 62 h 65"/>
                <a:gd name="T14" fmla="*/ 18 w 43"/>
                <a:gd name="T15" fmla="*/ 64 h 65"/>
                <a:gd name="T16" fmla="*/ 24 w 43"/>
                <a:gd name="T17" fmla="*/ 64 h 65"/>
                <a:gd name="T18" fmla="*/ 34 w 43"/>
                <a:gd name="T19" fmla="*/ 62 h 65"/>
                <a:gd name="T20" fmla="*/ 40 w 43"/>
                <a:gd name="T21" fmla="*/ 52 h 65"/>
                <a:gd name="T22" fmla="*/ 42 w 43"/>
                <a:gd name="T23" fmla="*/ 36 h 65"/>
                <a:gd name="T24" fmla="*/ 42 w 43"/>
                <a:gd name="T25" fmla="*/ 28 h 65"/>
                <a:gd name="T26" fmla="*/ 40 w 43"/>
                <a:gd name="T27" fmla="*/ 12 h 65"/>
                <a:gd name="T28" fmla="*/ 34 w 43"/>
                <a:gd name="T29" fmla="*/ 4 h 65"/>
                <a:gd name="T30" fmla="*/ 24 w 43"/>
                <a:gd name="T31" fmla="*/ 0 h 65"/>
                <a:gd name="T32" fmla="*/ 18 w 43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5"/>
                <a:gd name="T53" fmla="*/ 43 w 4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5">
                  <a:moveTo>
                    <a:pt x="18" y="0"/>
                  </a:moveTo>
                  <a:lnTo>
                    <a:pt x="8" y="4"/>
                  </a:lnTo>
                  <a:lnTo>
                    <a:pt x="2" y="1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2" y="52"/>
                  </a:lnTo>
                  <a:lnTo>
                    <a:pt x="8" y="62"/>
                  </a:lnTo>
                  <a:lnTo>
                    <a:pt x="18" y="64"/>
                  </a:lnTo>
                  <a:lnTo>
                    <a:pt x="24" y="64"/>
                  </a:lnTo>
                  <a:lnTo>
                    <a:pt x="34" y="62"/>
                  </a:lnTo>
                  <a:lnTo>
                    <a:pt x="40" y="52"/>
                  </a:lnTo>
                  <a:lnTo>
                    <a:pt x="42" y="36"/>
                  </a:lnTo>
                  <a:lnTo>
                    <a:pt x="42" y="28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35">
              <a:extLst>
                <a:ext uri="{FF2B5EF4-FFF2-40B4-BE49-F238E27FC236}">
                  <a16:creationId xmlns:a16="http://schemas.microsoft.com/office/drawing/2014/main" id="{B145F946-E1DF-FD41-AED8-52D4EFF6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025"/>
              <a:ext cx="45" cy="67"/>
            </a:xfrm>
            <a:custGeom>
              <a:avLst/>
              <a:gdLst>
                <a:gd name="T0" fmla="*/ 6 w 45"/>
                <a:gd name="T1" fmla="*/ 0 h 67"/>
                <a:gd name="T2" fmla="*/ 42 w 45"/>
                <a:gd name="T3" fmla="*/ 0 h 67"/>
                <a:gd name="T4" fmla="*/ 21 w 45"/>
                <a:gd name="T5" fmla="*/ 25 h 67"/>
                <a:gd name="T6" fmla="*/ 31 w 45"/>
                <a:gd name="T7" fmla="*/ 25 h 67"/>
                <a:gd name="T8" fmla="*/ 38 w 45"/>
                <a:gd name="T9" fmla="*/ 29 h 67"/>
                <a:gd name="T10" fmla="*/ 42 w 45"/>
                <a:gd name="T11" fmla="*/ 33 h 67"/>
                <a:gd name="T12" fmla="*/ 44 w 45"/>
                <a:gd name="T13" fmla="*/ 41 h 67"/>
                <a:gd name="T14" fmla="*/ 44 w 45"/>
                <a:gd name="T15" fmla="*/ 47 h 67"/>
                <a:gd name="T16" fmla="*/ 42 w 45"/>
                <a:gd name="T17" fmla="*/ 58 h 67"/>
                <a:gd name="T18" fmla="*/ 34 w 45"/>
                <a:gd name="T19" fmla="*/ 64 h 67"/>
                <a:gd name="T20" fmla="*/ 25 w 45"/>
                <a:gd name="T21" fmla="*/ 66 h 67"/>
                <a:gd name="T22" fmla="*/ 15 w 45"/>
                <a:gd name="T23" fmla="*/ 66 h 67"/>
                <a:gd name="T24" fmla="*/ 6 w 45"/>
                <a:gd name="T25" fmla="*/ 64 h 67"/>
                <a:gd name="T26" fmla="*/ 2 w 45"/>
                <a:gd name="T27" fmla="*/ 60 h 67"/>
                <a:gd name="T28" fmla="*/ 0 w 45"/>
                <a:gd name="T29" fmla="*/ 54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67"/>
                <a:gd name="T47" fmla="*/ 45 w 45"/>
                <a:gd name="T48" fmla="*/ 67 h 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67">
                  <a:moveTo>
                    <a:pt x="6" y="0"/>
                  </a:moveTo>
                  <a:lnTo>
                    <a:pt x="42" y="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38" y="29"/>
                  </a:lnTo>
                  <a:lnTo>
                    <a:pt x="42" y="33"/>
                  </a:lnTo>
                  <a:lnTo>
                    <a:pt x="44" y="41"/>
                  </a:lnTo>
                  <a:lnTo>
                    <a:pt x="44" y="47"/>
                  </a:lnTo>
                  <a:lnTo>
                    <a:pt x="42" y="58"/>
                  </a:lnTo>
                  <a:lnTo>
                    <a:pt x="34" y="64"/>
                  </a:lnTo>
                  <a:lnTo>
                    <a:pt x="25" y="66"/>
                  </a:lnTo>
                  <a:lnTo>
                    <a:pt x="15" y="66"/>
                  </a:lnTo>
                  <a:lnTo>
                    <a:pt x="6" y="64"/>
                  </a:lnTo>
                  <a:lnTo>
                    <a:pt x="2" y="60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36">
              <a:extLst>
                <a:ext uri="{FF2B5EF4-FFF2-40B4-BE49-F238E27FC236}">
                  <a16:creationId xmlns:a16="http://schemas.microsoft.com/office/drawing/2014/main" id="{4AC65E33-5B8B-F447-BB08-20C06E3A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2025"/>
              <a:ext cx="45" cy="67"/>
            </a:xfrm>
            <a:custGeom>
              <a:avLst/>
              <a:gdLst>
                <a:gd name="T0" fmla="*/ 18 w 45"/>
                <a:gd name="T1" fmla="*/ 0 h 67"/>
                <a:gd name="T2" fmla="*/ 10 w 45"/>
                <a:gd name="T3" fmla="*/ 4 h 67"/>
                <a:gd name="T4" fmla="*/ 4 w 45"/>
                <a:gd name="T5" fmla="*/ 12 h 67"/>
                <a:gd name="T6" fmla="*/ 0 w 45"/>
                <a:gd name="T7" fmla="*/ 29 h 67"/>
                <a:gd name="T8" fmla="*/ 0 w 45"/>
                <a:gd name="T9" fmla="*/ 39 h 67"/>
                <a:gd name="T10" fmla="*/ 4 w 45"/>
                <a:gd name="T11" fmla="*/ 54 h 67"/>
                <a:gd name="T12" fmla="*/ 10 w 45"/>
                <a:gd name="T13" fmla="*/ 64 h 67"/>
                <a:gd name="T14" fmla="*/ 18 w 45"/>
                <a:gd name="T15" fmla="*/ 66 h 67"/>
                <a:gd name="T16" fmla="*/ 24 w 45"/>
                <a:gd name="T17" fmla="*/ 66 h 67"/>
                <a:gd name="T18" fmla="*/ 34 w 45"/>
                <a:gd name="T19" fmla="*/ 64 h 67"/>
                <a:gd name="T20" fmla="*/ 40 w 45"/>
                <a:gd name="T21" fmla="*/ 54 h 67"/>
                <a:gd name="T22" fmla="*/ 44 w 45"/>
                <a:gd name="T23" fmla="*/ 39 h 67"/>
                <a:gd name="T24" fmla="*/ 44 w 45"/>
                <a:gd name="T25" fmla="*/ 29 h 67"/>
                <a:gd name="T26" fmla="*/ 40 w 45"/>
                <a:gd name="T27" fmla="*/ 12 h 67"/>
                <a:gd name="T28" fmla="*/ 34 w 45"/>
                <a:gd name="T29" fmla="*/ 4 h 67"/>
                <a:gd name="T30" fmla="*/ 24 w 45"/>
                <a:gd name="T31" fmla="*/ 0 h 67"/>
                <a:gd name="T32" fmla="*/ 18 w 45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7"/>
                <a:gd name="T53" fmla="*/ 45 w 45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7">
                  <a:moveTo>
                    <a:pt x="18" y="0"/>
                  </a:moveTo>
                  <a:lnTo>
                    <a:pt x="10" y="4"/>
                  </a:lnTo>
                  <a:lnTo>
                    <a:pt x="4" y="12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4" y="54"/>
                  </a:lnTo>
                  <a:lnTo>
                    <a:pt x="10" y="64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4" y="64"/>
                  </a:lnTo>
                  <a:lnTo>
                    <a:pt x="40" y="54"/>
                  </a:lnTo>
                  <a:lnTo>
                    <a:pt x="44" y="39"/>
                  </a:lnTo>
                  <a:lnTo>
                    <a:pt x="44" y="29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37">
              <a:extLst>
                <a:ext uri="{FF2B5EF4-FFF2-40B4-BE49-F238E27FC236}">
                  <a16:creationId xmlns:a16="http://schemas.microsoft.com/office/drawing/2014/main" id="{3645082A-7F26-814C-93CF-6ADB53E86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2025"/>
              <a:ext cx="44" cy="67"/>
            </a:xfrm>
            <a:custGeom>
              <a:avLst/>
              <a:gdLst>
                <a:gd name="T0" fmla="*/ 18 w 44"/>
                <a:gd name="T1" fmla="*/ 0 h 67"/>
                <a:gd name="T2" fmla="*/ 8 w 44"/>
                <a:gd name="T3" fmla="*/ 4 h 67"/>
                <a:gd name="T4" fmla="*/ 2 w 44"/>
                <a:gd name="T5" fmla="*/ 12 h 67"/>
                <a:gd name="T6" fmla="*/ 0 w 44"/>
                <a:gd name="T7" fmla="*/ 29 h 67"/>
                <a:gd name="T8" fmla="*/ 0 w 44"/>
                <a:gd name="T9" fmla="*/ 39 h 67"/>
                <a:gd name="T10" fmla="*/ 2 w 44"/>
                <a:gd name="T11" fmla="*/ 54 h 67"/>
                <a:gd name="T12" fmla="*/ 8 w 44"/>
                <a:gd name="T13" fmla="*/ 64 h 67"/>
                <a:gd name="T14" fmla="*/ 18 w 44"/>
                <a:gd name="T15" fmla="*/ 66 h 67"/>
                <a:gd name="T16" fmla="*/ 25 w 44"/>
                <a:gd name="T17" fmla="*/ 66 h 67"/>
                <a:gd name="T18" fmla="*/ 35 w 44"/>
                <a:gd name="T19" fmla="*/ 64 h 67"/>
                <a:gd name="T20" fmla="*/ 41 w 44"/>
                <a:gd name="T21" fmla="*/ 54 h 67"/>
                <a:gd name="T22" fmla="*/ 43 w 44"/>
                <a:gd name="T23" fmla="*/ 39 h 67"/>
                <a:gd name="T24" fmla="*/ 43 w 44"/>
                <a:gd name="T25" fmla="*/ 29 h 67"/>
                <a:gd name="T26" fmla="*/ 41 w 44"/>
                <a:gd name="T27" fmla="*/ 12 h 67"/>
                <a:gd name="T28" fmla="*/ 35 w 44"/>
                <a:gd name="T29" fmla="*/ 4 h 67"/>
                <a:gd name="T30" fmla="*/ 25 w 44"/>
                <a:gd name="T31" fmla="*/ 0 h 67"/>
                <a:gd name="T32" fmla="*/ 18 w 44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7"/>
                <a:gd name="T53" fmla="*/ 44 w 44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7">
                  <a:moveTo>
                    <a:pt x="18" y="0"/>
                  </a:moveTo>
                  <a:lnTo>
                    <a:pt x="8" y="4"/>
                  </a:lnTo>
                  <a:lnTo>
                    <a:pt x="2" y="12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2" y="54"/>
                  </a:lnTo>
                  <a:lnTo>
                    <a:pt x="8" y="64"/>
                  </a:lnTo>
                  <a:lnTo>
                    <a:pt x="18" y="66"/>
                  </a:lnTo>
                  <a:lnTo>
                    <a:pt x="25" y="66"/>
                  </a:lnTo>
                  <a:lnTo>
                    <a:pt x="35" y="64"/>
                  </a:lnTo>
                  <a:lnTo>
                    <a:pt x="41" y="54"/>
                  </a:lnTo>
                  <a:lnTo>
                    <a:pt x="43" y="39"/>
                  </a:lnTo>
                  <a:lnTo>
                    <a:pt x="43" y="29"/>
                  </a:lnTo>
                  <a:lnTo>
                    <a:pt x="41" y="12"/>
                  </a:lnTo>
                  <a:lnTo>
                    <a:pt x="35" y="4"/>
                  </a:lnTo>
                  <a:lnTo>
                    <a:pt x="25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38">
              <a:extLst>
                <a:ext uri="{FF2B5EF4-FFF2-40B4-BE49-F238E27FC236}">
                  <a16:creationId xmlns:a16="http://schemas.microsoft.com/office/drawing/2014/main" id="{E25BCABD-2B27-9C45-9AFF-7C1DA3A38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2025"/>
              <a:ext cx="45" cy="67"/>
            </a:xfrm>
            <a:custGeom>
              <a:avLst/>
              <a:gdLst>
                <a:gd name="T0" fmla="*/ 20 w 45"/>
                <a:gd name="T1" fmla="*/ 0 h 67"/>
                <a:gd name="T2" fmla="*/ 10 w 45"/>
                <a:gd name="T3" fmla="*/ 4 h 67"/>
                <a:gd name="T4" fmla="*/ 4 w 45"/>
                <a:gd name="T5" fmla="*/ 12 h 67"/>
                <a:gd name="T6" fmla="*/ 0 w 45"/>
                <a:gd name="T7" fmla="*/ 29 h 67"/>
                <a:gd name="T8" fmla="*/ 0 w 45"/>
                <a:gd name="T9" fmla="*/ 39 h 67"/>
                <a:gd name="T10" fmla="*/ 4 w 45"/>
                <a:gd name="T11" fmla="*/ 54 h 67"/>
                <a:gd name="T12" fmla="*/ 10 w 45"/>
                <a:gd name="T13" fmla="*/ 64 h 67"/>
                <a:gd name="T14" fmla="*/ 20 w 45"/>
                <a:gd name="T15" fmla="*/ 66 h 67"/>
                <a:gd name="T16" fmla="*/ 26 w 45"/>
                <a:gd name="T17" fmla="*/ 66 h 67"/>
                <a:gd name="T18" fmla="*/ 34 w 45"/>
                <a:gd name="T19" fmla="*/ 64 h 67"/>
                <a:gd name="T20" fmla="*/ 40 w 45"/>
                <a:gd name="T21" fmla="*/ 54 h 67"/>
                <a:gd name="T22" fmla="*/ 44 w 45"/>
                <a:gd name="T23" fmla="*/ 39 h 67"/>
                <a:gd name="T24" fmla="*/ 44 w 45"/>
                <a:gd name="T25" fmla="*/ 29 h 67"/>
                <a:gd name="T26" fmla="*/ 40 w 45"/>
                <a:gd name="T27" fmla="*/ 12 h 67"/>
                <a:gd name="T28" fmla="*/ 34 w 45"/>
                <a:gd name="T29" fmla="*/ 4 h 67"/>
                <a:gd name="T30" fmla="*/ 26 w 45"/>
                <a:gd name="T31" fmla="*/ 0 h 67"/>
                <a:gd name="T32" fmla="*/ 20 w 45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7"/>
                <a:gd name="T53" fmla="*/ 45 w 45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7">
                  <a:moveTo>
                    <a:pt x="20" y="0"/>
                  </a:moveTo>
                  <a:lnTo>
                    <a:pt x="10" y="4"/>
                  </a:lnTo>
                  <a:lnTo>
                    <a:pt x="4" y="12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4" y="54"/>
                  </a:lnTo>
                  <a:lnTo>
                    <a:pt x="10" y="64"/>
                  </a:lnTo>
                  <a:lnTo>
                    <a:pt x="20" y="66"/>
                  </a:lnTo>
                  <a:lnTo>
                    <a:pt x="26" y="66"/>
                  </a:lnTo>
                  <a:lnTo>
                    <a:pt x="34" y="64"/>
                  </a:lnTo>
                  <a:lnTo>
                    <a:pt x="40" y="54"/>
                  </a:lnTo>
                  <a:lnTo>
                    <a:pt x="44" y="39"/>
                  </a:lnTo>
                  <a:lnTo>
                    <a:pt x="44" y="29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Freeform 39">
              <a:extLst>
                <a:ext uri="{FF2B5EF4-FFF2-40B4-BE49-F238E27FC236}">
                  <a16:creationId xmlns:a16="http://schemas.microsoft.com/office/drawing/2014/main" id="{55E813EA-E324-6F46-A752-910734844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025"/>
              <a:ext cx="45" cy="67"/>
            </a:xfrm>
            <a:custGeom>
              <a:avLst/>
              <a:gdLst>
                <a:gd name="T0" fmla="*/ 18 w 45"/>
                <a:gd name="T1" fmla="*/ 0 h 67"/>
                <a:gd name="T2" fmla="*/ 10 w 45"/>
                <a:gd name="T3" fmla="*/ 4 h 67"/>
                <a:gd name="T4" fmla="*/ 4 w 45"/>
                <a:gd name="T5" fmla="*/ 12 h 67"/>
                <a:gd name="T6" fmla="*/ 0 w 45"/>
                <a:gd name="T7" fmla="*/ 29 h 67"/>
                <a:gd name="T8" fmla="*/ 0 w 45"/>
                <a:gd name="T9" fmla="*/ 39 h 67"/>
                <a:gd name="T10" fmla="*/ 4 w 45"/>
                <a:gd name="T11" fmla="*/ 54 h 67"/>
                <a:gd name="T12" fmla="*/ 10 w 45"/>
                <a:gd name="T13" fmla="*/ 64 h 67"/>
                <a:gd name="T14" fmla="*/ 18 w 45"/>
                <a:gd name="T15" fmla="*/ 66 h 67"/>
                <a:gd name="T16" fmla="*/ 24 w 45"/>
                <a:gd name="T17" fmla="*/ 66 h 67"/>
                <a:gd name="T18" fmla="*/ 34 w 45"/>
                <a:gd name="T19" fmla="*/ 64 h 67"/>
                <a:gd name="T20" fmla="*/ 40 w 45"/>
                <a:gd name="T21" fmla="*/ 54 h 67"/>
                <a:gd name="T22" fmla="*/ 44 w 45"/>
                <a:gd name="T23" fmla="*/ 39 h 67"/>
                <a:gd name="T24" fmla="*/ 44 w 45"/>
                <a:gd name="T25" fmla="*/ 29 h 67"/>
                <a:gd name="T26" fmla="*/ 40 w 45"/>
                <a:gd name="T27" fmla="*/ 12 h 67"/>
                <a:gd name="T28" fmla="*/ 34 w 45"/>
                <a:gd name="T29" fmla="*/ 4 h 67"/>
                <a:gd name="T30" fmla="*/ 24 w 45"/>
                <a:gd name="T31" fmla="*/ 0 h 67"/>
                <a:gd name="T32" fmla="*/ 18 w 45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7"/>
                <a:gd name="T53" fmla="*/ 45 w 45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7">
                  <a:moveTo>
                    <a:pt x="18" y="0"/>
                  </a:moveTo>
                  <a:lnTo>
                    <a:pt x="10" y="4"/>
                  </a:lnTo>
                  <a:lnTo>
                    <a:pt x="4" y="12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4" y="54"/>
                  </a:lnTo>
                  <a:lnTo>
                    <a:pt x="10" y="64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4" y="64"/>
                  </a:lnTo>
                  <a:lnTo>
                    <a:pt x="40" y="54"/>
                  </a:lnTo>
                  <a:lnTo>
                    <a:pt x="44" y="39"/>
                  </a:lnTo>
                  <a:lnTo>
                    <a:pt x="44" y="29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40">
              <a:extLst>
                <a:ext uri="{FF2B5EF4-FFF2-40B4-BE49-F238E27FC236}">
                  <a16:creationId xmlns:a16="http://schemas.microsoft.com/office/drawing/2014/main" id="{0A14A82E-D563-C74E-8C70-50F172200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025"/>
              <a:ext cx="43" cy="67"/>
            </a:xfrm>
            <a:custGeom>
              <a:avLst/>
              <a:gdLst>
                <a:gd name="T0" fmla="*/ 18 w 43"/>
                <a:gd name="T1" fmla="*/ 0 h 67"/>
                <a:gd name="T2" fmla="*/ 8 w 43"/>
                <a:gd name="T3" fmla="*/ 4 h 67"/>
                <a:gd name="T4" fmla="*/ 2 w 43"/>
                <a:gd name="T5" fmla="*/ 12 h 67"/>
                <a:gd name="T6" fmla="*/ 0 w 43"/>
                <a:gd name="T7" fmla="*/ 29 h 67"/>
                <a:gd name="T8" fmla="*/ 0 w 43"/>
                <a:gd name="T9" fmla="*/ 39 h 67"/>
                <a:gd name="T10" fmla="*/ 2 w 43"/>
                <a:gd name="T11" fmla="*/ 54 h 67"/>
                <a:gd name="T12" fmla="*/ 8 w 43"/>
                <a:gd name="T13" fmla="*/ 64 h 67"/>
                <a:gd name="T14" fmla="*/ 18 w 43"/>
                <a:gd name="T15" fmla="*/ 66 h 67"/>
                <a:gd name="T16" fmla="*/ 24 w 43"/>
                <a:gd name="T17" fmla="*/ 66 h 67"/>
                <a:gd name="T18" fmla="*/ 34 w 43"/>
                <a:gd name="T19" fmla="*/ 64 h 67"/>
                <a:gd name="T20" fmla="*/ 40 w 43"/>
                <a:gd name="T21" fmla="*/ 54 h 67"/>
                <a:gd name="T22" fmla="*/ 42 w 43"/>
                <a:gd name="T23" fmla="*/ 39 h 67"/>
                <a:gd name="T24" fmla="*/ 42 w 43"/>
                <a:gd name="T25" fmla="*/ 29 h 67"/>
                <a:gd name="T26" fmla="*/ 40 w 43"/>
                <a:gd name="T27" fmla="*/ 12 h 67"/>
                <a:gd name="T28" fmla="*/ 34 w 43"/>
                <a:gd name="T29" fmla="*/ 4 h 67"/>
                <a:gd name="T30" fmla="*/ 24 w 43"/>
                <a:gd name="T31" fmla="*/ 0 h 67"/>
                <a:gd name="T32" fmla="*/ 18 w 43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7"/>
                <a:gd name="T53" fmla="*/ 43 w 43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7">
                  <a:moveTo>
                    <a:pt x="18" y="0"/>
                  </a:moveTo>
                  <a:lnTo>
                    <a:pt x="8" y="4"/>
                  </a:lnTo>
                  <a:lnTo>
                    <a:pt x="2" y="12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2" y="54"/>
                  </a:lnTo>
                  <a:lnTo>
                    <a:pt x="8" y="64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4" y="64"/>
                  </a:lnTo>
                  <a:lnTo>
                    <a:pt x="40" y="54"/>
                  </a:lnTo>
                  <a:lnTo>
                    <a:pt x="42" y="39"/>
                  </a:lnTo>
                  <a:lnTo>
                    <a:pt x="42" y="29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41">
              <a:extLst>
                <a:ext uri="{FF2B5EF4-FFF2-40B4-BE49-F238E27FC236}">
                  <a16:creationId xmlns:a16="http://schemas.microsoft.com/office/drawing/2014/main" id="{3D4C4100-D866-2C45-AD89-F268B7FE9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1622"/>
              <a:ext cx="49" cy="46"/>
            </a:xfrm>
            <a:custGeom>
              <a:avLst/>
              <a:gdLst>
                <a:gd name="T0" fmla="*/ 31 w 49"/>
                <a:gd name="T1" fmla="*/ 0 h 46"/>
                <a:gd name="T2" fmla="*/ 0 w 49"/>
                <a:gd name="T3" fmla="*/ 45 h 46"/>
                <a:gd name="T4" fmla="*/ 48 w 49"/>
                <a:gd name="T5" fmla="*/ 45 h 46"/>
                <a:gd name="T6" fmla="*/ 0 60000 65536"/>
                <a:gd name="T7" fmla="*/ 0 60000 65536"/>
                <a:gd name="T8" fmla="*/ 0 60000 65536"/>
                <a:gd name="T9" fmla="*/ 0 w 49"/>
                <a:gd name="T10" fmla="*/ 0 h 46"/>
                <a:gd name="T11" fmla="*/ 49 w 49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6">
                  <a:moveTo>
                    <a:pt x="31" y="0"/>
                  </a:moveTo>
                  <a:lnTo>
                    <a:pt x="0" y="45"/>
                  </a:lnTo>
                  <a:lnTo>
                    <a:pt x="48" y="4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42">
              <a:extLst>
                <a:ext uri="{FF2B5EF4-FFF2-40B4-BE49-F238E27FC236}">
                  <a16:creationId xmlns:a16="http://schemas.microsoft.com/office/drawing/2014/main" id="{013DC1EB-4E6A-9F4B-AD9C-F577273C8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1622"/>
              <a:ext cx="1" cy="68"/>
            </a:xfrm>
            <a:custGeom>
              <a:avLst/>
              <a:gdLst>
                <a:gd name="T0" fmla="*/ 0 w 1"/>
                <a:gd name="T1" fmla="*/ 0 h 68"/>
                <a:gd name="T2" fmla="*/ 0 w 1"/>
                <a:gd name="T3" fmla="*/ 67 h 68"/>
                <a:gd name="T4" fmla="*/ 0 60000 65536"/>
                <a:gd name="T5" fmla="*/ 0 60000 65536"/>
                <a:gd name="T6" fmla="*/ 0 w 1"/>
                <a:gd name="T7" fmla="*/ 0 h 68"/>
                <a:gd name="T8" fmla="*/ 1 w 1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8">
                  <a:moveTo>
                    <a:pt x="0" y="0"/>
                  </a:moveTo>
                  <a:lnTo>
                    <a:pt x="0" y="6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43">
              <a:extLst>
                <a:ext uri="{FF2B5EF4-FFF2-40B4-BE49-F238E27FC236}">
                  <a16:creationId xmlns:a16="http://schemas.microsoft.com/office/drawing/2014/main" id="{178320C1-B079-1B4A-BC0A-21A198C2A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1622"/>
              <a:ext cx="45" cy="68"/>
            </a:xfrm>
            <a:custGeom>
              <a:avLst/>
              <a:gdLst>
                <a:gd name="T0" fmla="*/ 18 w 45"/>
                <a:gd name="T1" fmla="*/ 0 h 68"/>
                <a:gd name="T2" fmla="*/ 10 w 45"/>
                <a:gd name="T3" fmla="*/ 4 h 68"/>
                <a:gd name="T4" fmla="*/ 4 w 45"/>
                <a:gd name="T5" fmla="*/ 12 h 68"/>
                <a:gd name="T6" fmla="*/ 0 w 45"/>
                <a:gd name="T7" fmla="*/ 28 h 68"/>
                <a:gd name="T8" fmla="*/ 0 w 45"/>
                <a:gd name="T9" fmla="*/ 39 h 68"/>
                <a:gd name="T10" fmla="*/ 4 w 45"/>
                <a:gd name="T11" fmla="*/ 53 h 68"/>
                <a:gd name="T12" fmla="*/ 10 w 45"/>
                <a:gd name="T13" fmla="*/ 63 h 68"/>
                <a:gd name="T14" fmla="*/ 18 w 45"/>
                <a:gd name="T15" fmla="*/ 67 h 68"/>
                <a:gd name="T16" fmla="*/ 24 w 45"/>
                <a:gd name="T17" fmla="*/ 67 h 68"/>
                <a:gd name="T18" fmla="*/ 34 w 45"/>
                <a:gd name="T19" fmla="*/ 63 h 68"/>
                <a:gd name="T20" fmla="*/ 40 w 45"/>
                <a:gd name="T21" fmla="*/ 53 h 68"/>
                <a:gd name="T22" fmla="*/ 44 w 45"/>
                <a:gd name="T23" fmla="*/ 39 h 68"/>
                <a:gd name="T24" fmla="*/ 44 w 45"/>
                <a:gd name="T25" fmla="*/ 28 h 68"/>
                <a:gd name="T26" fmla="*/ 40 w 45"/>
                <a:gd name="T27" fmla="*/ 12 h 68"/>
                <a:gd name="T28" fmla="*/ 34 w 45"/>
                <a:gd name="T29" fmla="*/ 4 h 68"/>
                <a:gd name="T30" fmla="*/ 24 w 45"/>
                <a:gd name="T31" fmla="*/ 0 h 68"/>
                <a:gd name="T32" fmla="*/ 18 w 45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8"/>
                <a:gd name="T53" fmla="*/ 45 w 45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8">
                  <a:moveTo>
                    <a:pt x="18" y="0"/>
                  </a:moveTo>
                  <a:lnTo>
                    <a:pt x="10" y="4"/>
                  </a:lnTo>
                  <a:lnTo>
                    <a:pt x="4" y="1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4" y="53"/>
                  </a:lnTo>
                  <a:lnTo>
                    <a:pt x="10" y="63"/>
                  </a:lnTo>
                  <a:lnTo>
                    <a:pt x="18" y="67"/>
                  </a:lnTo>
                  <a:lnTo>
                    <a:pt x="24" y="67"/>
                  </a:lnTo>
                  <a:lnTo>
                    <a:pt x="34" y="63"/>
                  </a:lnTo>
                  <a:lnTo>
                    <a:pt x="40" y="53"/>
                  </a:lnTo>
                  <a:lnTo>
                    <a:pt x="44" y="39"/>
                  </a:lnTo>
                  <a:lnTo>
                    <a:pt x="44" y="28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44">
              <a:extLst>
                <a:ext uri="{FF2B5EF4-FFF2-40B4-BE49-F238E27FC236}">
                  <a16:creationId xmlns:a16="http://schemas.microsoft.com/office/drawing/2014/main" id="{45C9CF1F-0CCB-7246-87EC-BBB4BB2FC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1622"/>
              <a:ext cx="44" cy="68"/>
            </a:xfrm>
            <a:custGeom>
              <a:avLst/>
              <a:gdLst>
                <a:gd name="T0" fmla="*/ 18 w 44"/>
                <a:gd name="T1" fmla="*/ 0 h 68"/>
                <a:gd name="T2" fmla="*/ 8 w 44"/>
                <a:gd name="T3" fmla="*/ 4 h 68"/>
                <a:gd name="T4" fmla="*/ 2 w 44"/>
                <a:gd name="T5" fmla="*/ 12 h 68"/>
                <a:gd name="T6" fmla="*/ 0 w 44"/>
                <a:gd name="T7" fmla="*/ 28 h 68"/>
                <a:gd name="T8" fmla="*/ 0 w 44"/>
                <a:gd name="T9" fmla="*/ 39 h 68"/>
                <a:gd name="T10" fmla="*/ 2 w 44"/>
                <a:gd name="T11" fmla="*/ 53 h 68"/>
                <a:gd name="T12" fmla="*/ 8 w 44"/>
                <a:gd name="T13" fmla="*/ 63 h 68"/>
                <a:gd name="T14" fmla="*/ 18 w 44"/>
                <a:gd name="T15" fmla="*/ 67 h 68"/>
                <a:gd name="T16" fmla="*/ 25 w 44"/>
                <a:gd name="T17" fmla="*/ 67 h 68"/>
                <a:gd name="T18" fmla="*/ 35 w 44"/>
                <a:gd name="T19" fmla="*/ 63 h 68"/>
                <a:gd name="T20" fmla="*/ 41 w 44"/>
                <a:gd name="T21" fmla="*/ 53 h 68"/>
                <a:gd name="T22" fmla="*/ 43 w 44"/>
                <a:gd name="T23" fmla="*/ 39 h 68"/>
                <a:gd name="T24" fmla="*/ 43 w 44"/>
                <a:gd name="T25" fmla="*/ 28 h 68"/>
                <a:gd name="T26" fmla="*/ 41 w 44"/>
                <a:gd name="T27" fmla="*/ 12 h 68"/>
                <a:gd name="T28" fmla="*/ 35 w 44"/>
                <a:gd name="T29" fmla="*/ 4 h 68"/>
                <a:gd name="T30" fmla="*/ 25 w 44"/>
                <a:gd name="T31" fmla="*/ 0 h 68"/>
                <a:gd name="T32" fmla="*/ 18 w 44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18" y="0"/>
                  </a:moveTo>
                  <a:lnTo>
                    <a:pt x="8" y="4"/>
                  </a:lnTo>
                  <a:lnTo>
                    <a:pt x="2" y="1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2" y="53"/>
                  </a:lnTo>
                  <a:lnTo>
                    <a:pt x="8" y="63"/>
                  </a:lnTo>
                  <a:lnTo>
                    <a:pt x="18" y="67"/>
                  </a:lnTo>
                  <a:lnTo>
                    <a:pt x="25" y="67"/>
                  </a:lnTo>
                  <a:lnTo>
                    <a:pt x="35" y="63"/>
                  </a:lnTo>
                  <a:lnTo>
                    <a:pt x="41" y="53"/>
                  </a:lnTo>
                  <a:lnTo>
                    <a:pt x="43" y="39"/>
                  </a:lnTo>
                  <a:lnTo>
                    <a:pt x="43" y="28"/>
                  </a:lnTo>
                  <a:lnTo>
                    <a:pt x="41" y="12"/>
                  </a:lnTo>
                  <a:lnTo>
                    <a:pt x="35" y="4"/>
                  </a:lnTo>
                  <a:lnTo>
                    <a:pt x="25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45">
              <a:extLst>
                <a:ext uri="{FF2B5EF4-FFF2-40B4-BE49-F238E27FC236}">
                  <a16:creationId xmlns:a16="http://schemas.microsoft.com/office/drawing/2014/main" id="{6CF99E44-A20A-E448-BDD9-B01DEC1CD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1622"/>
              <a:ext cx="45" cy="68"/>
            </a:xfrm>
            <a:custGeom>
              <a:avLst/>
              <a:gdLst>
                <a:gd name="T0" fmla="*/ 20 w 45"/>
                <a:gd name="T1" fmla="*/ 0 h 68"/>
                <a:gd name="T2" fmla="*/ 10 w 45"/>
                <a:gd name="T3" fmla="*/ 4 h 68"/>
                <a:gd name="T4" fmla="*/ 4 w 45"/>
                <a:gd name="T5" fmla="*/ 12 h 68"/>
                <a:gd name="T6" fmla="*/ 0 w 45"/>
                <a:gd name="T7" fmla="*/ 28 h 68"/>
                <a:gd name="T8" fmla="*/ 0 w 45"/>
                <a:gd name="T9" fmla="*/ 39 h 68"/>
                <a:gd name="T10" fmla="*/ 4 w 45"/>
                <a:gd name="T11" fmla="*/ 53 h 68"/>
                <a:gd name="T12" fmla="*/ 10 w 45"/>
                <a:gd name="T13" fmla="*/ 63 h 68"/>
                <a:gd name="T14" fmla="*/ 20 w 45"/>
                <a:gd name="T15" fmla="*/ 67 h 68"/>
                <a:gd name="T16" fmla="*/ 26 w 45"/>
                <a:gd name="T17" fmla="*/ 67 h 68"/>
                <a:gd name="T18" fmla="*/ 34 w 45"/>
                <a:gd name="T19" fmla="*/ 63 h 68"/>
                <a:gd name="T20" fmla="*/ 40 w 45"/>
                <a:gd name="T21" fmla="*/ 53 h 68"/>
                <a:gd name="T22" fmla="*/ 44 w 45"/>
                <a:gd name="T23" fmla="*/ 39 h 68"/>
                <a:gd name="T24" fmla="*/ 44 w 45"/>
                <a:gd name="T25" fmla="*/ 28 h 68"/>
                <a:gd name="T26" fmla="*/ 40 w 45"/>
                <a:gd name="T27" fmla="*/ 12 h 68"/>
                <a:gd name="T28" fmla="*/ 34 w 45"/>
                <a:gd name="T29" fmla="*/ 4 h 68"/>
                <a:gd name="T30" fmla="*/ 26 w 45"/>
                <a:gd name="T31" fmla="*/ 0 h 68"/>
                <a:gd name="T32" fmla="*/ 20 w 45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8"/>
                <a:gd name="T53" fmla="*/ 45 w 45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8">
                  <a:moveTo>
                    <a:pt x="20" y="0"/>
                  </a:moveTo>
                  <a:lnTo>
                    <a:pt x="10" y="4"/>
                  </a:lnTo>
                  <a:lnTo>
                    <a:pt x="4" y="1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4" y="53"/>
                  </a:lnTo>
                  <a:lnTo>
                    <a:pt x="10" y="63"/>
                  </a:lnTo>
                  <a:lnTo>
                    <a:pt x="20" y="67"/>
                  </a:lnTo>
                  <a:lnTo>
                    <a:pt x="26" y="67"/>
                  </a:lnTo>
                  <a:lnTo>
                    <a:pt x="34" y="63"/>
                  </a:lnTo>
                  <a:lnTo>
                    <a:pt x="40" y="53"/>
                  </a:lnTo>
                  <a:lnTo>
                    <a:pt x="44" y="39"/>
                  </a:lnTo>
                  <a:lnTo>
                    <a:pt x="44" y="28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46">
              <a:extLst>
                <a:ext uri="{FF2B5EF4-FFF2-40B4-BE49-F238E27FC236}">
                  <a16:creationId xmlns:a16="http://schemas.microsoft.com/office/drawing/2014/main" id="{F3930CBE-7C43-B54E-B364-B4FD79868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622"/>
              <a:ext cx="45" cy="68"/>
            </a:xfrm>
            <a:custGeom>
              <a:avLst/>
              <a:gdLst>
                <a:gd name="T0" fmla="*/ 18 w 45"/>
                <a:gd name="T1" fmla="*/ 0 h 68"/>
                <a:gd name="T2" fmla="*/ 10 w 45"/>
                <a:gd name="T3" fmla="*/ 4 h 68"/>
                <a:gd name="T4" fmla="*/ 4 w 45"/>
                <a:gd name="T5" fmla="*/ 12 h 68"/>
                <a:gd name="T6" fmla="*/ 0 w 45"/>
                <a:gd name="T7" fmla="*/ 28 h 68"/>
                <a:gd name="T8" fmla="*/ 0 w 45"/>
                <a:gd name="T9" fmla="*/ 39 h 68"/>
                <a:gd name="T10" fmla="*/ 4 w 45"/>
                <a:gd name="T11" fmla="*/ 53 h 68"/>
                <a:gd name="T12" fmla="*/ 10 w 45"/>
                <a:gd name="T13" fmla="*/ 63 h 68"/>
                <a:gd name="T14" fmla="*/ 18 w 45"/>
                <a:gd name="T15" fmla="*/ 67 h 68"/>
                <a:gd name="T16" fmla="*/ 24 w 45"/>
                <a:gd name="T17" fmla="*/ 67 h 68"/>
                <a:gd name="T18" fmla="*/ 34 w 45"/>
                <a:gd name="T19" fmla="*/ 63 h 68"/>
                <a:gd name="T20" fmla="*/ 40 w 45"/>
                <a:gd name="T21" fmla="*/ 53 h 68"/>
                <a:gd name="T22" fmla="*/ 44 w 45"/>
                <a:gd name="T23" fmla="*/ 39 h 68"/>
                <a:gd name="T24" fmla="*/ 44 w 45"/>
                <a:gd name="T25" fmla="*/ 28 h 68"/>
                <a:gd name="T26" fmla="*/ 40 w 45"/>
                <a:gd name="T27" fmla="*/ 12 h 68"/>
                <a:gd name="T28" fmla="*/ 34 w 45"/>
                <a:gd name="T29" fmla="*/ 4 h 68"/>
                <a:gd name="T30" fmla="*/ 24 w 45"/>
                <a:gd name="T31" fmla="*/ 0 h 68"/>
                <a:gd name="T32" fmla="*/ 18 w 45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8"/>
                <a:gd name="T53" fmla="*/ 45 w 45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8">
                  <a:moveTo>
                    <a:pt x="18" y="0"/>
                  </a:moveTo>
                  <a:lnTo>
                    <a:pt x="10" y="4"/>
                  </a:lnTo>
                  <a:lnTo>
                    <a:pt x="4" y="1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4" y="53"/>
                  </a:lnTo>
                  <a:lnTo>
                    <a:pt x="10" y="63"/>
                  </a:lnTo>
                  <a:lnTo>
                    <a:pt x="18" y="67"/>
                  </a:lnTo>
                  <a:lnTo>
                    <a:pt x="24" y="67"/>
                  </a:lnTo>
                  <a:lnTo>
                    <a:pt x="34" y="63"/>
                  </a:lnTo>
                  <a:lnTo>
                    <a:pt x="40" y="53"/>
                  </a:lnTo>
                  <a:lnTo>
                    <a:pt x="44" y="39"/>
                  </a:lnTo>
                  <a:lnTo>
                    <a:pt x="44" y="28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Freeform 47">
              <a:extLst>
                <a:ext uri="{FF2B5EF4-FFF2-40B4-BE49-F238E27FC236}">
                  <a16:creationId xmlns:a16="http://schemas.microsoft.com/office/drawing/2014/main" id="{AAF02721-0584-DF47-9814-25485C306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1622"/>
              <a:ext cx="43" cy="68"/>
            </a:xfrm>
            <a:custGeom>
              <a:avLst/>
              <a:gdLst>
                <a:gd name="T0" fmla="*/ 18 w 43"/>
                <a:gd name="T1" fmla="*/ 0 h 68"/>
                <a:gd name="T2" fmla="*/ 8 w 43"/>
                <a:gd name="T3" fmla="*/ 4 h 68"/>
                <a:gd name="T4" fmla="*/ 2 w 43"/>
                <a:gd name="T5" fmla="*/ 12 h 68"/>
                <a:gd name="T6" fmla="*/ 0 w 43"/>
                <a:gd name="T7" fmla="*/ 28 h 68"/>
                <a:gd name="T8" fmla="*/ 0 w 43"/>
                <a:gd name="T9" fmla="*/ 39 h 68"/>
                <a:gd name="T10" fmla="*/ 2 w 43"/>
                <a:gd name="T11" fmla="*/ 53 h 68"/>
                <a:gd name="T12" fmla="*/ 8 w 43"/>
                <a:gd name="T13" fmla="*/ 63 h 68"/>
                <a:gd name="T14" fmla="*/ 18 w 43"/>
                <a:gd name="T15" fmla="*/ 67 h 68"/>
                <a:gd name="T16" fmla="*/ 24 w 43"/>
                <a:gd name="T17" fmla="*/ 67 h 68"/>
                <a:gd name="T18" fmla="*/ 34 w 43"/>
                <a:gd name="T19" fmla="*/ 63 h 68"/>
                <a:gd name="T20" fmla="*/ 40 w 43"/>
                <a:gd name="T21" fmla="*/ 53 h 68"/>
                <a:gd name="T22" fmla="*/ 42 w 43"/>
                <a:gd name="T23" fmla="*/ 39 h 68"/>
                <a:gd name="T24" fmla="*/ 42 w 43"/>
                <a:gd name="T25" fmla="*/ 28 h 68"/>
                <a:gd name="T26" fmla="*/ 40 w 43"/>
                <a:gd name="T27" fmla="*/ 12 h 68"/>
                <a:gd name="T28" fmla="*/ 34 w 43"/>
                <a:gd name="T29" fmla="*/ 4 h 68"/>
                <a:gd name="T30" fmla="*/ 24 w 43"/>
                <a:gd name="T31" fmla="*/ 0 h 68"/>
                <a:gd name="T32" fmla="*/ 18 w 43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8"/>
                <a:gd name="T53" fmla="*/ 43 w 43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8">
                  <a:moveTo>
                    <a:pt x="18" y="0"/>
                  </a:moveTo>
                  <a:lnTo>
                    <a:pt x="8" y="4"/>
                  </a:lnTo>
                  <a:lnTo>
                    <a:pt x="2" y="1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2" y="53"/>
                  </a:lnTo>
                  <a:lnTo>
                    <a:pt x="8" y="63"/>
                  </a:lnTo>
                  <a:lnTo>
                    <a:pt x="18" y="67"/>
                  </a:lnTo>
                  <a:lnTo>
                    <a:pt x="24" y="67"/>
                  </a:lnTo>
                  <a:lnTo>
                    <a:pt x="34" y="63"/>
                  </a:lnTo>
                  <a:lnTo>
                    <a:pt x="40" y="53"/>
                  </a:lnTo>
                  <a:lnTo>
                    <a:pt x="42" y="39"/>
                  </a:lnTo>
                  <a:lnTo>
                    <a:pt x="42" y="28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Freeform 48">
              <a:extLst>
                <a:ext uri="{FF2B5EF4-FFF2-40B4-BE49-F238E27FC236}">
                  <a16:creationId xmlns:a16="http://schemas.microsoft.com/office/drawing/2014/main" id="{5A56E600-77F9-6D4A-8F8C-B5B0AD676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1219"/>
              <a:ext cx="45" cy="69"/>
            </a:xfrm>
            <a:custGeom>
              <a:avLst/>
              <a:gdLst>
                <a:gd name="T0" fmla="*/ 38 w 45"/>
                <a:gd name="T1" fmla="*/ 0 h 69"/>
                <a:gd name="T2" fmla="*/ 6 w 45"/>
                <a:gd name="T3" fmla="*/ 0 h 69"/>
                <a:gd name="T4" fmla="*/ 2 w 45"/>
                <a:gd name="T5" fmla="*/ 29 h 69"/>
                <a:gd name="T6" fmla="*/ 6 w 45"/>
                <a:gd name="T7" fmla="*/ 27 h 69"/>
                <a:gd name="T8" fmla="*/ 15 w 45"/>
                <a:gd name="T9" fmla="*/ 23 h 69"/>
                <a:gd name="T10" fmla="*/ 25 w 45"/>
                <a:gd name="T11" fmla="*/ 23 h 69"/>
                <a:gd name="T12" fmla="*/ 34 w 45"/>
                <a:gd name="T13" fmla="*/ 27 h 69"/>
                <a:gd name="T14" fmla="*/ 42 w 45"/>
                <a:gd name="T15" fmla="*/ 33 h 69"/>
                <a:gd name="T16" fmla="*/ 44 w 45"/>
                <a:gd name="T17" fmla="*/ 41 h 69"/>
                <a:gd name="T18" fmla="*/ 44 w 45"/>
                <a:gd name="T19" fmla="*/ 49 h 69"/>
                <a:gd name="T20" fmla="*/ 42 w 45"/>
                <a:gd name="T21" fmla="*/ 58 h 69"/>
                <a:gd name="T22" fmla="*/ 34 w 45"/>
                <a:gd name="T23" fmla="*/ 64 h 69"/>
                <a:gd name="T24" fmla="*/ 25 w 45"/>
                <a:gd name="T25" fmla="*/ 68 h 69"/>
                <a:gd name="T26" fmla="*/ 15 w 45"/>
                <a:gd name="T27" fmla="*/ 68 h 69"/>
                <a:gd name="T28" fmla="*/ 6 w 45"/>
                <a:gd name="T29" fmla="*/ 64 h 69"/>
                <a:gd name="T30" fmla="*/ 2 w 45"/>
                <a:gd name="T31" fmla="*/ 62 h 69"/>
                <a:gd name="T32" fmla="*/ 0 w 45"/>
                <a:gd name="T33" fmla="*/ 56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9"/>
                <a:gd name="T53" fmla="*/ 45 w 4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9">
                  <a:moveTo>
                    <a:pt x="38" y="0"/>
                  </a:moveTo>
                  <a:lnTo>
                    <a:pt x="6" y="0"/>
                  </a:lnTo>
                  <a:lnTo>
                    <a:pt x="2" y="29"/>
                  </a:lnTo>
                  <a:lnTo>
                    <a:pt x="6" y="27"/>
                  </a:lnTo>
                  <a:lnTo>
                    <a:pt x="15" y="23"/>
                  </a:lnTo>
                  <a:lnTo>
                    <a:pt x="25" y="23"/>
                  </a:lnTo>
                  <a:lnTo>
                    <a:pt x="34" y="27"/>
                  </a:lnTo>
                  <a:lnTo>
                    <a:pt x="42" y="33"/>
                  </a:lnTo>
                  <a:lnTo>
                    <a:pt x="44" y="41"/>
                  </a:lnTo>
                  <a:lnTo>
                    <a:pt x="44" y="49"/>
                  </a:lnTo>
                  <a:lnTo>
                    <a:pt x="42" y="58"/>
                  </a:lnTo>
                  <a:lnTo>
                    <a:pt x="34" y="64"/>
                  </a:lnTo>
                  <a:lnTo>
                    <a:pt x="25" y="68"/>
                  </a:lnTo>
                  <a:lnTo>
                    <a:pt x="15" y="68"/>
                  </a:lnTo>
                  <a:lnTo>
                    <a:pt x="6" y="64"/>
                  </a:lnTo>
                  <a:lnTo>
                    <a:pt x="2" y="62"/>
                  </a:lnTo>
                  <a:lnTo>
                    <a:pt x="0" y="5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Freeform 49">
              <a:extLst>
                <a:ext uri="{FF2B5EF4-FFF2-40B4-BE49-F238E27FC236}">
                  <a16:creationId xmlns:a16="http://schemas.microsoft.com/office/drawing/2014/main" id="{A0A13531-5931-C749-91F8-D53287909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1219"/>
              <a:ext cx="45" cy="69"/>
            </a:xfrm>
            <a:custGeom>
              <a:avLst/>
              <a:gdLst>
                <a:gd name="T0" fmla="*/ 18 w 45"/>
                <a:gd name="T1" fmla="*/ 0 h 69"/>
                <a:gd name="T2" fmla="*/ 10 w 45"/>
                <a:gd name="T3" fmla="*/ 4 h 69"/>
                <a:gd name="T4" fmla="*/ 4 w 45"/>
                <a:gd name="T5" fmla="*/ 14 h 69"/>
                <a:gd name="T6" fmla="*/ 0 w 45"/>
                <a:gd name="T7" fmla="*/ 29 h 69"/>
                <a:gd name="T8" fmla="*/ 0 w 45"/>
                <a:gd name="T9" fmla="*/ 39 h 69"/>
                <a:gd name="T10" fmla="*/ 4 w 45"/>
                <a:gd name="T11" fmla="*/ 56 h 69"/>
                <a:gd name="T12" fmla="*/ 10 w 45"/>
                <a:gd name="T13" fmla="*/ 64 h 69"/>
                <a:gd name="T14" fmla="*/ 18 w 45"/>
                <a:gd name="T15" fmla="*/ 68 h 69"/>
                <a:gd name="T16" fmla="*/ 24 w 45"/>
                <a:gd name="T17" fmla="*/ 68 h 69"/>
                <a:gd name="T18" fmla="*/ 34 w 45"/>
                <a:gd name="T19" fmla="*/ 64 h 69"/>
                <a:gd name="T20" fmla="*/ 40 w 45"/>
                <a:gd name="T21" fmla="*/ 56 h 69"/>
                <a:gd name="T22" fmla="*/ 44 w 45"/>
                <a:gd name="T23" fmla="*/ 39 h 69"/>
                <a:gd name="T24" fmla="*/ 44 w 45"/>
                <a:gd name="T25" fmla="*/ 29 h 69"/>
                <a:gd name="T26" fmla="*/ 40 w 45"/>
                <a:gd name="T27" fmla="*/ 14 h 69"/>
                <a:gd name="T28" fmla="*/ 34 w 45"/>
                <a:gd name="T29" fmla="*/ 4 h 69"/>
                <a:gd name="T30" fmla="*/ 24 w 45"/>
                <a:gd name="T31" fmla="*/ 0 h 69"/>
                <a:gd name="T32" fmla="*/ 18 w 45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9"/>
                <a:gd name="T53" fmla="*/ 45 w 4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9">
                  <a:moveTo>
                    <a:pt x="18" y="0"/>
                  </a:moveTo>
                  <a:lnTo>
                    <a:pt x="10" y="4"/>
                  </a:lnTo>
                  <a:lnTo>
                    <a:pt x="4" y="14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4" y="56"/>
                  </a:lnTo>
                  <a:lnTo>
                    <a:pt x="10" y="64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34" y="64"/>
                  </a:lnTo>
                  <a:lnTo>
                    <a:pt x="40" y="56"/>
                  </a:lnTo>
                  <a:lnTo>
                    <a:pt x="44" y="39"/>
                  </a:lnTo>
                  <a:lnTo>
                    <a:pt x="44" y="29"/>
                  </a:lnTo>
                  <a:lnTo>
                    <a:pt x="40" y="14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50">
              <a:extLst>
                <a:ext uri="{FF2B5EF4-FFF2-40B4-BE49-F238E27FC236}">
                  <a16:creationId xmlns:a16="http://schemas.microsoft.com/office/drawing/2014/main" id="{9EF16FCA-31CC-444C-B22F-EF1DC49AB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1219"/>
              <a:ext cx="44" cy="69"/>
            </a:xfrm>
            <a:custGeom>
              <a:avLst/>
              <a:gdLst>
                <a:gd name="T0" fmla="*/ 18 w 44"/>
                <a:gd name="T1" fmla="*/ 0 h 69"/>
                <a:gd name="T2" fmla="*/ 8 w 44"/>
                <a:gd name="T3" fmla="*/ 4 h 69"/>
                <a:gd name="T4" fmla="*/ 2 w 44"/>
                <a:gd name="T5" fmla="*/ 14 h 69"/>
                <a:gd name="T6" fmla="*/ 0 w 44"/>
                <a:gd name="T7" fmla="*/ 29 h 69"/>
                <a:gd name="T8" fmla="*/ 0 w 44"/>
                <a:gd name="T9" fmla="*/ 39 h 69"/>
                <a:gd name="T10" fmla="*/ 2 w 44"/>
                <a:gd name="T11" fmla="*/ 56 h 69"/>
                <a:gd name="T12" fmla="*/ 8 w 44"/>
                <a:gd name="T13" fmla="*/ 64 h 69"/>
                <a:gd name="T14" fmla="*/ 18 w 44"/>
                <a:gd name="T15" fmla="*/ 68 h 69"/>
                <a:gd name="T16" fmla="*/ 25 w 44"/>
                <a:gd name="T17" fmla="*/ 68 h 69"/>
                <a:gd name="T18" fmla="*/ 35 w 44"/>
                <a:gd name="T19" fmla="*/ 64 h 69"/>
                <a:gd name="T20" fmla="*/ 41 w 44"/>
                <a:gd name="T21" fmla="*/ 56 h 69"/>
                <a:gd name="T22" fmla="*/ 43 w 44"/>
                <a:gd name="T23" fmla="*/ 39 h 69"/>
                <a:gd name="T24" fmla="*/ 43 w 44"/>
                <a:gd name="T25" fmla="*/ 29 h 69"/>
                <a:gd name="T26" fmla="*/ 41 w 44"/>
                <a:gd name="T27" fmla="*/ 14 h 69"/>
                <a:gd name="T28" fmla="*/ 35 w 44"/>
                <a:gd name="T29" fmla="*/ 4 h 69"/>
                <a:gd name="T30" fmla="*/ 25 w 44"/>
                <a:gd name="T31" fmla="*/ 0 h 69"/>
                <a:gd name="T32" fmla="*/ 18 w 44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9"/>
                <a:gd name="T53" fmla="*/ 44 w 44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9">
                  <a:moveTo>
                    <a:pt x="18" y="0"/>
                  </a:moveTo>
                  <a:lnTo>
                    <a:pt x="8" y="4"/>
                  </a:lnTo>
                  <a:lnTo>
                    <a:pt x="2" y="14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2" y="56"/>
                  </a:lnTo>
                  <a:lnTo>
                    <a:pt x="8" y="64"/>
                  </a:lnTo>
                  <a:lnTo>
                    <a:pt x="18" y="68"/>
                  </a:lnTo>
                  <a:lnTo>
                    <a:pt x="25" y="68"/>
                  </a:lnTo>
                  <a:lnTo>
                    <a:pt x="35" y="64"/>
                  </a:lnTo>
                  <a:lnTo>
                    <a:pt x="41" y="56"/>
                  </a:lnTo>
                  <a:lnTo>
                    <a:pt x="43" y="39"/>
                  </a:lnTo>
                  <a:lnTo>
                    <a:pt x="43" y="29"/>
                  </a:lnTo>
                  <a:lnTo>
                    <a:pt x="41" y="14"/>
                  </a:lnTo>
                  <a:lnTo>
                    <a:pt x="35" y="4"/>
                  </a:lnTo>
                  <a:lnTo>
                    <a:pt x="25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Freeform 51">
              <a:extLst>
                <a:ext uri="{FF2B5EF4-FFF2-40B4-BE49-F238E27FC236}">
                  <a16:creationId xmlns:a16="http://schemas.microsoft.com/office/drawing/2014/main" id="{337418A3-E13E-9D46-A37E-E736EEA22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1219"/>
              <a:ext cx="45" cy="69"/>
            </a:xfrm>
            <a:custGeom>
              <a:avLst/>
              <a:gdLst>
                <a:gd name="T0" fmla="*/ 20 w 45"/>
                <a:gd name="T1" fmla="*/ 0 h 69"/>
                <a:gd name="T2" fmla="*/ 10 w 45"/>
                <a:gd name="T3" fmla="*/ 4 h 69"/>
                <a:gd name="T4" fmla="*/ 4 w 45"/>
                <a:gd name="T5" fmla="*/ 14 h 69"/>
                <a:gd name="T6" fmla="*/ 0 w 45"/>
                <a:gd name="T7" fmla="*/ 29 h 69"/>
                <a:gd name="T8" fmla="*/ 0 w 45"/>
                <a:gd name="T9" fmla="*/ 39 h 69"/>
                <a:gd name="T10" fmla="*/ 4 w 45"/>
                <a:gd name="T11" fmla="*/ 56 h 69"/>
                <a:gd name="T12" fmla="*/ 10 w 45"/>
                <a:gd name="T13" fmla="*/ 64 h 69"/>
                <a:gd name="T14" fmla="*/ 20 w 45"/>
                <a:gd name="T15" fmla="*/ 68 h 69"/>
                <a:gd name="T16" fmla="*/ 26 w 45"/>
                <a:gd name="T17" fmla="*/ 68 h 69"/>
                <a:gd name="T18" fmla="*/ 34 w 45"/>
                <a:gd name="T19" fmla="*/ 64 h 69"/>
                <a:gd name="T20" fmla="*/ 40 w 45"/>
                <a:gd name="T21" fmla="*/ 56 h 69"/>
                <a:gd name="T22" fmla="*/ 44 w 45"/>
                <a:gd name="T23" fmla="*/ 39 h 69"/>
                <a:gd name="T24" fmla="*/ 44 w 45"/>
                <a:gd name="T25" fmla="*/ 29 h 69"/>
                <a:gd name="T26" fmla="*/ 40 w 45"/>
                <a:gd name="T27" fmla="*/ 14 h 69"/>
                <a:gd name="T28" fmla="*/ 34 w 45"/>
                <a:gd name="T29" fmla="*/ 4 h 69"/>
                <a:gd name="T30" fmla="*/ 26 w 45"/>
                <a:gd name="T31" fmla="*/ 0 h 69"/>
                <a:gd name="T32" fmla="*/ 20 w 45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9"/>
                <a:gd name="T53" fmla="*/ 45 w 4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9">
                  <a:moveTo>
                    <a:pt x="20" y="0"/>
                  </a:moveTo>
                  <a:lnTo>
                    <a:pt x="10" y="4"/>
                  </a:lnTo>
                  <a:lnTo>
                    <a:pt x="4" y="14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4" y="56"/>
                  </a:lnTo>
                  <a:lnTo>
                    <a:pt x="10" y="64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34" y="64"/>
                  </a:lnTo>
                  <a:lnTo>
                    <a:pt x="40" y="56"/>
                  </a:lnTo>
                  <a:lnTo>
                    <a:pt x="44" y="39"/>
                  </a:lnTo>
                  <a:lnTo>
                    <a:pt x="44" y="29"/>
                  </a:lnTo>
                  <a:lnTo>
                    <a:pt x="40" y="14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52">
              <a:extLst>
                <a:ext uri="{FF2B5EF4-FFF2-40B4-BE49-F238E27FC236}">
                  <a16:creationId xmlns:a16="http://schemas.microsoft.com/office/drawing/2014/main" id="{15D7CABF-66B3-554B-8EF0-ECC3F90FB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219"/>
              <a:ext cx="45" cy="69"/>
            </a:xfrm>
            <a:custGeom>
              <a:avLst/>
              <a:gdLst>
                <a:gd name="T0" fmla="*/ 18 w 45"/>
                <a:gd name="T1" fmla="*/ 0 h 69"/>
                <a:gd name="T2" fmla="*/ 10 w 45"/>
                <a:gd name="T3" fmla="*/ 4 h 69"/>
                <a:gd name="T4" fmla="*/ 4 w 45"/>
                <a:gd name="T5" fmla="*/ 14 h 69"/>
                <a:gd name="T6" fmla="*/ 0 w 45"/>
                <a:gd name="T7" fmla="*/ 29 h 69"/>
                <a:gd name="T8" fmla="*/ 0 w 45"/>
                <a:gd name="T9" fmla="*/ 39 h 69"/>
                <a:gd name="T10" fmla="*/ 4 w 45"/>
                <a:gd name="T11" fmla="*/ 56 h 69"/>
                <a:gd name="T12" fmla="*/ 10 w 45"/>
                <a:gd name="T13" fmla="*/ 64 h 69"/>
                <a:gd name="T14" fmla="*/ 18 w 45"/>
                <a:gd name="T15" fmla="*/ 68 h 69"/>
                <a:gd name="T16" fmla="*/ 24 w 45"/>
                <a:gd name="T17" fmla="*/ 68 h 69"/>
                <a:gd name="T18" fmla="*/ 34 w 45"/>
                <a:gd name="T19" fmla="*/ 64 h 69"/>
                <a:gd name="T20" fmla="*/ 40 w 45"/>
                <a:gd name="T21" fmla="*/ 56 h 69"/>
                <a:gd name="T22" fmla="*/ 44 w 45"/>
                <a:gd name="T23" fmla="*/ 39 h 69"/>
                <a:gd name="T24" fmla="*/ 44 w 45"/>
                <a:gd name="T25" fmla="*/ 29 h 69"/>
                <a:gd name="T26" fmla="*/ 40 w 45"/>
                <a:gd name="T27" fmla="*/ 14 h 69"/>
                <a:gd name="T28" fmla="*/ 34 w 45"/>
                <a:gd name="T29" fmla="*/ 4 h 69"/>
                <a:gd name="T30" fmla="*/ 24 w 45"/>
                <a:gd name="T31" fmla="*/ 0 h 69"/>
                <a:gd name="T32" fmla="*/ 18 w 45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9"/>
                <a:gd name="T53" fmla="*/ 45 w 4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9">
                  <a:moveTo>
                    <a:pt x="18" y="0"/>
                  </a:moveTo>
                  <a:lnTo>
                    <a:pt x="10" y="4"/>
                  </a:lnTo>
                  <a:lnTo>
                    <a:pt x="4" y="14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4" y="56"/>
                  </a:lnTo>
                  <a:lnTo>
                    <a:pt x="10" y="64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34" y="64"/>
                  </a:lnTo>
                  <a:lnTo>
                    <a:pt x="40" y="56"/>
                  </a:lnTo>
                  <a:lnTo>
                    <a:pt x="44" y="39"/>
                  </a:lnTo>
                  <a:lnTo>
                    <a:pt x="44" y="29"/>
                  </a:lnTo>
                  <a:lnTo>
                    <a:pt x="40" y="14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53">
              <a:extLst>
                <a:ext uri="{FF2B5EF4-FFF2-40B4-BE49-F238E27FC236}">
                  <a16:creationId xmlns:a16="http://schemas.microsoft.com/office/drawing/2014/main" id="{58F9E8AF-367C-0540-837A-062AD8F59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1219"/>
              <a:ext cx="43" cy="69"/>
            </a:xfrm>
            <a:custGeom>
              <a:avLst/>
              <a:gdLst>
                <a:gd name="T0" fmla="*/ 18 w 43"/>
                <a:gd name="T1" fmla="*/ 0 h 69"/>
                <a:gd name="T2" fmla="*/ 8 w 43"/>
                <a:gd name="T3" fmla="*/ 4 h 69"/>
                <a:gd name="T4" fmla="*/ 2 w 43"/>
                <a:gd name="T5" fmla="*/ 14 h 69"/>
                <a:gd name="T6" fmla="*/ 0 w 43"/>
                <a:gd name="T7" fmla="*/ 29 h 69"/>
                <a:gd name="T8" fmla="*/ 0 w 43"/>
                <a:gd name="T9" fmla="*/ 39 h 69"/>
                <a:gd name="T10" fmla="*/ 2 w 43"/>
                <a:gd name="T11" fmla="*/ 56 h 69"/>
                <a:gd name="T12" fmla="*/ 8 w 43"/>
                <a:gd name="T13" fmla="*/ 64 h 69"/>
                <a:gd name="T14" fmla="*/ 18 w 43"/>
                <a:gd name="T15" fmla="*/ 68 h 69"/>
                <a:gd name="T16" fmla="*/ 24 w 43"/>
                <a:gd name="T17" fmla="*/ 68 h 69"/>
                <a:gd name="T18" fmla="*/ 34 w 43"/>
                <a:gd name="T19" fmla="*/ 64 h 69"/>
                <a:gd name="T20" fmla="*/ 40 w 43"/>
                <a:gd name="T21" fmla="*/ 56 h 69"/>
                <a:gd name="T22" fmla="*/ 42 w 43"/>
                <a:gd name="T23" fmla="*/ 39 h 69"/>
                <a:gd name="T24" fmla="*/ 42 w 43"/>
                <a:gd name="T25" fmla="*/ 29 h 69"/>
                <a:gd name="T26" fmla="*/ 40 w 43"/>
                <a:gd name="T27" fmla="*/ 14 h 69"/>
                <a:gd name="T28" fmla="*/ 34 w 43"/>
                <a:gd name="T29" fmla="*/ 4 h 69"/>
                <a:gd name="T30" fmla="*/ 24 w 43"/>
                <a:gd name="T31" fmla="*/ 0 h 69"/>
                <a:gd name="T32" fmla="*/ 18 w 43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9"/>
                <a:gd name="T53" fmla="*/ 43 w 4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9">
                  <a:moveTo>
                    <a:pt x="18" y="0"/>
                  </a:moveTo>
                  <a:lnTo>
                    <a:pt x="8" y="4"/>
                  </a:lnTo>
                  <a:lnTo>
                    <a:pt x="2" y="14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2" y="56"/>
                  </a:lnTo>
                  <a:lnTo>
                    <a:pt x="8" y="64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34" y="64"/>
                  </a:lnTo>
                  <a:lnTo>
                    <a:pt x="40" y="56"/>
                  </a:lnTo>
                  <a:lnTo>
                    <a:pt x="42" y="39"/>
                  </a:lnTo>
                  <a:lnTo>
                    <a:pt x="42" y="29"/>
                  </a:lnTo>
                  <a:lnTo>
                    <a:pt x="40" y="14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54">
              <a:extLst>
                <a:ext uri="{FF2B5EF4-FFF2-40B4-BE49-F238E27FC236}">
                  <a16:creationId xmlns:a16="http://schemas.microsoft.com/office/drawing/2014/main" id="{BAE40C7A-C55E-E741-BBDC-DBFDCFAD4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" y="816"/>
              <a:ext cx="42" cy="68"/>
            </a:xfrm>
            <a:custGeom>
              <a:avLst/>
              <a:gdLst>
                <a:gd name="T0" fmla="*/ 39 w 42"/>
                <a:gd name="T1" fmla="*/ 10 h 68"/>
                <a:gd name="T2" fmla="*/ 35 w 42"/>
                <a:gd name="T3" fmla="*/ 4 h 68"/>
                <a:gd name="T4" fmla="*/ 25 w 42"/>
                <a:gd name="T5" fmla="*/ 0 h 68"/>
                <a:gd name="T6" fmla="*/ 18 w 42"/>
                <a:gd name="T7" fmla="*/ 0 h 68"/>
                <a:gd name="T8" fmla="*/ 10 w 42"/>
                <a:gd name="T9" fmla="*/ 4 h 68"/>
                <a:gd name="T10" fmla="*/ 4 w 42"/>
                <a:gd name="T11" fmla="*/ 14 h 68"/>
                <a:gd name="T12" fmla="*/ 0 w 42"/>
                <a:gd name="T13" fmla="*/ 28 h 68"/>
                <a:gd name="T14" fmla="*/ 0 w 42"/>
                <a:gd name="T15" fmla="*/ 45 h 68"/>
                <a:gd name="T16" fmla="*/ 4 w 42"/>
                <a:gd name="T17" fmla="*/ 57 h 68"/>
                <a:gd name="T18" fmla="*/ 10 w 42"/>
                <a:gd name="T19" fmla="*/ 63 h 68"/>
                <a:gd name="T20" fmla="*/ 18 w 42"/>
                <a:gd name="T21" fmla="*/ 67 h 68"/>
                <a:gd name="T22" fmla="*/ 23 w 42"/>
                <a:gd name="T23" fmla="*/ 67 h 68"/>
                <a:gd name="T24" fmla="*/ 31 w 42"/>
                <a:gd name="T25" fmla="*/ 63 h 68"/>
                <a:gd name="T26" fmla="*/ 39 w 42"/>
                <a:gd name="T27" fmla="*/ 57 h 68"/>
                <a:gd name="T28" fmla="*/ 41 w 42"/>
                <a:gd name="T29" fmla="*/ 49 h 68"/>
                <a:gd name="T30" fmla="*/ 41 w 42"/>
                <a:gd name="T31" fmla="*/ 45 h 68"/>
                <a:gd name="T32" fmla="*/ 39 w 42"/>
                <a:gd name="T33" fmla="*/ 35 h 68"/>
                <a:gd name="T34" fmla="*/ 31 w 42"/>
                <a:gd name="T35" fmla="*/ 28 h 68"/>
                <a:gd name="T36" fmla="*/ 23 w 42"/>
                <a:gd name="T37" fmla="*/ 26 h 68"/>
                <a:gd name="T38" fmla="*/ 18 w 42"/>
                <a:gd name="T39" fmla="*/ 26 h 68"/>
                <a:gd name="T40" fmla="*/ 10 w 42"/>
                <a:gd name="T41" fmla="*/ 28 h 68"/>
                <a:gd name="T42" fmla="*/ 4 w 42"/>
                <a:gd name="T43" fmla="*/ 35 h 68"/>
                <a:gd name="T44" fmla="*/ 0 w 42"/>
                <a:gd name="T45" fmla="*/ 45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68"/>
                <a:gd name="T71" fmla="*/ 42 w 42"/>
                <a:gd name="T72" fmla="*/ 68 h 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68">
                  <a:moveTo>
                    <a:pt x="39" y="10"/>
                  </a:moveTo>
                  <a:lnTo>
                    <a:pt x="35" y="4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4" y="14"/>
                  </a:lnTo>
                  <a:lnTo>
                    <a:pt x="0" y="28"/>
                  </a:lnTo>
                  <a:lnTo>
                    <a:pt x="0" y="45"/>
                  </a:lnTo>
                  <a:lnTo>
                    <a:pt x="4" y="57"/>
                  </a:lnTo>
                  <a:lnTo>
                    <a:pt x="10" y="63"/>
                  </a:lnTo>
                  <a:lnTo>
                    <a:pt x="18" y="67"/>
                  </a:lnTo>
                  <a:lnTo>
                    <a:pt x="23" y="67"/>
                  </a:lnTo>
                  <a:lnTo>
                    <a:pt x="31" y="63"/>
                  </a:lnTo>
                  <a:lnTo>
                    <a:pt x="39" y="57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39" y="35"/>
                  </a:lnTo>
                  <a:lnTo>
                    <a:pt x="31" y="28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0" y="28"/>
                  </a:lnTo>
                  <a:lnTo>
                    <a:pt x="4" y="35"/>
                  </a:lnTo>
                  <a:lnTo>
                    <a:pt x="0" y="4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55">
              <a:extLst>
                <a:ext uri="{FF2B5EF4-FFF2-40B4-BE49-F238E27FC236}">
                  <a16:creationId xmlns:a16="http://schemas.microsoft.com/office/drawing/2014/main" id="{46ED7909-D6D6-0D4B-BF0A-3B07F3BBC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816"/>
              <a:ext cx="45" cy="68"/>
            </a:xfrm>
            <a:custGeom>
              <a:avLst/>
              <a:gdLst>
                <a:gd name="T0" fmla="*/ 18 w 45"/>
                <a:gd name="T1" fmla="*/ 0 h 68"/>
                <a:gd name="T2" fmla="*/ 10 w 45"/>
                <a:gd name="T3" fmla="*/ 4 h 68"/>
                <a:gd name="T4" fmla="*/ 4 w 45"/>
                <a:gd name="T5" fmla="*/ 14 h 68"/>
                <a:gd name="T6" fmla="*/ 0 w 45"/>
                <a:gd name="T7" fmla="*/ 28 h 68"/>
                <a:gd name="T8" fmla="*/ 0 w 45"/>
                <a:gd name="T9" fmla="*/ 39 h 68"/>
                <a:gd name="T10" fmla="*/ 4 w 45"/>
                <a:gd name="T11" fmla="*/ 55 h 68"/>
                <a:gd name="T12" fmla="*/ 10 w 45"/>
                <a:gd name="T13" fmla="*/ 63 h 68"/>
                <a:gd name="T14" fmla="*/ 18 w 45"/>
                <a:gd name="T15" fmla="*/ 67 h 68"/>
                <a:gd name="T16" fmla="*/ 24 w 45"/>
                <a:gd name="T17" fmla="*/ 67 h 68"/>
                <a:gd name="T18" fmla="*/ 34 w 45"/>
                <a:gd name="T19" fmla="*/ 63 h 68"/>
                <a:gd name="T20" fmla="*/ 40 w 45"/>
                <a:gd name="T21" fmla="*/ 55 h 68"/>
                <a:gd name="T22" fmla="*/ 44 w 45"/>
                <a:gd name="T23" fmla="*/ 39 h 68"/>
                <a:gd name="T24" fmla="*/ 44 w 45"/>
                <a:gd name="T25" fmla="*/ 28 h 68"/>
                <a:gd name="T26" fmla="*/ 40 w 45"/>
                <a:gd name="T27" fmla="*/ 14 h 68"/>
                <a:gd name="T28" fmla="*/ 34 w 45"/>
                <a:gd name="T29" fmla="*/ 4 h 68"/>
                <a:gd name="T30" fmla="*/ 24 w 45"/>
                <a:gd name="T31" fmla="*/ 0 h 68"/>
                <a:gd name="T32" fmla="*/ 18 w 45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8"/>
                <a:gd name="T53" fmla="*/ 45 w 45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8">
                  <a:moveTo>
                    <a:pt x="18" y="0"/>
                  </a:moveTo>
                  <a:lnTo>
                    <a:pt x="10" y="4"/>
                  </a:lnTo>
                  <a:lnTo>
                    <a:pt x="4" y="14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4" y="55"/>
                  </a:lnTo>
                  <a:lnTo>
                    <a:pt x="10" y="63"/>
                  </a:lnTo>
                  <a:lnTo>
                    <a:pt x="18" y="67"/>
                  </a:lnTo>
                  <a:lnTo>
                    <a:pt x="24" y="67"/>
                  </a:lnTo>
                  <a:lnTo>
                    <a:pt x="34" y="63"/>
                  </a:lnTo>
                  <a:lnTo>
                    <a:pt x="40" y="55"/>
                  </a:lnTo>
                  <a:lnTo>
                    <a:pt x="44" y="39"/>
                  </a:lnTo>
                  <a:lnTo>
                    <a:pt x="44" y="28"/>
                  </a:lnTo>
                  <a:lnTo>
                    <a:pt x="40" y="14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56">
              <a:extLst>
                <a:ext uri="{FF2B5EF4-FFF2-40B4-BE49-F238E27FC236}">
                  <a16:creationId xmlns:a16="http://schemas.microsoft.com/office/drawing/2014/main" id="{20A4FE7E-6D28-9845-BCC8-C66A3DC47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816"/>
              <a:ext cx="44" cy="68"/>
            </a:xfrm>
            <a:custGeom>
              <a:avLst/>
              <a:gdLst>
                <a:gd name="T0" fmla="*/ 18 w 44"/>
                <a:gd name="T1" fmla="*/ 0 h 68"/>
                <a:gd name="T2" fmla="*/ 8 w 44"/>
                <a:gd name="T3" fmla="*/ 4 h 68"/>
                <a:gd name="T4" fmla="*/ 2 w 44"/>
                <a:gd name="T5" fmla="*/ 14 h 68"/>
                <a:gd name="T6" fmla="*/ 0 w 44"/>
                <a:gd name="T7" fmla="*/ 28 h 68"/>
                <a:gd name="T8" fmla="*/ 0 w 44"/>
                <a:gd name="T9" fmla="*/ 39 h 68"/>
                <a:gd name="T10" fmla="*/ 2 w 44"/>
                <a:gd name="T11" fmla="*/ 55 h 68"/>
                <a:gd name="T12" fmla="*/ 8 w 44"/>
                <a:gd name="T13" fmla="*/ 63 h 68"/>
                <a:gd name="T14" fmla="*/ 18 w 44"/>
                <a:gd name="T15" fmla="*/ 67 h 68"/>
                <a:gd name="T16" fmla="*/ 25 w 44"/>
                <a:gd name="T17" fmla="*/ 67 h 68"/>
                <a:gd name="T18" fmla="*/ 35 w 44"/>
                <a:gd name="T19" fmla="*/ 63 h 68"/>
                <a:gd name="T20" fmla="*/ 41 w 44"/>
                <a:gd name="T21" fmla="*/ 55 h 68"/>
                <a:gd name="T22" fmla="*/ 43 w 44"/>
                <a:gd name="T23" fmla="*/ 39 h 68"/>
                <a:gd name="T24" fmla="*/ 43 w 44"/>
                <a:gd name="T25" fmla="*/ 28 h 68"/>
                <a:gd name="T26" fmla="*/ 41 w 44"/>
                <a:gd name="T27" fmla="*/ 14 h 68"/>
                <a:gd name="T28" fmla="*/ 35 w 44"/>
                <a:gd name="T29" fmla="*/ 4 h 68"/>
                <a:gd name="T30" fmla="*/ 25 w 44"/>
                <a:gd name="T31" fmla="*/ 0 h 68"/>
                <a:gd name="T32" fmla="*/ 18 w 44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18" y="0"/>
                  </a:moveTo>
                  <a:lnTo>
                    <a:pt x="8" y="4"/>
                  </a:lnTo>
                  <a:lnTo>
                    <a:pt x="2" y="14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2" y="55"/>
                  </a:lnTo>
                  <a:lnTo>
                    <a:pt x="8" y="63"/>
                  </a:lnTo>
                  <a:lnTo>
                    <a:pt x="18" y="67"/>
                  </a:lnTo>
                  <a:lnTo>
                    <a:pt x="25" y="67"/>
                  </a:lnTo>
                  <a:lnTo>
                    <a:pt x="35" y="63"/>
                  </a:lnTo>
                  <a:lnTo>
                    <a:pt x="41" y="55"/>
                  </a:lnTo>
                  <a:lnTo>
                    <a:pt x="43" y="39"/>
                  </a:lnTo>
                  <a:lnTo>
                    <a:pt x="43" y="28"/>
                  </a:lnTo>
                  <a:lnTo>
                    <a:pt x="41" y="14"/>
                  </a:lnTo>
                  <a:lnTo>
                    <a:pt x="35" y="4"/>
                  </a:lnTo>
                  <a:lnTo>
                    <a:pt x="25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Freeform 57">
              <a:extLst>
                <a:ext uri="{FF2B5EF4-FFF2-40B4-BE49-F238E27FC236}">
                  <a16:creationId xmlns:a16="http://schemas.microsoft.com/office/drawing/2014/main" id="{C826E91D-B7E3-C548-85F8-7D36BC54E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816"/>
              <a:ext cx="45" cy="68"/>
            </a:xfrm>
            <a:custGeom>
              <a:avLst/>
              <a:gdLst>
                <a:gd name="T0" fmla="*/ 20 w 45"/>
                <a:gd name="T1" fmla="*/ 0 h 68"/>
                <a:gd name="T2" fmla="*/ 10 w 45"/>
                <a:gd name="T3" fmla="*/ 4 h 68"/>
                <a:gd name="T4" fmla="*/ 4 w 45"/>
                <a:gd name="T5" fmla="*/ 14 h 68"/>
                <a:gd name="T6" fmla="*/ 0 w 45"/>
                <a:gd name="T7" fmla="*/ 28 h 68"/>
                <a:gd name="T8" fmla="*/ 0 w 45"/>
                <a:gd name="T9" fmla="*/ 39 h 68"/>
                <a:gd name="T10" fmla="*/ 4 w 45"/>
                <a:gd name="T11" fmla="*/ 55 h 68"/>
                <a:gd name="T12" fmla="*/ 10 w 45"/>
                <a:gd name="T13" fmla="*/ 63 h 68"/>
                <a:gd name="T14" fmla="*/ 20 w 45"/>
                <a:gd name="T15" fmla="*/ 67 h 68"/>
                <a:gd name="T16" fmla="*/ 26 w 45"/>
                <a:gd name="T17" fmla="*/ 67 h 68"/>
                <a:gd name="T18" fmla="*/ 34 w 45"/>
                <a:gd name="T19" fmla="*/ 63 h 68"/>
                <a:gd name="T20" fmla="*/ 40 w 45"/>
                <a:gd name="T21" fmla="*/ 55 h 68"/>
                <a:gd name="T22" fmla="*/ 44 w 45"/>
                <a:gd name="T23" fmla="*/ 39 h 68"/>
                <a:gd name="T24" fmla="*/ 44 w 45"/>
                <a:gd name="T25" fmla="*/ 28 h 68"/>
                <a:gd name="T26" fmla="*/ 40 w 45"/>
                <a:gd name="T27" fmla="*/ 14 h 68"/>
                <a:gd name="T28" fmla="*/ 34 w 45"/>
                <a:gd name="T29" fmla="*/ 4 h 68"/>
                <a:gd name="T30" fmla="*/ 26 w 45"/>
                <a:gd name="T31" fmla="*/ 0 h 68"/>
                <a:gd name="T32" fmla="*/ 20 w 45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8"/>
                <a:gd name="T53" fmla="*/ 45 w 45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8">
                  <a:moveTo>
                    <a:pt x="20" y="0"/>
                  </a:moveTo>
                  <a:lnTo>
                    <a:pt x="10" y="4"/>
                  </a:lnTo>
                  <a:lnTo>
                    <a:pt x="4" y="14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4" y="55"/>
                  </a:lnTo>
                  <a:lnTo>
                    <a:pt x="10" y="63"/>
                  </a:lnTo>
                  <a:lnTo>
                    <a:pt x="20" y="67"/>
                  </a:lnTo>
                  <a:lnTo>
                    <a:pt x="26" y="67"/>
                  </a:lnTo>
                  <a:lnTo>
                    <a:pt x="34" y="63"/>
                  </a:lnTo>
                  <a:lnTo>
                    <a:pt x="40" y="55"/>
                  </a:lnTo>
                  <a:lnTo>
                    <a:pt x="44" y="39"/>
                  </a:lnTo>
                  <a:lnTo>
                    <a:pt x="44" y="28"/>
                  </a:lnTo>
                  <a:lnTo>
                    <a:pt x="40" y="14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Freeform 58">
              <a:extLst>
                <a:ext uri="{FF2B5EF4-FFF2-40B4-BE49-F238E27FC236}">
                  <a16:creationId xmlns:a16="http://schemas.microsoft.com/office/drawing/2014/main" id="{83863DEA-DC63-0340-942F-C694B988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816"/>
              <a:ext cx="45" cy="68"/>
            </a:xfrm>
            <a:custGeom>
              <a:avLst/>
              <a:gdLst>
                <a:gd name="T0" fmla="*/ 18 w 45"/>
                <a:gd name="T1" fmla="*/ 0 h 68"/>
                <a:gd name="T2" fmla="*/ 10 w 45"/>
                <a:gd name="T3" fmla="*/ 4 h 68"/>
                <a:gd name="T4" fmla="*/ 4 w 45"/>
                <a:gd name="T5" fmla="*/ 14 h 68"/>
                <a:gd name="T6" fmla="*/ 0 w 45"/>
                <a:gd name="T7" fmla="*/ 28 h 68"/>
                <a:gd name="T8" fmla="*/ 0 w 45"/>
                <a:gd name="T9" fmla="*/ 39 h 68"/>
                <a:gd name="T10" fmla="*/ 4 w 45"/>
                <a:gd name="T11" fmla="*/ 55 h 68"/>
                <a:gd name="T12" fmla="*/ 10 w 45"/>
                <a:gd name="T13" fmla="*/ 63 h 68"/>
                <a:gd name="T14" fmla="*/ 18 w 45"/>
                <a:gd name="T15" fmla="*/ 67 h 68"/>
                <a:gd name="T16" fmla="*/ 24 w 45"/>
                <a:gd name="T17" fmla="*/ 67 h 68"/>
                <a:gd name="T18" fmla="*/ 34 w 45"/>
                <a:gd name="T19" fmla="*/ 63 h 68"/>
                <a:gd name="T20" fmla="*/ 40 w 45"/>
                <a:gd name="T21" fmla="*/ 55 h 68"/>
                <a:gd name="T22" fmla="*/ 44 w 45"/>
                <a:gd name="T23" fmla="*/ 39 h 68"/>
                <a:gd name="T24" fmla="*/ 44 w 45"/>
                <a:gd name="T25" fmla="*/ 28 h 68"/>
                <a:gd name="T26" fmla="*/ 40 w 45"/>
                <a:gd name="T27" fmla="*/ 14 h 68"/>
                <a:gd name="T28" fmla="*/ 34 w 45"/>
                <a:gd name="T29" fmla="*/ 4 h 68"/>
                <a:gd name="T30" fmla="*/ 24 w 45"/>
                <a:gd name="T31" fmla="*/ 0 h 68"/>
                <a:gd name="T32" fmla="*/ 18 w 45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8"/>
                <a:gd name="T53" fmla="*/ 45 w 45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8">
                  <a:moveTo>
                    <a:pt x="18" y="0"/>
                  </a:moveTo>
                  <a:lnTo>
                    <a:pt x="10" y="4"/>
                  </a:lnTo>
                  <a:lnTo>
                    <a:pt x="4" y="14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4" y="55"/>
                  </a:lnTo>
                  <a:lnTo>
                    <a:pt x="10" y="63"/>
                  </a:lnTo>
                  <a:lnTo>
                    <a:pt x="18" y="67"/>
                  </a:lnTo>
                  <a:lnTo>
                    <a:pt x="24" y="67"/>
                  </a:lnTo>
                  <a:lnTo>
                    <a:pt x="34" y="63"/>
                  </a:lnTo>
                  <a:lnTo>
                    <a:pt x="40" y="55"/>
                  </a:lnTo>
                  <a:lnTo>
                    <a:pt x="44" y="39"/>
                  </a:lnTo>
                  <a:lnTo>
                    <a:pt x="44" y="28"/>
                  </a:lnTo>
                  <a:lnTo>
                    <a:pt x="40" y="14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59">
              <a:extLst>
                <a:ext uri="{FF2B5EF4-FFF2-40B4-BE49-F238E27FC236}">
                  <a16:creationId xmlns:a16="http://schemas.microsoft.com/office/drawing/2014/main" id="{2BF501AB-E9D6-0246-A934-F238B119A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816"/>
              <a:ext cx="43" cy="68"/>
            </a:xfrm>
            <a:custGeom>
              <a:avLst/>
              <a:gdLst>
                <a:gd name="T0" fmla="*/ 18 w 43"/>
                <a:gd name="T1" fmla="*/ 0 h 68"/>
                <a:gd name="T2" fmla="*/ 8 w 43"/>
                <a:gd name="T3" fmla="*/ 4 h 68"/>
                <a:gd name="T4" fmla="*/ 2 w 43"/>
                <a:gd name="T5" fmla="*/ 14 h 68"/>
                <a:gd name="T6" fmla="*/ 0 w 43"/>
                <a:gd name="T7" fmla="*/ 28 h 68"/>
                <a:gd name="T8" fmla="*/ 0 w 43"/>
                <a:gd name="T9" fmla="*/ 39 h 68"/>
                <a:gd name="T10" fmla="*/ 2 w 43"/>
                <a:gd name="T11" fmla="*/ 55 h 68"/>
                <a:gd name="T12" fmla="*/ 8 w 43"/>
                <a:gd name="T13" fmla="*/ 63 h 68"/>
                <a:gd name="T14" fmla="*/ 18 w 43"/>
                <a:gd name="T15" fmla="*/ 67 h 68"/>
                <a:gd name="T16" fmla="*/ 24 w 43"/>
                <a:gd name="T17" fmla="*/ 67 h 68"/>
                <a:gd name="T18" fmla="*/ 34 w 43"/>
                <a:gd name="T19" fmla="*/ 63 h 68"/>
                <a:gd name="T20" fmla="*/ 40 w 43"/>
                <a:gd name="T21" fmla="*/ 55 h 68"/>
                <a:gd name="T22" fmla="*/ 42 w 43"/>
                <a:gd name="T23" fmla="*/ 39 h 68"/>
                <a:gd name="T24" fmla="*/ 42 w 43"/>
                <a:gd name="T25" fmla="*/ 28 h 68"/>
                <a:gd name="T26" fmla="*/ 40 w 43"/>
                <a:gd name="T27" fmla="*/ 14 h 68"/>
                <a:gd name="T28" fmla="*/ 34 w 43"/>
                <a:gd name="T29" fmla="*/ 4 h 68"/>
                <a:gd name="T30" fmla="*/ 24 w 43"/>
                <a:gd name="T31" fmla="*/ 0 h 68"/>
                <a:gd name="T32" fmla="*/ 18 w 43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8"/>
                <a:gd name="T53" fmla="*/ 43 w 43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8">
                  <a:moveTo>
                    <a:pt x="18" y="0"/>
                  </a:moveTo>
                  <a:lnTo>
                    <a:pt x="8" y="4"/>
                  </a:lnTo>
                  <a:lnTo>
                    <a:pt x="2" y="14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2" y="55"/>
                  </a:lnTo>
                  <a:lnTo>
                    <a:pt x="8" y="63"/>
                  </a:lnTo>
                  <a:lnTo>
                    <a:pt x="18" y="67"/>
                  </a:lnTo>
                  <a:lnTo>
                    <a:pt x="24" y="67"/>
                  </a:lnTo>
                  <a:lnTo>
                    <a:pt x="34" y="63"/>
                  </a:lnTo>
                  <a:lnTo>
                    <a:pt x="40" y="55"/>
                  </a:lnTo>
                  <a:lnTo>
                    <a:pt x="42" y="39"/>
                  </a:lnTo>
                  <a:lnTo>
                    <a:pt x="42" y="28"/>
                  </a:lnTo>
                  <a:lnTo>
                    <a:pt x="40" y="14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60">
              <a:extLst>
                <a:ext uri="{FF2B5EF4-FFF2-40B4-BE49-F238E27FC236}">
                  <a16:creationId xmlns:a16="http://schemas.microsoft.com/office/drawing/2014/main" id="{AC940925-782B-B24B-9BE7-3712F7897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3151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61">
              <a:extLst>
                <a:ext uri="{FF2B5EF4-FFF2-40B4-BE49-F238E27FC236}">
                  <a16:creationId xmlns:a16="http://schemas.microsoft.com/office/drawing/2014/main" id="{EE482274-B154-8541-B5B5-FC1C867DB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104"/>
              <a:ext cx="1" cy="48"/>
            </a:xfrm>
            <a:custGeom>
              <a:avLst/>
              <a:gdLst>
                <a:gd name="T0" fmla="*/ 0 w 1"/>
                <a:gd name="T1" fmla="*/ 47 h 48"/>
                <a:gd name="T2" fmla="*/ 0 w 1"/>
                <a:gd name="T3" fmla="*/ 0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47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62">
              <a:extLst>
                <a:ext uri="{FF2B5EF4-FFF2-40B4-BE49-F238E27FC236}">
                  <a16:creationId xmlns:a16="http://schemas.microsoft.com/office/drawing/2014/main" id="{178CEE71-4AF6-D54E-AA9D-D8B09E396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3080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63">
              <a:extLst>
                <a:ext uri="{FF2B5EF4-FFF2-40B4-BE49-F238E27FC236}">
                  <a16:creationId xmlns:a16="http://schemas.microsoft.com/office/drawing/2014/main" id="{DC7EA978-F94C-4D4C-BFF6-3F65B52AD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986"/>
              <a:ext cx="82" cy="61"/>
            </a:xfrm>
            <a:custGeom>
              <a:avLst/>
              <a:gdLst>
                <a:gd name="T0" fmla="*/ 20 w 82"/>
                <a:gd name="T1" fmla="*/ 0 h 61"/>
                <a:gd name="T2" fmla="*/ 12 w 82"/>
                <a:gd name="T3" fmla="*/ 4 h 61"/>
                <a:gd name="T4" fmla="*/ 4 w 82"/>
                <a:gd name="T5" fmla="*/ 12 h 61"/>
                <a:gd name="T6" fmla="*/ 0 w 82"/>
                <a:gd name="T7" fmla="*/ 21 h 61"/>
                <a:gd name="T8" fmla="*/ 0 w 82"/>
                <a:gd name="T9" fmla="*/ 37 h 61"/>
                <a:gd name="T10" fmla="*/ 4 w 82"/>
                <a:gd name="T11" fmla="*/ 46 h 61"/>
                <a:gd name="T12" fmla="*/ 12 w 82"/>
                <a:gd name="T13" fmla="*/ 52 h 61"/>
                <a:gd name="T14" fmla="*/ 20 w 82"/>
                <a:gd name="T15" fmla="*/ 56 h 61"/>
                <a:gd name="T16" fmla="*/ 30 w 82"/>
                <a:gd name="T17" fmla="*/ 60 h 61"/>
                <a:gd name="T18" fmla="*/ 51 w 82"/>
                <a:gd name="T19" fmla="*/ 60 h 61"/>
                <a:gd name="T20" fmla="*/ 63 w 82"/>
                <a:gd name="T21" fmla="*/ 56 h 61"/>
                <a:gd name="T22" fmla="*/ 71 w 82"/>
                <a:gd name="T23" fmla="*/ 52 h 61"/>
                <a:gd name="T24" fmla="*/ 77 w 82"/>
                <a:gd name="T25" fmla="*/ 46 h 61"/>
                <a:gd name="T26" fmla="*/ 81 w 82"/>
                <a:gd name="T27" fmla="*/ 37 h 61"/>
                <a:gd name="T28" fmla="*/ 81 w 82"/>
                <a:gd name="T29" fmla="*/ 21 h 61"/>
                <a:gd name="T30" fmla="*/ 77 w 82"/>
                <a:gd name="T31" fmla="*/ 12 h 61"/>
                <a:gd name="T32" fmla="*/ 71 w 82"/>
                <a:gd name="T33" fmla="*/ 4 h 61"/>
                <a:gd name="T34" fmla="*/ 63 w 82"/>
                <a:gd name="T35" fmla="*/ 0 h 61"/>
                <a:gd name="T36" fmla="*/ 51 w 82"/>
                <a:gd name="T37" fmla="*/ 0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"/>
                <a:gd name="T58" fmla="*/ 0 h 61"/>
                <a:gd name="T59" fmla="*/ 82 w 82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" h="61">
                  <a:moveTo>
                    <a:pt x="20" y="0"/>
                  </a:moveTo>
                  <a:lnTo>
                    <a:pt x="12" y="4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4" y="46"/>
                  </a:lnTo>
                  <a:lnTo>
                    <a:pt x="12" y="52"/>
                  </a:lnTo>
                  <a:lnTo>
                    <a:pt x="20" y="56"/>
                  </a:lnTo>
                  <a:lnTo>
                    <a:pt x="30" y="60"/>
                  </a:lnTo>
                  <a:lnTo>
                    <a:pt x="51" y="60"/>
                  </a:lnTo>
                  <a:lnTo>
                    <a:pt x="63" y="56"/>
                  </a:lnTo>
                  <a:lnTo>
                    <a:pt x="71" y="52"/>
                  </a:lnTo>
                  <a:lnTo>
                    <a:pt x="77" y="46"/>
                  </a:lnTo>
                  <a:lnTo>
                    <a:pt x="81" y="37"/>
                  </a:lnTo>
                  <a:lnTo>
                    <a:pt x="81" y="21"/>
                  </a:lnTo>
                  <a:lnTo>
                    <a:pt x="77" y="12"/>
                  </a:lnTo>
                  <a:lnTo>
                    <a:pt x="71" y="4"/>
                  </a:lnTo>
                  <a:lnTo>
                    <a:pt x="63" y="0"/>
                  </a:lnTo>
                  <a:lnTo>
                    <a:pt x="5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Freeform 64">
              <a:extLst>
                <a:ext uri="{FF2B5EF4-FFF2-40B4-BE49-F238E27FC236}">
                  <a16:creationId xmlns:a16="http://schemas.microsoft.com/office/drawing/2014/main" id="{03AEFEF3-D6F2-F34D-824C-4F038D0D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986"/>
              <a:ext cx="1" cy="22"/>
            </a:xfrm>
            <a:custGeom>
              <a:avLst/>
              <a:gdLst>
                <a:gd name="T0" fmla="*/ 0 w 1"/>
                <a:gd name="T1" fmla="*/ 21 h 22"/>
                <a:gd name="T2" fmla="*/ 0 w 1"/>
                <a:gd name="T3" fmla="*/ 0 h 22"/>
                <a:gd name="T4" fmla="*/ 0 60000 65536"/>
                <a:gd name="T5" fmla="*/ 0 60000 65536"/>
                <a:gd name="T6" fmla="*/ 0 w 1"/>
                <a:gd name="T7" fmla="*/ 0 h 22"/>
                <a:gd name="T8" fmla="*/ 1 w 1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">
                  <a:moveTo>
                    <a:pt x="0" y="21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Freeform 65">
              <a:extLst>
                <a:ext uri="{FF2B5EF4-FFF2-40B4-BE49-F238E27FC236}">
                  <a16:creationId xmlns:a16="http://schemas.microsoft.com/office/drawing/2014/main" id="{EA8261AD-49E5-7E4E-A2EE-E3227625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933"/>
              <a:ext cx="82" cy="34"/>
            </a:xfrm>
            <a:custGeom>
              <a:avLst/>
              <a:gdLst>
                <a:gd name="T0" fmla="*/ 0 w 82"/>
                <a:gd name="T1" fmla="*/ 0 h 34"/>
                <a:gd name="T2" fmla="*/ 81 w 82"/>
                <a:gd name="T3" fmla="*/ 33 h 34"/>
                <a:gd name="T4" fmla="*/ 0 60000 65536"/>
                <a:gd name="T5" fmla="*/ 0 60000 65536"/>
                <a:gd name="T6" fmla="*/ 0 w 82"/>
                <a:gd name="T7" fmla="*/ 0 h 34"/>
                <a:gd name="T8" fmla="*/ 82 w 82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34">
                  <a:moveTo>
                    <a:pt x="0" y="0"/>
                  </a:moveTo>
                  <a:lnTo>
                    <a:pt x="81" y="3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66">
              <a:extLst>
                <a:ext uri="{FF2B5EF4-FFF2-40B4-BE49-F238E27FC236}">
                  <a16:creationId xmlns:a16="http://schemas.microsoft.com/office/drawing/2014/main" id="{D0EFBD8D-A980-9D40-BB2F-D2B5537D2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903"/>
              <a:ext cx="82" cy="31"/>
            </a:xfrm>
            <a:custGeom>
              <a:avLst/>
              <a:gdLst>
                <a:gd name="T0" fmla="*/ 0 w 82"/>
                <a:gd name="T1" fmla="*/ 30 h 31"/>
                <a:gd name="T2" fmla="*/ 81 w 82"/>
                <a:gd name="T3" fmla="*/ 0 h 31"/>
                <a:gd name="T4" fmla="*/ 0 60000 65536"/>
                <a:gd name="T5" fmla="*/ 0 60000 65536"/>
                <a:gd name="T6" fmla="*/ 0 w 82"/>
                <a:gd name="T7" fmla="*/ 0 h 31"/>
                <a:gd name="T8" fmla="*/ 82 w 82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31">
                  <a:moveTo>
                    <a:pt x="0" y="3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67">
              <a:extLst>
                <a:ext uri="{FF2B5EF4-FFF2-40B4-BE49-F238E27FC236}">
                  <a16:creationId xmlns:a16="http://schemas.microsoft.com/office/drawing/2014/main" id="{A90DC2B0-E79A-A14B-88B0-529C7045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2915"/>
              <a:ext cx="1" cy="40"/>
            </a:xfrm>
            <a:custGeom>
              <a:avLst/>
              <a:gdLst>
                <a:gd name="T0" fmla="*/ 0 w 1"/>
                <a:gd name="T1" fmla="*/ 39 h 40"/>
                <a:gd name="T2" fmla="*/ 0 w 1"/>
                <a:gd name="T3" fmla="*/ 0 h 40"/>
                <a:gd name="T4" fmla="*/ 0 60000 65536"/>
                <a:gd name="T5" fmla="*/ 0 60000 65536"/>
                <a:gd name="T6" fmla="*/ 0 w 1"/>
                <a:gd name="T7" fmla="*/ 0 h 40"/>
                <a:gd name="T8" fmla="*/ 1 w 1"/>
                <a:gd name="T9" fmla="*/ 40 h 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0">
                  <a:moveTo>
                    <a:pt x="0" y="39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68">
              <a:extLst>
                <a:ext uri="{FF2B5EF4-FFF2-40B4-BE49-F238E27FC236}">
                  <a16:creationId xmlns:a16="http://schemas.microsoft.com/office/drawing/2014/main" id="{20CEDEF0-651A-6F49-BAB9-98C9D698D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878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69">
              <a:extLst>
                <a:ext uri="{FF2B5EF4-FFF2-40B4-BE49-F238E27FC236}">
                  <a16:creationId xmlns:a16="http://schemas.microsoft.com/office/drawing/2014/main" id="{6CC9716A-2B42-3748-8813-09E39F1B4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824"/>
              <a:ext cx="82" cy="55"/>
            </a:xfrm>
            <a:custGeom>
              <a:avLst/>
              <a:gdLst>
                <a:gd name="T0" fmla="*/ 0 w 82"/>
                <a:gd name="T1" fmla="*/ 54 h 55"/>
                <a:gd name="T2" fmla="*/ 81 w 82"/>
                <a:gd name="T3" fmla="*/ 0 h 55"/>
                <a:gd name="T4" fmla="*/ 0 60000 65536"/>
                <a:gd name="T5" fmla="*/ 0 60000 65536"/>
                <a:gd name="T6" fmla="*/ 0 w 82"/>
                <a:gd name="T7" fmla="*/ 0 h 55"/>
                <a:gd name="T8" fmla="*/ 82 w 82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55">
                  <a:moveTo>
                    <a:pt x="0" y="54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70">
              <a:extLst>
                <a:ext uri="{FF2B5EF4-FFF2-40B4-BE49-F238E27FC236}">
                  <a16:creationId xmlns:a16="http://schemas.microsoft.com/office/drawing/2014/main" id="{FDE13103-944C-9648-A160-2E85BDF3F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824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71">
              <a:extLst>
                <a:ext uri="{FF2B5EF4-FFF2-40B4-BE49-F238E27FC236}">
                  <a16:creationId xmlns:a16="http://schemas.microsoft.com/office/drawing/2014/main" id="{EB40E3DC-9D2C-E745-97D4-DFC4697F4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785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72">
              <a:extLst>
                <a:ext uri="{FF2B5EF4-FFF2-40B4-BE49-F238E27FC236}">
                  <a16:creationId xmlns:a16="http://schemas.microsoft.com/office/drawing/2014/main" id="{749B0313-4713-7246-B22F-04C88832E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732"/>
              <a:ext cx="82" cy="54"/>
            </a:xfrm>
            <a:custGeom>
              <a:avLst/>
              <a:gdLst>
                <a:gd name="T0" fmla="*/ 0 w 82"/>
                <a:gd name="T1" fmla="*/ 53 h 54"/>
                <a:gd name="T2" fmla="*/ 0 w 82"/>
                <a:gd name="T3" fmla="*/ 27 h 54"/>
                <a:gd name="T4" fmla="*/ 4 w 82"/>
                <a:gd name="T5" fmla="*/ 14 h 54"/>
                <a:gd name="T6" fmla="*/ 12 w 82"/>
                <a:gd name="T7" fmla="*/ 6 h 54"/>
                <a:gd name="T8" fmla="*/ 20 w 82"/>
                <a:gd name="T9" fmla="*/ 2 h 54"/>
                <a:gd name="T10" fmla="*/ 30 w 82"/>
                <a:gd name="T11" fmla="*/ 0 h 54"/>
                <a:gd name="T12" fmla="*/ 51 w 82"/>
                <a:gd name="T13" fmla="*/ 0 h 54"/>
                <a:gd name="T14" fmla="*/ 63 w 82"/>
                <a:gd name="T15" fmla="*/ 2 h 54"/>
                <a:gd name="T16" fmla="*/ 71 w 82"/>
                <a:gd name="T17" fmla="*/ 6 h 54"/>
                <a:gd name="T18" fmla="*/ 77 w 82"/>
                <a:gd name="T19" fmla="*/ 14 h 54"/>
                <a:gd name="T20" fmla="*/ 81 w 82"/>
                <a:gd name="T21" fmla="*/ 27 h 54"/>
                <a:gd name="T22" fmla="*/ 81 w 82"/>
                <a:gd name="T23" fmla="*/ 53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54"/>
                <a:gd name="T38" fmla="*/ 82 w 82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54">
                  <a:moveTo>
                    <a:pt x="0" y="53"/>
                  </a:moveTo>
                  <a:lnTo>
                    <a:pt x="0" y="27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51" y="0"/>
                  </a:lnTo>
                  <a:lnTo>
                    <a:pt x="63" y="2"/>
                  </a:lnTo>
                  <a:lnTo>
                    <a:pt x="71" y="6"/>
                  </a:lnTo>
                  <a:lnTo>
                    <a:pt x="77" y="14"/>
                  </a:lnTo>
                  <a:lnTo>
                    <a:pt x="81" y="27"/>
                  </a:lnTo>
                  <a:lnTo>
                    <a:pt x="81" y="5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73">
              <a:extLst>
                <a:ext uri="{FF2B5EF4-FFF2-40B4-BE49-F238E27FC236}">
                  <a16:creationId xmlns:a16="http://schemas.microsoft.com/office/drawing/2014/main" id="{6D09D202-771C-BE4E-A566-5624CB6F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630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74">
              <a:extLst>
                <a:ext uri="{FF2B5EF4-FFF2-40B4-BE49-F238E27FC236}">
                  <a16:creationId xmlns:a16="http://schemas.microsoft.com/office/drawing/2014/main" id="{1A511512-BA33-5240-A42E-0F39B6F7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597"/>
              <a:ext cx="82" cy="34"/>
            </a:xfrm>
            <a:custGeom>
              <a:avLst/>
              <a:gdLst>
                <a:gd name="T0" fmla="*/ 0 w 82"/>
                <a:gd name="T1" fmla="*/ 33 h 34"/>
                <a:gd name="T2" fmla="*/ 81 w 82"/>
                <a:gd name="T3" fmla="*/ 0 h 34"/>
                <a:gd name="T4" fmla="*/ 0 60000 65536"/>
                <a:gd name="T5" fmla="*/ 0 60000 65536"/>
                <a:gd name="T6" fmla="*/ 0 w 82"/>
                <a:gd name="T7" fmla="*/ 0 h 34"/>
                <a:gd name="T8" fmla="*/ 82 w 82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34">
                  <a:moveTo>
                    <a:pt x="0" y="33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Freeform 75">
              <a:extLst>
                <a:ext uri="{FF2B5EF4-FFF2-40B4-BE49-F238E27FC236}">
                  <a16:creationId xmlns:a16="http://schemas.microsoft.com/office/drawing/2014/main" id="{39F4A775-1119-9C49-811B-DFC4B2313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567"/>
              <a:ext cx="82" cy="31"/>
            </a:xfrm>
            <a:custGeom>
              <a:avLst/>
              <a:gdLst>
                <a:gd name="T0" fmla="*/ 0 w 82"/>
                <a:gd name="T1" fmla="*/ 0 h 31"/>
                <a:gd name="T2" fmla="*/ 81 w 82"/>
                <a:gd name="T3" fmla="*/ 30 h 31"/>
                <a:gd name="T4" fmla="*/ 0 60000 65536"/>
                <a:gd name="T5" fmla="*/ 0 60000 65536"/>
                <a:gd name="T6" fmla="*/ 0 w 82"/>
                <a:gd name="T7" fmla="*/ 0 h 31"/>
                <a:gd name="T8" fmla="*/ 82 w 82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31">
                  <a:moveTo>
                    <a:pt x="0" y="0"/>
                  </a:moveTo>
                  <a:lnTo>
                    <a:pt x="81" y="3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76">
              <a:extLst>
                <a:ext uri="{FF2B5EF4-FFF2-40B4-BE49-F238E27FC236}">
                  <a16:creationId xmlns:a16="http://schemas.microsoft.com/office/drawing/2014/main" id="{E6DE7FB2-A099-3146-A269-037302040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567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77">
              <a:extLst>
                <a:ext uri="{FF2B5EF4-FFF2-40B4-BE49-F238E27FC236}">
                  <a16:creationId xmlns:a16="http://schemas.microsoft.com/office/drawing/2014/main" id="{FB5133B5-8D53-1441-902C-80D2F65E0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471"/>
              <a:ext cx="82" cy="62"/>
            </a:xfrm>
            <a:custGeom>
              <a:avLst/>
              <a:gdLst>
                <a:gd name="T0" fmla="*/ 0 w 82"/>
                <a:gd name="T1" fmla="*/ 39 h 62"/>
                <a:gd name="T2" fmla="*/ 4 w 82"/>
                <a:gd name="T3" fmla="*/ 47 h 62"/>
                <a:gd name="T4" fmla="*/ 12 w 82"/>
                <a:gd name="T5" fmla="*/ 55 h 62"/>
                <a:gd name="T6" fmla="*/ 20 w 82"/>
                <a:gd name="T7" fmla="*/ 59 h 62"/>
                <a:gd name="T8" fmla="*/ 30 w 82"/>
                <a:gd name="T9" fmla="*/ 61 h 62"/>
                <a:gd name="T10" fmla="*/ 51 w 82"/>
                <a:gd name="T11" fmla="*/ 61 h 62"/>
                <a:gd name="T12" fmla="*/ 63 w 82"/>
                <a:gd name="T13" fmla="*/ 59 h 62"/>
                <a:gd name="T14" fmla="*/ 71 w 82"/>
                <a:gd name="T15" fmla="*/ 55 h 62"/>
                <a:gd name="T16" fmla="*/ 77 w 82"/>
                <a:gd name="T17" fmla="*/ 47 h 62"/>
                <a:gd name="T18" fmla="*/ 81 w 82"/>
                <a:gd name="T19" fmla="*/ 39 h 62"/>
                <a:gd name="T20" fmla="*/ 81 w 82"/>
                <a:gd name="T21" fmla="*/ 22 h 62"/>
                <a:gd name="T22" fmla="*/ 77 w 82"/>
                <a:gd name="T23" fmla="*/ 14 h 62"/>
                <a:gd name="T24" fmla="*/ 71 w 82"/>
                <a:gd name="T25" fmla="*/ 8 h 62"/>
                <a:gd name="T26" fmla="*/ 63 w 82"/>
                <a:gd name="T27" fmla="*/ 4 h 62"/>
                <a:gd name="T28" fmla="*/ 51 w 82"/>
                <a:gd name="T29" fmla="*/ 0 h 62"/>
                <a:gd name="T30" fmla="*/ 30 w 82"/>
                <a:gd name="T31" fmla="*/ 0 h 62"/>
                <a:gd name="T32" fmla="*/ 20 w 82"/>
                <a:gd name="T33" fmla="*/ 4 h 62"/>
                <a:gd name="T34" fmla="*/ 12 w 82"/>
                <a:gd name="T35" fmla="*/ 8 h 62"/>
                <a:gd name="T36" fmla="*/ 4 w 82"/>
                <a:gd name="T37" fmla="*/ 14 h 62"/>
                <a:gd name="T38" fmla="*/ 0 w 82"/>
                <a:gd name="T39" fmla="*/ 22 h 62"/>
                <a:gd name="T40" fmla="*/ 0 w 82"/>
                <a:gd name="T41" fmla="*/ 39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"/>
                <a:gd name="T64" fmla="*/ 0 h 62"/>
                <a:gd name="T65" fmla="*/ 82 w 82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" h="62">
                  <a:moveTo>
                    <a:pt x="0" y="39"/>
                  </a:moveTo>
                  <a:lnTo>
                    <a:pt x="4" y="47"/>
                  </a:lnTo>
                  <a:lnTo>
                    <a:pt x="12" y="55"/>
                  </a:lnTo>
                  <a:lnTo>
                    <a:pt x="20" y="59"/>
                  </a:lnTo>
                  <a:lnTo>
                    <a:pt x="30" y="61"/>
                  </a:lnTo>
                  <a:lnTo>
                    <a:pt x="51" y="61"/>
                  </a:lnTo>
                  <a:lnTo>
                    <a:pt x="63" y="59"/>
                  </a:lnTo>
                  <a:lnTo>
                    <a:pt x="71" y="55"/>
                  </a:lnTo>
                  <a:lnTo>
                    <a:pt x="77" y="47"/>
                  </a:lnTo>
                  <a:lnTo>
                    <a:pt x="81" y="39"/>
                  </a:lnTo>
                  <a:lnTo>
                    <a:pt x="81" y="22"/>
                  </a:lnTo>
                  <a:lnTo>
                    <a:pt x="77" y="14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1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0" y="22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78">
              <a:extLst>
                <a:ext uri="{FF2B5EF4-FFF2-40B4-BE49-F238E27FC236}">
                  <a16:creationId xmlns:a16="http://schemas.microsoft.com/office/drawing/2014/main" id="{E132D951-B971-5B48-BEAB-E6B4B1E3B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436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Freeform 79">
              <a:extLst>
                <a:ext uri="{FF2B5EF4-FFF2-40B4-BE49-F238E27FC236}">
                  <a16:creationId xmlns:a16="http://schemas.microsoft.com/office/drawing/2014/main" id="{18FD6E98-E923-E149-BD9A-99E82278D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2389"/>
              <a:ext cx="1" cy="48"/>
            </a:xfrm>
            <a:custGeom>
              <a:avLst/>
              <a:gdLst>
                <a:gd name="T0" fmla="*/ 0 w 1"/>
                <a:gd name="T1" fmla="*/ 47 h 48"/>
                <a:gd name="T2" fmla="*/ 0 w 1"/>
                <a:gd name="T3" fmla="*/ 0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47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Freeform 80">
              <a:extLst>
                <a:ext uri="{FF2B5EF4-FFF2-40B4-BE49-F238E27FC236}">
                  <a16:creationId xmlns:a16="http://schemas.microsoft.com/office/drawing/2014/main" id="{8E87F7C2-C23C-4745-A300-62A8D2C9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365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81">
              <a:extLst>
                <a:ext uri="{FF2B5EF4-FFF2-40B4-BE49-F238E27FC236}">
                  <a16:creationId xmlns:a16="http://schemas.microsoft.com/office/drawing/2014/main" id="{0F67003C-2408-864C-8287-7122BBDA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314"/>
              <a:ext cx="1" cy="52"/>
            </a:xfrm>
            <a:custGeom>
              <a:avLst/>
              <a:gdLst>
                <a:gd name="T0" fmla="*/ 0 w 1"/>
                <a:gd name="T1" fmla="*/ 51 h 52"/>
                <a:gd name="T2" fmla="*/ 0 w 1"/>
                <a:gd name="T3" fmla="*/ 0 h 52"/>
                <a:gd name="T4" fmla="*/ 0 60000 65536"/>
                <a:gd name="T5" fmla="*/ 0 60000 65536"/>
                <a:gd name="T6" fmla="*/ 0 w 1"/>
                <a:gd name="T7" fmla="*/ 0 h 52"/>
                <a:gd name="T8" fmla="*/ 1 w 1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">
                  <a:moveTo>
                    <a:pt x="0" y="51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82">
              <a:extLst>
                <a:ext uri="{FF2B5EF4-FFF2-40B4-BE49-F238E27FC236}">
                  <a16:creationId xmlns:a16="http://schemas.microsoft.com/office/drawing/2014/main" id="{D1A2FFCA-AF72-1D42-9C20-CB2E048F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2335"/>
              <a:ext cx="1" cy="31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0 h 31"/>
                <a:gd name="T4" fmla="*/ 0 60000 65536"/>
                <a:gd name="T5" fmla="*/ 0 60000 65536"/>
                <a:gd name="T6" fmla="*/ 0 w 1"/>
                <a:gd name="T7" fmla="*/ 0 h 31"/>
                <a:gd name="T8" fmla="*/ 1 w 1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">
                  <a:moveTo>
                    <a:pt x="0" y="3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83">
              <a:extLst>
                <a:ext uri="{FF2B5EF4-FFF2-40B4-BE49-F238E27FC236}">
                  <a16:creationId xmlns:a16="http://schemas.microsoft.com/office/drawing/2014/main" id="{559952F1-EB46-AA4E-8E32-36A4C8D9A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2314"/>
              <a:ext cx="1" cy="52"/>
            </a:xfrm>
            <a:custGeom>
              <a:avLst/>
              <a:gdLst>
                <a:gd name="T0" fmla="*/ 0 w 1"/>
                <a:gd name="T1" fmla="*/ 51 h 52"/>
                <a:gd name="T2" fmla="*/ 0 w 1"/>
                <a:gd name="T3" fmla="*/ 0 h 52"/>
                <a:gd name="T4" fmla="*/ 0 60000 65536"/>
                <a:gd name="T5" fmla="*/ 0 60000 65536"/>
                <a:gd name="T6" fmla="*/ 0 w 1"/>
                <a:gd name="T7" fmla="*/ 0 h 52"/>
                <a:gd name="T8" fmla="*/ 1 w 1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">
                  <a:moveTo>
                    <a:pt x="0" y="51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84">
              <a:extLst>
                <a:ext uri="{FF2B5EF4-FFF2-40B4-BE49-F238E27FC236}">
                  <a16:creationId xmlns:a16="http://schemas.microsoft.com/office/drawing/2014/main" id="{3E7C4448-2719-D742-BB5F-C7B2C271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231"/>
              <a:ext cx="82" cy="60"/>
            </a:xfrm>
            <a:custGeom>
              <a:avLst/>
              <a:gdLst>
                <a:gd name="T0" fmla="*/ 20 w 82"/>
                <a:gd name="T1" fmla="*/ 0 h 60"/>
                <a:gd name="T2" fmla="*/ 12 w 82"/>
                <a:gd name="T3" fmla="*/ 4 h 60"/>
                <a:gd name="T4" fmla="*/ 4 w 82"/>
                <a:gd name="T5" fmla="*/ 10 h 60"/>
                <a:gd name="T6" fmla="*/ 0 w 82"/>
                <a:gd name="T7" fmla="*/ 18 h 60"/>
                <a:gd name="T8" fmla="*/ 0 w 82"/>
                <a:gd name="T9" fmla="*/ 35 h 60"/>
                <a:gd name="T10" fmla="*/ 4 w 82"/>
                <a:gd name="T11" fmla="*/ 43 h 60"/>
                <a:gd name="T12" fmla="*/ 12 w 82"/>
                <a:gd name="T13" fmla="*/ 51 h 60"/>
                <a:gd name="T14" fmla="*/ 20 w 82"/>
                <a:gd name="T15" fmla="*/ 55 h 60"/>
                <a:gd name="T16" fmla="*/ 30 w 82"/>
                <a:gd name="T17" fmla="*/ 59 h 60"/>
                <a:gd name="T18" fmla="*/ 51 w 82"/>
                <a:gd name="T19" fmla="*/ 59 h 60"/>
                <a:gd name="T20" fmla="*/ 63 w 82"/>
                <a:gd name="T21" fmla="*/ 55 h 60"/>
                <a:gd name="T22" fmla="*/ 71 w 82"/>
                <a:gd name="T23" fmla="*/ 51 h 60"/>
                <a:gd name="T24" fmla="*/ 77 w 82"/>
                <a:gd name="T25" fmla="*/ 43 h 60"/>
                <a:gd name="T26" fmla="*/ 81 w 82"/>
                <a:gd name="T27" fmla="*/ 35 h 60"/>
                <a:gd name="T28" fmla="*/ 81 w 82"/>
                <a:gd name="T29" fmla="*/ 18 h 60"/>
                <a:gd name="T30" fmla="*/ 77 w 82"/>
                <a:gd name="T31" fmla="*/ 10 h 60"/>
                <a:gd name="T32" fmla="*/ 71 w 82"/>
                <a:gd name="T33" fmla="*/ 4 h 60"/>
                <a:gd name="T34" fmla="*/ 63 w 82"/>
                <a:gd name="T35" fmla="*/ 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60"/>
                <a:gd name="T56" fmla="*/ 82 w 82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60">
                  <a:moveTo>
                    <a:pt x="20" y="0"/>
                  </a:moveTo>
                  <a:lnTo>
                    <a:pt x="12" y="4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0" y="55"/>
                  </a:lnTo>
                  <a:lnTo>
                    <a:pt x="30" y="59"/>
                  </a:lnTo>
                  <a:lnTo>
                    <a:pt x="51" y="59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3"/>
                  </a:lnTo>
                  <a:lnTo>
                    <a:pt x="81" y="35"/>
                  </a:lnTo>
                  <a:lnTo>
                    <a:pt x="81" y="18"/>
                  </a:lnTo>
                  <a:lnTo>
                    <a:pt x="77" y="10"/>
                  </a:lnTo>
                  <a:lnTo>
                    <a:pt x="71" y="4"/>
                  </a:lnTo>
                  <a:lnTo>
                    <a:pt x="63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Freeform 85">
              <a:extLst>
                <a:ext uri="{FF2B5EF4-FFF2-40B4-BE49-F238E27FC236}">
                  <a16:creationId xmlns:a16="http://schemas.microsoft.com/office/drawing/2014/main" id="{95E6EEEF-3FA4-7546-B964-765E2E5A5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141"/>
              <a:ext cx="82" cy="57"/>
            </a:xfrm>
            <a:custGeom>
              <a:avLst/>
              <a:gdLst>
                <a:gd name="T0" fmla="*/ 0 w 82"/>
                <a:gd name="T1" fmla="*/ 56 h 57"/>
                <a:gd name="T2" fmla="*/ 59 w 82"/>
                <a:gd name="T3" fmla="*/ 56 h 57"/>
                <a:gd name="T4" fmla="*/ 71 w 82"/>
                <a:gd name="T5" fmla="*/ 52 h 57"/>
                <a:gd name="T6" fmla="*/ 77 w 82"/>
                <a:gd name="T7" fmla="*/ 46 h 57"/>
                <a:gd name="T8" fmla="*/ 81 w 82"/>
                <a:gd name="T9" fmla="*/ 33 h 57"/>
                <a:gd name="T10" fmla="*/ 81 w 82"/>
                <a:gd name="T11" fmla="*/ 25 h 57"/>
                <a:gd name="T12" fmla="*/ 77 w 82"/>
                <a:gd name="T13" fmla="*/ 12 h 57"/>
                <a:gd name="T14" fmla="*/ 71 w 82"/>
                <a:gd name="T15" fmla="*/ 4 h 57"/>
                <a:gd name="T16" fmla="*/ 59 w 82"/>
                <a:gd name="T17" fmla="*/ 0 h 57"/>
                <a:gd name="T18" fmla="*/ 0 w 82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57"/>
                <a:gd name="T32" fmla="*/ 82 w 82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57">
                  <a:moveTo>
                    <a:pt x="0" y="56"/>
                  </a:moveTo>
                  <a:lnTo>
                    <a:pt x="59" y="56"/>
                  </a:lnTo>
                  <a:lnTo>
                    <a:pt x="71" y="52"/>
                  </a:lnTo>
                  <a:lnTo>
                    <a:pt x="77" y="46"/>
                  </a:lnTo>
                  <a:lnTo>
                    <a:pt x="81" y="33"/>
                  </a:lnTo>
                  <a:lnTo>
                    <a:pt x="81" y="25"/>
                  </a:lnTo>
                  <a:lnTo>
                    <a:pt x="77" y="12"/>
                  </a:lnTo>
                  <a:lnTo>
                    <a:pt x="71" y="4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Freeform 86">
              <a:extLst>
                <a:ext uri="{FF2B5EF4-FFF2-40B4-BE49-F238E27FC236}">
                  <a16:creationId xmlns:a16="http://schemas.microsoft.com/office/drawing/2014/main" id="{A043A28D-AEE5-6A41-8EC5-E91C9236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104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87">
              <a:extLst>
                <a:ext uri="{FF2B5EF4-FFF2-40B4-BE49-F238E27FC236}">
                  <a16:creationId xmlns:a16="http://schemas.microsoft.com/office/drawing/2014/main" id="{CE7024BB-C207-924D-9A43-7DEC0EEE4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2058"/>
              <a:ext cx="1" cy="47"/>
            </a:xfrm>
            <a:custGeom>
              <a:avLst/>
              <a:gdLst>
                <a:gd name="T0" fmla="*/ 0 w 1"/>
                <a:gd name="T1" fmla="*/ 46 h 47"/>
                <a:gd name="T2" fmla="*/ 0 w 1"/>
                <a:gd name="T3" fmla="*/ 0 h 47"/>
                <a:gd name="T4" fmla="*/ 0 60000 65536"/>
                <a:gd name="T5" fmla="*/ 0 60000 65536"/>
                <a:gd name="T6" fmla="*/ 0 w 1"/>
                <a:gd name="T7" fmla="*/ 0 h 47"/>
                <a:gd name="T8" fmla="*/ 1 w 1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7">
                  <a:moveTo>
                    <a:pt x="0" y="46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88">
              <a:extLst>
                <a:ext uri="{FF2B5EF4-FFF2-40B4-BE49-F238E27FC236}">
                  <a16:creationId xmlns:a16="http://schemas.microsoft.com/office/drawing/2014/main" id="{765D4497-CEFE-F44B-B067-478E95016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034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89">
              <a:extLst>
                <a:ext uri="{FF2B5EF4-FFF2-40B4-BE49-F238E27FC236}">
                  <a16:creationId xmlns:a16="http://schemas.microsoft.com/office/drawing/2014/main" id="{2BD03DE1-A1F2-A246-B1BF-99DFB7B7A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983"/>
              <a:ext cx="1" cy="52"/>
            </a:xfrm>
            <a:custGeom>
              <a:avLst/>
              <a:gdLst>
                <a:gd name="T0" fmla="*/ 0 w 1"/>
                <a:gd name="T1" fmla="*/ 51 h 52"/>
                <a:gd name="T2" fmla="*/ 0 w 1"/>
                <a:gd name="T3" fmla="*/ 0 h 52"/>
                <a:gd name="T4" fmla="*/ 0 60000 65536"/>
                <a:gd name="T5" fmla="*/ 0 60000 65536"/>
                <a:gd name="T6" fmla="*/ 0 w 1"/>
                <a:gd name="T7" fmla="*/ 0 h 52"/>
                <a:gd name="T8" fmla="*/ 1 w 1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">
                  <a:moveTo>
                    <a:pt x="0" y="51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Freeform 90">
              <a:extLst>
                <a:ext uri="{FF2B5EF4-FFF2-40B4-BE49-F238E27FC236}">
                  <a16:creationId xmlns:a16="http://schemas.microsoft.com/office/drawing/2014/main" id="{3A2F5848-FAC9-9048-8ED2-4C5B2F0FA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2001"/>
              <a:ext cx="1" cy="34"/>
            </a:xfrm>
            <a:custGeom>
              <a:avLst/>
              <a:gdLst>
                <a:gd name="T0" fmla="*/ 0 w 1"/>
                <a:gd name="T1" fmla="*/ 33 h 34"/>
                <a:gd name="T2" fmla="*/ 0 w 1"/>
                <a:gd name="T3" fmla="*/ 0 h 34"/>
                <a:gd name="T4" fmla="*/ 0 60000 65536"/>
                <a:gd name="T5" fmla="*/ 0 60000 65536"/>
                <a:gd name="T6" fmla="*/ 0 w 1"/>
                <a:gd name="T7" fmla="*/ 0 h 34"/>
                <a:gd name="T8" fmla="*/ 1 w 1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">
                  <a:moveTo>
                    <a:pt x="0" y="33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Freeform 91">
              <a:extLst>
                <a:ext uri="{FF2B5EF4-FFF2-40B4-BE49-F238E27FC236}">
                  <a16:creationId xmlns:a16="http://schemas.microsoft.com/office/drawing/2014/main" id="{2E9605D4-7BFA-AC45-B2E1-CECDC1096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1983"/>
              <a:ext cx="1" cy="52"/>
            </a:xfrm>
            <a:custGeom>
              <a:avLst/>
              <a:gdLst>
                <a:gd name="T0" fmla="*/ 0 w 1"/>
                <a:gd name="T1" fmla="*/ 51 h 52"/>
                <a:gd name="T2" fmla="*/ 0 w 1"/>
                <a:gd name="T3" fmla="*/ 0 h 52"/>
                <a:gd name="T4" fmla="*/ 0 60000 65536"/>
                <a:gd name="T5" fmla="*/ 0 60000 65536"/>
                <a:gd name="T6" fmla="*/ 0 w 1"/>
                <a:gd name="T7" fmla="*/ 0 h 52"/>
                <a:gd name="T8" fmla="*/ 1 w 1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">
                  <a:moveTo>
                    <a:pt x="0" y="51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Freeform 92">
              <a:extLst>
                <a:ext uri="{FF2B5EF4-FFF2-40B4-BE49-F238E27FC236}">
                  <a16:creationId xmlns:a16="http://schemas.microsoft.com/office/drawing/2014/main" id="{F7C03345-FB0E-1342-AAD3-30827AFE6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901"/>
              <a:ext cx="82" cy="56"/>
            </a:xfrm>
            <a:custGeom>
              <a:avLst/>
              <a:gdLst>
                <a:gd name="T0" fmla="*/ 12 w 82"/>
                <a:gd name="T1" fmla="*/ 0 h 56"/>
                <a:gd name="T2" fmla="*/ 4 w 82"/>
                <a:gd name="T3" fmla="*/ 8 h 56"/>
                <a:gd name="T4" fmla="*/ 0 w 82"/>
                <a:gd name="T5" fmla="*/ 20 h 56"/>
                <a:gd name="T6" fmla="*/ 0 w 82"/>
                <a:gd name="T7" fmla="*/ 37 h 56"/>
                <a:gd name="T8" fmla="*/ 4 w 82"/>
                <a:gd name="T9" fmla="*/ 47 h 56"/>
                <a:gd name="T10" fmla="*/ 12 w 82"/>
                <a:gd name="T11" fmla="*/ 55 h 56"/>
                <a:gd name="T12" fmla="*/ 20 w 82"/>
                <a:gd name="T13" fmla="*/ 55 h 56"/>
                <a:gd name="T14" fmla="*/ 26 w 82"/>
                <a:gd name="T15" fmla="*/ 51 h 56"/>
                <a:gd name="T16" fmla="*/ 30 w 82"/>
                <a:gd name="T17" fmla="*/ 47 h 56"/>
                <a:gd name="T18" fmla="*/ 34 w 82"/>
                <a:gd name="T19" fmla="*/ 39 h 56"/>
                <a:gd name="T20" fmla="*/ 43 w 82"/>
                <a:gd name="T21" fmla="*/ 16 h 56"/>
                <a:gd name="T22" fmla="*/ 47 w 82"/>
                <a:gd name="T23" fmla="*/ 8 h 56"/>
                <a:gd name="T24" fmla="*/ 51 w 82"/>
                <a:gd name="T25" fmla="*/ 4 h 56"/>
                <a:gd name="T26" fmla="*/ 59 w 82"/>
                <a:gd name="T27" fmla="*/ 0 h 56"/>
                <a:gd name="T28" fmla="*/ 71 w 82"/>
                <a:gd name="T29" fmla="*/ 0 h 56"/>
                <a:gd name="T30" fmla="*/ 77 w 82"/>
                <a:gd name="T31" fmla="*/ 8 h 56"/>
                <a:gd name="T32" fmla="*/ 81 w 82"/>
                <a:gd name="T33" fmla="*/ 20 h 56"/>
                <a:gd name="T34" fmla="*/ 81 w 82"/>
                <a:gd name="T35" fmla="*/ 37 h 56"/>
                <a:gd name="T36" fmla="*/ 77 w 82"/>
                <a:gd name="T37" fmla="*/ 47 h 56"/>
                <a:gd name="T38" fmla="*/ 71 w 82"/>
                <a:gd name="T39" fmla="*/ 55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2"/>
                <a:gd name="T61" fmla="*/ 0 h 56"/>
                <a:gd name="T62" fmla="*/ 82 w 82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2" h="56">
                  <a:moveTo>
                    <a:pt x="12" y="0"/>
                  </a:moveTo>
                  <a:lnTo>
                    <a:pt x="4" y="8"/>
                  </a:lnTo>
                  <a:lnTo>
                    <a:pt x="0" y="20"/>
                  </a:lnTo>
                  <a:lnTo>
                    <a:pt x="0" y="37"/>
                  </a:lnTo>
                  <a:lnTo>
                    <a:pt x="4" y="47"/>
                  </a:lnTo>
                  <a:lnTo>
                    <a:pt x="12" y="55"/>
                  </a:lnTo>
                  <a:lnTo>
                    <a:pt x="20" y="55"/>
                  </a:lnTo>
                  <a:lnTo>
                    <a:pt x="26" y="51"/>
                  </a:lnTo>
                  <a:lnTo>
                    <a:pt x="30" y="47"/>
                  </a:lnTo>
                  <a:lnTo>
                    <a:pt x="34" y="39"/>
                  </a:lnTo>
                  <a:lnTo>
                    <a:pt x="43" y="16"/>
                  </a:lnTo>
                  <a:lnTo>
                    <a:pt x="47" y="8"/>
                  </a:lnTo>
                  <a:lnTo>
                    <a:pt x="51" y="4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7" y="8"/>
                  </a:lnTo>
                  <a:lnTo>
                    <a:pt x="81" y="20"/>
                  </a:lnTo>
                  <a:lnTo>
                    <a:pt x="81" y="37"/>
                  </a:lnTo>
                  <a:lnTo>
                    <a:pt x="77" y="47"/>
                  </a:lnTo>
                  <a:lnTo>
                    <a:pt x="71" y="5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Freeform 93">
              <a:extLst>
                <a:ext uri="{FF2B5EF4-FFF2-40B4-BE49-F238E27FC236}">
                  <a16:creationId xmlns:a16="http://schemas.microsoft.com/office/drawing/2014/main" id="{AB37EB89-B69B-FA4F-93EF-AF0AFB3C7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799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Freeform 94">
              <a:extLst>
                <a:ext uri="{FF2B5EF4-FFF2-40B4-BE49-F238E27FC236}">
                  <a16:creationId xmlns:a16="http://schemas.microsoft.com/office/drawing/2014/main" id="{DB29D46C-CC56-4B47-BE65-0EA0BBADD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744"/>
              <a:ext cx="38" cy="56"/>
            </a:xfrm>
            <a:custGeom>
              <a:avLst/>
              <a:gdLst>
                <a:gd name="T0" fmla="*/ 0 w 38"/>
                <a:gd name="T1" fmla="*/ 55 h 56"/>
                <a:gd name="T2" fmla="*/ 0 w 38"/>
                <a:gd name="T3" fmla="*/ 20 h 56"/>
                <a:gd name="T4" fmla="*/ 4 w 38"/>
                <a:gd name="T5" fmla="*/ 8 h 56"/>
                <a:gd name="T6" fmla="*/ 8 w 38"/>
                <a:gd name="T7" fmla="*/ 4 h 56"/>
                <a:gd name="T8" fmla="*/ 16 w 38"/>
                <a:gd name="T9" fmla="*/ 0 h 56"/>
                <a:gd name="T10" fmla="*/ 23 w 38"/>
                <a:gd name="T11" fmla="*/ 0 h 56"/>
                <a:gd name="T12" fmla="*/ 29 w 38"/>
                <a:gd name="T13" fmla="*/ 4 h 56"/>
                <a:gd name="T14" fmla="*/ 33 w 38"/>
                <a:gd name="T15" fmla="*/ 8 h 56"/>
                <a:gd name="T16" fmla="*/ 37 w 38"/>
                <a:gd name="T17" fmla="*/ 2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56"/>
                <a:gd name="T29" fmla="*/ 38 w 38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56">
                  <a:moveTo>
                    <a:pt x="0" y="55"/>
                  </a:moveTo>
                  <a:lnTo>
                    <a:pt x="0" y="20"/>
                  </a:lnTo>
                  <a:lnTo>
                    <a:pt x="4" y="8"/>
                  </a:lnTo>
                  <a:lnTo>
                    <a:pt x="8" y="4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2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Freeform 95">
              <a:extLst>
                <a:ext uri="{FF2B5EF4-FFF2-40B4-BE49-F238E27FC236}">
                  <a16:creationId xmlns:a16="http://schemas.microsoft.com/office/drawing/2014/main" id="{360B7013-5785-1440-AF33-8B1A4B382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1744"/>
              <a:ext cx="45" cy="56"/>
            </a:xfrm>
            <a:custGeom>
              <a:avLst/>
              <a:gdLst>
                <a:gd name="T0" fmla="*/ 0 w 45"/>
                <a:gd name="T1" fmla="*/ 55 h 56"/>
                <a:gd name="T2" fmla="*/ 0 w 45"/>
                <a:gd name="T3" fmla="*/ 20 h 56"/>
                <a:gd name="T4" fmla="*/ 4 w 45"/>
                <a:gd name="T5" fmla="*/ 8 h 56"/>
                <a:gd name="T6" fmla="*/ 8 w 45"/>
                <a:gd name="T7" fmla="*/ 4 h 56"/>
                <a:gd name="T8" fmla="*/ 17 w 45"/>
                <a:gd name="T9" fmla="*/ 0 h 56"/>
                <a:gd name="T10" fmla="*/ 29 w 45"/>
                <a:gd name="T11" fmla="*/ 0 h 56"/>
                <a:gd name="T12" fmla="*/ 38 w 45"/>
                <a:gd name="T13" fmla="*/ 4 h 56"/>
                <a:gd name="T14" fmla="*/ 40 w 45"/>
                <a:gd name="T15" fmla="*/ 8 h 56"/>
                <a:gd name="T16" fmla="*/ 44 w 45"/>
                <a:gd name="T17" fmla="*/ 20 h 56"/>
                <a:gd name="T18" fmla="*/ 44 w 45"/>
                <a:gd name="T19" fmla="*/ 55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56"/>
                <a:gd name="T32" fmla="*/ 45 w 45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56">
                  <a:moveTo>
                    <a:pt x="0" y="55"/>
                  </a:moveTo>
                  <a:lnTo>
                    <a:pt x="0" y="20"/>
                  </a:lnTo>
                  <a:lnTo>
                    <a:pt x="4" y="8"/>
                  </a:lnTo>
                  <a:lnTo>
                    <a:pt x="8" y="4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4" y="20"/>
                  </a:lnTo>
                  <a:lnTo>
                    <a:pt x="44" y="5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Freeform 96">
              <a:extLst>
                <a:ext uri="{FF2B5EF4-FFF2-40B4-BE49-F238E27FC236}">
                  <a16:creationId xmlns:a16="http://schemas.microsoft.com/office/drawing/2014/main" id="{E2FEABD0-787E-A140-B095-9BA70CB5C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652"/>
              <a:ext cx="82" cy="65"/>
            </a:xfrm>
            <a:custGeom>
              <a:avLst/>
              <a:gdLst>
                <a:gd name="T0" fmla="*/ 0 w 82"/>
                <a:gd name="T1" fmla="*/ 39 h 65"/>
                <a:gd name="T2" fmla="*/ 4 w 82"/>
                <a:gd name="T3" fmla="*/ 47 h 65"/>
                <a:gd name="T4" fmla="*/ 12 w 82"/>
                <a:gd name="T5" fmla="*/ 56 h 65"/>
                <a:gd name="T6" fmla="*/ 20 w 82"/>
                <a:gd name="T7" fmla="*/ 60 h 65"/>
                <a:gd name="T8" fmla="*/ 30 w 82"/>
                <a:gd name="T9" fmla="*/ 64 h 65"/>
                <a:gd name="T10" fmla="*/ 51 w 82"/>
                <a:gd name="T11" fmla="*/ 64 h 65"/>
                <a:gd name="T12" fmla="*/ 63 w 82"/>
                <a:gd name="T13" fmla="*/ 60 h 65"/>
                <a:gd name="T14" fmla="*/ 71 w 82"/>
                <a:gd name="T15" fmla="*/ 56 h 65"/>
                <a:gd name="T16" fmla="*/ 77 w 82"/>
                <a:gd name="T17" fmla="*/ 47 h 65"/>
                <a:gd name="T18" fmla="*/ 81 w 82"/>
                <a:gd name="T19" fmla="*/ 39 h 65"/>
                <a:gd name="T20" fmla="*/ 81 w 82"/>
                <a:gd name="T21" fmla="*/ 25 h 65"/>
                <a:gd name="T22" fmla="*/ 77 w 82"/>
                <a:gd name="T23" fmla="*/ 17 h 65"/>
                <a:gd name="T24" fmla="*/ 71 w 82"/>
                <a:gd name="T25" fmla="*/ 8 h 65"/>
                <a:gd name="T26" fmla="*/ 63 w 82"/>
                <a:gd name="T27" fmla="*/ 4 h 65"/>
                <a:gd name="T28" fmla="*/ 51 w 82"/>
                <a:gd name="T29" fmla="*/ 0 h 65"/>
                <a:gd name="T30" fmla="*/ 30 w 82"/>
                <a:gd name="T31" fmla="*/ 0 h 65"/>
                <a:gd name="T32" fmla="*/ 20 w 82"/>
                <a:gd name="T33" fmla="*/ 4 h 65"/>
                <a:gd name="T34" fmla="*/ 12 w 82"/>
                <a:gd name="T35" fmla="*/ 8 h 65"/>
                <a:gd name="T36" fmla="*/ 4 w 82"/>
                <a:gd name="T37" fmla="*/ 17 h 65"/>
                <a:gd name="T38" fmla="*/ 0 w 82"/>
                <a:gd name="T39" fmla="*/ 25 h 65"/>
                <a:gd name="T40" fmla="*/ 0 w 82"/>
                <a:gd name="T41" fmla="*/ 39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"/>
                <a:gd name="T64" fmla="*/ 0 h 65"/>
                <a:gd name="T65" fmla="*/ 82 w 82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" h="65">
                  <a:moveTo>
                    <a:pt x="0" y="39"/>
                  </a:moveTo>
                  <a:lnTo>
                    <a:pt x="4" y="47"/>
                  </a:lnTo>
                  <a:lnTo>
                    <a:pt x="12" y="56"/>
                  </a:lnTo>
                  <a:lnTo>
                    <a:pt x="20" y="60"/>
                  </a:lnTo>
                  <a:lnTo>
                    <a:pt x="30" y="64"/>
                  </a:lnTo>
                  <a:lnTo>
                    <a:pt x="51" y="64"/>
                  </a:lnTo>
                  <a:lnTo>
                    <a:pt x="63" y="60"/>
                  </a:lnTo>
                  <a:lnTo>
                    <a:pt x="71" y="56"/>
                  </a:lnTo>
                  <a:lnTo>
                    <a:pt x="77" y="47"/>
                  </a:lnTo>
                  <a:lnTo>
                    <a:pt x="81" y="39"/>
                  </a:lnTo>
                  <a:lnTo>
                    <a:pt x="81" y="25"/>
                  </a:lnTo>
                  <a:lnTo>
                    <a:pt x="77" y="17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1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5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Freeform 97">
              <a:extLst>
                <a:ext uri="{FF2B5EF4-FFF2-40B4-BE49-F238E27FC236}">
                  <a16:creationId xmlns:a16="http://schemas.microsoft.com/office/drawing/2014/main" id="{16A5C5F3-51DB-3E4E-B46E-4F55A6FEC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565"/>
              <a:ext cx="82" cy="56"/>
            </a:xfrm>
            <a:custGeom>
              <a:avLst/>
              <a:gdLst>
                <a:gd name="T0" fmla="*/ 0 w 82"/>
                <a:gd name="T1" fmla="*/ 55 h 56"/>
                <a:gd name="T2" fmla="*/ 59 w 82"/>
                <a:gd name="T3" fmla="*/ 55 h 56"/>
                <a:gd name="T4" fmla="*/ 71 w 82"/>
                <a:gd name="T5" fmla="*/ 51 h 56"/>
                <a:gd name="T6" fmla="*/ 77 w 82"/>
                <a:gd name="T7" fmla="*/ 43 h 56"/>
                <a:gd name="T8" fmla="*/ 81 w 82"/>
                <a:gd name="T9" fmla="*/ 31 h 56"/>
                <a:gd name="T10" fmla="*/ 81 w 82"/>
                <a:gd name="T11" fmla="*/ 24 h 56"/>
                <a:gd name="T12" fmla="*/ 77 w 82"/>
                <a:gd name="T13" fmla="*/ 12 h 56"/>
                <a:gd name="T14" fmla="*/ 71 w 82"/>
                <a:gd name="T15" fmla="*/ 4 h 56"/>
                <a:gd name="T16" fmla="*/ 59 w 82"/>
                <a:gd name="T17" fmla="*/ 0 h 56"/>
                <a:gd name="T18" fmla="*/ 0 w 82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56"/>
                <a:gd name="T32" fmla="*/ 82 w 82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56">
                  <a:moveTo>
                    <a:pt x="0" y="55"/>
                  </a:moveTo>
                  <a:lnTo>
                    <a:pt x="59" y="55"/>
                  </a:lnTo>
                  <a:lnTo>
                    <a:pt x="71" y="51"/>
                  </a:lnTo>
                  <a:lnTo>
                    <a:pt x="77" y="43"/>
                  </a:lnTo>
                  <a:lnTo>
                    <a:pt x="81" y="31"/>
                  </a:lnTo>
                  <a:lnTo>
                    <a:pt x="81" y="24"/>
                  </a:lnTo>
                  <a:lnTo>
                    <a:pt x="77" y="12"/>
                  </a:lnTo>
                  <a:lnTo>
                    <a:pt x="71" y="4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Freeform 98">
              <a:extLst>
                <a:ext uri="{FF2B5EF4-FFF2-40B4-BE49-F238E27FC236}">
                  <a16:creationId xmlns:a16="http://schemas.microsoft.com/office/drawing/2014/main" id="{CE995BB2-4832-8542-BB56-92DDE9E91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529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99">
              <a:extLst>
                <a:ext uri="{FF2B5EF4-FFF2-40B4-BE49-F238E27FC236}">
                  <a16:creationId xmlns:a16="http://schemas.microsoft.com/office/drawing/2014/main" id="{F0A41598-80D6-DC41-A339-343742C4B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474"/>
              <a:ext cx="82" cy="56"/>
            </a:xfrm>
            <a:custGeom>
              <a:avLst/>
              <a:gdLst>
                <a:gd name="T0" fmla="*/ 0 w 82"/>
                <a:gd name="T1" fmla="*/ 55 h 56"/>
                <a:gd name="T2" fmla="*/ 81 w 82"/>
                <a:gd name="T3" fmla="*/ 0 h 56"/>
                <a:gd name="T4" fmla="*/ 0 60000 65536"/>
                <a:gd name="T5" fmla="*/ 0 60000 65536"/>
                <a:gd name="T6" fmla="*/ 0 w 82"/>
                <a:gd name="T7" fmla="*/ 0 h 56"/>
                <a:gd name="T8" fmla="*/ 82 w 82"/>
                <a:gd name="T9" fmla="*/ 56 h 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56">
                  <a:moveTo>
                    <a:pt x="0" y="55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100">
              <a:extLst>
                <a:ext uri="{FF2B5EF4-FFF2-40B4-BE49-F238E27FC236}">
                  <a16:creationId xmlns:a16="http://schemas.microsoft.com/office/drawing/2014/main" id="{8385021E-05BD-3746-A716-F94230839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474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Freeform 101">
              <a:extLst>
                <a:ext uri="{FF2B5EF4-FFF2-40B4-BE49-F238E27FC236}">
                  <a16:creationId xmlns:a16="http://schemas.microsoft.com/office/drawing/2014/main" id="{CA0157FD-C425-B645-B719-D3E81DF9A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437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102">
              <a:extLst>
                <a:ext uri="{FF2B5EF4-FFF2-40B4-BE49-F238E27FC236}">
                  <a16:creationId xmlns:a16="http://schemas.microsoft.com/office/drawing/2014/main" id="{33F9F9B1-4E3C-484D-AF07-BB865ABFF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382"/>
              <a:ext cx="82" cy="56"/>
            </a:xfrm>
            <a:custGeom>
              <a:avLst/>
              <a:gdLst>
                <a:gd name="T0" fmla="*/ 0 w 82"/>
                <a:gd name="T1" fmla="*/ 55 h 56"/>
                <a:gd name="T2" fmla="*/ 0 w 82"/>
                <a:gd name="T3" fmla="*/ 26 h 56"/>
                <a:gd name="T4" fmla="*/ 4 w 82"/>
                <a:gd name="T5" fmla="*/ 16 h 56"/>
                <a:gd name="T6" fmla="*/ 12 w 82"/>
                <a:gd name="T7" fmla="*/ 8 h 56"/>
                <a:gd name="T8" fmla="*/ 20 w 82"/>
                <a:gd name="T9" fmla="*/ 4 h 56"/>
                <a:gd name="T10" fmla="*/ 30 w 82"/>
                <a:gd name="T11" fmla="*/ 0 h 56"/>
                <a:gd name="T12" fmla="*/ 51 w 82"/>
                <a:gd name="T13" fmla="*/ 0 h 56"/>
                <a:gd name="T14" fmla="*/ 63 w 82"/>
                <a:gd name="T15" fmla="*/ 4 h 56"/>
                <a:gd name="T16" fmla="*/ 71 w 82"/>
                <a:gd name="T17" fmla="*/ 8 h 56"/>
                <a:gd name="T18" fmla="*/ 77 w 82"/>
                <a:gd name="T19" fmla="*/ 16 h 56"/>
                <a:gd name="T20" fmla="*/ 81 w 82"/>
                <a:gd name="T21" fmla="*/ 26 h 56"/>
                <a:gd name="T22" fmla="*/ 81 w 82"/>
                <a:gd name="T23" fmla="*/ 55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56"/>
                <a:gd name="T38" fmla="*/ 82 w 82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56">
                  <a:moveTo>
                    <a:pt x="0" y="55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7" y="16"/>
                  </a:lnTo>
                  <a:lnTo>
                    <a:pt x="81" y="26"/>
                  </a:lnTo>
                  <a:lnTo>
                    <a:pt x="81" y="5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103">
              <a:extLst>
                <a:ext uri="{FF2B5EF4-FFF2-40B4-BE49-F238E27FC236}">
                  <a16:creationId xmlns:a16="http://schemas.microsoft.com/office/drawing/2014/main" id="{E1C2F2B1-96C4-C74B-BC95-8E8D2DA8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1287"/>
              <a:ext cx="125" cy="70"/>
            </a:xfrm>
            <a:custGeom>
              <a:avLst/>
              <a:gdLst>
                <a:gd name="T0" fmla="*/ 0 w 125"/>
                <a:gd name="T1" fmla="*/ 0 h 70"/>
                <a:gd name="T2" fmla="*/ 124 w 125"/>
                <a:gd name="T3" fmla="*/ 69 h 70"/>
                <a:gd name="T4" fmla="*/ 0 60000 65536"/>
                <a:gd name="T5" fmla="*/ 0 60000 65536"/>
                <a:gd name="T6" fmla="*/ 0 w 125"/>
                <a:gd name="T7" fmla="*/ 0 h 70"/>
                <a:gd name="T8" fmla="*/ 125 w 125"/>
                <a:gd name="T9" fmla="*/ 70 h 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5" h="70">
                  <a:moveTo>
                    <a:pt x="0" y="0"/>
                  </a:moveTo>
                  <a:lnTo>
                    <a:pt x="124" y="6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104">
              <a:extLst>
                <a:ext uri="{FF2B5EF4-FFF2-40B4-BE49-F238E27FC236}">
                  <a16:creationId xmlns:a16="http://schemas.microsoft.com/office/drawing/2014/main" id="{96953787-02D7-D849-BAFC-A704DB117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201"/>
              <a:ext cx="82" cy="60"/>
            </a:xfrm>
            <a:custGeom>
              <a:avLst/>
              <a:gdLst>
                <a:gd name="T0" fmla="*/ 20 w 82"/>
                <a:gd name="T1" fmla="*/ 0 h 60"/>
                <a:gd name="T2" fmla="*/ 12 w 82"/>
                <a:gd name="T3" fmla="*/ 4 h 60"/>
                <a:gd name="T4" fmla="*/ 4 w 82"/>
                <a:gd name="T5" fmla="*/ 12 h 60"/>
                <a:gd name="T6" fmla="*/ 0 w 82"/>
                <a:gd name="T7" fmla="*/ 20 h 60"/>
                <a:gd name="T8" fmla="*/ 0 w 82"/>
                <a:gd name="T9" fmla="*/ 37 h 60"/>
                <a:gd name="T10" fmla="*/ 4 w 82"/>
                <a:gd name="T11" fmla="*/ 45 h 60"/>
                <a:gd name="T12" fmla="*/ 12 w 82"/>
                <a:gd name="T13" fmla="*/ 51 h 60"/>
                <a:gd name="T14" fmla="*/ 20 w 82"/>
                <a:gd name="T15" fmla="*/ 55 h 60"/>
                <a:gd name="T16" fmla="*/ 30 w 82"/>
                <a:gd name="T17" fmla="*/ 59 h 60"/>
                <a:gd name="T18" fmla="*/ 51 w 82"/>
                <a:gd name="T19" fmla="*/ 59 h 60"/>
                <a:gd name="T20" fmla="*/ 63 w 82"/>
                <a:gd name="T21" fmla="*/ 55 h 60"/>
                <a:gd name="T22" fmla="*/ 71 w 82"/>
                <a:gd name="T23" fmla="*/ 51 h 60"/>
                <a:gd name="T24" fmla="*/ 77 w 82"/>
                <a:gd name="T25" fmla="*/ 45 h 60"/>
                <a:gd name="T26" fmla="*/ 81 w 82"/>
                <a:gd name="T27" fmla="*/ 37 h 60"/>
                <a:gd name="T28" fmla="*/ 81 w 82"/>
                <a:gd name="T29" fmla="*/ 20 h 60"/>
                <a:gd name="T30" fmla="*/ 77 w 82"/>
                <a:gd name="T31" fmla="*/ 12 h 60"/>
                <a:gd name="T32" fmla="*/ 71 w 82"/>
                <a:gd name="T33" fmla="*/ 4 h 60"/>
                <a:gd name="T34" fmla="*/ 63 w 82"/>
                <a:gd name="T35" fmla="*/ 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60"/>
                <a:gd name="T56" fmla="*/ 82 w 82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60">
                  <a:moveTo>
                    <a:pt x="20" y="0"/>
                  </a:moveTo>
                  <a:lnTo>
                    <a:pt x="12" y="4"/>
                  </a:lnTo>
                  <a:lnTo>
                    <a:pt x="4" y="12"/>
                  </a:lnTo>
                  <a:lnTo>
                    <a:pt x="0" y="20"/>
                  </a:lnTo>
                  <a:lnTo>
                    <a:pt x="0" y="37"/>
                  </a:lnTo>
                  <a:lnTo>
                    <a:pt x="4" y="45"/>
                  </a:lnTo>
                  <a:lnTo>
                    <a:pt x="12" y="51"/>
                  </a:lnTo>
                  <a:lnTo>
                    <a:pt x="20" y="55"/>
                  </a:lnTo>
                  <a:lnTo>
                    <a:pt x="30" y="59"/>
                  </a:lnTo>
                  <a:lnTo>
                    <a:pt x="51" y="59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5"/>
                  </a:lnTo>
                  <a:lnTo>
                    <a:pt x="81" y="37"/>
                  </a:lnTo>
                  <a:lnTo>
                    <a:pt x="81" y="20"/>
                  </a:lnTo>
                  <a:lnTo>
                    <a:pt x="77" y="12"/>
                  </a:lnTo>
                  <a:lnTo>
                    <a:pt x="71" y="4"/>
                  </a:lnTo>
                  <a:lnTo>
                    <a:pt x="63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105">
              <a:extLst>
                <a:ext uri="{FF2B5EF4-FFF2-40B4-BE49-F238E27FC236}">
                  <a16:creationId xmlns:a16="http://schemas.microsoft.com/office/drawing/2014/main" id="{4598944F-A316-FC49-9094-B1A2EC24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168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106">
              <a:extLst>
                <a:ext uri="{FF2B5EF4-FFF2-40B4-BE49-F238E27FC236}">
                  <a16:creationId xmlns:a16="http://schemas.microsoft.com/office/drawing/2014/main" id="{0B6CAC88-2166-D04E-BF58-B03D6FC45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117"/>
              <a:ext cx="1" cy="52"/>
            </a:xfrm>
            <a:custGeom>
              <a:avLst/>
              <a:gdLst>
                <a:gd name="T0" fmla="*/ 0 w 1"/>
                <a:gd name="T1" fmla="*/ 51 h 52"/>
                <a:gd name="T2" fmla="*/ 0 w 1"/>
                <a:gd name="T3" fmla="*/ 0 h 52"/>
                <a:gd name="T4" fmla="*/ 0 60000 65536"/>
                <a:gd name="T5" fmla="*/ 0 60000 65536"/>
                <a:gd name="T6" fmla="*/ 0 w 1"/>
                <a:gd name="T7" fmla="*/ 0 h 52"/>
                <a:gd name="T8" fmla="*/ 1 w 1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">
                  <a:moveTo>
                    <a:pt x="0" y="51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Freeform 107">
              <a:extLst>
                <a:ext uri="{FF2B5EF4-FFF2-40B4-BE49-F238E27FC236}">
                  <a16:creationId xmlns:a16="http://schemas.microsoft.com/office/drawing/2014/main" id="{0EAEFBF5-B37E-4343-AC62-92EF5025D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1138"/>
              <a:ext cx="1" cy="31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0 h 31"/>
                <a:gd name="T4" fmla="*/ 0 60000 65536"/>
                <a:gd name="T5" fmla="*/ 0 60000 65536"/>
                <a:gd name="T6" fmla="*/ 0 w 1"/>
                <a:gd name="T7" fmla="*/ 0 h 31"/>
                <a:gd name="T8" fmla="*/ 1 w 1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">
                  <a:moveTo>
                    <a:pt x="0" y="3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Freeform 108">
              <a:extLst>
                <a:ext uri="{FF2B5EF4-FFF2-40B4-BE49-F238E27FC236}">
                  <a16:creationId xmlns:a16="http://schemas.microsoft.com/office/drawing/2014/main" id="{8BAB531A-F2D4-8247-A7C3-CB5F963F9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1117"/>
              <a:ext cx="1" cy="52"/>
            </a:xfrm>
            <a:custGeom>
              <a:avLst/>
              <a:gdLst>
                <a:gd name="T0" fmla="*/ 0 w 1"/>
                <a:gd name="T1" fmla="*/ 51 h 52"/>
                <a:gd name="T2" fmla="*/ 0 w 1"/>
                <a:gd name="T3" fmla="*/ 0 h 52"/>
                <a:gd name="T4" fmla="*/ 0 60000 65536"/>
                <a:gd name="T5" fmla="*/ 0 60000 65536"/>
                <a:gd name="T6" fmla="*/ 0 w 1"/>
                <a:gd name="T7" fmla="*/ 0 h 52"/>
                <a:gd name="T8" fmla="*/ 1 w 1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">
                  <a:moveTo>
                    <a:pt x="0" y="51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Freeform 109">
              <a:extLst>
                <a:ext uri="{FF2B5EF4-FFF2-40B4-BE49-F238E27FC236}">
                  <a16:creationId xmlns:a16="http://schemas.microsoft.com/office/drawing/2014/main" id="{957BFADB-1BEC-7747-A867-637D2A705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089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110">
              <a:extLst>
                <a:ext uri="{FF2B5EF4-FFF2-40B4-BE49-F238E27FC236}">
                  <a16:creationId xmlns:a16="http://schemas.microsoft.com/office/drawing/2014/main" id="{FC4F6D1D-14EC-EC4F-B403-40F4246C3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1043"/>
              <a:ext cx="1" cy="47"/>
            </a:xfrm>
            <a:custGeom>
              <a:avLst/>
              <a:gdLst>
                <a:gd name="T0" fmla="*/ 0 w 1"/>
                <a:gd name="T1" fmla="*/ 46 h 47"/>
                <a:gd name="T2" fmla="*/ 0 w 1"/>
                <a:gd name="T3" fmla="*/ 0 h 47"/>
                <a:gd name="T4" fmla="*/ 0 60000 65536"/>
                <a:gd name="T5" fmla="*/ 0 60000 65536"/>
                <a:gd name="T6" fmla="*/ 0 w 1"/>
                <a:gd name="T7" fmla="*/ 0 h 47"/>
                <a:gd name="T8" fmla="*/ 1 w 1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7">
                  <a:moveTo>
                    <a:pt x="0" y="46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111">
              <a:extLst>
                <a:ext uri="{FF2B5EF4-FFF2-40B4-BE49-F238E27FC236}">
                  <a16:creationId xmlns:a16="http://schemas.microsoft.com/office/drawing/2014/main" id="{BC33278E-36A1-5D4D-9975-D17B41B56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015"/>
              <a:ext cx="82" cy="1"/>
            </a:xfrm>
            <a:custGeom>
              <a:avLst/>
              <a:gdLst>
                <a:gd name="T0" fmla="*/ 0 w 82"/>
                <a:gd name="T1" fmla="*/ 0 h 1"/>
                <a:gd name="T2" fmla="*/ 81 w 82"/>
                <a:gd name="T3" fmla="*/ 0 h 1"/>
                <a:gd name="T4" fmla="*/ 0 60000 65536"/>
                <a:gd name="T5" fmla="*/ 0 60000 65536"/>
                <a:gd name="T6" fmla="*/ 0 w 82"/>
                <a:gd name="T7" fmla="*/ 0 h 1"/>
                <a:gd name="T8" fmla="*/ 82 w 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112">
              <a:extLst>
                <a:ext uri="{FF2B5EF4-FFF2-40B4-BE49-F238E27FC236}">
                  <a16:creationId xmlns:a16="http://schemas.microsoft.com/office/drawing/2014/main" id="{DBCCAF7C-3B7F-1B4A-926B-ACFDFB4E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969"/>
              <a:ext cx="1" cy="47"/>
            </a:xfrm>
            <a:custGeom>
              <a:avLst/>
              <a:gdLst>
                <a:gd name="T0" fmla="*/ 0 w 1"/>
                <a:gd name="T1" fmla="*/ 46 h 47"/>
                <a:gd name="T2" fmla="*/ 0 w 1"/>
                <a:gd name="T3" fmla="*/ 0 h 47"/>
                <a:gd name="T4" fmla="*/ 0 60000 65536"/>
                <a:gd name="T5" fmla="*/ 0 60000 65536"/>
                <a:gd name="T6" fmla="*/ 0 w 1"/>
                <a:gd name="T7" fmla="*/ 0 h 47"/>
                <a:gd name="T8" fmla="*/ 1 w 1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7">
                  <a:moveTo>
                    <a:pt x="0" y="46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Freeform 113">
              <a:extLst>
                <a:ext uri="{FF2B5EF4-FFF2-40B4-BE49-F238E27FC236}">
                  <a16:creationId xmlns:a16="http://schemas.microsoft.com/office/drawing/2014/main" id="{3DEF2780-DC26-564D-AF36-D457AE21F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855"/>
              <a:ext cx="1" cy="2417"/>
            </a:xfrm>
            <a:custGeom>
              <a:avLst/>
              <a:gdLst>
                <a:gd name="T0" fmla="*/ 0 w 1"/>
                <a:gd name="T1" fmla="*/ 2416 h 2417"/>
                <a:gd name="T2" fmla="*/ 0 w 1"/>
                <a:gd name="T3" fmla="*/ 0 h 2417"/>
                <a:gd name="T4" fmla="*/ 0 60000 65536"/>
                <a:gd name="T5" fmla="*/ 0 60000 65536"/>
                <a:gd name="T6" fmla="*/ 0 w 1"/>
                <a:gd name="T7" fmla="*/ 0 h 2417"/>
                <a:gd name="T8" fmla="*/ 1 w 1"/>
                <a:gd name="T9" fmla="*/ 2417 h 24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417">
                  <a:moveTo>
                    <a:pt x="0" y="2416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114">
              <a:extLst>
                <a:ext uri="{FF2B5EF4-FFF2-40B4-BE49-F238E27FC236}">
                  <a16:creationId xmlns:a16="http://schemas.microsoft.com/office/drawing/2014/main" id="{07B31ABF-D4E2-8F4B-A90F-043B4C423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271"/>
              <a:ext cx="51" cy="1"/>
            </a:xfrm>
            <a:custGeom>
              <a:avLst/>
              <a:gdLst>
                <a:gd name="T0" fmla="*/ 50 w 51"/>
                <a:gd name="T1" fmla="*/ 0 h 1"/>
                <a:gd name="T2" fmla="*/ 0 w 51"/>
                <a:gd name="T3" fmla="*/ 0 h 1"/>
                <a:gd name="T4" fmla="*/ 0 60000 65536"/>
                <a:gd name="T5" fmla="*/ 0 60000 65536"/>
                <a:gd name="T6" fmla="*/ 0 w 51"/>
                <a:gd name="T7" fmla="*/ 0 h 1"/>
                <a:gd name="T8" fmla="*/ 51 w 5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1">
                  <a:moveTo>
                    <a:pt x="50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115">
              <a:extLst>
                <a:ext uri="{FF2B5EF4-FFF2-40B4-BE49-F238E27FC236}">
                  <a16:creationId xmlns:a16="http://schemas.microsoft.com/office/drawing/2014/main" id="{12B564BC-DB0C-6749-86CE-0CEA53F08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868"/>
              <a:ext cx="51" cy="1"/>
            </a:xfrm>
            <a:custGeom>
              <a:avLst/>
              <a:gdLst>
                <a:gd name="T0" fmla="*/ 50 w 51"/>
                <a:gd name="T1" fmla="*/ 0 h 1"/>
                <a:gd name="T2" fmla="*/ 0 w 51"/>
                <a:gd name="T3" fmla="*/ 0 h 1"/>
                <a:gd name="T4" fmla="*/ 0 60000 65536"/>
                <a:gd name="T5" fmla="*/ 0 60000 65536"/>
                <a:gd name="T6" fmla="*/ 0 w 51"/>
                <a:gd name="T7" fmla="*/ 0 h 1"/>
                <a:gd name="T8" fmla="*/ 51 w 5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1">
                  <a:moveTo>
                    <a:pt x="50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16">
              <a:extLst>
                <a:ext uri="{FF2B5EF4-FFF2-40B4-BE49-F238E27FC236}">
                  <a16:creationId xmlns:a16="http://schemas.microsoft.com/office/drawing/2014/main" id="{5D1E03E0-8820-FA4B-B60B-188DA9C8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465"/>
              <a:ext cx="51" cy="1"/>
            </a:xfrm>
            <a:custGeom>
              <a:avLst/>
              <a:gdLst>
                <a:gd name="T0" fmla="*/ 50 w 51"/>
                <a:gd name="T1" fmla="*/ 0 h 1"/>
                <a:gd name="T2" fmla="*/ 0 w 51"/>
                <a:gd name="T3" fmla="*/ 0 h 1"/>
                <a:gd name="T4" fmla="*/ 0 60000 65536"/>
                <a:gd name="T5" fmla="*/ 0 60000 65536"/>
                <a:gd name="T6" fmla="*/ 0 w 51"/>
                <a:gd name="T7" fmla="*/ 0 h 1"/>
                <a:gd name="T8" fmla="*/ 51 w 5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1">
                  <a:moveTo>
                    <a:pt x="50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117">
              <a:extLst>
                <a:ext uri="{FF2B5EF4-FFF2-40B4-BE49-F238E27FC236}">
                  <a16:creationId xmlns:a16="http://schemas.microsoft.com/office/drawing/2014/main" id="{B8161566-2B78-9540-B1D7-03F7FA685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064"/>
              <a:ext cx="51" cy="1"/>
            </a:xfrm>
            <a:custGeom>
              <a:avLst/>
              <a:gdLst>
                <a:gd name="T0" fmla="*/ 50 w 51"/>
                <a:gd name="T1" fmla="*/ 0 h 1"/>
                <a:gd name="T2" fmla="*/ 0 w 51"/>
                <a:gd name="T3" fmla="*/ 0 h 1"/>
                <a:gd name="T4" fmla="*/ 0 60000 65536"/>
                <a:gd name="T5" fmla="*/ 0 60000 65536"/>
                <a:gd name="T6" fmla="*/ 0 w 51"/>
                <a:gd name="T7" fmla="*/ 0 h 1"/>
                <a:gd name="T8" fmla="*/ 51 w 5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1">
                  <a:moveTo>
                    <a:pt x="50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Freeform 118">
              <a:extLst>
                <a:ext uri="{FF2B5EF4-FFF2-40B4-BE49-F238E27FC236}">
                  <a16:creationId xmlns:a16="http://schemas.microsoft.com/office/drawing/2014/main" id="{A75B98FF-A4B4-6849-B428-8E97FFE9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661"/>
              <a:ext cx="51" cy="1"/>
            </a:xfrm>
            <a:custGeom>
              <a:avLst/>
              <a:gdLst>
                <a:gd name="T0" fmla="*/ 50 w 51"/>
                <a:gd name="T1" fmla="*/ 0 h 1"/>
                <a:gd name="T2" fmla="*/ 0 w 51"/>
                <a:gd name="T3" fmla="*/ 0 h 1"/>
                <a:gd name="T4" fmla="*/ 0 60000 65536"/>
                <a:gd name="T5" fmla="*/ 0 60000 65536"/>
                <a:gd name="T6" fmla="*/ 0 w 51"/>
                <a:gd name="T7" fmla="*/ 0 h 1"/>
                <a:gd name="T8" fmla="*/ 51 w 5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1">
                  <a:moveTo>
                    <a:pt x="50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Freeform 119">
              <a:extLst>
                <a:ext uri="{FF2B5EF4-FFF2-40B4-BE49-F238E27FC236}">
                  <a16:creationId xmlns:a16="http://schemas.microsoft.com/office/drawing/2014/main" id="{C0DCF6C1-889E-0848-B0CE-04B0FDB2C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258"/>
              <a:ext cx="51" cy="1"/>
            </a:xfrm>
            <a:custGeom>
              <a:avLst/>
              <a:gdLst>
                <a:gd name="T0" fmla="*/ 50 w 51"/>
                <a:gd name="T1" fmla="*/ 0 h 1"/>
                <a:gd name="T2" fmla="*/ 0 w 51"/>
                <a:gd name="T3" fmla="*/ 0 h 1"/>
                <a:gd name="T4" fmla="*/ 0 60000 65536"/>
                <a:gd name="T5" fmla="*/ 0 60000 65536"/>
                <a:gd name="T6" fmla="*/ 0 w 51"/>
                <a:gd name="T7" fmla="*/ 0 h 1"/>
                <a:gd name="T8" fmla="*/ 51 w 5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1">
                  <a:moveTo>
                    <a:pt x="50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120">
              <a:extLst>
                <a:ext uri="{FF2B5EF4-FFF2-40B4-BE49-F238E27FC236}">
                  <a16:creationId xmlns:a16="http://schemas.microsoft.com/office/drawing/2014/main" id="{33DEB4DF-4EB0-8147-8780-02860090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855"/>
              <a:ext cx="51" cy="1"/>
            </a:xfrm>
            <a:custGeom>
              <a:avLst/>
              <a:gdLst>
                <a:gd name="T0" fmla="*/ 50 w 51"/>
                <a:gd name="T1" fmla="*/ 0 h 1"/>
                <a:gd name="T2" fmla="*/ 0 w 51"/>
                <a:gd name="T3" fmla="*/ 0 h 1"/>
                <a:gd name="T4" fmla="*/ 0 60000 65536"/>
                <a:gd name="T5" fmla="*/ 0 60000 65536"/>
                <a:gd name="T6" fmla="*/ 0 w 51"/>
                <a:gd name="T7" fmla="*/ 0 h 1"/>
                <a:gd name="T8" fmla="*/ 51 w 5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1">
                  <a:moveTo>
                    <a:pt x="50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121">
              <a:extLst>
                <a:ext uri="{FF2B5EF4-FFF2-40B4-BE49-F238E27FC236}">
                  <a16:creationId xmlns:a16="http://schemas.microsoft.com/office/drawing/2014/main" id="{9D05E544-A5EC-5A4C-8051-F9F49268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3271"/>
              <a:ext cx="3303" cy="1"/>
            </a:xfrm>
            <a:custGeom>
              <a:avLst/>
              <a:gdLst>
                <a:gd name="T0" fmla="*/ 0 w 3303"/>
                <a:gd name="T1" fmla="*/ 0 h 1"/>
                <a:gd name="T2" fmla="*/ 3302 w 3303"/>
                <a:gd name="T3" fmla="*/ 0 h 1"/>
                <a:gd name="T4" fmla="*/ 0 60000 65536"/>
                <a:gd name="T5" fmla="*/ 0 60000 65536"/>
                <a:gd name="T6" fmla="*/ 0 w 3303"/>
                <a:gd name="T7" fmla="*/ 0 h 1"/>
                <a:gd name="T8" fmla="*/ 3303 w 330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03" h="1">
                  <a:moveTo>
                    <a:pt x="0" y="0"/>
                  </a:moveTo>
                  <a:lnTo>
                    <a:pt x="3302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122">
              <a:extLst>
                <a:ext uri="{FF2B5EF4-FFF2-40B4-BE49-F238E27FC236}">
                  <a16:creationId xmlns:a16="http://schemas.microsoft.com/office/drawing/2014/main" id="{881673BD-6492-554D-879F-8357C973B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3224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7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0"/>
                  </a:moveTo>
                  <a:lnTo>
                    <a:pt x="0" y="4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Freeform 123">
              <a:extLst>
                <a:ext uri="{FF2B5EF4-FFF2-40B4-BE49-F238E27FC236}">
                  <a16:creationId xmlns:a16="http://schemas.microsoft.com/office/drawing/2014/main" id="{748BB897-05D7-1744-A280-2BA22F7DC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Freeform 124">
              <a:extLst>
                <a:ext uri="{FF2B5EF4-FFF2-40B4-BE49-F238E27FC236}">
                  <a16:creationId xmlns:a16="http://schemas.microsoft.com/office/drawing/2014/main" id="{81F3E44B-1F65-B14B-A922-A88931F1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125">
              <a:extLst>
                <a:ext uri="{FF2B5EF4-FFF2-40B4-BE49-F238E27FC236}">
                  <a16:creationId xmlns:a16="http://schemas.microsoft.com/office/drawing/2014/main" id="{2F5789ED-4F11-4847-A6C3-9C07D2705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Freeform 126">
              <a:extLst>
                <a:ext uri="{FF2B5EF4-FFF2-40B4-BE49-F238E27FC236}">
                  <a16:creationId xmlns:a16="http://schemas.microsoft.com/office/drawing/2014/main" id="{53CBCC7A-7A17-464B-A59F-088412A6B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Freeform 127">
              <a:extLst>
                <a:ext uri="{FF2B5EF4-FFF2-40B4-BE49-F238E27FC236}">
                  <a16:creationId xmlns:a16="http://schemas.microsoft.com/office/drawing/2014/main" id="{95209001-DB14-3144-BB82-85C606D82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3224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7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0"/>
                  </a:moveTo>
                  <a:lnTo>
                    <a:pt x="0" y="4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Freeform 128">
              <a:extLst>
                <a:ext uri="{FF2B5EF4-FFF2-40B4-BE49-F238E27FC236}">
                  <a16:creationId xmlns:a16="http://schemas.microsoft.com/office/drawing/2014/main" id="{2B66D468-7D0A-0149-9A5F-0DFA71CE3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Freeform 129">
              <a:extLst>
                <a:ext uri="{FF2B5EF4-FFF2-40B4-BE49-F238E27FC236}">
                  <a16:creationId xmlns:a16="http://schemas.microsoft.com/office/drawing/2014/main" id="{5EF55C18-FCA9-B740-8F82-AFFB19A4D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Freeform 130">
              <a:extLst>
                <a:ext uri="{FF2B5EF4-FFF2-40B4-BE49-F238E27FC236}">
                  <a16:creationId xmlns:a16="http://schemas.microsoft.com/office/drawing/2014/main" id="{A2BE746C-0238-424C-99ED-60335A56F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Freeform 131">
              <a:extLst>
                <a:ext uri="{FF2B5EF4-FFF2-40B4-BE49-F238E27FC236}">
                  <a16:creationId xmlns:a16="http://schemas.microsoft.com/office/drawing/2014/main" id="{09D60AEB-0B46-9D47-B9B4-37793543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Freeform 132">
              <a:extLst>
                <a:ext uri="{FF2B5EF4-FFF2-40B4-BE49-F238E27FC236}">
                  <a16:creationId xmlns:a16="http://schemas.microsoft.com/office/drawing/2014/main" id="{6FDB7F9E-BEB7-C64C-9E69-8025C8A7F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3224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7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0"/>
                  </a:moveTo>
                  <a:lnTo>
                    <a:pt x="0" y="4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Freeform 133">
              <a:extLst>
                <a:ext uri="{FF2B5EF4-FFF2-40B4-BE49-F238E27FC236}">
                  <a16:creationId xmlns:a16="http://schemas.microsoft.com/office/drawing/2014/main" id="{AA5B8E3D-E17F-6344-B08B-005E5125F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Freeform 134">
              <a:extLst>
                <a:ext uri="{FF2B5EF4-FFF2-40B4-BE49-F238E27FC236}">
                  <a16:creationId xmlns:a16="http://schemas.microsoft.com/office/drawing/2014/main" id="{367D3FA0-C144-EE4D-A3DB-34EF7559E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8" name="Freeform 135">
              <a:extLst>
                <a:ext uri="{FF2B5EF4-FFF2-40B4-BE49-F238E27FC236}">
                  <a16:creationId xmlns:a16="http://schemas.microsoft.com/office/drawing/2014/main" id="{52361D87-33AA-9547-8788-BFD76CC06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Freeform 136">
              <a:extLst>
                <a:ext uri="{FF2B5EF4-FFF2-40B4-BE49-F238E27FC236}">
                  <a16:creationId xmlns:a16="http://schemas.microsoft.com/office/drawing/2014/main" id="{644515AC-51DD-1749-A031-3467DE5CA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Freeform 137">
              <a:extLst>
                <a:ext uri="{FF2B5EF4-FFF2-40B4-BE49-F238E27FC236}">
                  <a16:creationId xmlns:a16="http://schemas.microsoft.com/office/drawing/2014/main" id="{DD086BDF-2A3D-F244-AD2E-262BBF53A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3224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7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0"/>
                  </a:moveTo>
                  <a:lnTo>
                    <a:pt x="0" y="4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Freeform 138">
              <a:extLst>
                <a:ext uri="{FF2B5EF4-FFF2-40B4-BE49-F238E27FC236}">
                  <a16:creationId xmlns:a16="http://schemas.microsoft.com/office/drawing/2014/main" id="{65852D58-099C-6747-B566-270743C16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Freeform 139">
              <a:extLst>
                <a:ext uri="{FF2B5EF4-FFF2-40B4-BE49-F238E27FC236}">
                  <a16:creationId xmlns:a16="http://schemas.microsoft.com/office/drawing/2014/main" id="{906A542E-76B2-1148-AE58-E0572F3EF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Freeform 140">
              <a:extLst>
                <a:ext uri="{FF2B5EF4-FFF2-40B4-BE49-F238E27FC236}">
                  <a16:creationId xmlns:a16="http://schemas.microsoft.com/office/drawing/2014/main" id="{635B3683-3AC1-E445-A0AA-646CB6857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4" name="Freeform 141">
              <a:extLst>
                <a:ext uri="{FF2B5EF4-FFF2-40B4-BE49-F238E27FC236}">
                  <a16:creationId xmlns:a16="http://schemas.microsoft.com/office/drawing/2014/main" id="{F0FBF6EF-B60F-164B-9D9C-DC34C6093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5" name="Freeform 142">
              <a:extLst>
                <a:ext uri="{FF2B5EF4-FFF2-40B4-BE49-F238E27FC236}">
                  <a16:creationId xmlns:a16="http://schemas.microsoft.com/office/drawing/2014/main" id="{3B5910F0-0E1A-2646-AA29-4ACD63666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3224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7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0"/>
                  </a:moveTo>
                  <a:lnTo>
                    <a:pt x="0" y="4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Freeform 143">
              <a:extLst>
                <a:ext uri="{FF2B5EF4-FFF2-40B4-BE49-F238E27FC236}">
                  <a16:creationId xmlns:a16="http://schemas.microsoft.com/office/drawing/2014/main" id="{4F21D1FB-F17C-8E47-8BD1-A33580982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Freeform 144">
              <a:extLst>
                <a:ext uri="{FF2B5EF4-FFF2-40B4-BE49-F238E27FC236}">
                  <a16:creationId xmlns:a16="http://schemas.microsoft.com/office/drawing/2014/main" id="{56AC7A52-BD33-1E4B-9185-CEC9A774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Freeform 145">
              <a:extLst>
                <a:ext uri="{FF2B5EF4-FFF2-40B4-BE49-F238E27FC236}">
                  <a16:creationId xmlns:a16="http://schemas.microsoft.com/office/drawing/2014/main" id="{7601BA17-A2DF-1F49-BB56-1E9547520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Freeform 146">
              <a:extLst>
                <a:ext uri="{FF2B5EF4-FFF2-40B4-BE49-F238E27FC236}">
                  <a16:creationId xmlns:a16="http://schemas.microsoft.com/office/drawing/2014/main" id="{75B73F48-8227-8C4B-8BA9-7CBA1A6C6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Freeform 147">
              <a:extLst>
                <a:ext uri="{FF2B5EF4-FFF2-40B4-BE49-F238E27FC236}">
                  <a16:creationId xmlns:a16="http://schemas.microsoft.com/office/drawing/2014/main" id="{C721CC71-A2D9-E546-BB97-B544A1B4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3224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7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0"/>
                  </a:moveTo>
                  <a:lnTo>
                    <a:pt x="0" y="4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Freeform 148">
              <a:extLst>
                <a:ext uri="{FF2B5EF4-FFF2-40B4-BE49-F238E27FC236}">
                  <a16:creationId xmlns:a16="http://schemas.microsoft.com/office/drawing/2014/main" id="{66004BE0-D153-7642-A0AA-85BC53E9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149">
              <a:extLst>
                <a:ext uri="{FF2B5EF4-FFF2-40B4-BE49-F238E27FC236}">
                  <a16:creationId xmlns:a16="http://schemas.microsoft.com/office/drawing/2014/main" id="{3E5A8D1A-7A58-054B-9A01-085F3B6C5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Freeform 150">
              <a:extLst>
                <a:ext uri="{FF2B5EF4-FFF2-40B4-BE49-F238E27FC236}">
                  <a16:creationId xmlns:a16="http://schemas.microsoft.com/office/drawing/2014/main" id="{72E60472-9E86-FF40-93B1-93B86629A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151">
              <a:extLst>
                <a:ext uri="{FF2B5EF4-FFF2-40B4-BE49-F238E27FC236}">
                  <a16:creationId xmlns:a16="http://schemas.microsoft.com/office/drawing/2014/main" id="{E05FE250-2A21-EE41-A169-651ED6003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Freeform 152">
              <a:extLst>
                <a:ext uri="{FF2B5EF4-FFF2-40B4-BE49-F238E27FC236}">
                  <a16:creationId xmlns:a16="http://schemas.microsoft.com/office/drawing/2014/main" id="{8AD51AD2-0F7F-7F41-819E-D417E53D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3224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7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0"/>
                  </a:moveTo>
                  <a:lnTo>
                    <a:pt x="0" y="4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Freeform 153">
              <a:extLst>
                <a:ext uri="{FF2B5EF4-FFF2-40B4-BE49-F238E27FC236}">
                  <a16:creationId xmlns:a16="http://schemas.microsoft.com/office/drawing/2014/main" id="{33C50B12-4710-2943-8DC4-9FC49161B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Freeform 154">
              <a:extLst>
                <a:ext uri="{FF2B5EF4-FFF2-40B4-BE49-F238E27FC236}">
                  <a16:creationId xmlns:a16="http://schemas.microsoft.com/office/drawing/2014/main" id="{0124CA7F-3475-9B4A-B051-8399EF01C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Freeform 155">
              <a:extLst>
                <a:ext uri="{FF2B5EF4-FFF2-40B4-BE49-F238E27FC236}">
                  <a16:creationId xmlns:a16="http://schemas.microsoft.com/office/drawing/2014/main" id="{BDAAB1DB-F3F9-2C44-9695-CF96B6785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Freeform 156">
              <a:extLst>
                <a:ext uri="{FF2B5EF4-FFF2-40B4-BE49-F238E27FC236}">
                  <a16:creationId xmlns:a16="http://schemas.microsoft.com/office/drawing/2014/main" id="{249EEC94-EA70-8449-A613-3A5B0C602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Freeform 157">
              <a:extLst>
                <a:ext uri="{FF2B5EF4-FFF2-40B4-BE49-F238E27FC236}">
                  <a16:creationId xmlns:a16="http://schemas.microsoft.com/office/drawing/2014/main" id="{33190593-1869-554A-9746-7C985CDC6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3224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7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0"/>
                  </a:moveTo>
                  <a:lnTo>
                    <a:pt x="0" y="4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Freeform 158">
              <a:extLst>
                <a:ext uri="{FF2B5EF4-FFF2-40B4-BE49-F238E27FC236}">
                  <a16:creationId xmlns:a16="http://schemas.microsoft.com/office/drawing/2014/main" id="{66D9E5C9-F23F-9845-B12F-0F6B3F494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2" name="Freeform 159">
              <a:extLst>
                <a:ext uri="{FF2B5EF4-FFF2-40B4-BE49-F238E27FC236}">
                  <a16:creationId xmlns:a16="http://schemas.microsoft.com/office/drawing/2014/main" id="{8E03B61F-A146-E344-AB99-D81ECA789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Freeform 160">
              <a:extLst>
                <a:ext uri="{FF2B5EF4-FFF2-40B4-BE49-F238E27FC236}">
                  <a16:creationId xmlns:a16="http://schemas.microsoft.com/office/drawing/2014/main" id="{6A46A081-9C66-4B45-BCC9-94FEC490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4" name="Freeform 161">
              <a:extLst>
                <a:ext uri="{FF2B5EF4-FFF2-40B4-BE49-F238E27FC236}">
                  <a16:creationId xmlns:a16="http://schemas.microsoft.com/office/drawing/2014/main" id="{9F29452C-FECA-264B-9E98-95F376F6D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5" name="Freeform 162">
              <a:extLst>
                <a:ext uri="{FF2B5EF4-FFF2-40B4-BE49-F238E27FC236}">
                  <a16:creationId xmlns:a16="http://schemas.microsoft.com/office/drawing/2014/main" id="{4D00E5C4-D760-FF48-95DF-E0D3A46A0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3224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7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0"/>
                  </a:moveTo>
                  <a:lnTo>
                    <a:pt x="0" y="4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6" name="Freeform 163">
              <a:extLst>
                <a:ext uri="{FF2B5EF4-FFF2-40B4-BE49-F238E27FC236}">
                  <a16:creationId xmlns:a16="http://schemas.microsoft.com/office/drawing/2014/main" id="{4EE1B06A-3D5A-6E40-A6A9-83AEAD5FD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7" name="Freeform 164">
              <a:extLst>
                <a:ext uri="{FF2B5EF4-FFF2-40B4-BE49-F238E27FC236}">
                  <a16:creationId xmlns:a16="http://schemas.microsoft.com/office/drawing/2014/main" id="{3E25BCD9-F791-DC47-954D-1AC10B58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8" name="Freeform 165">
              <a:extLst>
                <a:ext uri="{FF2B5EF4-FFF2-40B4-BE49-F238E27FC236}">
                  <a16:creationId xmlns:a16="http://schemas.microsoft.com/office/drawing/2014/main" id="{C77B0ECC-BB48-BB43-ADD6-20FC6AE4D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9" name="Freeform 166">
              <a:extLst>
                <a:ext uri="{FF2B5EF4-FFF2-40B4-BE49-F238E27FC236}">
                  <a16:creationId xmlns:a16="http://schemas.microsoft.com/office/drawing/2014/main" id="{AE82B390-233C-8F45-8E1F-E9632AA2E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3249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60000 65536"/>
                <a:gd name="T5" fmla="*/ 0 60000 65536"/>
                <a:gd name="T6" fmla="*/ 0 w 1"/>
                <a:gd name="T7" fmla="*/ 0 h 23"/>
                <a:gd name="T8" fmla="*/ 1 w 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">
                  <a:moveTo>
                    <a:pt x="0" y="0"/>
                  </a:move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0" name="Freeform 167">
              <a:extLst>
                <a:ext uri="{FF2B5EF4-FFF2-40B4-BE49-F238E27FC236}">
                  <a16:creationId xmlns:a16="http://schemas.microsoft.com/office/drawing/2014/main" id="{CD49FAEB-47FE-854F-9969-EFC1196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3224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7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0"/>
                  </a:moveTo>
                  <a:lnTo>
                    <a:pt x="0" y="4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1" name="Freeform 168">
              <a:extLst>
                <a:ext uri="{FF2B5EF4-FFF2-40B4-BE49-F238E27FC236}">
                  <a16:creationId xmlns:a16="http://schemas.microsoft.com/office/drawing/2014/main" id="{E3FD3E24-1C5F-BB48-9B79-F1C4B8E5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3342"/>
              <a:ext cx="43" cy="67"/>
            </a:xfrm>
            <a:custGeom>
              <a:avLst/>
              <a:gdLst>
                <a:gd name="T0" fmla="*/ 18 w 43"/>
                <a:gd name="T1" fmla="*/ 0 h 67"/>
                <a:gd name="T2" fmla="*/ 8 w 43"/>
                <a:gd name="T3" fmla="*/ 2 h 67"/>
                <a:gd name="T4" fmla="*/ 2 w 43"/>
                <a:gd name="T5" fmla="*/ 12 h 67"/>
                <a:gd name="T6" fmla="*/ 0 w 43"/>
                <a:gd name="T7" fmla="*/ 27 h 67"/>
                <a:gd name="T8" fmla="*/ 0 w 43"/>
                <a:gd name="T9" fmla="*/ 37 h 67"/>
                <a:gd name="T10" fmla="*/ 2 w 43"/>
                <a:gd name="T11" fmla="*/ 54 h 67"/>
                <a:gd name="T12" fmla="*/ 8 w 43"/>
                <a:gd name="T13" fmla="*/ 62 h 67"/>
                <a:gd name="T14" fmla="*/ 18 w 43"/>
                <a:gd name="T15" fmla="*/ 66 h 67"/>
                <a:gd name="T16" fmla="*/ 24 w 43"/>
                <a:gd name="T17" fmla="*/ 66 h 67"/>
                <a:gd name="T18" fmla="*/ 34 w 43"/>
                <a:gd name="T19" fmla="*/ 62 h 67"/>
                <a:gd name="T20" fmla="*/ 40 w 43"/>
                <a:gd name="T21" fmla="*/ 54 h 67"/>
                <a:gd name="T22" fmla="*/ 42 w 43"/>
                <a:gd name="T23" fmla="*/ 37 h 67"/>
                <a:gd name="T24" fmla="*/ 42 w 43"/>
                <a:gd name="T25" fmla="*/ 27 h 67"/>
                <a:gd name="T26" fmla="*/ 40 w 43"/>
                <a:gd name="T27" fmla="*/ 12 h 67"/>
                <a:gd name="T28" fmla="*/ 34 w 43"/>
                <a:gd name="T29" fmla="*/ 2 h 67"/>
                <a:gd name="T30" fmla="*/ 24 w 43"/>
                <a:gd name="T31" fmla="*/ 0 h 67"/>
                <a:gd name="T32" fmla="*/ 18 w 43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7"/>
                <a:gd name="T53" fmla="*/ 43 w 43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7">
                  <a:moveTo>
                    <a:pt x="18" y="0"/>
                  </a:moveTo>
                  <a:lnTo>
                    <a:pt x="8" y="2"/>
                  </a:lnTo>
                  <a:lnTo>
                    <a:pt x="2" y="12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2" y="54"/>
                  </a:lnTo>
                  <a:lnTo>
                    <a:pt x="8" y="62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4" y="62"/>
                  </a:lnTo>
                  <a:lnTo>
                    <a:pt x="40" y="54"/>
                  </a:lnTo>
                  <a:lnTo>
                    <a:pt x="42" y="37"/>
                  </a:lnTo>
                  <a:lnTo>
                    <a:pt x="42" y="27"/>
                  </a:lnTo>
                  <a:lnTo>
                    <a:pt x="40" y="12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2" name="Freeform 169">
              <a:extLst>
                <a:ext uri="{FF2B5EF4-FFF2-40B4-BE49-F238E27FC236}">
                  <a16:creationId xmlns:a16="http://schemas.microsoft.com/office/drawing/2014/main" id="{745F3BA6-CE16-B142-B4A8-C594C87CD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3342"/>
              <a:ext cx="46" cy="67"/>
            </a:xfrm>
            <a:custGeom>
              <a:avLst/>
              <a:gdLst>
                <a:gd name="T0" fmla="*/ 37 w 46"/>
                <a:gd name="T1" fmla="*/ 0 h 67"/>
                <a:gd name="T2" fmla="*/ 6 w 46"/>
                <a:gd name="T3" fmla="*/ 0 h 67"/>
                <a:gd name="T4" fmla="*/ 4 w 46"/>
                <a:gd name="T5" fmla="*/ 27 h 67"/>
                <a:gd name="T6" fmla="*/ 6 w 46"/>
                <a:gd name="T7" fmla="*/ 25 h 67"/>
                <a:gd name="T8" fmla="*/ 16 w 46"/>
                <a:gd name="T9" fmla="*/ 21 h 67"/>
                <a:gd name="T10" fmla="*/ 25 w 46"/>
                <a:gd name="T11" fmla="*/ 21 h 67"/>
                <a:gd name="T12" fmla="*/ 35 w 46"/>
                <a:gd name="T13" fmla="*/ 25 h 67"/>
                <a:gd name="T14" fmla="*/ 41 w 46"/>
                <a:gd name="T15" fmla="*/ 31 h 67"/>
                <a:gd name="T16" fmla="*/ 45 w 46"/>
                <a:gd name="T17" fmla="*/ 41 h 67"/>
                <a:gd name="T18" fmla="*/ 45 w 46"/>
                <a:gd name="T19" fmla="*/ 47 h 67"/>
                <a:gd name="T20" fmla="*/ 41 w 46"/>
                <a:gd name="T21" fmla="*/ 56 h 67"/>
                <a:gd name="T22" fmla="*/ 35 w 46"/>
                <a:gd name="T23" fmla="*/ 62 h 67"/>
                <a:gd name="T24" fmla="*/ 25 w 46"/>
                <a:gd name="T25" fmla="*/ 66 h 67"/>
                <a:gd name="T26" fmla="*/ 16 w 46"/>
                <a:gd name="T27" fmla="*/ 66 h 67"/>
                <a:gd name="T28" fmla="*/ 6 w 46"/>
                <a:gd name="T29" fmla="*/ 62 h 67"/>
                <a:gd name="T30" fmla="*/ 4 w 46"/>
                <a:gd name="T31" fmla="*/ 60 h 67"/>
                <a:gd name="T32" fmla="*/ 0 w 46"/>
                <a:gd name="T33" fmla="*/ 54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7"/>
                <a:gd name="T53" fmla="*/ 46 w 46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7">
                  <a:moveTo>
                    <a:pt x="37" y="0"/>
                  </a:moveTo>
                  <a:lnTo>
                    <a:pt x="6" y="0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16" y="21"/>
                  </a:lnTo>
                  <a:lnTo>
                    <a:pt x="25" y="21"/>
                  </a:lnTo>
                  <a:lnTo>
                    <a:pt x="35" y="25"/>
                  </a:lnTo>
                  <a:lnTo>
                    <a:pt x="41" y="31"/>
                  </a:lnTo>
                  <a:lnTo>
                    <a:pt x="45" y="41"/>
                  </a:lnTo>
                  <a:lnTo>
                    <a:pt x="45" y="47"/>
                  </a:lnTo>
                  <a:lnTo>
                    <a:pt x="41" y="56"/>
                  </a:lnTo>
                  <a:lnTo>
                    <a:pt x="35" y="62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3" name="Freeform 170">
              <a:extLst>
                <a:ext uri="{FF2B5EF4-FFF2-40B4-BE49-F238E27FC236}">
                  <a16:creationId xmlns:a16="http://schemas.microsoft.com/office/drawing/2014/main" id="{C426EE49-6BF6-2648-8F42-01B7002BB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3342"/>
              <a:ext cx="17" cy="67"/>
            </a:xfrm>
            <a:custGeom>
              <a:avLst/>
              <a:gdLst>
                <a:gd name="T0" fmla="*/ 0 w 17"/>
                <a:gd name="T1" fmla="*/ 12 h 67"/>
                <a:gd name="T2" fmla="*/ 6 w 17"/>
                <a:gd name="T3" fmla="*/ 8 h 67"/>
                <a:gd name="T4" fmla="*/ 16 w 17"/>
                <a:gd name="T5" fmla="*/ 0 h 67"/>
                <a:gd name="T6" fmla="*/ 16 w 17"/>
                <a:gd name="T7" fmla="*/ 66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7"/>
                <a:gd name="T14" fmla="*/ 17 w 1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7">
                  <a:moveTo>
                    <a:pt x="0" y="12"/>
                  </a:moveTo>
                  <a:lnTo>
                    <a:pt x="6" y="8"/>
                  </a:lnTo>
                  <a:lnTo>
                    <a:pt x="16" y="0"/>
                  </a:lnTo>
                  <a:lnTo>
                    <a:pt x="16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4" name="Freeform 171">
              <a:extLst>
                <a:ext uri="{FF2B5EF4-FFF2-40B4-BE49-F238E27FC236}">
                  <a16:creationId xmlns:a16="http://schemas.microsoft.com/office/drawing/2014/main" id="{13B6884B-C41F-514E-BC1C-E1E0E015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3342"/>
              <a:ext cx="45" cy="67"/>
            </a:xfrm>
            <a:custGeom>
              <a:avLst/>
              <a:gdLst>
                <a:gd name="T0" fmla="*/ 18 w 45"/>
                <a:gd name="T1" fmla="*/ 0 h 67"/>
                <a:gd name="T2" fmla="*/ 10 w 45"/>
                <a:gd name="T3" fmla="*/ 2 h 67"/>
                <a:gd name="T4" fmla="*/ 4 w 45"/>
                <a:gd name="T5" fmla="*/ 12 h 67"/>
                <a:gd name="T6" fmla="*/ 0 w 45"/>
                <a:gd name="T7" fmla="*/ 27 h 67"/>
                <a:gd name="T8" fmla="*/ 0 w 45"/>
                <a:gd name="T9" fmla="*/ 37 h 67"/>
                <a:gd name="T10" fmla="*/ 4 w 45"/>
                <a:gd name="T11" fmla="*/ 54 h 67"/>
                <a:gd name="T12" fmla="*/ 10 w 45"/>
                <a:gd name="T13" fmla="*/ 62 h 67"/>
                <a:gd name="T14" fmla="*/ 18 w 45"/>
                <a:gd name="T15" fmla="*/ 66 h 67"/>
                <a:gd name="T16" fmla="*/ 24 w 45"/>
                <a:gd name="T17" fmla="*/ 66 h 67"/>
                <a:gd name="T18" fmla="*/ 34 w 45"/>
                <a:gd name="T19" fmla="*/ 62 h 67"/>
                <a:gd name="T20" fmla="*/ 40 w 45"/>
                <a:gd name="T21" fmla="*/ 54 h 67"/>
                <a:gd name="T22" fmla="*/ 44 w 45"/>
                <a:gd name="T23" fmla="*/ 37 h 67"/>
                <a:gd name="T24" fmla="*/ 44 w 45"/>
                <a:gd name="T25" fmla="*/ 27 h 67"/>
                <a:gd name="T26" fmla="*/ 40 w 45"/>
                <a:gd name="T27" fmla="*/ 12 h 67"/>
                <a:gd name="T28" fmla="*/ 34 w 45"/>
                <a:gd name="T29" fmla="*/ 2 h 67"/>
                <a:gd name="T30" fmla="*/ 24 w 45"/>
                <a:gd name="T31" fmla="*/ 0 h 67"/>
                <a:gd name="T32" fmla="*/ 18 w 45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7"/>
                <a:gd name="T53" fmla="*/ 45 w 45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7">
                  <a:moveTo>
                    <a:pt x="18" y="0"/>
                  </a:moveTo>
                  <a:lnTo>
                    <a:pt x="10" y="2"/>
                  </a:lnTo>
                  <a:lnTo>
                    <a:pt x="4" y="12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4" y="62"/>
                  </a:lnTo>
                  <a:lnTo>
                    <a:pt x="40" y="54"/>
                  </a:lnTo>
                  <a:lnTo>
                    <a:pt x="44" y="37"/>
                  </a:lnTo>
                  <a:lnTo>
                    <a:pt x="44" y="27"/>
                  </a:lnTo>
                  <a:lnTo>
                    <a:pt x="40" y="12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5" name="Freeform 172">
              <a:extLst>
                <a:ext uri="{FF2B5EF4-FFF2-40B4-BE49-F238E27FC236}">
                  <a16:creationId xmlns:a16="http://schemas.microsoft.com/office/drawing/2014/main" id="{BAE22487-C6BA-8D46-9DF8-5CED7F165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3342"/>
              <a:ext cx="17" cy="67"/>
            </a:xfrm>
            <a:custGeom>
              <a:avLst/>
              <a:gdLst>
                <a:gd name="T0" fmla="*/ 0 w 17"/>
                <a:gd name="T1" fmla="*/ 12 h 67"/>
                <a:gd name="T2" fmla="*/ 6 w 17"/>
                <a:gd name="T3" fmla="*/ 8 h 67"/>
                <a:gd name="T4" fmla="*/ 16 w 17"/>
                <a:gd name="T5" fmla="*/ 0 h 67"/>
                <a:gd name="T6" fmla="*/ 16 w 17"/>
                <a:gd name="T7" fmla="*/ 66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7"/>
                <a:gd name="T14" fmla="*/ 17 w 1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7">
                  <a:moveTo>
                    <a:pt x="0" y="12"/>
                  </a:moveTo>
                  <a:lnTo>
                    <a:pt x="6" y="8"/>
                  </a:lnTo>
                  <a:lnTo>
                    <a:pt x="16" y="0"/>
                  </a:lnTo>
                  <a:lnTo>
                    <a:pt x="16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6" name="Freeform 173">
              <a:extLst>
                <a:ext uri="{FF2B5EF4-FFF2-40B4-BE49-F238E27FC236}">
                  <a16:creationId xmlns:a16="http://schemas.microsoft.com/office/drawing/2014/main" id="{85F72463-0F50-0C4A-B988-AA71A6D4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3342"/>
              <a:ext cx="46" cy="67"/>
            </a:xfrm>
            <a:custGeom>
              <a:avLst/>
              <a:gdLst>
                <a:gd name="T0" fmla="*/ 39 w 46"/>
                <a:gd name="T1" fmla="*/ 0 h 67"/>
                <a:gd name="T2" fmla="*/ 6 w 46"/>
                <a:gd name="T3" fmla="*/ 0 h 67"/>
                <a:gd name="T4" fmla="*/ 4 w 46"/>
                <a:gd name="T5" fmla="*/ 27 h 67"/>
                <a:gd name="T6" fmla="*/ 6 w 46"/>
                <a:gd name="T7" fmla="*/ 25 h 67"/>
                <a:gd name="T8" fmla="*/ 16 w 46"/>
                <a:gd name="T9" fmla="*/ 21 h 67"/>
                <a:gd name="T10" fmla="*/ 27 w 46"/>
                <a:gd name="T11" fmla="*/ 21 h 67"/>
                <a:gd name="T12" fmla="*/ 35 w 46"/>
                <a:gd name="T13" fmla="*/ 25 h 67"/>
                <a:gd name="T14" fmla="*/ 41 w 46"/>
                <a:gd name="T15" fmla="*/ 31 h 67"/>
                <a:gd name="T16" fmla="*/ 45 w 46"/>
                <a:gd name="T17" fmla="*/ 41 h 67"/>
                <a:gd name="T18" fmla="*/ 45 w 46"/>
                <a:gd name="T19" fmla="*/ 47 h 67"/>
                <a:gd name="T20" fmla="*/ 41 w 46"/>
                <a:gd name="T21" fmla="*/ 56 h 67"/>
                <a:gd name="T22" fmla="*/ 35 w 46"/>
                <a:gd name="T23" fmla="*/ 62 h 67"/>
                <a:gd name="T24" fmla="*/ 27 w 46"/>
                <a:gd name="T25" fmla="*/ 66 h 67"/>
                <a:gd name="T26" fmla="*/ 16 w 46"/>
                <a:gd name="T27" fmla="*/ 66 h 67"/>
                <a:gd name="T28" fmla="*/ 6 w 46"/>
                <a:gd name="T29" fmla="*/ 62 h 67"/>
                <a:gd name="T30" fmla="*/ 4 w 46"/>
                <a:gd name="T31" fmla="*/ 60 h 67"/>
                <a:gd name="T32" fmla="*/ 0 w 46"/>
                <a:gd name="T33" fmla="*/ 54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7"/>
                <a:gd name="T53" fmla="*/ 46 w 46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7">
                  <a:moveTo>
                    <a:pt x="39" y="0"/>
                  </a:moveTo>
                  <a:lnTo>
                    <a:pt x="6" y="0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16" y="21"/>
                  </a:lnTo>
                  <a:lnTo>
                    <a:pt x="27" y="21"/>
                  </a:lnTo>
                  <a:lnTo>
                    <a:pt x="35" y="25"/>
                  </a:lnTo>
                  <a:lnTo>
                    <a:pt x="41" y="31"/>
                  </a:lnTo>
                  <a:lnTo>
                    <a:pt x="45" y="41"/>
                  </a:lnTo>
                  <a:lnTo>
                    <a:pt x="45" y="47"/>
                  </a:lnTo>
                  <a:lnTo>
                    <a:pt x="41" y="56"/>
                  </a:lnTo>
                  <a:lnTo>
                    <a:pt x="35" y="62"/>
                  </a:lnTo>
                  <a:lnTo>
                    <a:pt x="27" y="66"/>
                  </a:lnTo>
                  <a:lnTo>
                    <a:pt x="16" y="66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7" name="Freeform 174">
              <a:extLst>
                <a:ext uri="{FF2B5EF4-FFF2-40B4-BE49-F238E27FC236}">
                  <a16:creationId xmlns:a16="http://schemas.microsoft.com/office/drawing/2014/main" id="{2E6704CC-D084-B642-8BB7-E359BB412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3342"/>
              <a:ext cx="44" cy="67"/>
            </a:xfrm>
            <a:custGeom>
              <a:avLst/>
              <a:gdLst>
                <a:gd name="T0" fmla="*/ 2 w 44"/>
                <a:gd name="T1" fmla="*/ 14 h 67"/>
                <a:gd name="T2" fmla="*/ 2 w 44"/>
                <a:gd name="T3" fmla="*/ 12 h 67"/>
                <a:gd name="T4" fmla="*/ 6 w 44"/>
                <a:gd name="T5" fmla="*/ 6 h 67"/>
                <a:gd name="T6" fmla="*/ 8 w 44"/>
                <a:gd name="T7" fmla="*/ 2 h 67"/>
                <a:gd name="T8" fmla="*/ 14 w 44"/>
                <a:gd name="T9" fmla="*/ 0 h 67"/>
                <a:gd name="T10" fmla="*/ 29 w 44"/>
                <a:gd name="T11" fmla="*/ 0 h 67"/>
                <a:gd name="T12" fmla="*/ 35 w 44"/>
                <a:gd name="T13" fmla="*/ 2 h 67"/>
                <a:gd name="T14" fmla="*/ 37 w 44"/>
                <a:gd name="T15" fmla="*/ 6 h 67"/>
                <a:gd name="T16" fmla="*/ 41 w 44"/>
                <a:gd name="T17" fmla="*/ 12 h 67"/>
                <a:gd name="T18" fmla="*/ 41 w 44"/>
                <a:gd name="T19" fmla="*/ 19 h 67"/>
                <a:gd name="T20" fmla="*/ 37 w 44"/>
                <a:gd name="T21" fmla="*/ 25 h 67"/>
                <a:gd name="T22" fmla="*/ 31 w 44"/>
                <a:gd name="T23" fmla="*/ 33 h 67"/>
                <a:gd name="T24" fmla="*/ 0 w 44"/>
                <a:gd name="T25" fmla="*/ 66 h 67"/>
                <a:gd name="T26" fmla="*/ 43 w 44"/>
                <a:gd name="T27" fmla="*/ 66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67"/>
                <a:gd name="T44" fmla="*/ 44 w 44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67">
                  <a:moveTo>
                    <a:pt x="2" y="14"/>
                  </a:moveTo>
                  <a:lnTo>
                    <a:pt x="2" y="12"/>
                  </a:lnTo>
                  <a:lnTo>
                    <a:pt x="6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37" y="6"/>
                  </a:lnTo>
                  <a:lnTo>
                    <a:pt x="41" y="12"/>
                  </a:lnTo>
                  <a:lnTo>
                    <a:pt x="41" y="19"/>
                  </a:lnTo>
                  <a:lnTo>
                    <a:pt x="37" y="25"/>
                  </a:lnTo>
                  <a:lnTo>
                    <a:pt x="31" y="33"/>
                  </a:lnTo>
                  <a:lnTo>
                    <a:pt x="0" y="66"/>
                  </a:lnTo>
                  <a:lnTo>
                    <a:pt x="43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8" name="Freeform 175">
              <a:extLst>
                <a:ext uri="{FF2B5EF4-FFF2-40B4-BE49-F238E27FC236}">
                  <a16:creationId xmlns:a16="http://schemas.microsoft.com/office/drawing/2014/main" id="{33522CE0-75AB-E948-87F9-7813B74D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3342"/>
              <a:ext cx="46" cy="67"/>
            </a:xfrm>
            <a:custGeom>
              <a:avLst/>
              <a:gdLst>
                <a:gd name="T0" fmla="*/ 20 w 46"/>
                <a:gd name="T1" fmla="*/ 0 h 67"/>
                <a:gd name="T2" fmla="*/ 10 w 46"/>
                <a:gd name="T3" fmla="*/ 2 h 67"/>
                <a:gd name="T4" fmla="*/ 4 w 46"/>
                <a:gd name="T5" fmla="*/ 12 h 67"/>
                <a:gd name="T6" fmla="*/ 0 w 46"/>
                <a:gd name="T7" fmla="*/ 27 h 67"/>
                <a:gd name="T8" fmla="*/ 0 w 46"/>
                <a:gd name="T9" fmla="*/ 37 h 67"/>
                <a:gd name="T10" fmla="*/ 4 w 46"/>
                <a:gd name="T11" fmla="*/ 54 h 67"/>
                <a:gd name="T12" fmla="*/ 10 w 46"/>
                <a:gd name="T13" fmla="*/ 62 h 67"/>
                <a:gd name="T14" fmla="*/ 20 w 46"/>
                <a:gd name="T15" fmla="*/ 66 h 67"/>
                <a:gd name="T16" fmla="*/ 27 w 46"/>
                <a:gd name="T17" fmla="*/ 66 h 67"/>
                <a:gd name="T18" fmla="*/ 35 w 46"/>
                <a:gd name="T19" fmla="*/ 62 h 67"/>
                <a:gd name="T20" fmla="*/ 41 w 46"/>
                <a:gd name="T21" fmla="*/ 54 h 67"/>
                <a:gd name="T22" fmla="*/ 45 w 46"/>
                <a:gd name="T23" fmla="*/ 37 h 67"/>
                <a:gd name="T24" fmla="*/ 45 w 46"/>
                <a:gd name="T25" fmla="*/ 27 h 67"/>
                <a:gd name="T26" fmla="*/ 41 w 46"/>
                <a:gd name="T27" fmla="*/ 12 h 67"/>
                <a:gd name="T28" fmla="*/ 35 w 46"/>
                <a:gd name="T29" fmla="*/ 2 h 67"/>
                <a:gd name="T30" fmla="*/ 27 w 46"/>
                <a:gd name="T31" fmla="*/ 0 h 67"/>
                <a:gd name="T32" fmla="*/ 20 w 46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7"/>
                <a:gd name="T53" fmla="*/ 46 w 46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7">
                  <a:moveTo>
                    <a:pt x="20" y="0"/>
                  </a:moveTo>
                  <a:lnTo>
                    <a:pt x="10" y="2"/>
                  </a:lnTo>
                  <a:lnTo>
                    <a:pt x="4" y="12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20" y="66"/>
                  </a:lnTo>
                  <a:lnTo>
                    <a:pt x="27" y="66"/>
                  </a:lnTo>
                  <a:lnTo>
                    <a:pt x="35" y="62"/>
                  </a:lnTo>
                  <a:lnTo>
                    <a:pt x="41" y="54"/>
                  </a:lnTo>
                  <a:lnTo>
                    <a:pt x="45" y="37"/>
                  </a:lnTo>
                  <a:lnTo>
                    <a:pt x="45" y="27"/>
                  </a:lnTo>
                  <a:lnTo>
                    <a:pt x="41" y="12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2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9" name="Freeform 176">
              <a:extLst>
                <a:ext uri="{FF2B5EF4-FFF2-40B4-BE49-F238E27FC236}">
                  <a16:creationId xmlns:a16="http://schemas.microsoft.com/office/drawing/2014/main" id="{8A18AB84-33BB-2148-A6B9-F8BB5B692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3342"/>
              <a:ext cx="46" cy="67"/>
            </a:xfrm>
            <a:custGeom>
              <a:avLst/>
              <a:gdLst>
                <a:gd name="T0" fmla="*/ 4 w 46"/>
                <a:gd name="T1" fmla="*/ 14 h 67"/>
                <a:gd name="T2" fmla="*/ 4 w 46"/>
                <a:gd name="T3" fmla="*/ 12 h 67"/>
                <a:gd name="T4" fmla="*/ 6 w 46"/>
                <a:gd name="T5" fmla="*/ 6 h 67"/>
                <a:gd name="T6" fmla="*/ 10 w 46"/>
                <a:gd name="T7" fmla="*/ 2 h 67"/>
                <a:gd name="T8" fmla="*/ 16 w 46"/>
                <a:gd name="T9" fmla="*/ 0 h 67"/>
                <a:gd name="T10" fmla="*/ 29 w 46"/>
                <a:gd name="T11" fmla="*/ 0 h 67"/>
                <a:gd name="T12" fmla="*/ 35 w 46"/>
                <a:gd name="T13" fmla="*/ 2 h 67"/>
                <a:gd name="T14" fmla="*/ 39 w 46"/>
                <a:gd name="T15" fmla="*/ 6 h 67"/>
                <a:gd name="T16" fmla="*/ 41 w 46"/>
                <a:gd name="T17" fmla="*/ 12 h 67"/>
                <a:gd name="T18" fmla="*/ 41 w 46"/>
                <a:gd name="T19" fmla="*/ 19 h 67"/>
                <a:gd name="T20" fmla="*/ 39 w 46"/>
                <a:gd name="T21" fmla="*/ 25 h 67"/>
                <a:gd name="T22" fmla="*/ 33 w 46"/>
                <a:gd name="T23" fmla="*/ 33 h 67"/>
                <a:gd name="T24" fmla="*/ 0 w 46"/>
                <a:gd name="T25" fmla="*/ 66 h 67"/>
                <a:gd name="T26" fmla="*/ 45 w 46"/>
                <a:gd name="T27" fmla="*/ 66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67"/>
                <a:gd name="T44" fmla="*/ 46 w 46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67">
                  <a:moveTo>
                    <a:pt x="4" y="14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1" y="12"/>
                  </a:lnTo>
                  <a:lnTo>
                    <a:pt x="41" y="19"/>
                  </a:lnTo>
                  <a:lnTo>
                    <a:pt x="39" y="25"/>
                  </a:lnTo>
                  <a:lnTo>
                    <a:pt x="33" y="33"/>
                  </a:lnTo>
                  <a:lnTo>
                    <a:pt x="0" y="66"/>
                  </a:lnTo>
                  <a:lnTo>
                    <a:pt x="45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0" name="Freeform 177">
              <a:extLst>
                <a:ext uri="{FF2B5EF4-FFF2-40B4-BE49-F238E27FC236}">
                  <a16:creationId xmlns:a16="http://schemas.microsoft.com/office/drawing/2014/main" id="{DDB7DB61-EFF5-9848-AAEF-682499785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3342"/>
              <a:ext cx="43" cy="67"/>
            </a:xfrm>
            <a:custGeom>
              <a:avLst/>
              <a:gdLst>
                <a:gd name="T0" fmla="*/ 36 w 43"/>
                <a:gd name="T1" fmla="*/ 0 h 67"/>
                <a:gd name="T2" fmla="*/ 6 w 43"/>
                <a:gd name="T3" fmla="*/ 0 h 67"/>
                <a:gd name="T4" fmla="*/ 2 w 43"/>
                <a:gd name="T5" fmla="*/ 27 h 67"/>
                <a:gd name="T6" fmla="*/ 6 w 43"/>
                <a:gd name="T7" fmla="*/ 25 h 67"/>
                <a:gd name="T8" fmla="*/ 16 w 43"/>
                <a:gd name="T9" fmla="*/ 21 h 67"/>
                <a:gd name="T10" fmla="*/ 24 w 43"/>
                <a:gd name="T11" fmla="*/ 21 h 67"/>
                <a:gd name="T12" fmla="*/ 34 w 43"/>
                <a:gd name="T13" fmla="*/ 25 h 67"/>
                <a:gd name="T14" fmla="*/ 40 w 43"/>
                <a:gd name="T15" fmla="*/ 31 h 67"/>
                <a:gd name="T16" fmla="*/ 42 w 43"/>
                <a:gd name="T17" fmla="*/ 41 h 67"/>
                <a:gd name="T18" fmla="*/ 42 w 43"/>
                <a:gd name="T19" fmla="*/ 47 h 67"/>
                <a:gd name="T20" fmla="*/ 40 w 43"/>
                <a:gd name="T21" fmla="*/ 56 h 67"/>
                <a:gd name="T22" fmla="*/ 34 w 43"/>
                <a:gd name="T23" fmla="*/ 62 h 67"/>
                <a:gd name="T24" fmla="*/ 24 w 43"/>
                <a:gd name="T25" fmla="*/ 66 h 67"/>
                <a:gd name="T26" fmla="*/ 16 w 43"/>
                <a:gd name="T27" fmla="*/ 66 h 67"/>
                <a:gd name="T28" fmla="*/ 6 w 43"/>
                <a:gd name="T29" fmla="*/ 62 h 67"/>
                <a:gd name="T30" fmla="*/ 2 w 43"/>
                <a:gd name="T31" fmla="*/ 60 h 67"/>
                <a:gd name="T32" fmla="*/ 0 w 43"/>
                <a:gd name="T33" fmla="*/ 54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7"/>
                <a:gd name="T53" fmla="*/ 43 w 43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7">
                  <a:moveTo>
                    <a:pt x="36" y="0"/>
                  </a:moveTo>
                  <a:lnTo>
                    <a:pt x="6" y="0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16" y="21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0" y="31"/>
                  </a:lnTo>
                  <a:lnTo>
                    <a:pt x="42" y="41"/>
                  </a:lnTo>
                  <a:lnTo>
                    <a:pt x="42" y="47"/>
                  </a:lnTo>
                  <a:lnTo>
                    <a:pt x="40" y="56"/>
                  </a:lnTo>
                  <a:lnTo>
                    <a:pt x="34" y="62"/>
                  </a:lnTo>
                  <a:lnTo>
                    <a:pt x="24" y="66"/>
                  </a:lnTo>
                  <a:lnTo>
                    <a:pt x="16" y="66"/>
                  </a:lnTo>
                  <a:lnTo>
                    <a:pt x="6" y="62"/>
                  </a:lnTo>
                  <a:lnTo>
                    <a:pt x="2" y="60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1" name="Freeform 178">
              <a:extLst>
                <a:ext uri="{FF2B5EF4-FFF2-40B4-BE49-F238E27FC236}">
                  <a16:creationId xmlns:a16="http://schemas.microsoft.com/office/drawing/2014/main" id="{35EE795D-8D75-884E-B5A9-CCC5A752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342"/>
              <a:ext cx="43" cy="67"/>
            </a:xfrm>
            <a:custGeom>
              <a:avLst/>
              <a:gdLst>
                <a:gd name="T0" fmla="*/ 6 w 43"/>
                <a:gd name="T1" fmla="*/ 0 h 67"/>
                <a:gd name="T2" fmla="*/ 40 w 43"/>
                <a:gd name="T3" fmla="*/ 0 h 67"/>
                <a:gd name="T4" fmla="*/ 20 w 43"/>
                <a:gd name="T5" fmla="*/ 25 h 67"/>
                <a:gd name="T6" fmla="*/ 30 w 43"/>
                <a:gd name="T7" fmla="*/ 25 h 67"/>
                <a:gd name="T8" fmla="*/ 36 w 43"/>
                <a:gd name="T9" fmla="*/ 27 h 67"/>
                <a:gd name="T10" fmla="*/ 40 w 43"/>
                <a:gd name="T11" fmla="*/ 31 h 67"/>
                <a:gd name="T12" fmla="*/ 42 w 43"/>
                <a:gd name="T13" fmla="*/ 41 h 67"/>
                <a:gd name="T14" fmla="*/ 42 w 43"/>
                <a:gd name="T15" fmla="*/ 47 h 67"/>
                <a:gd name="T16" fmla="*/ 40 w 43"/>
                <a:gd name="T17" fmla="*/ 56 h 67"/>
                <a:gd name="T18" fmla="*/ 32 w 43"/>
                <a:gd name="T19" fmla="*/ 62 h 67"/>
                <a:gd name="T20" fmla="*/ 24 w 43"/>
                <a:gd name="T21" fmla="*/ 66 h 67"/>
                <a:gd name="T22" fmla="*/ 14 w 43"/>
                <a:gd name="T23" fmla="*/ 66 h 67"/>
                <a:gd name="T24" fmla="*/ 6 w 43"/>
                <a:gd name="T25" fmla="*/ 62 h 67"/>
                <a:gd name="T26" fmla="*/ 2 w 43"/>
                <a:gd name="T27" fmla="*/ 60 h 67"/>
                <a:gd name="T28" fmla="*/ 0 w 43"/>
                <a:gd name="T29" fmla="*/ 54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67"/>
                <a:gd name="T47" fmla="*/ 43 w 43"/>
                <a:gd name="T48" fmla="*/ 67 h 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67">
                  <a:moveTo>
                    <a:pt x="6" y="0"/>
                  </a:moveTo>
                  <a:lnTo>
                    <a:pt x="40" y="0"/>
                  </a:lnTo>
                  <a:lnTo>
                    <a:pt x="20" y="25"/>
                  </a:lnTo>
                  <a:lnTo>
                    <a:pt x="30" y="25"/>
                  </a:lnTo>
                  <a:lnTo>
                    <a:pt x="36" y="27"/>
                  </a:lnTo>
                  <a:lnTo>
                    <a:pt x="40" y="31"/>
                  </a:lnTo>
                  <a:lnTo>
                    <a:pt x="42" y="41"/>
                  </a:lnTo>
                  <a:lnTo>
                    <a:pt x="42" y="47"/>
                  </a:lnTo>
                  <a:lnTo>
                    <a:pt x="40" y="56"/>
                  </a:lnTo>
                  <a:lnTo>
                    <a:pt x="32" y="62"/>
                  </a:lnTo>
                  <a:lnTo>
                    <a:pt x="24" y="66"/>
                  </a:lnTo>
                  <a:lnTo>
                    <a:pt x="14" y="66"/>
                  </a:lnTo>
                  <a:lnTo>
                    <a:pt x="6" y="62"/>
                  </a:lnTo>
                  <a:lnTo>
                    <a:pt x="2" y="60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2" name="Freeform 179">
              <a:extLst>
                <a:ext uri="{FF2B5EF4-FFF2-40B4-BE49-F238E27FC236}">
                  <a16:creationId xmlns:a16="http://schemas.microsoft.com/office/drawing/2014/main" id="{B3FD8879-4BBC-A74E-9807-318B019F9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3342"/>
              <a:ext cx="45" cy="67"/>
            </a:xfrm>
            <a:custGeom>
              <a:avLst/>
              <a:gdLst>
                <a:gd name="T0" fmla="*/ 18 w 45"/>
                <a:gd name="T1" fmla="*/ 0 h 67"/>
                <a:gd name="T2" fmla="*/ 10 w 45"/>
                <a:gd name="T3" fmla="*/ 2 h 67"/>
                <a:gd name="T4" fmla="*/ 4 w 45"/>
                <a:gd name="T5" fmla="*/ 12 h 67"/>
                <a:gd name="T6" fmla="*/ 0 w 45"/>
                <a:gd name="T7" fmla="*/ 27 h 67"/>
                <a:gd name="T8" fmla="*/ 0 w 45"/>
                <a:gd name="T9" fmla="*/ 37 h 67"/>
                <a:gd name="T10" fmla="*/ 4 w 45"/>
                <a:gd name="T11" fmla="*/ 54 h 67"/>
                <a:gd name="T12" fmla="*/ 10 w 45"/>
                <a:gd name="T13" fmla="*/ 62 h 67"/>
                <a:gd name="T14" fmla="*/ 18 w 45"/>
                <a:gd name="T15" fmla="*/ 66 h 67"/>
                <a:gd name="T16" fmla="*/ 24 w 45"/>
                <a:gd name="T17" fmla="*/ 66 h 67"/>
                <a:gd name="T18" fmla="*/ 34 w 45"/>
                <a:gd name="T19" fmla="*/ 62 h 67"/>
                <a:gd name="T20" fmla="*/ 40 w 45"/>
                <a:gd name="T21" fmla="*/ 54 h 67"/>
                <a:gd name="T22" fmla="*/ 44 w 45"/>
                <a:gd name="T23" fmla="*/ 37 h 67"/>
                <a:gd name="T24" fmla="*/ 44 w 45"/>
                <a:gd name="T25" fmla="*/ 27 h 67"/>
                <a:gd name="T26" fmla="*/ 40 w 45"/>
                <a:gd name="T27" fmla="*/ 12 h 67"/>
                <a:gd name="T28" fmla="*/ 34 w 45"/>
                <a:gd name="T29" fmla="*/ 2 h 67"/>
                <a:gd name="T30" fmla="*/ 24 w 45"/>
                <a:gd name="T31" fmla="*/ 0 h 67"/>
                <a:gd name="T32" fmla="*/ 18 w 45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7"/>
                <a:gd name="T53" fmla="*/ 45 w 45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7">
                  <a:moveTo>
                    <a:pt x="18" y="0"/>
                  </a:moveTo>
                  <a:lnTo>
                    <a:pt x="10" y="2"/>
                  </a:lnTo>
                  <a:lnTo>
                    <a:pt x="4" y="12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4" y="62"/>
                  </a:lnTo>
                  <a:lnTo>
                    <a:pt x="40" y="54"/>
                  </a:lnTo>
                  <a:lnTo>
                    <a:pt x="44" y="37"/>
                  </a:lnTo>
                  <a:lnTo>
                    <a:pt x="44" y="27"/>
                  </a:lnTo>
                  <a:lnTo>
                    <a:pt x="40" y="12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3" name="Freeform 180">
              <a:extLst>
                <a:ext uri="{FF2B5EF4-FFF2-40B4-BE49-F238E27FC236}">
                  <a16:creationId xmlns:a16="http://schemas.microsoft.com/office/drawing/2014/main" id="{83669BF4-EFE6-1643-8398-B93B98064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342"/>
              <a:ext cx="44" cy="67"/>
            </a:xfrm>
            <a:custGeom>
              <a:avLst/>
              <a:gdLst>
                <a:gd name="T0" fmla="*/ 6 w 44"/>
                <a:gd name="T1" fmla="*/ 0 h 67"/>
                <a:gd name="T2" fmla="*/ 41 w 44"/>
                <a:gd name="T3" fmla="*/ 0 h 67"/>
                <a:gd name="T4" fmla="*/ 20 w 44"/>
                <a:gd name="T5" fmla="*/ 25 h 67"/>
                <a:gd name="T6" fmla="*/ 31 w 44"/>
                <a:gd name="T7" fmla="*/ 25 h 67"/>
                <a:gd name="T8" fmla="*/ 37 w 44"/>
                <a:gd name="T9" fmla="*/ 27 h 67"/>
                <a:gd name="T10" fmla="*/ 41 w 44"/>
                <a:gd name="T11" fmla="*/ 31 h 67"/>
                <a:gd name="T12" fmla="*/ 43 w 44"/>
                <a:gd name="T13" fmla="*/ 41 h 67"/>
                <a:gd name="T14" fmla="*/ 43 w 44"/>
                <a:gd name="T15" fmla="*/ 47 h 67"/>
                <a:gd name="T16" fmla="*/ 41 w 44"/>
                <a:gd name="T17" fmla="*/ 56 h 67"/>
                <a:gd name="T18" fmla="*/ 35 w 44"/>
                <a:gd name="T19" fmla="*/ 62 h 67"/>
                <a:gd name="T20" fmla="*/ 25 w 44"/>
                <a:gd name="T21" fmla="*/ 66 h 67"/>
                <a:gd name="T22" fmla="*/ 14 w 44"/>
                <a:gd name="T23" fmla="*/ 66 h 67"/>
                <a:gd name="T24" fmla="*/ 6 w 44"/>
                <a:gd name="T25" fmla="*/ 62 h 67"/>
                <a:gd name="T26" fmla="*/ 2 w 44"/>
                <a:gd name="T27" fmla="*/ 60 h 67"/>
                <a:gd name="T28" fmla="*/ 0 w 44"/>
                <a:gd name="T29" fmla="*/ 54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67"/>
                <a:gd name="T47" fmla="*/ 44 w 44"/>
                <a:gd name="T48" fmla="*/ 67 h 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67">
                  <a:moveTo>
                    <a:pt x="6" y="0"/>
                  </a:moveTo>
                  <a:lnTo>
                    <a:pt x="41" y="0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37" y="27"/>
                  </a:lnTo>
                  <a:lnTo>
                    <a:pt x="41" y="31"/>
                  </a:lnTo>
                  <a:lnTo>
                    <a:pt x="43" y="41"/>
                  </a:lnTo>
                  <a:lnTo>
                    <a:pt x="43" y="47"/>
                  </a:lnTo>
                  <a:lnTo>
                    <a:pt x="41" y="56"/>
                  </a:lnTo>
                  <a:lnTo>
                    <a:pt x="35" y="62"/>
                  </a:lnTo>
                  <a:lnTo>
                    <a:pt x="25" y="66"/>
                  </a:lnTo>
                  <a:lnTo>
                    <a:pt x="14" y="66"/>
                  </a:lnTo>
                  <a:lnTo>
                    <a:pt x="6" y="62"/>
                  </a:lnTo>
                  <a:lnTo>
                    <a:pt x="2" y="60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4" name="Freeform 181">
              <a:extLst>
                <a:ext uri="{FF2B5EF4-FFF2-40B4-BE49-F238E27FC236}">
                  <a16:creationId xmlns:a16="http://schemas.microsoft.com/office/drawing/2014/main" id="{71A7F357-BED8-5343-9AA2-0AC88DB9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342"/>
              <a:ext cx="46" cy="67"/>
            </a:xfrm>
            <a:custGeom>
              <a:avLst/>
              <a:gdLst>
                <a:gd name="T0" fmla="*/ 39 w 46"/>
                <a:gd name="T1" fmla="*/ 0 h 67"/>
                <a:gd name="T2" fmla="*/ 6 w 46"/>
                <a:gd name="T3" fmla="*/ 0 h 67"/>
                <a:gd name="T4" fmla="*/ 4 w 46"/>
                <a:gd name="T5" fmla="*/ 27 h 67"/>
                <a:gd name="T6" fmla="*/ 6 w 46"/>
                <a:gd name="T7" fmla="*/ 25 h 67"/>
                <a:gd name="T8" fmla="*/ 16 w 46"/>
                <a:gd name="T9" fmla="*/ 21 h 67"/>
                <a:gd name="T10" fmla="*/ 27 w 46"/>
                <a:gd name="T11" fmla="*/ 21 h 67"/>
                <a:gd name="T12" fmla="*/ 35 w 46"/>
                <a:gd name="T13" fmla="*/ 25 h 67"/>
                <a:gd name="T14" fmla="*/ 41 w 46"/>
                <a:gd name="T15" fmla="*/ 31 h 67"/>
                <a:gd name="T16" fmla="*/ 45 w 46"/>
                <a:gd name="T17" fmla="*/ 41 h 67"/>
                <a:gd name="T18" fmla="*/ 45 w 46"/>
                <a:gd name="T19" fmla="*/ 47 h 67"/>
                <a:gd name="T20" fmla="*/ 41 w 46"/>
                <a:gd name="T21" fmla="*/ 56 h 67"/>
                <a:gd name="T22" fmla="*/ 35 w 46"/>
                <a:gd name="T23" fmla="*/ 62 h 67"/>
                <a:gd name="T24" fmla="*/ 27 w 46"/>
                <a:gd name="T25" fmla="*/ 66 h 67"/>
                <a:gd name="T26" fmla="*/ 16 w 46"/>
                <a:gd name="T27" fmla="*/ 66 h 67"/>
                <a:gd name="T28" fmla="*/ 6 w 46"/>
                <a:gd name="T29" fmla="*/ 62 h 67"/>
                <a:gd name="T30" fmla="*/ 4 w 46"/>
                <a:gd name="T31" fmla="*/ 60 h 67"/>
                <a:gd name="T32" fmla="*/ 0 w 46"/>
                <a:gd name="T33" fmla="*/ 54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7"/>
                <a:gd name="T53" fmla="*/ 46 w 46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7">
                  <a:moveTo>
                    <a:pt x="39" y="0"/>
                  </a:moveTo>
                  <a:lnTo>
                    <a:pt x="6" y="0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16" y="21"/>
                  </a:lnTo>
                  <a:lnTo>
                    <a:pt x="27" y="21"/>
                  </a:lnTo>
                  <a:lnTo>
                    <a:pt x="35" y="25"/>
                  </a:lnTo>
                  <a:lnTo>
                    <a:pt x="41" y="31"/>
                  </a:lnTo>
                  <a:lnTo>
                    <a:pt x="45" y="41"/>
                  </a:lnTo>
                  <a:lnTo>
                    <a:pt x="45" y="47"/>
                  </a:lnTo>
                  <a:lnTo>
                    <a:pt x="41" y="56"/>
                  </a:lnTo>
                  <a:lnTo>
                    <a:pt x="35" y="62"/>
                  </a:lnTo>
                  <a:lnTo>
                    <a:pt x="27" y="66"/>
                  </a:lnTo>
                  <a:lnTo>
                    <a:pt x="16" y="66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5" name="Freeform 182">
              <a:extLst>
                <a:ext uri="{FF2B5EF4-FFF2-40B4-BE49-F238E27FC236}">
                  <a16:creationId xmlns:a16="http://schemas.microsoft.com/office/drawing/2014/main" id="{0B1ABAC1-5634-2140-A520-DD3913A03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342"/>
              <a:ext cx="48" cy="45"/>
            </a:xfrm>
            <a:custGeom>
              <a:avLst/>
              <a:gdLst>
                <a:gd name="T0" fmla="*/ 31 w 48"/>
                <a:gd name="T1" fmla="*/ 0 h 45"/>
                <a:gd name="T2" fmla="*/ 0 w 48"/>
                <a:gd name="T3" fmla="*/ 44 h 45"/>
                <a:gd name="T4" fmla="*/ 47 w 48"/>
                <a:gd name="T5" fmla="*/ 44 h 45"/>
                <a:gd name="T6" fmla="*/ 0 60000 65536"/>
                <a:gd name="T7" fmla="*/ 0 60000 65536"/>
                <a:gd name="T8" fmla="*/ 0 60000 65536"/>
                <a:gd name="T9" fmla="*/ 0 w 48"/>
                <a:gd name="T10" fmla="*/ 0 h 45"/>
                <a:gd name="T11" fmla="*/ 48 w 4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5">
                  <a:moveTo>
                    <a:pt x="31" y="0"/>
                  </a:moveTo>
                  <a:lnTo>
                    <a:pt x="0" y="44"/>
                  </a:lnTo>
                  <a:lnTo>
                    <a:pt x="47" y="4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6" name="Freeform 183">
              <a:extLst>
                <a:ext uri="{FF2B5EF4-FFF2-40B4-BE49-F238E27FC236}">
                  <a16:creationId xmlns:a16="http://schemas.microsoft.com/office/drawing/2014/main" id="{B36470DF-AE4B-1245-9540-0EF19CD1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3342"/>
              <a:ext cx="1" cy="67"/>
            </a:xfrm>
            <a:custGeom>
              <a:avLst/>
              <a:gdLst>
                <a:gd name="T0" fmla="*/ 0 w 1"/>
                <a:gd name="T1" fmla="*/ 0 h 67"/>
                <a:gd name="T2" fmla="*/ 0 w 1"/>
                <a:gd name="T3" fmla="*/ 66 h 67"/>
                <a:gd name="T4" fmla="*/ 0 60000 65536"/>
                <a:gd name="T5" fmla="*/ 0 60000 65536"/>
                <a:gd name="T6" fmla="*/ 0 w 1"/>
                <a:gd name="T7" fmla="*/ 0 h 67"/>
                <a:gd name="T8" fmla="*/ 1 w 1"/>
                <a:gd name="T9" fmla="*/ 67 h 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7">
                  <a:moveTo>
                    <a:pt x="0" y="0"/>
                  </a:moveTo>
                  <a:lnTo>
                    <a:pt x="0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7" name="Freeform 184">
              <a:extLst>
                <a:ext uri="{FF2B5EF4-FFF2-40B4-BE49-F238E27FC236}">
                  <a16:creationId xmlns:a16="http://schemas.microsoft.com/office/drawing/2014/main" id="{983DED99-DCEC-5044-8DB0-4F63E44E8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3342"/>
              <a:ext cx="43" cy="67"/>
            </a:xfrm>
            <a:custGeom>
              <a:avLst/>
              <a:gdLst>
                <a:gd name="T0" fmla="*/ 18 w 43"/>
                <a:gd name="T1" fmla="*/ 0 h 67"/>
                <a:gd name="T2" fmla="*/ 8 w 43"/>
                <a:gd name="T3" fmla="*/ 2 h 67"/>
                <a:gd name="T4" fmla="*/ 2 w 43"/>
                <a:gd name="T5" fmla="*/ 12 h 67"/>
                <a:gd name="T6" fmla="*/ 0 w 43"/>
                <a:gd name="T7" fmla="*/ 27 h 67"/>
                <a:gd name="T8" fmla="*/ 0 w 43"/>
                <a:gd name="T9" fmla="*/ 37 h 67"/>
                <a:gd name="T10" fmla="*/ 2 w 43"/>
                <a:gd name="T11" fmla="*/ 54 h 67"/>
                <a:gd name="T12" fmla="*/ 8 w 43"/>
                <a:gd name="T13" fmla="*/ 62 h 67"/>
                <a:gd name="T14" fmla="*/ 18 w 43"/>
                <a:gd name="T15" fmla="*/ 66 h 67"/>
                <a:gd name="T16" fmla="*/ 24 w 43"/>
                <a:gd name="T17" fmla="*/ 66 h 67"/>
                <a:gd name="T18" fmla="*/ 32 w 43"/>
                <a:gd name="T19" fmla="*/ 62 h 67"/>
                <a:gd name="T20" fmla="*/ 40 w 43"/>
                <a:gd name="T21" fmla="*/ 54 h 67"/>
                <a:gd name="T22" fmla="*/ 42 w 43"/>
                <a:gd name="T23" fmla="*/ 37 h 67"/>
                <a:gd name="T24" fmla="*/ 42 w 43"/>
                <a:gd name="T25" fmla="*/ 27 h 67"/>
                <a:gd name="T26" fmla="*/ 40 w 43"/>
                <a:gd name="T27" fmla="*/ 12 h 67"/>
                <a:gd name="T28" fmla="*/ 32 w 43"/>
                <a:gd name="T29" fmla="*/ 2 h 67"/>
                <a:gd name="T30" fmla="*/ 24 w 43"/>
                <a:gd name="T31" fmla="*/ 0 h 67"/>
                <a:gd name="T32" fmla="*/ 18 w 43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7"/>
                <a:gd name="T53" fmla="*/ 43 w 43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7">
                  <a:moveTo>
                    <a:pt x="18" y="0"/>
                  </a:moveTo>
                  <a:lnTo>
                    <a:pt x="8" y="2"/>
                  </a:lnTo>
                  <a:lnTo>
                    <a:pt x="2" y="12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2" y="54"/>
                  </a:lnTo>
                  <a:lnTo>
                    <a:pt x="8" y="62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2" y="62"/>
                  </a:lnTo>
                  <a:lnTo>
                    <a:pt x="40" y="54"/>
                  </a:lnTo>
                  <a:lnTo>
                    <a:pt x="42" y="37"/>
                  </a:lnTo>
                  <a:lnTo>
                    <a:pt x="42" y="27"/>
                  </a:lnTo>
                  <a:lnTo>
                    <a:pt x="40" y="12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8" name="Freeform 185">
              <a:extLst>
                <a:ext uri="{FF2B5EF4-FFF2-40B4-BE49-F238E27FC236}">
                  <a16:creationId xmlns:a16="http://schemas.microsoft.com/office/drawing/2014/main" id="{F86D81D8-59A1-A74B-ADD9-56D0D6A30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342"/>
              <a:ext cx="48" cy="45"/>
            </a:xfrm>
            <a:custGeom>
              <a:avLst/>
              <a:gdLst>
                <a:gd name="T0" fmla="*/ 33 w 48"/>
                <a:gd name="T1" fmla="*/ 0 h 45"/>
                <a:gd name="T2" fmla="*/ 0 w 48"/>
                <a:gd name="T3" fmla="*/ 44 h 45"/>
                <a:gd name="T4" fmla="*/ 47 w 48"/>
                <a:gd name="T5" fmla="*/ 44 h 45"/>
                <a:gd name="T6" fmla="*/ 0 60000 65536"/>
                <a:gd name="T7" fmla="*/ 0 60000 65536"/>
                <a:gd name="T8" fmla="*/ 0 60000 65536"/>
                <a:gd name="T9" fmla="*/ 0 w 48"/>
                <a:gd name="T10" fmla="*/ 0 h 45"/>
                <a:gd name="T11" fmla="*/ 48 w 4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5">
                  <a:moveTo>
                    <a:pt x="33" y="0"/>
                  </a:moveTo>
                  <a:lnTo>
                    <a:pt x="0" y="44"/>
                  </a:lnTo>
                  <a:lnTo>
                    <a:pt x="47" y="4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9" name="Freeform 186">
              <a:extLst>
                <a:ext uri="{FF2B5EF4-FFF2-40B4-BE49-F238E27FC236}">
                  <a16:creationId xmlns:a16="http://schemas.microsoft.com/office/drawing/2014/main" id="{F8AB6AF9-F68D-AB4B-8CE6-451B76CB0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3342"/>
              <a:ext cx="1" cy="67"/>
            </a:xfrm>
            <a:custGeom>
              <a:avLst/>
              <a:gdLst>
                <a:gd name="T0" fmla="*/ 0 w 1"/>
                <a:gd name="T1" fmla="*/ 0 h 67"/>
                <a:gd name="T2" fmla="*/ 0 w 1"/>
                <a:gd name="T3" fmla="*/ 66 h 67"/>
                <a:gd name="T4" fmla="*/ 0 60000 65536"/>
                <a:gd name="T5" fmla="*/ 0 60000 65536"/>
                <a:gd name="T6" fmla="*/ 0 w 1"/>
                <a:gd name="T7" fmla="*/ 0 h 67"/>
                <a:gd name="T8" fmla="*/ 1 w 1"/>
                <a:gd name="T9" fmla="*/ 67 h 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7">
                  <a:moveTo>
                    <a:pt x="0" y="0"/>
                  </a:moveTo>
                  <a:lnTo>
                    <a:pt x="0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0" name="Freeform 187">
              <a:extLst>
                <a:ext uri="{FF2B5EF4-FFF2-40B4-BE49-F238E27FC236}">
                  <a16:creationId xmlns:a16="http://schemas.microsoft.com/office/drawing/2014/main" id="{E8B7403F-C9C0-A14B-B5EE-01C99B197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3342"/>
              <a:ext cx="44" cy="67"/>
            </a:xfrm>
            <a:custGeom>
              <a:avLst/>
              <a:gdLst>
                <a:gd name="T0" fmla="*/ 37 w 44"/>
                <a:gd name="T1" fmla="*/ 0 h 67"/>
                <a:gd name="T2" fmla="*/ 6 w 44"/>
                <a:gd name="T3" fmla="*/ 0 h 67"/>
                <a:gd name="T4" fmla="*/ 2 w 44"/>
                <a:gd name="T5" fmla="*/ 27 h 67"/>
                <a:gd name="T6" fmla="*/ 6 w 44"/>
                <a:gd name="T7" fmla="*/ 25 h 67"/>
                <a:gd name="T8" fmla="*/ 16 w 44"/>
                <a:gd name="T9" fmla="*/ 21 h 67"/>
                <a:gd name="T10" fmla="*/ 25 w 44"/>
                <a:gd name="T11" fmla="*/ 21 h 67"/>
                <a:gd name="T12" fmla="*/ 35 w 44"/>
                <a:gd name="T13" fmla="*/ 25 h 67"/>
                <a:gd name="T14" fmla="*/ 41 w 44"/>
                <a:gd name="T15" fmla="*/ 31 h 67"/>
                <a:gd name="T16" fmla="*/ 43 w 44"/>
                <a:gd name="T17" fmla="*/ 41 h 67"/>
                <a:gd name="T18" fmla="*/ 43 w 44"/>
                <a:gd name="T19" fmla="*/ 47 h 67"/>
                <a:gd name="T20" fmla="*/ 41 w 44"/>
                <a:gd name="T21" fmla="*/ 56 h 67"/>
                <a:gd name="T22" fmla="*/ 35 w 44"/>
                <a:gd name="T23" fmla="*/ 62 h 67"/>
                <a:gd name="T24" fmla="*/ 25 w 44"/>
                <a:gd name="T25" fmla="*/ 66 h 67"/>
                <a:gd name="T26" fmla="*/ 16 w 44"/>
                <a:gd name="T27" fmla="*/ 66 h 67"/>
                <a:gd name="T28" fmla="*/ 6 w 44"/>
                <a:gd name="T29" fmla="*/ 62 h 67"/>
                <a:gd name="T30" fmla="*/ 2 w 44"/>
                <a:gd name="T31" fmla="*/ 60 h 67"/>
                <a:gd name="T32" fmla="*/ 0 w 44"/>
                <a:gd name="T33" fmla="*/ 54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7"/>
                <a:gd name="T53" fmla="*/ 44 w 44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7">
                  <a:moveTo>
                    <a:pt x="37" y="0"/>
                  </a:moveTo>
                  <a:lnTo>
                    <a:pt x="6" y="0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16" y="21"/>
                  </a:lnTo>
                  <a:lnTo>
                    <a:pt x="25" y="21"/>
                  </a:lnTo>
                  <a:lnTo>
                    <a:pt x="35" y="25"/>
                  </a:lnTo>
                  <a:lnTo>
                    <a:pt x="41" y="31"/>
                  </a:lnTo>
                  <a:lnTo>
                    <a:pt x="43" y="41"/>
                  </a:lnTo>
                  <a:lnTo>
                    <a:pt x="43" y="47"/>
                  </a:lnTo>
                  <a:lnTo>
                    <a:pt x="41" y="56"/>
                  </a:lnTo>
                  <a:lnTo>
                    <a:pt x="35" y="62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6" y="62"/>
                  </a:lnTo>
                  <a:lnTo>
                    <a:pt x="2" y="60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1" name="Freeform 188">
              <a:extLst>
                <a:ext uri="{FF2B5EF4-FFF2-40B4-BE49-F238E27FC236}">
                  <a16:creationId xmlns:a16="http://schemas.microsoft.com/office/drawing/2014/main" id="{498CE604-5F0C-C341-BA92-6445B3123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3550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3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2" name="Freeform 189">
              <a:extLst>
                <a:ext uri="{FF2B5EF4-FFF2-40B4-BE49-F238E27FC236}">
                  <a16:creationId xmlns:a16="http://schemas.microsoft.com/office/drawing/2014/main" id="{F28C331E-A9E2-FC45-941E-0463346C4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3550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0 60000 65536"/>
                <a:gd name="T5" fmla="*/ 0 60000 65536"/>
                <a:gd name="T6" fmla="*/ 0 w 57"/>
                <a:gd name="T7" fmla="*/ 0 h 1"/>
                <a:gd name="T8" fmla="*/ 57 w 5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1">
                  <a:moveTo>
                    <a:pt x="0" y="0"/>
                  </a:moveTo>
                  <a:lnTo>
                    <a:pt x="5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3" name="Freeform 190">
              <a:extLst>
                <a:ext uri="{FF2B5EF4-FFF2-40B4-BE49-F238E27FC236}">
                  <a16:creationId xmlns:a16="http://schemas.microsoft.com/office/drawing/2014/main" id="{0591CE4D-F96C-2445-BB9B-87F127F9A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3550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3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4" name="Freeform 191">
              <a:extLst>
                <a:ext uri="{FF2B5EF4-FFF2-40B4-BE49-F238E27FC236}">
                  <a16:creationId xmlns:a16="http://schemas.microsoft.com/office/drawing/2014/main" id="{77CD626E-0FC0-E744-9BB3-9E66A5001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550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3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5" name="Freeform 192">
              <a:extLst>
                <a:ext uri="{FF2B5EF4-FFF2-40B4-BE49-F238E27FC236}">
                  <a16:creationId xmlns:a16="http://schemas.microsoft.com/office/drawing/2014/main" id="{9AE3A477-0A46-C041-903E-DA78481FB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550"/>
              <a:ext cx="32" cy="84"/>
            </a:xfrm>
            <a:custGeom>
              <a:avLst/>
              <a:gdLst>
                <a:gd name="T0" fmla="*/ 0 w 32"/>
                <a:gd name="T1" fmla="*/ 0 h 84"/>
                <a:gd name="T2" fmla="*/ 31 w 32"/>
                <a:gd name="T3" fmla="*/ 83 h 84"/>
                <a:gd name="T4" fmla="*/ 0 60000 65536"/>
                <a:gd name="T5" fmla="*/ 0 60000 65536"/>
                <a:gd name="T6" fmla="*/ 0 w 32"/>
                <a:gd name="T7" fmla="*/ 0 h 84"/>
                <a:gd name="T8" fmla="*/ 32 w 32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84">
                  <a:moveTo>
                    <a:pt x="0" y="0"/>
                  </a:moveTo>
                  <a:lnTo>
                    <a:pt x="31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6" name="Freeform 193">
              <a:extLst>
                <a:ext uri="{FF2B5EF4-FFF2-40B4-BE49-F238E27FC236}">
                  <a16:creationId xmlns:a16="http://schemas.microsoft.com/office/drawing/2014/main" id="{952E5439-28D6-8249-AC84-1C867581B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3550"/>
              <a:ext cx="32" cy="84"/>
            </a:xfrm>
            <a:custGeom>
              <a:avLst/>
              <a:gdLst>
                <a:gd name="T0" fmla="*/ 31 w 32"/>
                <a:gd name="T1" fmla="*/ 0 h 84"/>
                <a:gd name="T2" fmla="*/ 0 w 32"/>
                <a:gd name="T3" fmla="*/ 83 h 84"/>
                <a:gd name="T4" fmla="*/ 0 60000 65536"/>
                <a:gd name="T5" fmla="*/ 0 60000 65536"/>
                <a:gd name="T6" fmla="*/ 0 w 32"/>
                <a:gd name="T7" fmla="*/ 0 h 84"/>
                <a:gd name="T8" fmla="*/ 32 w 32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84">
                  <a:moveTo>
                    <a:pt x="31" y="0"/>
                  </a:move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7" name="Freeform 194">
              <a:extLst>
                <a:ext uri="{FF2B5EF4-FFF2-40B4-BE49-F238E27FC236}">
                  <a16:creationId xmlns:a16="http://schemas.microsoft.com/office/drawing/2014/main" id="{10D345E4-BE30-2945-B4FD-34912C089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3550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3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8" name="Freeform 195">
              <a:extLst>
                <a:ext uri="{FF2B5EF4-FFF2-40B4-BE49-F238E27FC236}">
                  <a16:creationId xmlns:a16="http://schemas.microsoft.com/office/drawing/2014/main" id="{2CA0B0F4-0FC4-A14D-8D97-E51E95CB3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3550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3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9" name="Freeform 196">
              <a:extLst>
                <a:ext uri="{FF2B5EF4-FFF2-40B4-BE49-F238E27FC236}">
                  <a16:creationId xmlns:a16="http://schemas.microsoft.com/office/drawing/2014/main" id="{D3744215-D78F-D745-8411-3394D62AE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3550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49 w 50"/>
                <a:gd name="T3" fmla="*/ 0 h 1"/>
                <a:gd name="T4" fmla="*/ 0 60000 65536"/>
                <a:gd name="T5" fmla="*/ 0 60000 65536"/>
                <a:gd name="T6" fmla="*/ 0 w 50"/>
                <a:gd name="T7" fmla="*/ 0 h 1"/>
                <a:gd name="T8" fmla="*/ 50 w 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1">
                  <a:moveTo>
                    <a:pt x="0" y="0"/>
                  </a:moveTo>
                  <a:lnTo>
                    <a:pt x="4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0" name="Freeform 197">
              <a:extLst>
                <a:ext uri="{FF2B5EF4-FFF2-40B4-BE49-F238E27FC236}">
                  <a16:creationId xmlns:a16="http://schemas.microsoft.com/office/drawing/2014/main" id="{74A8638B-A6A0-144C-BADF-E5DC70646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3591"/>
              <a:ext cx="32" cy="1"/>
            </a:xfrm>
            <a:custGeom>
              <a:avLst/>
              <a:gdLst>
                <a:gd name="T0" fmla="*/ 0 w 32"/>
                <a:gd name="T1" fmla="*/ 0 h 1"/>
                <a:gd name="T2" fmla="*/ 31 w 32"/>
                <a:gd name="T3" fmla="*/ 0 h 1"/>
                <a:gd name="T4" fmla="*/ 0 60000 65536"/>
                <a:gd name="T5" fmla="*/ 0 60000 65536"/>
                <a:gd name="T6" fmla="*/ 0 w 32"/>
                <a:gd name="T7" fmla="*/ 0 h 1"/>
                <a:gd name="T8" fmla="*/ 32 w 3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1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1" name="Freeform 198">
              <a:extLst>
                <a:ext uri="{FF2B5EF4-FFF2-40B4-BE49-F238E27FC236}">
                  <a16:creationId xmlns:a16="http://schemas.microsoft.com/office/drawing/2014/main" id="{80FC6FAB-2463-C246-9244-D388294CB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3633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49 w 50"/>
                <a:gd name="T3" fmla="*/ 0 h 1"/>
                <a:gd name="T4" fmla="*/ 0 60000 65536"/>
                <a:gd name="T5" fmla="*/ 0 60000 65536"/>
                <a:gd name="T6" fmla="*/ 0 w 50"/>
                <a:gd name="T7" fmla="*/ 0 h 1"/>
                <a:gd name="T8" fmla="*/ 50 w 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1">
                  <a:moveTo>
                    <a:pt x="0" y="0"/>
                  </a:moveTo>
                  <a:lnTo>
                    <a:pt x="4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2" name="Freeform 199">
              <a:extLst>
                <a:ext uri="{FF2B5EF4-FFF2-40B4-BE49-F238E27FC236}">
                  <a16:creationId xmlns:a16="http://schemas.microsoft.com/office/drawing/2014/main" id="{074B30A1-E580-114F-B437-15157F88B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3536"/>
              <a:ext cx="27" cy="125"/>
            </a:xfrm>
            <a:custGeom>
              <a:avLst/>
              <a:gdLst>
                <a:gd name="T0" fmla="*/ 26 w 27"/>
                <a:gd name="T1" fmla="*/ 0 h 125"/>
                <a:gd name="T2" fmla="*/ 18 w 27"/>
                <a:gd name="T3" fmla="*/ 8 h 125"/>
                <a:gd name="T4" fmla="*/ 10 w 27"/>
                <a:gd name="T5" fmla="*/ 18 h 125"/>
                <a:gd name="T6" fmla="*/ 2 w 27"/>
                <a:gd name="T7" fmla="*/ 35 h 125"/>
                <a:gd name="T8" fmla="*/ 0 w 27"/>
                <a:gd name="T9" fmla="*/ 55 h 125"/>
                <a:gd name="T10" fmla="*/ 0 w 27"/>
                <a:gd name="T11" fmla="*/ 69 h 125"/>
                <a:gd name="T12" fmla="*/ 2 w 27"/>
                <a:gd name="T13" fmla="*/ 89 h 125"/>
                <a:gd name="T14" fmla="*/ 10 w 27"/>
                <a:gd name="T15" fmla="*/ 106 h 125"/>
                <a:gd name="T16" fmla="*/ 18 w 27"/>
                <a:gd name="T17" fmla="*/ 116 h 125"/>
                <a:gd name="T18" fmla="*/ 26 w 27"/>
                <a:gd name="T19" fmla="*/ 124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25"/>
                <a:gd name="T32" fmla="*/ 27 w 27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25">
                  <a:moveTo>
                    <a:pt x="26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2" y="35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2" y="89"/>
                  </a:lnTo>
                  <a:lnTo>
                    <a:pt x="10" y="106"/>
                  </a:lnTo>
                  <a:lnTo>
                    <a:pt x="18" y="116"/>
                  </a:lnTo>
                  <a:lnTo>
                    <a:pt x="26" y="1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3" name="Freeform 200">
              <a:extLst>
                <a:ext uri="{FF2B5EF4-FFF2-40B4-BE49-F238E27FC236}">
                  <a16:creationId xmlns:a16="http://schemas.microsoft.com/office/drawing/2014/main" id="{6B09B634-49D5-0D4C-A5E2-CE06148C1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3550"/>
              <a:ext cx="57" cy="84"/>
            </a:xfrm>
            <a:custGeom>
              <a:avLst/>
              <a:gdLst>
                <a:gd name="T0" fmla="*/ 56 w 57"/>
                <a:gd name="T1" fmla="*/ 12 h 84"/>
                <a:gd name="T2" fmla="*/ 48 w 57"/>
                <a:gd name="T3" fmla="*/ 4 h 84"/>
                <a:gd name="T4" fmla="*/ 37 w 57"/>
                <a:gd name="T5" fmla="*/ 0 h 84"/>
                <a:gd name="T6" fmla="*/ 21 w 57"/>
                <a:gd name="T7" fmla="*/ 0 h 84"/>
                <a:gd name="T8" fmla="*/ 8 w 57"/>
                <a:gd name="T9" fmla="*/ 4 h 84"/>
                <a:gd name="T10" fmla="*/ 0 w 57"/>
                <a:gd name="T11" fmla="*/ 12 h 84"/>
                <a:gd name="T12" fmla="*/ 0 w 57"/>
                <a:gd name="T13" fmla="*/ 20 h 84"/>
                <a:gd name="T14" fmla="*/ 4 w 57"/>
                <a:gd name="T15" fmla="*/ 28 h 84"/>
                <a:gd name="T16" fmla="*/ 8 w 57"/>
                <a:gd name="T17" fmla="*/ 32 h 84"/>
                <a:gd name="T18" fmla="*/ 17 w 57"/>
                <a:gd name="T19" fmla="*/ 36 h 84"/>
                <a:gd name="T20" fmla="*/ 41 w 57"/>
                <a:gd name="T21" fmla="*/ 45 h 84"/>
                <a:gd name="T22" fmla="*/ 48 w 57"/>
                <a:gd name="T23" fmla="*/ 47 h 84"/>
                <a:gd name="T24" fmla="*/ 52 w 57"/>
                <a:gd name="T25" fmla="*/ 51 h 84"/>
                <a:gd name="T26" fmla="*/ 56 w 57"/>
                <a:gd name="T27" fmla="*/ 59 h 84"/>
                <a:gd name="T28" fmla="*/ 56 w 57"/>
                <a:gd name="T29" fmla="*/ 71 h 84"/>
                <a:gd name="T30" fmla="*/ 48 w 57"/>
                <a:gd name="T31" fmla="*/ 79 h 84"/>
                <a:gd name="T32" fmla="*/ 37 w 57"/>
                <a:gd name="T33" fmla="*/ 83 h 84"/>
                <a:gd name="T34" fmla="*/ 21 w 57"/>
                <a:gd name="T35" fmla="*/ 83 h 84"/>
                <a:gd name="T36" fmla="*/ 8 w 57"/>
                <a:gd name="T37" fmla="*/ 79 h 84"/>
                <a:gd name="T38" fmla="*/ 0 w 57"/>
                <a:gd name="T39" fmla="*/ 71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"/>
                <a:gd name="T61" fmla="*/ 0 h 84"/>
                <a:gd name="T62" fmla="*/ 57 w 57"/>
                <a:gd name="T63" fmla="*/ 84 h 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" h="84">
                  <a:moveTo>
                    <a:pt x="56" y="12"/>
                  </a:moveTo>
                  <a:lnTo>
                    <a:pt x="48" y="4"/>
                  </a:lnTo>
                  <a:lnTo>
                    <a:pt x="37" y="0"/>
                  </a:lnTo>
                  <a:lnTo>
                    <a:pt x="21" y="0"/>
                  </a:lnTo>
                  <a:lnTo>
                    <a:pt x="8" y="4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7" y="36"/>
                  </a:lnTo>
                  <a:lnTo>
                    <a:pt x="41" y="45"/>
                  </a:lnTo>
                  <a:lnTo>
                    <a:pt x="48" y="47"/>
                  </a:lnTo>
                  <a:lnTo>
                    <a:pt x="52" y="51"/>
                  </a:lnTo>
                  <a:lnTo>
                    <a:pt x="56" y="59"/>
                  </a:lnTo>
                  <a:lnTo>
                    <a:pt x="56" y="71"/>
                  </a:lnTo>
                  <a:lnTo>
                    <a:pt x="48" y="79"/>
                  </a:lnTo>
                  <a:lnTo>
                    <a:pt x="37" y="83"/>
                  </a:lnTo>
                  <a:lnTo>
                    <a:pt x="21" y="83"/>
                  </a:lnTo>
                  <a:lnTo>
                    <a:pt x="8" y="79"/>
                  </a:lnTo>
                  <a:lnTo>
                    <a:pt x="0" y="7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4" name="Freeform 201">
              <a:extLst>
                <a:ext uri="{FF2B5EF4-FFF2-40B4-BE49-F238E27FC236}">
                  <a16:creationId xmlns:a16="http://schemas.microsoft.com/office/drawing/2014/main" id="{B46BD867-4CC6-1A46-B479-AC3169785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3550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3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5" name="Freeform 202">
              <a:extLst>
                <a:ext uri="{FF2B5EF4-FFF2-40B4-BE49-F238E27FC236}">
                  <a16:creationId xmlns:a16="http://schemas.microsoft.com/office/drawing/2014/main" id="{967A1FD3-38BC-A842-84E1-832017085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3550"/>
              <a:ext cx="52" cy="1"/>
            </a:xfrm>
            <a:custGeom>
              <a:avLst/>
              <a:gdLst>
                <a:gd name="T0" fmla="*/ 0 w 52"/>
                <a:gd name="T1" fmla="*/ 0 h 1"/>
                <a:gd name="T2" fmla="*/ 51 w 52"/>
                <a:gd name="T3" fmla="*/ 0 h 1"/>
                <a:gd name="T4" fmla="*/ 0 60000 65536"/>
                <a:gd name="T5" fmla="*/ 0 60000 65536"/>
                <a:gd name="T6" fmla="*/ 0 w 52"/>
                <a:gd name="T7" fmla="*/ 0 h 1"/>
                <a:gd name="T8" fmla="*/ 52 w 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1">
                  <a:moveTo>
                    <a:pt x="0" y="0"/>
                  </a:moveTo>
                  <a:lnTo>
                    <a:pt x="5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6" name="Freeform 203">
              <a:extLst>
                <a:ext uri="{FF2B5EF4-FFF2-40B4-BE49-F238E27FC236}">
                  <a16:creationId xmlns:a16="http://schemas.microsoft.com/office/drawing/2014/main" id="{E74934DB-7A96-B644-9488-5D5B0A075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3591"/>
              <a:ext cx="32" cy="1"/>
            </a:xfrm>
            <a:custGeom>
              <a:avLst/>
              <a:gdLst>
                <a:gd name="T0" fmla="*/ 0 w 32"/>
                <a:gd name="T1" fmla="*/ 0 h 1"/>
                <a:gd name="T2" fmla="*/ 31 w 32"/>
                <a:gd name="T3" fmla="*/ 0 h 1"/>
                <a:gd name="T4" fmla="*/ 0 60000 65536"/>
                <a:gd name="T5" fmla="*/ 0 60000 65536"/>
                <a:gd name="T6" fmla="*/ 0 w 32"/>
                <a:gd name="T7" fmla="*/ 0 h 1"/>
                <a:gd name="T8" fmla="*/ 32 w 3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1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7" name="Freeform 204">
              <a:extLst>
                <a:ext uri="{FF2B5EF4-FFF2-40B4-BE49-F238E27FC236}">
                  <a16:creationId xmlns:a16="http://schemas.microsoft.com/office/drawing/2014/main" id="{8692F69B-5F62-3B4A-810E-94C59F765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3633"/>
              <a:ext cx="52" cy="1"/>
            </a:xfrm>
            <a:custGeom>
              <a:avLst/>
              <a:gdLst>
                <a:gd name="T0" fmla="*/ 0 w 52"/>
                <a:gd name="T1" fmla="*/ 0 h 1"/>
                <a:gd name="T2" fmla="*/ 51 w 52"/>
                <a:gd name="T3" fmla="*/ 0 h 1"/>
                <a:gd name="T4" fmla="*/ 0 60000 65536"/>
                <a:gd name="T5" fmla="*/ 0 60000 65536"/>
                <a:gd name="T6" fmla="*/ 0 w 52"/>
                <a:gd name="T7" fmla="*/ 0 h 1"/>
                <a:gd name="T8" fmla="*/ 52 w 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1">
                  <a:moveTo>
                    <a:pt x="0" y="0"/>
                  </a:moveTo>
                  <a:lnTo>
                    <a:pt x="5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8" name="Freeform 205">
              <a:extLst>
                <a:ext uri="{FF2B5EF4-FFF2-40B4-BE49-F238E27FC236}">
                  <a16:creationId xmlns:a16="http://schemas.microsoft.com/office/drawing/2014/main" id="{CF7D4E33-6610-2E40-9A6F-7D7CB3F36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3550"/>
              <a:ext cx="61" cy="84"/>
            </a:xfrm>
            <a:custGeom>
              <a:avLst/>
              <a:gdLst>
                <a:gd name="T0" fmla="*/ 60 w 61"/>
                <a:gd name="T1" fmla="*/ 20 h 84"/>
                <a:gd name="T2" fmla="*/ 56 w 61"/>
                <a:gd name="T3" fmla="*/ 12 h 84"/>
                <a:gd name="T4" fmla="*/ 48 w 61"/>
                <a:gd name="T5" fmla="*/ 4 h 84"/>
                <a:gd name="T6" fmla="*/ 39 w 61"/>
                <a:gd name="T7" fmla="*/ 0 h 84"/>
                <a:gd name="T8" fmla="*/ 25 w 61"/>
                <a:gd name="T9" fmla="*/ 0 h 84"/>
                <a:gd name="T10" fmla="*/ 17 w 61"/>
                <a:gd name="T11" fmla="*/ 4 h 84"/>
                <a:gd name="T12" fmla="*/ 8 w 61"/>
                <a:gd name="T13" fmla="*/ 12 h 84"/>
                <a:gd name="T14" fmla="*/ 4 w 61"/>
                <a:gd name="T15" fmla="*/ 20 h 84"/>
                <a:gd name="T16" fmla="*/ 0 w 61"/>
                <a:gd name="T17" fmla="*/ 32 h 84"/>
                <a:gd name="T18" fmla="*/ 0 w 61"/>
                <a:gd name="T19" fmla="*/ 51 h 84"/>
                <a:gd name="T20" fmla="*/ 4 w 61"/>
                <a:gd name="T21" fmla="*/ 63 h 84"/>
                <a:gd name="T22" fmla="*/ 8 w 61"/>
                <a:gd name="T23" fmla="*/ 71 h 84"/>
                <a:gd name="T24" fmla="*/ 17 w 61"/>
                <a:gd name="T25" fmla="*/ 79 h 84"/>
                <a:gd name="T26" fmla="*/ 25 w 61"/>
                <a:gd name="T27" fmla="*/ 83 h 84"/>
                <a:gd name="T28" fmla="*/ 39 w 61"/>
                <a:gd name="T29" fmla="*/ 83 h 84"/>
                <a:gd name="T30" fmla="*/ 48 w 61"/>
                <a:gd name="T31" fmla="*/ 79 h 84"/>
                <a:gd name="T32" fmla="*/ 56 w 61"/>
                <a:gd name="T33" fmla="*/ 71 h 84"/>
                <a:gd name="T34" fmla="*/ 60 w 61"/>
                <a:gd name="T35" fmla="*/ 63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84"/>
                <a:gd name="T56" fmla="*/ 61 w 61"/>
                <a:gd name="T57" fmla="*/ 84 h 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84">
                  <a:moveTo>
                    <a:pt x="60" y="20"/>
                  </a:moveTo>
                  <a:lnTo>
                    <a:pt x="56" y="12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25" y="0"/>
                  </a:lnTo>
                  <a:lnTo>
                    <a:pt x="17" y="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2"/>
                  </a:lnTo>
                  <a:lnTo>
                    <a:pt x="0" y="51"/>
                  </a:lnTo>
                  <a:lnTo>
                    <a:pt x="4" y="63"/>
                  </a:lnTo>
                  <a:lnTo>
                    <a:pt x="8" y="71"/>
                  </a:lnTo>
                  <a:lnTo>
                    <a:pt x="17" y="79"/>
                  </a:lnTo>
                  <a:lnTo>
                    <a:pt x="25" y="83"/>
                  </a:lnTo>
                  <a:lnTo>
                    <a:pt x="39" y="83"/>
                  </a:lnTo>
                  <a:lnTo>
                    <a:pt x="48" y="79"/>
                  </a:lnTo>
                  <a:lnTo>
                    <a:pt x="56" y="71"/>
                  </a:lnTo>
                  <a:lnTo>
                    <a:pt x="60" y="6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9" name="Freeform 206">
              <a:extLst>
                <a:ext uri="{FF2B5EF4-FFF2-40B4-BE49-F238E27FC236}">
                  <a16:creationId xmlns:a16="http://schemas.microsoft.com/office/drawing/2014/main" id="{DCA984C8-3CD4-0047-8281-9762867E5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3550"/>
              <a:ext cx="64" cy="84"/>
            </a:xfrm>
            <a:custGeom>
              <a:avLst/>
              <a:gdLst>
                <a:gd name="T0" fmla="*/ 24 w 64"/>
                <a:gd name="T1" fmla="*/ 0 h 84"/>
                <a:gd name="T2" fmla="*/ 16 w 64"/>
                <a:gd name="T3" fmla="*/ 4 h 84"/>
                <a:gd name="T4" fmla="*/ 8 w 64"/>
                <a:gd name="T5" fmla="*/ 12 h 84"/>
                <a:gd name="T6" fmla="*/ 4 w 64"/>
                <a:gd name="T7" fmla="*/ 20 h 84"/>
                <a:gd name="T8" fmla="*/ 0 w 64"/>
                <a:gd name="T9" fmla="*/ 32 h 84"/>
                <a:gd name="T10" fmla="*/ 0 w 64"/>
                <a:gd name="T11" fmla="*/ 51 h 84"/>
                <a:gd name="T12" fmla="*/ 4 w 64"/>
                <a:gd name="T13" fmla="*/ 63 h 84"/>
                <a:gd name="T14" fmla="*/ 8 w 64"/>
                <a:gd name="T15" fmla="*/ 71 h 84"/>
                <a:gd name="T16" fmla="*/ 16 w 64"/>
                <a:gd name="T17" fmla="*/ 79 h 84"/>
                <a:gd name="T18" fmla="*/ 24 w 64"/>
                <a:gd name="T19" fmla="*/ 83 h 84"/>
                <a:gd name="T20" fmla="*/ 41 w 64"/>
                <a:gd name="T21" fmla="*/ 83 h 84"/>
                <a:gd name="T22" fmla="*/ 47 w 64"/>
                <a:gd name="T23" fmla="*/ 79 h 84"/>
                <a:gd name="T24" fmla="*/ 55 w 64"/>
                <a:gd name="T25" fmla="*/ 71 h 84"/>
                <a:gd name="T26" fmla="*/ 59 w 64"/>
                <a:gd name="T27" fmla="*/ 63 h 84"/>
                <a:gd name="T28" fmla="*/ 63 w 64"/>
                <a:gd name="T29" fmla="*/ 51 h 84"/>
                <a:gd name="T30" fmla="*/ 63 w 64"/>
                <a:gd name="T31" fmla="*/ 32 h 84"/>
                <a:gd name="T32" fmla="*/ 59 w 64"/>
                <a:gd name="T33" fmla="*/ 20 h 84"/>
                <a:gd name="T34" fmla="*/ 55 w 64"/>
                <a:gd name="T35" fmla="*/ 12 h 84"/>
                <a:gd name="T36" fmla="*/ 47 w 64"/>
                <a:gd name="T37" fmla="*/ 4 h 84"/>
                <a:gd name="T38" fmla="*/ 41 w 64"/>
                <a:gd name="T39" fmla="*/ 0 h 84"/>
                <a:gd name="T40" fmla="*/ 24 w 64"/>
                <a:gd name="T41" fmla="*/ 0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84"/>
                <a:gd name="T65" fmla="*/ 64 w 64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84">
                  <a:moveTo>
                    <a:pt x="24" y="0"/>
                  </a:moveTo>
                  <a:lnTo>
                    <a:pt x="16" y="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2"/>
                  </a:lnTo>
                  <a:lnTo>
                    <a:pt x="0" y="51"/>
                  </a:lnTo>
                  <a:lnTo>
                    <a:pt x="4" y="63"/>
                  </a:lnTo>
                  <a:lnTo>
                    <a:pt x="8" y="71"/>
                  </a:lnTo>
                  <a:lnTo>
                    <a:pt x="16" y="79"/>
                  </a:lnTo>
                  <a:lnTo>
                    <a:pt x="24" y="83"/>
                  </a:lnTo>
                  <a:lnTo>
                    <a:pt x="41" y="83"/>
                  </a:lnTo>
                  <a:lnTo>
                    <a:pt x="47" y="79"/>
                  </a:lnTo>
                  <a:lnTo>
                    <a:pt x="55" y="71"/>
                  </a:lnTo>
                  <a:lnTo>
                    <a:pt x="59" y="63"/>
                  </a:lnTo>
                  <a:lnTo>
                    <a:pt x="63" y="51"/>
                  </a:lnTo>
                  <a:lnTo>
                    <a:pt x="63" y="32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47" y="4"/>
                  </a:lnTo>
                  <a:lnTo>
                    <a:pt x="41" y="0"/>
                  </a:lnTo>
                  <a:lnTo>
                    <a:pt x="24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0" name="Freeform 207">
              <a:extLst>
                <a:ext uri="{FF2B5EF4-FFF2-40B4-BE49-F238E27FC236}">
                  <a16:creationId xmlns:a16="http://schemas.microsoft.com/office/drawing/2014/main" id="{05FBE8BA-9675-274B-9B61-9D758DDFE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3550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3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1" name="Freeform 208">
              <a:extLst>
                <a:ext uri="{FF2B5EF4-FFF2-40B4-BE49-F238E27FC236}">
                  <a16:creationId xmlns:a16="http://schemas.microsoft.com/office/drawing/2014/main" id="{1583F3BB-F2AE-F84B-847C-647E5A25E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3550"/>
              <a:ext cx="57" cy="84"/>
            </a:xfrm>
            <a:custGeom>
              <a:avLst/>
              <a:gdLst>
                <a:gd name="T0" fmla="*/ 0 w 57"/>
                <a:gd name="T1" fmla="*/ 0 h 84"/>
                <a:gd name="T2" fmla="*/ 56 w 57"/>
                <a:gd name="T3" fmla="*/ 83 h 84"/>
                <a:gd name="T4" fmla="*/ 0 60000 65536"/>
                <a:gd name="T5" fmla="*/ 0 60000 65536"/>
                <a:gd name="T6" fmla="*/ 0 w 57"/>
                <a:gd name="T7" fmla="*/ 0 h 84"/>
                <a:gd name="T8" fmla="*/ 57 w 5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84">
                  <a:moveTo>
                    <a:pt x="0" y="0"/>
                  </a:moveTo>
                  <a:lnTo>
                    <a:pt x="56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2" name="Freeform 209">
              <a:extLst>
                <a:ext uri="{FF2B5EF4-FFF2-40B4-BE49-F238E27FC236}">
                  <a16:creationId xmlns:a16="http://schemas.microsoft.com/office/drawing/2014/main" id="{CFDF4C08-7431-3640-B43D-291421F5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3550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3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3" name="Freeform 210">
              <a:extLst>
                <a:ext uri="{FF2B5EF4-FFF2-40B4-BE49-F238E27FC236}">
                  <a16:creationId xmlns:a16="http://schemas.microsoft.com/office/drawing/2014/main" id="{CE2E96DB-6B0A-4F49-AC6A-C48192DA2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550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3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4" name="Freeform 211">
              <a:extLst>
                <a:ext uri="{FF2B5EF4-FFF2-40B4-BE49-F238E27FC236}">
                  <a16:creationId xmlns:a16="http://schemas.microsoft.com/office/drawing/2014/main" id="{C982343A-F371-B741-9BB3-0834FEDE9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550"/>
              <a:ext cx="57" cy="84"/>
            </a:xfrm>
            <a:custGeom>
              <a:avLst/>
              <a:gdLst>
                <a:gd name="T0" fmla="*/ 0 w 57"/>
                <a:gd name="T1" fmla="*/ 0 h 84"/>
                <a:gd name="T2" fmla="*/ 27 w 57"/>
                <a:gd name="T3" fmla="*/ 0 h 84"/>
                <a:gd name="T4" fmla="*/ 39 w 57"/>
                <a:gd name="T5" fmla="*/ 4 h 84"/>
                <a:gd name="T6" fmla="*/ 48 w 57"/>
                <a:gd name="T7" fmla="*/ 12 h 84"/>
                <a:gd name="T8" fmla="*/ 52 w 57"/>
                <a:gd name="T9" fmla="*/ 20 h 84"/>
                <a:gd name="T10" fmla="*/ 56 w 57"/>
                <a:gd name="T11" fmla="*/ 32 h 84"/>
                <a:gd name="T12" fmla="*/ 56 w 57"/>
                <a:gd name="T13" fmla="*/ 51 h 84"/>
                <a:gd name="T14" fmla="*/ 52 w 57"/>
                <a:gd name="T15" fmla="*/ 63 h 84"/>
                <a:gd name="T16" fmla="*/ 48 w 57"/>
                <a:gd name="T17" fmla="*/ 71 h 84"/>
                <a:gd name="T18" fmla="*/ 39 w 57"/>
                <a:gd name="T19" fmla="*/ 79 h 84"/>
                <a:gd name="T20" fmla="*/ 27 w 57"/>
                <a:gd name="T21" fmla="*/ 83 h 84"/>
                <a:gd name="T22" fmla="*/ 0 w 57"/>
                <a:gd name="T23" fmla="*/ 83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84"/>
                <a:gd name="T38" fmla="*/ 57 w 57"/>
                <a:gd name="T39" fmla="*/ 84 h 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84">
                  <a:moveTo>
                    <a:pt x="0" y="0"/>
                  </a:moveTo>
                  <a:lnTo>
                    <a:pt x="27" y="0"/>
                  </a:lnTo>
                  <a:lnTo>
                    <a:pt x="39" y="4"/>
                  </a:lnTo>
                  <a:lnTo>
                    <a:pt x="48" y="12"/>
                  </a:lnTo>
                  <a:lnTo>
                    <a:pt x="52" y="20"/>
                  </a:lnTo>
                  <a:lnTo>
                    <a:pt x="56" y="32"/>
                  </a:lnTo>
                  <a:lnTo>
                    <a:pt x="56" y="51"/>
                  </a:lnTo>
                  <a:lnTo>
                    <a:pt x="52" y="63"/>
                  </a:lnTo>
                  <a:lnTo>
                    <a:pt x="48" y="71"/>
                  </a:lnTo>
                  <a:lnTo>
                    <a:pt x="39" y="79"/>
                  </a:lnTo>
                  <a:lnTo>
                    <a:pt x="27" y="83"/>
                  </a:ln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5" name="Freeform 212">
              <a:extLst>
                <a:ext uri="{FF2B5EF4-FFF2-40B4-BE49-F238E27FC236}">
                  <a16:creationId xmlns:a16="http://schemas.microsoft.com/office/drawing/2014/main" id="{A9DBC684-02E7-9947-918F-5A22075C8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550"/>
              <a:ext cx="56" cy="84"/>
            </a:xfrm>
            <a:custGeom>
              <a:avLst/>
              <a:gdLst>
                <a:gd name="T0" fmla="*/ 55 w 56"/>
                <a:gd name="T1" fmla="*/ 12 h 84"/>
                <a:gd name="T2" fmla="*/ 47 w 56"/>
                <a:gd name="T3" fmla="*/ 4 h 84"/>
                <a:gd name="T4" fmla="*/ 35 w 56"/>
                <a:gd name="T5" fmla="*/ 0 h 84"/>
                <a:gd name="T6" fmla="*/ 20 w 56"/>
                <a:gd name="T7" fmla="*/ 0 h 84"/>
                <a:gd name="T8" fmla="*/ 8 w 56"/>
                <a:gd name="T9" fmla="*/ 4 h 84"/>
                <a:gd name="T10" fmla="*/ 0 w 56"/>
                <a:gd name="T11" fmla="*/ 12 h 84"/>
                <a:gd name="T12" fmla="*/ 0 w 56"/>
                <a:gd name="T13" fmla="*/ 20 h 84"/>
                <a:gd name="T14" fmla="*/ 4 w 56"/>
                <a:gd name="T15" fmla="*/ 28 h 84"/>
                <a:gd name="T16" fmla="*/ 8 w 56"/>
                <a:gd name="T17" fmla="*/ 32 h 84"/>
                <a:gd name="T18" fmla="*/ 16 w 56"/>
                <a:gd name="T19" fmla="*/ 36 h 84"/>
                <a:gd name="T20" fmla="*/ 39 w 56"/>
                <a:gd name="T21" fmla="*/ 45 h 84"/>
                <a:gd name="T22" fmla="*/ 47 w 56"/>
                <a:gd name="T23" fmla="*/ 47 h 84"/>
                <a:gd name="T24" fmla="*/ 51 w 56"/>
                <a:gd name="T25" fmla="*/ 51 h 84"/>
                <a:gd name="T26" fmla="*/ 55 w 56"/>
                <a:gd name="T27" fmla="*/ 59 h 84"/>
                <a:gd name="T28" fmla="*/ 55 w 56"/>
                <a:gd name="T29" fmla="*/ 71 h 84"/>
                <a:gd name="T30" fmla="*/ 47 w 56"/>
                <a:gd name="T31" fmla="*/ 79 h 84"/>
                <a:gd name="T32" fmla="*/ 35 w 56"/>
                <a:gd name="T33" fmla="*/ 83 h 84"/>
                <a:gd name="T34" fmla="*/ 20 w 56"/>
                <a:gd name="T35" fmla="*/ 83 h 84"/>
                <a:gd name="T36" fmla="*/ 8 w 56"/>
                <a:gd name="T37" fmla="*/ 79 h 84"/>
                <a:gd name="T38" fmla="*/ 0 w 56"/>
                <a:gd name="T39" fmla="*/ 71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84"/>
                <a:gd name="T62" fmla="*/ 56 w 56"/>
                <a:gd name="T63" fmla="*/ 84 h 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84">
                  <a:moveTo>
                    <a:pt x="55" y="12"/>
                  </a:moveTo>
                  <a:lnTo>
                    <a:pt x="47" y="4"/>
                  </a:lnTo>
                  <a:lnTo>
                    <a:pt x="35" y="0"/>
                  </a:lnTo>
                  <a:lnTo>
                    <a:pt x="20" y="0"/>
                  </a:lnTo>
                  <a:lnTo>
                    <a:pt x="8" y="4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6"/>
                  </a:lnTo>
                  <a:lnTo>
                    <a:pt x="39" y="45"/>
                  </a:lnTo>
                  <a:lnTo>
                    <a:pt x="47" y="47"/>
                  </a:lnTo>
                  <a:lnTo>
                    <a:pt x="51" y="51"/>
                  </a:lnTo>
                  <a:lnTo>
                    <a:pt x="55" y="59"/>
                  </a:lnTo>
                  <a:lnTo>
                    <a:pt x="55" y="71"/>
                  </a:lnTo>
                  <a:lnTo>
                    <a:pt x="47" y="79"/>
                  </a:lnTo>
                  <a:lnTo>
                    <a:pt x="35" y="83"/>
                  </a:lnTo>
                  <a:lnTo>
                    <a:pt x="20" y="83"/>
                  </a:lnTo>
                  <a:lnTo>
                    <a:pt x="8" y="79"/>
                  </a:lnTo>
                  <a:lnTo>
                    <a:pt x="0" y="7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6" name="Freeform 213">
              <a:extLst>
                <a:ext uri="{FF2B5EF4-FFF2-40B4-BE49-F238E27FC236}">
                  <a16:creationId xmlns:a16="http://schemas.microsoft.com/office/drawing/2014/main" id="{188E2AE2-CB9B-924F-9C9D-BC8543065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536"/>
              <a:ext cx="30" cy="125"/>
            </a:xfrm>
            <a:custGeom>
              <a:avLst/>
              <a:gdLst>
                <a:gd name="T0" fmla="*/ 0 w 30"/>
                <a:gd name="T1" fmla="*/ 0 h 125"/>
                <a:gd name="T2" fmla="*/ 8 w 30"/>
                <a:gd name="T3" fmla="*/ 8 h 125"/>
                <a:gd name="T4" fmla="*/ 17 w 30"/>
                <a:gd name="T5" fmla="*/ 18 h 125"/>
                <a:gd name="T6" fmla="*/ 25 w 30"/>
                <a:gd name="T7" fmla="*/ 35 h 125"/>
                <a:gd name="T8" fmla="*/ 29 w 30"/>
                <a:gd name="T9" fmla="*/ 55 h 125"/>
                <a:gd name="T10" fmla="*/ 29 w 30"/>
                <a:gd name="T11" fmla="*/ 69 h 125"/>
                <a:gd name="T12" fmla="*/ 25 w 30"/>
                <a:gd name="T13" fmla="*/ 89 h 125"/>
                <a:gd name="T14" fmla="*/ 17 w 30"/>
                <a:gd name="T15" fmla="*/ 106 h 125"/>
                <a:gd name="T16" fmla="*/ 8 w 30"/>
                <a:gd name="T17" fmla="*/ 116 h 125"/>
                <a:gd name="T18" fmla="*/ 0 w 30"/>
                <a:gd name="T19" fmla="*/ 124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25"/>
                <a:gd name="T32" fmla="*/ 30 w 3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25">
                  <a:moveTo>
                    <a:pt x="0" y="0"/>
                  </a:moveTo>
                  <a:lnTo>
                    <a:pt x="8" y="8"/>
                  </a:lnTo>
                  <a:lnTo>
                    <a:pt x="17" y="18"/>
                  </a:lnTo>
                  <a:lnTo>
                    <a:pt x="25" y="35"/>
                  </a:lnTo>
                  <a:lnTo>
                    <a:pt x="29" y="55"/>
                  </a:lnTo>
                  <a:lnTo>
                    <a:pt x="29" y="69"/>
                  </a:lnTo>
                  <a:lnTo>
                    <a:pt x="25" y="89"/>
                  </a:lnTo>
                  <a:lnTo>
                    <a:pt x="17" y="106"/>
                  </a:lnTo>
                  <a:lnTo>
                    <a:pt x="8" y="116"/>
                  </a:lnTo>
                  <a:lnTo>
                    <a:pt x="0" y="1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7" name="Freeform 214">
              <a:extLst>
                <a:ext uri="{FF2B5EF4-FFF2-40B4-BE49-F238E27FC236}">
                  <a16:creationId xmlns:a16="http://schemas.microsoft.com/office/drawing/2014/main" id="{2F193F43-496F-B546-A95F-DFAC90E91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855"/>
              <a:ext cx="3303" cy="1"/>
            </a:xfrm>
            <a:custGeom>
              <a:avLst/>
              <a:gdLst>
                <a:gd name="T0" fmla="*/ 0 w 3303"/>
                <a:gd name="T1" fmla="*/ 0 h 1"/>
                <a:gd name="T2" fmla="*/ 3302 w 3303"/>
                <a:gd name="T3" fmla="*/ 0 h 1"/>
                <a:gd name="T4" fmla="*/ 0 60000 65536"/>
                <a:gd name="T5" fmla="*/ 0 60000 65536"/>
                <a:gd name="T6" fmla="*/ 0 w 3303"/>
                <a:gd name="T7" fmla="*/ 0 h 1"/>
                <a:gd name="T8" fmla="*/ 3303 w 330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03" h="1">
                  <a:moveTo>
                    <a:pt x="0" y="0"/>
                  </a:moveTo>
                  <a:lnTo>
                    <a:pt x="3302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8" name="Freeform 215">
              <a:extLst>
                <a:ext uri="{FF2B5EF4-FFF2-40B4-BE49-F238E27FC236}">
                  <a16:creationId xmlns:a16="http://schemas.microsoft.com/office/drawing/2014/main" id="{D33323F4-8755-2349-BEAD-78EB9316B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855"/>
              <a:ext cx="1" cy="49"/>
            </a:xfrm>
            <a:custGeom>
              <a:avLst/>
              <a:gdLst>
                <a:gd name="T0" fmla="*/ 0 w 1"/>
                <a:gd name="T1" fmla="*/ 0 h 49"/>
                <a:gd name="T2" fmla="*/ 0 w 1"/>
                <a:gd name="T3" fmla="*/ 48 h 49"/>
                <a:gd name="T4" fmla="*/ 0 60000 65536"/>
                <a:gd name="T5" fmla="*/ 0 60000 65536"/>
                <a:gd name="T6" fmla="*/ 0 w 1"/>
                <a:gd name="T7" fmla="*/ 0 h 49"/>
                <a:gd name="T8" fmla="*/ 1 w 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9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9" name="Freeform 216">
              <a:extLst>
                <a:ext uri="{FF2B5EF4-FFF2-40B4-BE49-F238E27FC236}">
                  <a16:creationId xmlns:a16="http://schemas.microsoft.com/office/drawing/2014/main" id="{9DE3D91C-8B34-CD4D-94B1-C671A55B6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855"/>
              <a:ext cx="1" cy="49"/>
            </a:xfrm>
            <a:custGeom>
              <a:avLst/>
              <a:gdLst>
                <a:gd name="T0" fmla="*/ 0 w 1"/>
                <a:gd name="T1" fmla="*/ 0 h 49"/>
                <a:gd name="T2" fmla="*/ 0 w 1"/>
                <a:gd name="T3" fmla="*/ 48 h 49"/>
                <a:gd name="T4" fmla="*/ 0 60000 65536"/>
                <a:gd name="T5" fmla="*/ 0 60000 65536"/>
                <a:gd name="T6" fmla="*/ 0 w 1"/>
                <a:gd name="T7" fmla="*/ 0 h 49"/>
                <a:gd name="T8" fmla="*/ 1 w 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9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0" name="Freeform 217">
              <a:extLst>
                <a:ext uri="{FF2B5EF4-FFF2-40B4-BE49-F238E27FC236}">
                  <a16:creationId xmlns:a16="http://schemas.microsoft.com/office/drawing/2014/main" id="{5977B3A7-9CAA-3E49-8E77-39756619E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855"/>
              <a:ext cx="1" cy="49"/>
            </a:xfrm>
            <a:custGeom>
              <a:avLst/>
              <a:gdLst>
                <a:gd name="T0" fmla="*/ 0 w 1"/>
                <a:gd name="T1" fmla="*/ 0 h 49"/>
                <a:gd name="T2" fmla="*/ 0 w 1"/>
                <a:gd name="T3" fmla="*/ 48 h 49"/>
                <a:gd name="T4" fmla="*/ 0 60000 65536"/>
                <a:gd name="T5" fmla="*/ 0 60000 65536"/>
                <a:gd name="T6" fmla="*/ 0 w 1"/>
                <a:gd name="T7" fmla="*/ 0 h 49"/>
                <a:gd name="T8" fmla="*/ 1 w 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9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1" name="Freeform 218">
              <a:extLst>
                <a:ext uri="{FF2B5EF4-FFF2-40B4-BE49-F238E27FC236}">
                  <a16:creationId xmlns:a16="http://schemas.microsoft.com/office/drawing/2014/main" id="{1418EEAA-8F9C-0B44-85E8-58A0D9DC0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855"/>
              <a:ext cx="1" cy="49"/>
            </a:xfrm>
            <a:custGeom>
              <a:avLst/>
              <a:gdLst>
                <a:gd name="T0" fmla="*/ 0 w 1"/>
                <a:gd name="T1" fmla="*/ 0 h 49"/>
                <a:gd name="T2" fmla="*/ 0 w 1"/>
                <a:gd name="T3" fmla="*/ 48 h 49"/>
                <a:gd name="T4" fmla="*/ 0 60000 65536"/>
                <a:gd name="T5" fmla="*/ 0 60000 65536"/>
                <a:gd name="T6" fmla="*/ 0 w 1"/>
                <a:gd name="T7" fmla="*/ 0 h 49"/>
                <a:gd name="T8" fmla="*/ 1 w 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9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2" name="Freeform 219">
              <a:extLst>
                <a:ext uri="{FF2B5EF4-FFF2-40B4-BE49-F238E27FC236}">
                  <a16:creationId xmlns:a16="http://schemas.microsoft.com/office/drawing/2014/main" id="{77D51B91-6851-D949-9A6B-98CE46F8D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855"/>
              <a:ext cx="1" cy="49"/>
            </a:xfrm>
            <a:custGeom>
              <a:avLst/>
              <a:gdLst>
                <a:gd name="T0" fmla="*/ 0 w 1"/>
                <a:gd name="T1" fmla="*/ 0 h 49"/>
                <a:gd name="T2" fmla="*/ 0 w 1"/>
                <a:gd name="T3" fmla="*/ 48 h 49"/>
                <a:gd name="T4" fmla="*/ 0 60000 65536"/>
                <a:gd name="T5" fmla="*/ 0 60000 65536"/>
                <a:gd name="T6" fmla="*/ 0 w 1"/>
                <a:gd name="T7" fmla="*/ 0 h 49"/>
                <a:gd name="T8" fmla="*/ 1 w 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9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3" name="Freeform 220">
              <a:extLst>
                <a:ext uri="{FF2B5EF4-FFF2-40B4-BE49-F238E27FC236}">
                  <a16:creationId xmlns:a16="http://schemas.microsoft.com/office/drawing/2014/main" id="{A834DEC1-6717-DF49-B597-4DB3BC4FC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855"/>
              <a:ext cx="1" cy="49"/>
            </a:xfrm>
            <a:custGeom>
              <a:avLst/>
              <a:gdLst>
                <a:gd name="T0" fmla="*/ 0 w 1"/>
                <a:gd name="T1" fmla="*/ 0 h 49"/>
                <a:gd name="T2" fmla="*/ 0 w 1"/>
                <a:gd name="T3" fmla="*/ 48 h 49"/>
                <a:gd name="T4" fmla="*/ 0 60000 65536"/>
                <a:gd name="T5" fmla="*/ 0 60000 65536"/>
                <a:gd name="T6" fmla="*/ 0 w 1"/>
                <a:gd name="T7" fmla="*/ 0 h 49"/>
                <a:gd name="T8" fmla="*/ 1 w 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9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4" name="Freeform 221">
              <a:extLst>
                <a:ext uri="{FF2B5EF4-FFF2-40B4-BE49-F238E27FC236}">
                  <a16:creationId xmlns:a16="http://schemas.microsoft.com/office/drawing/2014/main" id="{F646E853-7872-8A43-93AF-EE2B02C4C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855"/>
              <a:ext cx="1" cy="49"/>
            </a:xfrm>
            <a:custGeom>
              <a:avLst/>
              <a:gdLst>
                <a:gd name="T0" fmla="*/ 0 w 1"/>
                <a:gd name="T1" fmla="*/ 0 h 49"/>
                <a:gd name="T2" fmla="*/ 0 w 1"/>
                <a:gd name="T3" fmla="*/ 48 h 49"/>
                <a:gd name="T4" fmla="*/ 0 60000 65536"/>
                <a:gd name="T5" fmla="*/ 0 60000 65536"/>
                <a:gd name="T6" fmla="*/ 0 w 1"/>
                <a:gd name="T7" fmla="*/ 0 h 49"/>
                <a:gd name="T8" fmla="*/ 1 w 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9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5" name="Freeform 222">
              <a:extLst>
                <a:ext uri="{FF2B5EF4-FFF2-40B4-BE49-F238E27FC236}">
                  <a16:creationId xmlns:a16="http://schemas.microsoft.com/office/drawing/2014/main" id="{91F66CA2-B78B-3A43-988B-865CE311B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55"/>
              <a:ext cx="1" cy="49"/>
            </a:xfrm>
            <a:custGeom>
              <a:avLst/>
              <a:gdLst>
                <a:gd name="T0" fmla="*/ 0 w 1"/>
                <a:gd name="T1" fmla="*/ 0 h 49"/>
                <a:gd name="T2" fmla="*/ 0 w 1"/>
                <a:gd name="T3" fmla="*/ 48 h 49"/>
                <a:gd name="T4" fmla="*/ 0 60000 65536"/>
                <a:gd name="T5" fmla="*/ 0 60000 65536"/>
                <a:gd name="T6" fmla="*/ 0 w 1"/>
                <a:gd name="T7" fmla="*/ 0 h 49"/>
                <a:gd name="T8" fmla="*/ 1 w 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9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6" name="Freeform 223">
              <a:extLst>
                <a:ext uri="{FF2B5EF4-FFF2-40B4-BE49-F238E27FC236}">
                  <a16:creationId xmlns:a16="http://schemas.microsoft.com/office/drawing/2014/main" id="{4DB63E4F-629C-3741-B21C-451677E9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855"/>
              <a:ext cx="1" cy="49"/>
            </a:xfrm>
            <a:custGeom>
              <a:avLst/>
              <a:gdLst>
                <a:gd name="T0" fmla="*/ 0 w 1"/>
                <a:gd name="T1" fmla="*/ 0 h 49"/>
                <a:gd name="T2" fmla="*/ 0 w 1"/>
                <a:gd name="T3" fmla="*/ 48 h 49"/>
                <a:gd name="T4" fmla="*/ 0 60000 65536"/>
                <a:gd name="T5" fmla="*/ 0 60000 65536"/>
                <a:gd name="T6" fmla="*/ 0 w 1"/>
                <a:gd name="T7" fmla="*/ 0 h 49"/>
                <a:gd name="T8" fmla="*/ 1 w 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9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7" name="Freeform 224">
              <a:extLst>
                <a:ext uri="{FF2B5EF4-FFF2-40B4-BE49-F238E27FC236}">
                  <a16:creationId xmlns:a16="http://schemas.microsoft.com/office/drawing/2014/main" id="{3CAF5597-E0E6-7042-A4FD-38F980C36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855"/>
              <a:ext cx="1" cy="49"/>
            </a:xfrm>
            <a:custGeom>
              <a:avLst/>
              <a:gdLst>
                <a:gd name="T0" fmla="*/ 0 w 1"/>
                <a:gd name="T1" fmla="*/ 0 h 49"/>
                <a:gd name="T2" fmla="*/ 0 w 1"/>
                <a:gd name="T3" fmla="*/ 48 h 49"/>
                <a:gd name="T4" fmla="*/ 0 60000 65536"/>
                <a:gd name="T5" fmla="*/ 0 60000 65536"/>
                <a:gd name="T6" fmla="*/ 0 w 1"/>
                <a:gd name="T7" fmla="*/ 0 h 49"/>
                <a:gd name="T8" fmla="*/ 1 w 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9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8" name="Freeform 225">
              <a:extLst>
                <a:ext uri="{FF2B5EF4-FFF2-40B4-BE49-F238E27FC236}">
                  <a16:creationId xmlns:a16="http://schemas.microsoft.com/office/drawing/2014/main" id="{1B11E998-08FC-354D-A872-729DA66E6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3246"/>
              <a:ext cx="49" cy="51"/>
            </a:xfrm>
            <a:custGeom>
              <a:avLst/>
              <a:gdLst>
                <a:gd name="T0" fmla="*/ 48 w 49"/>
                <a:gd name="T1" fmla="*/ 25 h 51"/>
                <a:gd name="T2" fmla="*/ 48 w 49"/>
                <a:gd name="T3" fmla="*/ 21 h 51"/>
                <a:gd name="T4" fmla="*/ 48 w 49"/>
                <a:gd name="T5" fmla="*/ 17 h 51"/>
                <a:gd name="T6" fmla="*/ 46 w 49"/>
                <a:gd name="T7" fmla="*/ 13 h 51"/>
                <a:gd name="T8" fmla="*/ 44 w 49"/>
                <a:gd name="T9" fmla="*/ 10 h 51"/>
                <a:gd name="T10" fmla="*/ 42 w 49"/>
                <a:gd name="T11" fmla="*/ 6 h 51"/>
                <a:gd name="T12" fmla="*/ 38 w 49"/>
                <a:gd name="T13" fmla="*/ 4 h 51"/>
                <a:gd name="T14" fmla="*/ 36 w 49"/>
                <a:gd name="T15" fmla="*/ 2 h 51"/>
                <a:gd name="T16" fmla="*/ 32 w 49"/>
                <a:gd name="T17" fmla="*/ 2 h 51"/>
                <a:gd name="T18" fmla="*/ 28 w 49"/>
                <a:gd name="T19" fmla="*/ 0 h 51"/>
                <a:gd name="T20" fmla="*/ 24 w 49"/>
                <a:gd name="T21" fmla="*/ 0 h 51"/>
                <a:gd name="T22" fmla="*/ 20 w 49"/>
                <a:gd name="T23" fmla="*/ 0 h 51"/>
                <a:gd name="T24" fmla="*/ 16 w 49"/>
                <a:gd name="T25" fmla="*/ 2 h 51"/>
                <a:gd name="T26" fmla="*/ 14 w 49"/>
                <a:gd name="T27" fmla="*/ 2 h 51"/>
                <a:gd name="T28" fmla="*/ 10 w 49"/>
                <a:gd name="T29" fmla="*/ 4 h 51"/>
                <a:gd name="T30" fmla="*/ 8 w 49"/>
                <a:gd name="T31" fmla="*/ 6 h 51"/>
                <a:gd name="T32" fmla="*/ 6 w 49"/>
                <a:gd name="T33" fmla="*/ 10 h 51"/>
                <a:gd name="T34" fmla="*/ 4 w 49"/>
                <a:gd name="T35" fmla="*/ 13 h 51"/>
                <a:gd name="T36" fmla="*/ 2 w 49"/>
                <a:gd name="T37" fmla="*/ 17 h 51"/>
                <a:gd name="T38" fmla="*/ 0 w 49"/>
                <a:gd name="T39" fmla="*/ 21 h 51"/>
                <a:gd name="T40" fmla="*/ 0 w 49"/>
                <a:gd name="T41" fmla="*/ 25 h 51"/>
                <a:gd name="T42" fmla="*/ 0 w 49"/>
                <a:gd name="T43" fmla="*/ 29 h 51"/>
                <a:gd name="T44" fmla="*/ 2 w 49"/>
                <a:gd name="T45" fmla="*/ 33 h 51"/>
                <a:gd name="T46" fmla="*/ 4 w 49"/>
                <a:gd name="T47" fmla="*/ 35 h 51"/>
                <a:gd name="T48" fmla="*/ 6 w 49"/>
                <a:gd name="T49" fmla="*/ 40 h 51"/>
                <a:gd name="T50" fmla="*/ 8 w 49"/>
                <a:gd name="T51" fmla="*/ 42 h 51"/>
                <a:gd name="T52" fmla="*/ 10 w 49"/>
                <a:gd name="T53" fmla="*/ 46 h 51"/>
                <a:gd name="T54" fmla="*/ 14 w 49"/>
                <a:gd name="T55" fmla="*/ 48 h 51"/>
                <a:gd name="T56" fmla="*/ 16 w 49"/>
                <a:gd name="T57" fmla="*/ 48 h 51"/>
                <a:gd name="T58" fmla="*/ 20 w 49"/>
                <a:gd name="T59" fmla="*/ 50 h 51"/>
                <a:gd name="T60" fmla="*/ 24 w 49"/>
                <a:gd name="T61" fmla="*/ 50 h 51"/>
                <a:gd name="T62" fmla="*/ 28 w 49"/>
                <a:gd name="T63" fmla="*/ 50 h 51"/>
                <a:gd name="T64" fmla="*/ 32 w 49"/>
                <a:gd name="T65" fmla="*/ 48 h 51"/>
                <a:gd name="T66" fmla="*/ 36 w 49"/>
                <a:gd name="T67" fmla="*/ 48 h 51"/>
                <a:gd name="T68" fmla="*/ 38 w 49"/>
                <a:gd name="T69" fmla="*/ 46 h 51"/>
                <a:gd name="T70" fmla="*/ 42 w 49"/>
                <a:gd name="T71" fmla="*/ 42 h 51"/>
                <a:gd name="T72" fmla="*/ 44 w 49"/>
                <a:gd name="T73" fmla="*/ 40 h 51"/>
                <a:gd name="T74" fmla="*/ 46 w 49"/>
                <a:gd name="T75" fmla="*/ 35 h 51"/>
                <a:gd name="T76" fmla="*/ 48 w 49"/>
                <a:gd name="T77" fmla="*/ 33 h 51"/>
                <a:gd name="T78" fmla="*/ 48 w 49"/>
                <a:gd name="T79" fmla="*/ 29 h 51"/>
                <a:gd name="T80" fmla="*/ 48 w 49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1"/>
                <a:gd name="T125" fmla="*/ 49 w 49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1">
                  <a:moveTo>
                    <a:pt x="48" y="25"/>
                  </a:moveTo>
                  <a:lnTo>
                    <a:pt x="48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32" y="48"/>
                  </a:lnTo>
                  <a:lnTo>
                    <a:pt x="36" y="48"/>
                  </a:lnTo>
                  <a:lnTo>
                    <a:pt x="38" y="46"/>
                  </a:lnTo>
                  <a:lnTo>
                    <a:pt x="42" y="42"/>
                  </a:lnTo>
                  <a:lnTo>
                    <a:pt x="44" y="40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9" name="Freeform 226">
              <a:extLst>
                <a:ext uri="{FF2B5EF4-FFF2-40B4-BE49-F238E27FC236}">
                  <a16:creationId xmlns:a16="http://schemas.microsoft.com/office/drawing/2014/main" id="{D38E95F3-F299-D94C-9493-B2CFEF59E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608"/>
              <a:ext cx="51" cy="49"/>
            </a:xfrm>
            <a:custGeom>
              <a:avLst/>
              <a:gdLst>
                <a:gd name="T0" fmla="*/ 50 w 51"/>
                <a:gd name="T1" fmla="*/ 24 h 49"/>
                <a:gd name="T2" fmla="*/ 50 w 51"/>
                <a:gd name="T3" fmla="*/ 20 h 49"/>
                <a:gd name="T4" fmla="*/ 50 w 51"/>
                <a:gd name="T5" fmla="*/ 16 h 49"/>
                <a:gd name="T6" fmla="*/ 48 w 51"/>
                <a:gd name="T7" fmla="*/ 12 h 49"/>
                <a:gd name="T8" fmla="*/ 46 w 51"/>
                <a:gd name="T9" fmla="*/ 10 h 49"/>
                <a:gd name="T10" fmla="*/ 44 w 51"/>
                <a:gd name="T11" fmla="*/ 6 h 49"/>
                <a:gd name="T12" fmla="*/ 40 w 51"/>
                <a:gd name="T13" fmla="*/ 4 h 49"/>
                <a:gd name="T14" fmla="*/ 38 w 51"/>
                <a:gd name="T15" fmla="*/ 2 h 49"/>
                <a:gd name="T16" fmla="*/ 33 w 51"/>
                <a:gd name="T17" fmla="*/ 2 h 49"/>
                <a:gd name="T18" fmla="*/ 29 w 51"/>
                <a:gd name="T19" fmla="*/ 0 h 49"/>
                <a:gd name="T20" fmla="*/ 25 w 51"/>
                <a:gd name="T21" fmla="*/ 0 h 49"/>
                <a:gd name="T22" fmla="*/ 21 w 51"/>
                <a:gd name="T23" fmla="*/ 0 h 49"/>
                <a:gd name="T24" fmla="*/ 17 w 51"/>
                <a:gd name="T25" fmla="*/ 2 h 49"/>
                <a:gd name="T26" fmla="*/ 15 w 51"/>
                <a:gd name="T27" fmla="*/ 2 h 49"/>
                <a:gd name="T28" fmla="*/ 10 w 51"/>
                <a:gd name="T29" fmla="*/ 4 h 49"/>
                <a:gd name="T30" fmla="*/ 8 w 51"/>
                <a:gd name="T31" fmla="*/ 6 h 49"/>
                <a:gd name="T32" fmla="*/ 6 w 51"/>
                <a:gd name="T33" fmla="*/ 10 h 49"/>
                <a:gd name="T34" fmla="*/ 4 w 51"/>
                <a:gd name="T35" fmla="*/ 12 h 49"/>
                <a:gd name="T36" fmla="*/ 2 w 51"/>
                <a:gd name="T37" fmla="*/ 16 h 49"/>
                <a:gd name="T38" fmla="*/ 0 w 51"/>
                <a:gd name="T39" fmla="*/ 20 h 49"/>
                <a:gd name="T40" fmla="*/ 0 w 51"/>
                <a:gd name="T41" fmla="*/ 24 h 49"/>
                <a:gd name="T42" fmla="*/ 0 w 51"/>
                <a:gd name="T43" fmla="*/ 28 h 49"/>
                <a:gd name="T44" fmla="*/ 2 w 51"/>
                <a:gd name="T45" fmla="*/ 32 h 49"/>
                <a:gd name="T46" fmla="*/ 4 w 51"/>
                <a:gd name="T47" fmla="*/ 34 h 49"/>
                <a:gd name="T48" fmla="*/ 6 w 51"/>
                <a:gd name="T49" fmla="*/ 38 h 49"/>
                <a:gd name="T50" fmla="*/ 8 w 51"/>
                <a:gd name="T51" fmla="*/ 40 h 49"/>
                <a:gd name="T52" fmla="*/ 10 w 51"/>
                <a:gd name="T53" fmla="*/ 44 h 49"/>
                <a:gd name="T54" fmla="*/ 15 w 51"/>
                <a:gd name="T55" fmla="*/ 46 h 49"/>
                <a:gd name="T56" fmla="*/ 17 w 51"/>
                <a:gd name="T57" fmla="*/ 46 h 49"/>
                <a:gd name="T58" fmla="*/ 21 w 51"/>
                <a:gd name="T59" fmla="*/ 48 h 49"/>
                <a:gd name="T60" fmla="*/ 25 w 51"/>
                <a:gd name="T61" fmla="*/ 48 h 49"/>
                <a:gd name="T62" fmla="*/ 29 w 51"/>
                <a:gd name="T63" fmla="*/ 48 h 49"/>
                <a:gd name="T64" fmla="*/ 33 w 51"/>
                <a:gd name="T65" fmla="*/ 46 h 49"/>
                <a:gd name="T66" fmla="*/ 38 w 51"/>
                <a:gd name="T67" fmla="*/ 46 h 49"/>
                <a:gd name="T68" fmla="*/ 40 w 51"/>
                <a:gd name="T69" fmla="*/ 44 h 49"/>
                <a:gd name="T70" fmla="*/ 44 w 51"/>
                <a:gd name="T71" fmla="*/ 40 h 49"/>
                <a:gd name="T72" fmla="*/ 46 w 51"/>
                <a:gd name="T73" fmla="*/ 38 h 49"/>
                <a:gd name="T74" fmla="*/ 48 w 51"/>
                <a:gd name="T75" fmla="*/ 34 h 49"/>
                <a:gd name="T76" fmla="*/ 50 w 51"/>
                <a:gd name="T77" fmla="*/ 32 h 49"/>
                <a:gd name="T78" fmla="*/ 50 w 51"/>
                <a:gd name="T79" fmla="*/ 28 h 49"/>
                <a:gd name="T80" fmla="*/ 50 w 51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49"/>
                <a:gd name="T125" fmla="*/ 51 w 51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49">
                  <a:moveTo>
                    <a:pt x="50" y="24"/>
                  </a:moveTo>
                  <a:lnTo>
                    <a:pt x="50" y="20"/>
                  </a:lnTo>
                  <a:lnTo>
                    <a:pt x="50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40" y="44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0" name="Freeform 227">
              <a:extLst>
                <a:ext uri="{FF2B5EF4-FFF2-40B4-BE49-F238E27FC236}">
                  <a16:creationId xmlns:a16="http://schemas.microsoft.com/office/drawing/2014/main" id="{61D4BB7F-6BF3-0543-ABDE-8C31E6DD7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666"/>
              <a:ext cx="50" cy="51"/>
            </a:xfrm>
            <a:custGeom>
              <a:avLst/>
              <a:gdLst>
                <a:gd name="T0" fmla="*/ 49 w 50"/>
                <a:gd name="T1" fmla="*/ 25 h 51"/>
                <a:gd name="T2" fmla="*/ 49 w 50"/>
                <a:gd name="T3" fmla="*/ 21 h 51"/>
                <a:gd name="T4" fmla="*/ 49 w 50"/>
                <a:gd name="T5" fmla="*/ 17 h 51"/>
                <a:gd name="T6" fmla="*/ 47 w 50"/>
                <a:gd name="T7" fmla="*/ 13 h 51"/>
                <a:gd name="T8" fmla="*/ 45 w 50"/>
                <a:gd name="T9" fmla="*/ 10 h 51"/>
                <a:gd name="T10" fmla="*/ 43 w 50"/>
                <a:gd name="T11" fmla="*/ 6 h 51"/>
                <a:gd name="T12" fmla="*/ 39 w 50"/>
                <a:gd name="T13" fmla="*/ 4 h 51"/>
                <a:gd name="T14" fmla="*/ 37 w 50"/>
                <a:gd name="T15" fmla="*/ 2 h 51"/>
                <a:gd name="T16" fmla="*/ 33 w 50"/>
                <a:gd name="T17" fmla="*/ 2 h 51"/>
                <a:gd name="T18" fmla="*/ 29 w 50"/>
                <a:gd name="T19" fmla="*/ 0 h 51"/>
                <a:gd name="T20" fmla="*/ 25 w 50"/>
                <a:gd name="T21" fmla="*/ 0 h 51"/>
                <a:gd name="T22" fmla="*/ 20 w 50"/>
                <a:gd name="T23" fmla="*/ 0 h 51"/>
                <a:gd name="T24" fmla="*/ 16 w 50"/>
                <a:gd name="T25" fmla="*/ 2 h 51"/>
                <a:gd name="T26" fmla="*/ 14 w 50"/>
                <a:gd name="T27" fmla="*/ 2 h 51"/>
                <a:gd name="T28" fmla="*/ 10 w 50"/>
                <a:gd name="T29" fmla="*/ 4 h 51"/>
                <a:gd name="T30" fmla="*/ 8 w 50"/>
                <a:gd name="T31" fmla="*/ 6 h 51"/>
                <a:gd name="T32" fmla="*/ 6 w 50"/>
                <a:gd name="T33" fmla="*/ 10 h 51"/>
                <a:gd name="T34" fmla="*/ 4 w 50"/>
                <a:gd name="T35" fmla="*/ 13 h 51"/>
                <a:gd name="T36" fmla="*/ 2 w 50"/>
                <a:gd name="T37" fmla="*/ 17 h 51"/>
                <a:gd name="T38" fmla="*/ 0 w 50"/>
                <a:gd name="T39" fmla="*/ 21 h 51"/>
                <a:gd name="T40" fmla="*/ 0 w 50"/>
                <a:gd name="T41" fmla="*/ 25 h 51"/>
                <a:gd name="T42" fmla="*/ 0 w 50"/>
                <a:gd name="T43" fmla="*/ 29 h 51"/>
                <a:gd name="T44" fmla="*/ 2 w 50"/>
                <a:gd name="T45" fmla="*/ 33 h 51"/>
                <a:gd name="T46" fmla="*/ 4 w 50"/>
                <a:gd name="T47" fmla="*/ 35 h 51"/>
                <a:gd name="T48" fmla="*/ 6 w 50"/>
                <a:gd name="T49" fmla="*/ 40 h 51"/>
                <a:gd name="T50" fmla="*/ 8 w 50"/>
                <a:gd name="T51" fmla="*/ 42 h 51"/>
                <a:gd name="T52" fmla="*/ 10 w 50"/>
                <a:gd name="T53" fmla="*/ 46 h 51"/>
                <a:gd name="T54" fmla="*/ 14 w 50"/>
                <a:gd name="T55" fmla="*/ 48 h 51"/>
                <a:gd name="T56" fmla="*/ 16 w 50"/>
                <a:gd name="T57" fmla="*/ 48 h 51"/>
                <a:gd name="T58" fmla="*/ 20 w 50"/>
                <a:gd name="T59" fmla="*/ 50 h 51"/>
                <a:gd name="T60" fmla="*/ 25 w 50"/>
                <a:gd name="T61" fmla="*/ 50 h 51"/>
                <a:gd name="T62" fmla="*/ 29 w 50"/>
                <a:gd name="T63" fmla="*/ 50 h 51"/>
                <a:gd name="T64" fmla="*/ 33 w 50"/>
                <a:gd name="T65" fmla="*/ 48 h 51"/>
                <a:gd name="T66" fmla="*/ 37 w 50"/>
                <a:gd name="T67" fmla="*/ 48 h 51"/>
                <a:gd name="T68" fmla="*/ 39 w 50"/>
                <a:gd name="T69" fmla="*/ 46 h 51"/>
                <a:gd name="T70" fmla="*/ 43 w 50"/>
                <a:gd name="T71" fmla="*/ 42 h 51"/>
                <a:gd name="T72" fmla="*/ 45 w 50"/>
                <a:gd name="T73" fmla="*/ 40 h 51"/>
                <a:gd name="T74" fmla="*/ 47 w 50"/>
                <a:gd name="T75" fmla="*/ 35 h 51"/>
                <a:gd name="T76" fmla="*/ 49 w 50"/>
                <a:gd name="T77" fmla="*/ 33 h 51"/>
                <a:gd name="T78" fmla="*/ 49 w 50"/>
                <a:gd name="T79" fmla="*/ 29 h 51"/>
                <a:gd name="T80" fmla="*/ 49 w 50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49" y="25"/>
                  </a:moveTo>
                  <a:lnTo>
                    <a:pt x="49" y="21"/>
                  </a:lnTo>
                  <a:lnTo>
                    <a:pt x="49" y="17"/>
                  </a:lnTo>
                  <a:lnTo>
                    <a:pt x="47" y="13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5" y="50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9" y="46"/>
                  </a:lnTo>
                  <a:lnTo>
                    <a:pt x="43" y="42"/>
                  </a:lnTo>
                  <a:lnTo>
                    <a:pt x="45" y="40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1" name="Freeform 228">
              <a:extLst>
                <a:ext uri="{FF2B5EF4-FFF2-40B4-BE49-F238E27FC236}">
                  <a16:creationId xmlns:a16="http://schemas.microsoft.com/office/drawing/2014/main" id="{CB09B8E8-A674-E441-A8A1-5776C9523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498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2" name="Freeform 229">
              <a:extLst>
                <a:ext uri="{FF2B5EF4-FFF2-40B4-BE49-F238E27FC236}">
                  <a16:creationId xmlns:a16="http://schemas.microsoft.com/office/drawing/2014/main" id="{C43582E8-DC6D-C743-9E26-48587C70B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2350"/>
              <a:ext cx="51" cy="51"/>
            </a:xfrm>
            <a:custGeom>
              <a:avLst/>
              <a:gdLst>
                <a:gd name="T0" fmla="*/ 50 w 51"/>
                <a:gd name="T1" fmla="*/ 25 h 51"/>
                <a:gd name="T2" fmla="*/ 50 w 51"/>
                <a:gd name="T3" fmla="*/ 21 h 51"/>
                <a:gd name="T4" fmla="*/ 50 w 51"/>
                <a:gd name="T5" fmla="*/ 17 h 51"/>
                <a:gd name="T6" fmla="*/ 48 w 51"/>
                <a:gd name="T7" fmla="*/ 13 h 51"/>
                <a:gd name="T8" fmla="*/ 46 w 51"/>
                <a:gd name="T9" fmla="*/ 10 h 51"/>
                <a:gd name="T10" fmla="*/ 44 w 51"/>
                <a:gd name="T11" fmla="*/ 6 h 51"/>
                <a:gd name="T12" fmla="*/ 40 w 51"/>
                <a:gd name="T13" fmla="*/ 4 h 51"/>
                <a:gd name="T14" fmla="*/ 38 w 51"/>
                <a:gd name="T15" fmla="*/ 2 h 51"/>
                <a:gd name="T16" fmla="*/ 33 w 51"/>
                <a:gd name="T17" fmla="*/ 2 h 51"/>
                <a:gd name="T18" fmla="*/ 29 w 51"/>
                <a:gd name="T19" fmla="*/ 0 h 51"/>
                <a:gd name="T20" fmla="*/ 25 w 51"/>
                <a:gd name="T21" fmla="*/ 0 h 51"/>
                <a:gd name="T22" fmla="*/ 21 w 51"/>
                <a:gd name="T23" fmla="*/ 0 h 51"/>
                <a:gd name="T24" fmla="*/ 17 w 51"/>
                <a:gd name="T25" fmla="*/ 2 h 51"/>
                <a:gd name="T26" fmla="*/ 15 w 51"/>
                <a:gd name="T27" fmla="*/ 2 h 51"/>
                <a:gd name="T28" fmla="*/ 10 w 51"/>
                <a:gd name="T29" fmla="*/ 4 h 51"/>
                <a:gd name="T30" fmla="*/ 8 w 51"/>
                <a:gd name="T31" fmla="*/ 6 h 51"/>
                <a:gd name="T32" fmla="*/ 6 w 51"/>
                <a:gd name="T33" fmla="*/ 10 h 51"/>
                <a:gd name="T34" fmla="*/ 4 w 51"/>
                <a:gd name="T35" fmla="*/ 13 h 51"/>
                <a:gd name="T36" fmla="*/ 2 w 51"/>
                <a:gd name="T37" fmla="*/ 17 h 51"/>
                <a:gd name="T38" fmla="*/ 0 w 51"/>
                <a:gd name="T39" fmla="*/ 21 h 51"/>
                <a:gd name="T40" fmla="*/ 0 w 51"/>
                <a:gd name="T41" fmla="*/ 25 h 51"/>
                <a:gd name="T42" fmla="*/ 0 w 51"/>
                <a:gd name="T43" fmla="*/ 29 h 51"/>
                <a:gd name="T44" fmla="*/ 2 w 51"/>
                <a:gd name="T45" fmla="*/ 33 h 51"/>
                <a:gd name="T46" fmla="*/ 4 w 51"/>
                <a:gd name="T47" fmla="*/ 35 h 51"/>
                <a:gd name="T48" fmla="*/ 6 w 51"/>
                <a:gd name="T49" fmla="*/ 40 h 51"/>
                <a:gd name="T50" fmla="*/ 8 w 51"/>
                <a:gd name="T51" fmla="*/ 42 h 51"/>
                <a:gd name="T52" fmla="*/ 10 w 51"/>
                <a:gd name="T53" fmla="*/ 46 h 51"/>
                <a:gd name="T54" fmla="*/ 15 w 51"/>
                <a:gd name="T55" fmla="*/ 48 h 51"/>
                <a:gd name="T56" fmla="*/ 17 w 51"/>
                <a:gd name="T57" fmla="*/ 48 h 51"/>
                <a:gd name="T58" fmla="*/ 21 w 51"/>
                <a:gd name="T59" fmla="*/ 50 h 51"/>
                <a:gd name="T60" fmla="*/ 25 w 51"/>
                <a:gd name="T61" fmla="*/ 50 h 51"/>
                <a:gd name="T62" fmla="*/ 29 w 51"/>
                <a:gd name="T63" fmla="*/ 50 h 51"/>
                <a:gd name="T64" fmla="*/ 33 w 51"/>
                <a:gd name="T65" fmla="*/ 48 h 51"/>
                <a:gd name="T66" fmla="*/ 38 w 51"/>
                <a:gd name="T67" fmla="*/ 48 h 51"/>
                <a:gd name="T68" fmla="*/ 40 w 51"/>
                <a:gd name="T69" fmla="*/ 46 h 51"/>
                <a:gd name="T70" fmla="*/ 44 w 51"/>
                <a:gd name="T71" fmla="*/ 42 h 51"/>
                <a:gd name="T72" fmla="*/ 46 w 51"/>
                <a:gd name="T73" fmla="*/ 40 h 51"/>
                <a:gd name="T74" fmla="*/ 48 w 51"/>
                <a:gd name="T75" fmla="*/ 35 h 51"/>
                <a:gd name="T76" fmla="*/ 50 w 51"/>
                <a:gd name="T77" fmla="*/ 33 h 51"/>
                <a:gd name="T78" fmla="*/ 50 w 51"/>
                <a:gd name="T79" fmla="*/ 29 h 51"/>
                <a:gd name="T80" fmla="*/ 50 w 51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50" y="25"/>
                  </a:moveTo>
                  <a:lnTo>
                    <a:pt x="50" y="21"/>
                  </a:lnTo>
                  <a:lnTo>
                    <a:pt x="50" y="17"/>
                  </a:lnTo>
                  <a:lnTo>
                    <a:pt x="48" y="13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21" y="50"/>
                  </a:lnTo>
                  <a:lnTo>
                    <a:pt x="25" y="50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2"/>
                  </a:lnTo>
                  <a:lnTo>
                    <a:pt x="46" y="40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3" name="Freeform 230">
              <a:extLst>
                <a:ext uri="{FF2B5EF4-FFF2-40B4-BE49-F238E27FC236}">
                  <a16:creationId xmlns:a16="http://schemas.microsoft.com/office/drawing/2014/main" id="{F3FD5712-F4B5-3443-92A8-7E2FEE5FD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257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4" name="Freeform 231">
              <a:extLst>
                <a:ext uri="{FF2B5EF4-FFF2-40B4-BE49-F238E27FC236}">
                  <a16:creationId xmlns:a16="http://schemas.microsoft.com/office/drawing/2014/main" id="{E324AC1D-19B3-C34C-9912-F1339E66F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092"/>
              <a:ext cx="49" cy="50"/>
            </a:xfrm>
            <a:custGeom>
              <a:avLst/>
              <a:gdLst>
                <a:gd name="T0" fmla="*/ 48 w 49"/>
                <a:gd name="T1" fmla="*/ 25 h 50"/>
                <a:gd name="T2" fmla="*/ 48 w 49"/>
                <a:gd name="T3" fmla="*/ 20 h 50"/>
                <a:gd name="T4" fmla="*/ 48 w 49"/>
                <a:gd name="T5" fmla="*/ 16 h 50"/>
                <a:gd name="T6" fmla="*/ 46 w 49"/>
                <a:gd name="T7" fmla="*/ 12 h 50"/>
                <a:gd name="T8" fmla="*/ 44 w 49"/>
                <a:gd name="T9" fmla="*/ 10 h 50"/>
                <a:gd name="T10" fmla="*/ 42 w 49"/>
                <a:gd name="T11" fmla="*/ 6 h 50"/>
                <a:gd name="T12" fmla="*/ 38 w 49"/>
                <a:gd name="T13" fmla="*/ 4 h 50"/>
                <a:gd name="T14" fmla="*/ 36 w 49"/>
                <a:gd name="T15" fmla="*/ 2 h 50"/>
                <a:gd name="T16" fmla="*/ 32 w 49"/>
                <a:gd name="T17" fmla="*/ 2 h 50"/>
                <a:gd name="T18" fmla="*/ 28 w 49"/>
                <a:gd name="T19" fmla="*/ 0 h 50"/>
                <a:gd name="T20" fmla="*/ 24 w 49"/>
                <a:gd name="T21" fmla="*/ 0 h 50"/>
                <a:gd name="T22" fmla="*/ 20 w 49"/>
                <a:gd name="T23" fmla="*/ 0 h 50"/>
                <a:gd name="T24" fmla="*/ 16 w 49"/>
                <a:gd name="T25" fmla="*/ 2 h 50"/>
                <a:gd name="T26" fmla="*/ 14 w 49"/>
                <a:gd name="T27" fmla="*/ 2 h 50"/>
                <a:gd name="T28" fmla="*/ 10 w 49"/>
                <a:gd name="T29" fmla="*/ 4 h 50"/>
                <a:gd name="T30" fmla="*/ 8 w 49"/>
                <a:gd name="T31" fmla="*/ 6 h 50"/>
                <a:gd name="T32" fmla="*/ 6 w 49"/>
                <a:gd name="T33" fmla="*/ 10 h 50"/>
                <a:gd name="T34" fmla="*/ 4 w 49"/>
                <a:gd name="T35" fmla="*/ 12 h 50"/>
                <a:gd name="T36" fmla="*/ 2 w 49"/>
                <a:gd name="T37" fmla="*/ 16 h 50"/>
                <a:gd name="T38" fmla="*/ 0 w 49"/>
                <a:gd name="T39" fmla="*/ 20 h 50"/>
                <a:gd name="T40" fmla="*/ 0 w 49"/>
                <a:gd name="T41" fmla="*/ 25 h 50"/>
                <a:gd name="T42" fmla="*/ 0 w 49"/>
                <a:gd name="T43" fmla="*/ 29 h 50"/>
                <a:gd name="T44" fmla="*/ 2 w 49"/>
                <a:gd name="T45" fmla="*/ 33 h 50"/>
                <a:gd name="T46" fmla="*/ 4 w 49"/>
                <a:gd name="T47" fmla="*/ 35 h 50"/>
                <a:gd name="T48" fmla="*/ 6 w 49"/>
                <a:gd name="T49" fmla="*/ 39 h 50"/>
                <a:gd name="T50" fmla="*/ 8 w 49"/>
                <a:gd name="T51" fmla="*/ 41 h 50"/>
                <a:gd name="T52" fmla="*/ 10 w 49"/>
                <a:gd name="T53" fmla="*/ 45 h 50"/>
                <a:gd name="T54" fmla="*/ 14 w 49"/>
                <a:gd name="T55" fmla="*/ 47 h 50"/>
                <a:gd name="T56" fmla="*/ 16 w 49"/>
                <a:gd name="T57" fmla="*/ 47 h 50"/>
                <a:gd name="T58" fmla="*/ 20 w 49"/>
                <a:gd name="T59" fmla="*/ 49 h 50"/>
                <a:gd name="T60" fmla="*/ 24 w 49"/>
                <a:gd name="T61" fmla="*/ 49 h 50"/>
                <a:gd name="T62" fmla="*/ 28 w 49"/>
                <a:gd name="T63" fmla="*/ 49 h 50"/>
                <a:gd name="T64" fmla="*/ 32 w 49"/>
                <a:gd name="T65" fmla="*/ 47 h 50"/>
                <a:gd name="T66" fmla="*/ 36 w 49"/>
                <a:gd name="T67" fmla="*/ 47 h 50"/>
                <a:gd name="T68" fmla="*/ 38 w 49"/>
                <a:gd name="T69" fmla="*/ 45 h 50"/>
                <a:gd name="T70" fmla="*/ 42 w 49"/>
                <a:gd name="T71" fmla="*/ 41 h 50"/>
                <a:gd name="T72" fmla="*/ 44 w 49"/>
                <a:gd name="T73" fmla="*/ 39 h 50"/>
                <a:gd name="T74" fmla="*/ 46 w 49"/>
                <a:gd name="T75" fmla="*/ 35 h 50"/>
                <a:gd name="T76" fmla="*/ 48 w 49"/>
                <a:gd name="T77" fmla="*/ 33 h 50"/>
                <a:gd name="T78" fmla="*/ 48 w 49"/>
                <a:gd name="T79" fmla="*/ 29 h 50"/>
                <a:gd name="T80" fmla="*/ 48 w 49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0"/>
                <a:gd name="T125" fmla="*/ 49 w 49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0">
                  <a:moveTo>
                    <a:pt x="48" y="25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2" y="47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5" name="Freeform 232">
              <a:extLst>
                <a:ext uri="{FF2B5EF4-FFF2-40B4-BE49-F238E27FC236}">
                  <a16:creationId xmlns:a16="http://schemas.microsoft.com/office/drawing/2014/main" id="{4F36503B-E521-7448-8B71-F52422672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064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6" name="Freeform 233">
              <a:extLst>
                <a:ext uri="{FF2B5EF4-FFF2-40B4-BE49-F238E27FC236}">
                  <a16:creationId xmlns:a16="http://schemas.microsoft.com/office/drawing/2014/main" id="{6178B178-EA0A-9843-B248-42AF623D5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1958"/>
              <a:ext cx="51" cy="50"/>
            </a:xfrm>
            <a:custGeom>
              <a:avLst/>
              <a:gdLst>
                <a:gd name="T0" fmla="*/ 50 w 51"/>
                <a:gd name="T1" fmla="*/ 25 h 50"/>
                <a:gd name="T2" fmla="*/ 50 w 51"/>
                <a:gd name="T3" fmla="*/ 20 h 50"/>
                <a:gd name="T4" fmla="*/ 50 w 51"/>
                <a:gd name="T5" fmla="*/ 16 h 50"/>
                <a:gd name="T6" fmla="*/ 48 w 51"/>
                <a:gd name="T7" fmla="*/ 12 h 50"/>
                <a:gd name="T8" fmla="*/ 46 w 51"/>
                <a:gd name="T9" fmla="*/ 10 h 50"/>
                <a:gd name="T10" fmla="*/ 44 w 51"/>
                <a:gd name="T11" fmla="*/ 6 h 50"/>
                <a:gd name="T12" fmla="*/ 40 w 51"/>
                <a:gd name="T13" fmla="*/ 4 h 50"/>
                <a:gd name="T14" fmla="*/ 38 w 51"/>
                <a:gd name="T15" fmla="*/ 2 h 50"/>
                <a:gd name="T16" fmla="*/ 33 w 51"/>
                <a:gd name="T17" fmla="*/ 2 h 50"/>
                <a:gd name="T18" fmla="*/ 29 w 51"/>
                <a:gd name="T19" fmla="*/ 0 h 50"/>
                <a:gd name="T20" fmla="*/ 25 w 51"/>
                <a:gd name="T21" fmla="*/ 0 h 50"/>
                <a:gd name="T22" fmla="*/ 21 w 51"/>
                <a:gd name="T23" fmla="*/ 0 h 50"/>
                <a:gd name="T24" fmla="*/ 17 w 51"/>
                <a:gd name="T25" fmla="*/ 2 h 50"/>
                <a:gd name="T26" fmla="*/ 15 w 51"/>
                <a:gd name="T27" fmla="*/ 2 h 50"/>
                <a:gd name="T28" fmla="*/ 10 w 51"/>
                <a:gd name="T29" fmla="*/ 4 h 50"/>
                <a:gd name="T30" fmla="*/ 8 w 51"/>
                <a:gd name="T31" fmla="*/ 6 h 50"/>
                <a:gd name="T32" fmla="*/ 6 w 51"/>
                <a:gd name="T33" fmla="*/ 10 h 50"/>
                <a:gd name="T34" fmla="*/ 4 w 51"/>
                <a:gd name="T35" fmla="*/ 12 h 50"/>
                <a:gd name="T36" fmla="*/ 2 w 51"/>
                <a:gd name="T37" fmla="*/ 16 h 50"/>
                <a:gd name="T38" fmla="*/ 0 w 51"/>
                <a:gd name="T39" fmla="*/ 20 h 50"/>
                <a:gd name="T40" fmla="*/ 0 w 51"/>
                <a:gd name="T41" fmla="*/ 25 h 50"/>
                <a:gd name="T42" fmla="*/ 0 w 51"/>
                <a:gd name="T43" fmla="*/ 29 h 50"/>
                <a:gd name="T44" fmla="*/ 2 w 51"/>
                <a:gd name="T45" fmla="*/ 33 h 50"/>
                <a:gd name="T46" fmla="*/ 4 w 51"/>
                <a:gd name="T47" fmla="*/ 35 h 50"/>
                <a:gd name="T48" fmla="*/ 6 w 51"/>
                <a:gd name="T49" fmla="*/ 39 h 50"/>
                <a:gd name="T50" fmla="*/ 8 w 51"/>
                <a:gd name="T51" fmla="*/ 41 h 50"/>
                <a:gd name="T52" fmla="*/ 10 w 51"/>
                <a:gd name="T53" fmla="*/ 45 h 50"/>
                <a:gd name="T54" fmla="*/ 15 w 51"/>
                <a:gd name="T55" fmla="*/ 47 h 50"/>
                <a:gd name="T56" fmla="*/ 17 w 51"/>
                <a:gd name="T57" fmla="*/ 47 h 50"/>
                <a:gd name="T58" fmla="*/ 21 w 51"/>
                <a:gd name="T59" fmla="*/ 49 h 50"/>
                <a:gd name="T60" fmla="*/ 25 w 51"/>
                <a:gd name="T61" fmla="*/ 49 h 50"/>
                <a:gd name="T62" fmla="*/ 29 w 51"/>
                <a:gd name="T63" fmla="*/ 49 h 50"/>
                <a:gd name="T64" fmla="*/ 33 w 51"/>
                <a:gd name="T65" fmla="*/ 47 h 50"/>
                <a:gd name="T66" fmla="*/ 38 w 51"/>
                <a:gd name="T67" fmla="*/ 47 h 50"/>
                <a:gd name="T68" fmla="*/ 40 w 51"/>
                <a:gd name="T69" fmla="*/ 45 h 50"/>
                <a:gd name="T70" fmla="*/ 44 w 51"/>
                <a:gd name="T71" fmla="*/ 41 h 50"/>
                <a:gd name="T72" fmla="*/ 46 w 51"/>
                <a:gd name="T73" fmla="*/ 39 h 50"/>
                <a:gd name="T74" fmla="*/ 48 w 51"/>
                <a:gd name="T75" fmla="*/ 35 h 50"/>
                <a:gd name="T76" fmla="*/ 50 w 51"/>
                <a:gd name="T77" fmla="*/ 33 h 50"/>
                <a:gd name="T78" fmla="*/ 50 w 51"/>
                <a:gd name="T79" fmla="*/ 29 h 50"/>
                <a:gd name="T80" fmla="*/ 50 w 51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50" y="25"/>
                  </a:moveTo>
                  <a:lnTo>
                    <a:pt x="50" y="20"/>
                  </a:lnTo>
                  <a:lnTo>
                    <a:pt x="50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1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40" y="45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7" name="Freeform 234">
              <a:extLst>
                <a:ext uri="{FF2B5EF4-FFF2-40B4-BE49-F238E27FC236}">
                  <a16:creationId xmlns:a16="http://schemas.microsoft.com/office/drawing/2014/main" id="{BD806B02-DC68-B948-BA00-946EDE19C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1926"/>
              <a:ext cx="51" cy="50"/>
            </a:xfrm>
            <a:custGeom>
              <a:avLst/>
              <a:gdLst>
                <a:gd name="T0" fmla="*/ 50 w 51"/>
                <a:gd name="T1" fmla="*/ 25 h 50"/>
                <a:gd name="T2" fmla="*/ 50 w 51"/>
                <a:gd name="T3" fmla="*/ 20 h 50"/>
                <a:gd name="T4" fmla="*/ 50 w 51"/>
                <a:gd name="T5" fmla="*/ 16 h 50"/>
                <a:gd name="T6" fmla="*/ 48 w 51"/>
                <a:gd name="T7" fmla="*/ 12 h 50"/>
                <a:gd name="T8" fmla="*/ 46 w 51"/>
                <a:gd name="T9" fmla="*/ 10 h 50"/>
                <a:gd name="T10" fmla="*/ 44 w 51"/>
                <a:gd name="T11" fmla="*/ 6 h 50"/>
                <a:gd name="T12" fmla="*/ 40 w 51"/>
                <a:gd name="T13" fmla="*/ 4 h 50"/>
                <a:gd name="T14" fmla="*/ 38 w 51"/>
                <a:gd name="T15" fmla="*/ 2 h 50"/>
                <a:gd name="T16" fmla="*/ 33 w 51"/>
                <a:gd name="T17" fmla="*/ 2 h 50"/>
                <a:gd name="T18" fmla="*/ 29 w 51"/>
                <a:gd name="T19" fmla="*/ 0 h 50"/>
                <a:gd name="T20" fmla="*/ 25 w 51"/>
                <a:gd name="T21" fmla="*/ 0 h 50"/>
                <a:gd name="T22" fmla="*/ 21 w 51"/>
                <a:gd name="T23" fmla="*/ 0 h 50"/>
                <a:gd name="T24" fmla="*/ 17 w 51"/>
                <a:gd name="T25" fmla="*/ 2 h 50"/>
                <a:gd name="T26" fmla="*/ 15 w 51"/>
                <a:gd name="T27" fmla="*/ 2 h 50"/>
                <a:gd name="T28" fmla="*/ 10 w 51"/>
                <a:gd name="T29" fmla="*/ 4 h 50"/>
                <a:gd name="T30" fmla="*/ 8 w 51"/>
                <a:gd name="T31" fmla="*/ 6 h 50"/>
                <a:gd name="T32" fmla="*/ 6 w 51"/>
                <a:gd name="T33" fmla="*/ 10 h 50"/>
                <a:gd name="T34" fmla="*/ 4 w 51"/>
                <a:gd name="T35" fmla="*/ 12 h 50"/>
                <a:gd name="T36" fmla="*/ 2 w 51"/>
                <a:gd name="T37" fmla="*/ 16 h 50"/>
                <a:gd name="T38" fmla="*/ 0 w 51"/>
                <a:gd name="T39" fmla="*/ 20 h 50"/>
                <a:gd name="T40" fmla="*/ 0 w 51"/>
                <a:gd name="T41" fmla="*/ 25 h 50"/>
                <a:gd name="T42" fmla="*/ 0 w 51"/>
                <a:gd name="T43" fmla="*/ 29 h 50"/>
                <a:gd name="T44" fmla="*/ 2 w 51"/>
                <a:gd name="T45" fmla="*/ 33 h 50"/>
                <a:gd name="T46" fmla="*/ 4 w 51"/>
                <a:gd name="T47" fmla="*/ 35 h 50"/>
                <a:gd name="T48" fmla="*/ 6 w 51"/>
                <a:gd name="T49" fmla="*/ 39 h 50"/>
                <a:gd name="T50" fmla="*/ 8 w 51"/>
                <a:gd name="T51" fmla="*/ 41 h 50"/>
                <a:gd name="T52" fmla="*/ 10 w 51"/>
                <a:gd name="T53" fmla="*/ 45 h 50"/>
                <a:gd name="T54" fmla="*/ 15 w 51"/>
                <a:gd name="T55" fmla="*/ 47 h 50"/>
                <a:gd name="T56" fmla="*/ 17 w 51"/>
                <a:gd name="T57" fmla="*/ 47 h 50"/>
                <a:gd name="T58" fmla="*/ 21 w 51"/>
                <a:gd name="T59" fmla="*/ 49 h 50"/>
                <a:gd name="T60" fmla="*/ 25 w 51"/>
                <a:gd name="T61" fmla="*/ 49 h 50"/>
                <a:gd name="T62" fmla="*/ 29 w 51"/>
                <a:gd name="T63" fmla="*/ 49 h 50"/>
                <a:gd name="T64" fmla="*/ 33 w 51"/>
                <a:gd name="T65" fmla="*/ 47 h 50"/>
                <a:gd name="T66" fmla="*/ 38 w 51"/>
                <a:gd name="T67" fmla="*/ 47 h 50"/>
                <a:gd name="T68" fmla="*/ 40 w 51"/>
                <a:gd name="T69" fmla="*/ 45 h 50"/>
                <a:gd name="T70" fmla="*/ 44 w 51"/>
                <a:gd name="T71" fmla="*/ 41 h 50"/>
                <a:gd name="T72" fmla="*/ 46 w 51"/>
                <a:gd name="T73" fmla="*/ 39 h 50"/>
                <a:gd name="T74" fmla="*/ 48 w 51"/>
                <a:gd name="T75" fmla="*/ 35 h 50"/>
                <a:gd name="T76" fmla="*/ 50 w 51"/>
                <a:gd name="T77" fmla="*/ 33 h 50"/>
                <a:gd name="T78" fmla="*/ 50 w 51"/>
                <a:gd name="T79" fmla="*/ 29 h 50"/>
                <a:gd name="T80" fmla="*/ 50 w 51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50" y="25"/>
                  </a:moveTo>
                  <a:lnTo>
                    <a:pt x="50" y="20"/>
                  </a:lnTo>
                  <a:lnTo>
                    <a:pt x="50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1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40" y="45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8" name="Freeform 235">
              <a:extLst>
                <a:ext uri="{FF2B5EF4-FFF2-40B4-BE49-F238E27FC236}">
                  <a16:creationId xmlns:a16="http://schemas.microsoft.com/office/drawing/2014/main" id="{6E8EBDA3-610E-5F43-9A5B-A22A68D59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1824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8 w 49"/>
                <a:gd name="T3" fmla="*/ 20 h 49"/>
                <a:gd name="T4" fmla="*/ 48 w 49"/>
                <a:gd name="T5" fmla="*/ 16 h 49"/>
                <a:gd name="T6" fmla="*/ 46 w 49"/>
                <a:gd name="T7" fmla="*/ 12 h 49"/>
                <a:gd name="T8" fmla="*/ 44 w 49"/>
                <a:gd name="T9" fmla="*/ 10 h 49"/>
                <a:gd name="T10" fmla="*/ 42 w 49"/>
                <a:gd name="T11" fmla="*/ 6 h 49"/>
                <a:gd name="T12" fmla="*/ 38 w 49"/>
                <a:gd name="T13" fmla="*/ 4 h 49"/>
                <a:gd name="T14" fmla="*/ 36 w 49"/>
                <a:gd name="T15" fmla="*/ 2 h 49"/>
                <a:gd name="T16" fmla="*/ 32 w 49"/>
                <a:gd name="T17" fmla="*/ 2 h 49"/>
                <a:gd name="T18" fmla="*/ 28 w 49"/>
                <a:gd name="T19" fmla="*/ 0 h 49"/>
                <a:gd name="T20" fmla="*/ 24 w 49"/>
                <a:gd name="T21" fmla="*/ 0 h 49"/>
                <a:gd name="T22" fmla="*/ 20 w 49"/>
                <a:gd name="T23" fmla="*/ 0 h 49"/>
                <a:gd name="T24" fmla="*/ 16 w 49"/>
                <a:gd name="T25" fmla="*/ 2 h 49"/>
                <a:gd name="T26" fmla="*/ 14 w 49"/>
                <a:gd name="T27" fmla="*/ 2 h 49"/>
                <a:gd name="T28" fmla="*/ 10 w 49"/>
                <a:gd name="T29" fmla="*/ 4 h 49"/>
                <a:gd name="T30" fmla="*/ 8 w 49"/>
                <a:gd name="T31" fmla="*/ 6 h 49"/>
                <a:gd name="T32" fmla="*/ 6 w 49"/>
                <a:gd name="T33" fmla="*/ 10 h 49"/>
                <a:gd name="T34" fmla="*/ 4 w 49"/>
                <a:gd name="T35" fmla="*/ 12 h 49"/>
                <a:gd name="T36" fmla="*/ 2 w 49"/>
                <a:gd name="T37" fmla="*/ 16 h 49"/>
                <a:gd name="T38" fmla="*/ 0 w 49"/>
                <a:gd name="T39" fmla="*/ 20 h 49"/>
                <a:gd name="T40" fmla="*/ 0 w 49"/>
                <a:gd name="T41" fmla="*/ 24 h 49"/>
                <a:gd name="T42" fmla="*/ 0 w 49"/>
                <a:gd name="T43" fmla="*/ 28 h 49"/>
                <a:gd name="T44" fmla="*/ 2 w 49"/>
                <a:gd name="T45" fmla="*/ 32 h 49"/>
                <a:gd name="T46" fmla="*/ 4 w 49"/>
                <a:gd name="T47" fmla="*/ 34 h 49"/>
                <a:gd name="T48" fmla="*/ 6 w 49"/>
                <a:gd name="T49" fmla="*/ 38 h 49"/>
                <a:gd name="T50" fmla="*/ 8 w 49"/>
                <a:gd name="T51" fmla="*/ 40 h 49"/>
                <a:gd name="T52" fmla="*/ 10 w 49"/>
                <a:gd name="T53" fmla="*/ 44 h 49"/>
                <a:gd name="T54" fmla="*/ 14 w 49"/>
                <a:gd name="T55" fmla="*/ 46 h 49"/>
                <a:gd name="T56" fmla="*/ 16 w 49"/>
                <a:gd name="T57" fmla="*/ 46 h 49"/>
                <a:gd name="T58" fmla="*/ 20 w 49"/>
                <a:gd name="T59" fmla="*/ 48 h 49"/>
                <a:gd name="T60" fmla="*/ 24 w 49"/>
                <a:gd name="T61" fmla="*/ 48 h 49"/>
                <a:gd name="T62" fmla="*/ 28 w 49"/>
                <a:gd name="T63" fmla="*/ 48 h 49"/>
                <a:gd name="T64" fmla="*/ 32 w 49"/>
                <a:gd name="T65" fmla="*/ 46 h 49"/>
                <a:gd name="T66" fmla="*/ 36 w 49"/>
                <a:gd name="T67" fmla="*/ 46 h 49"/>
                <a:gd name="T68" fmla="*/ 38 w 49"/>
                <a:gd name="T69" fmla="*/ 44 h 49"/>
                <a:gd name="T70" fmla="*/ 42 w 49"/>
                <a:gd name="T71" fmla="*/ 40 h 49"/>
                <a:gd name="T72" fmla="*/ 44 w 49"/>
                <a:gd name="T73" fmla="*/ 38 h 49"/>
                <a:gd name="T74" fmla="*/ 46 w 49"/>
                <a:gd name="T75" fmla="*/ 34 h 49"/>
                <a:gd name="T76" fmla="*/ 48 w 49"/>
                <a:gd name="T77" fmla="*/ 32 h 49"/>
                <a:gd name="T78" fmla="*/ 48 w 49"/>
                <a:gd name="T79" fmla="*/ 28 h 49"/>
                <a:gd name="T80" fmla="*/ 48 w 49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49"/>
                <a:gd name="T125" fmla="*/ 49 w 49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49">
                  <a:moveTo>
                    <a:pt x="48" y="24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8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9" name="Freeform 236">
              <a:extLst>
                <a:ext uri="{FF2B5EF4-FFF2-40B4-BE49-F238E27FC236}">
                  <a16:creationId xmlns:a16="http://schemas.microsoft.com/office/drawing/2014/main" id="{6B13A63A-C75E-CD44-BC11-93FC08CA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741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8 w 49"/>
                <a:gd name="T3" fmla="*/ 20 h 49"/>
                <a:gd name="T4" fmla="*/ 48 w 49"/>
                <a:gd name="T5" fmla="*/ 16 h 49"/>
                <a:gd name="T6" fmla="*/ 46 w 49"/>
                <a:gd name="T7" fmla="*/ 12 h 49"/>
                <a:gd name="T8" fmla="*/ 44 w 49"/>
                <a:gd name="T9" fmla="*/ 10 h 49"/>
                <a:gd name="T10" fmla="*/ 42 w 49"/>
                <a:gd name="T11" fmla="*/ 6 h 49"/>
                <a:gd name="T12" fmla="*/ 38 w 49"/>
                <a:gd name="T13" fmla="*/ 4 h 49"/>
                <a:gd name="T14" fmla="*/ 36 w 49"/>
                <a:gd name="T15" fmla="*/ 2 h 49"/>
                <a:gd name="T16" fmla="*/ 32 w 49"/>
                <a:gd name="T17" fmla="*/ 2 h 49"/>
                <a:gd name="T18" fmla="*/ 28 w 49"/>
                <a:gd name="T19" fmla="*/ 0 h 49"/>
                <a:gd name="T20" fmla="*/ 24 w 49"/>
                <a:gd name="T21" fmla="*/ 0 h 49"/>
                <a:gd name="T22" fmla="*/ 20 w 49"/>
                <a:gd name="T23" fmla="*/ 0 h 49"/>
                <a:gd name="T24" fmla="*/ 16 w 49"/>
                <a:gd name="T25" fmla="*/ 2 h 49"/>
                <a:gd name="T26" fmla="*/ 14 w 49"/>
                <a:gd name="T27" fmla="*/ 2 h 49"/>
                <a:gd name="T28" fmla="*/ 10 w 49"/>
                <a:gd name="T29" fmla="*/ 4 h 49"/>
                <a:gd name="T30" fmla="*/ 8 w 49"/>
                <a:gd name="T31" fmla="*/ 6 h 49"/>
                <a:gd name="T32" fmla="*/ 6 w 49"/>
                <a:gd name="T33" fmla="*/ 10 h 49"/>
                <a:gd name="T34" fmla="*/ 4 w 49"/>
                <a:gd name="T35" fmla="*/ 12 h 49"/>
                <a:gd name="T36" fmla="*/ 2 w 49"/>
                <a:gd name="T37" fmla="*/ 16 h 49"/>
                <a:gd name="T38" fmla="*/ 0 w 49"/>
                <a:gd name="T39" fmla="*/ 20 h 49"/>
                <a:gd name="T40" fmla="*/ 0 w 49"/>
                <a:gd name="T41" fmla="*/ 24 h 49"/>
                <a:gd name="T42" fmla="*/ 0 w 49"/>
                <a:gd name="T43" fmla="*/ 28 h 49"/>
                <a:gd name="T44" fmla="*/ 2 w 49"/>
                <a:gd name="T45" fmla="*/ 32 h 49"/>
                <a:gd name="T46" fmla="*/ 4 w 49"/>
                <a:gd name="T47" fmla="*/ 34 h 49"/>
                <a:gd name="T48" fmla="*/ 6 w 49"/>
                <a:gd name="T49" fmla="*/ 38 h 49"/>
                <a:gd name="T50" fmla="*/ 8 w 49"/>
                <a:gd name="T51" fmla="*/ 40 h 49"/>
                <a:gd name="T52" fmla="*/ 10 w 49"/>
                <a:gd name="T53" fmla="*/ 44 h 49"/>
                <a:gd name="T54" fmla="*/ 14 w 49"/>
                <a:gd name="T55" fmla="*/ 46 h 49"/>
                <a:gd name="T56" fmla="*/ 16 w 49"/>
                <a:gd name="T57" fmla="*/ 46 h 49"/>
                <a:gd name="T58" fmla="*/ 20 w 49"/>
                <a:gd name="T59" fmla="*/ 48 h 49"/>
                <a:gd name="T60" fmla="*/ 24 w 49"/>
                <a:gd name="T61" fmla="*/ 48 h 49"/>
                <a:gd name="T62" fmla="*/ 28 w 49"/>
                <a:gd name="T63" fmla="*/ 48 h 49"/>
                <a:gd name="T64" fmla="*/ 32 w 49"/>
                <a:gd name="T65" fmla="*/ 46 h 49"/>
                <a:gd name="T66" fmla="*/ 36 w 49"/>
                <a:gd name="T67" fmla="*/ 46 h 49"/>
                <a:gd name="T68" fmla="*/ 38 w 49"/>
                <a:gd name="T69" fmla="*/ 44 h 49"/>
                <a:gd name="T70" fmla="*/ 42 w 49"/>
                <a:gd name="T71" fmla="*/ 40 h 49"/>
                <a:gd name="T72" fmla="*/ 44 w 49"/>
                <a:gd name="T73" fmla="*/ 38 h 49"/>
                <a:gd name="T74" fmla="*/ 46 w 49"/>
                <a:gd name="T75" fmla="*/ 34 h 49"/>
                <a:gd name="T76" fmla="*/ 48 w 49"/>
                <a:gd name="T77" fmla="*/ 32 h 49"/>
                <a:gd name="T78" fmla="*/ 48 w 49"/>
                <a:gd name="T79" fmla="*/ 28 h 49"/>
                <a:gd name="T80" fmla="*/ 48 w 49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49"/>
                <a:gd name="T125" fmla="*/ 49 w 49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49">
                  <a:moveTo>
                    <a:pt x="48" y="24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8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0" name="Freeform 237">
              <a:extLst>
                <a:ext uri="{FF2B5EF4-FFF2-40B4-BE49-F238E27FC236}">
                  <a16:creationId xmlns:a16="http://schemas.microsoft.com/office/drawing/2014/main" id="{59DB43EC-3FBB-904D-BF43-90B95ECB4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696"/>
              <a:ext cx="50" cy="49"/>
            </a:xfrm>
            <a:custGeom>
              <a:avLst/>
              <a:gdLst>
                <a:gd name="T0" fmla="*/ 49 w 50"/>
                <a:gd name="T1" fmla="*/ 24 h 49"/>
                <a:gd name="T2" fmla="*/ 49 w 50"/>
                <a:gd name="T3" fmla="*/ 20 h 49"/>
                <a:gd name="T4" fmla="*/ 49 w 50"/>
                <a:gd name="T5" fmla="*/ 16 h 49"/>
                <a:gd name="T6" fmla="*/ 47 w 50"/>
                <a:gd name="T7" fmla="*/ 12 h 49"/>
                <a:gd name="T8" fmla="*/ 45 w 50"/>
                <a:gd name="T9" fmla="*/ 10 h 49"/>
                <a:gd name="T10" fmla="*/ 43 w 50"/>
                <a:gd name="T11" fmla="*/ 6 h 49"/>
                <a:gd name="T12" fmla="*/ 39 w 50"/>
                <a:gd name="T13" fmla="*/ 4 h 49"/>
                <a:gd name="T14" fmla="*/ 37 w 50"/>
                <a:gd name="T15" fmla="*/ 2 h 49"/>
                <a:gd name="T16" fmla="*/ 33 w 50"/>
                <a:gd name="T17" fmla="*/ 2 h 49"/>
                <a:gd name="T18" fmla="*/ 29 w 50"/>
                <a:gd name="T19" fmla="*/ 0 h 49"/>
                <a:gd name="T20" fmla="*/ 25 w 50"/>
                <a:gd name="T21" fmla="*/ 0 h 49"/>
                <a:gd name="T22" fmla="*/ 20 w 50"/>
                <a:gd name="T23" fmla="*/ 0 h 49"/>
                <a:gd name="T24" fmla="*/ 16 w 50"/>
                <a:gd name="T25" fmla="*/ 2 h 49"/>
                <a:gd name="T26" fmla="*/ 14 w 50"/>
                <a:gd name="T27" fmla="*/ 2 h 49"/>
                <a:gd name="T28" fmla="*/ 10 w 50"/>
                <a:gd name="T29" fmla="*/ 4 h 49"/>
                <a:gd name="T30" fmla="*/ 8 w 50"/>
                <a:gd name="T31" fmla="*/ 6 h 49"/>
                <a:gd name="T32" fmla="*/ 6 w 50"/>
                <a:gd name="T33" fmla="*/ 10 h 49"/>
                <a:gd name="T34" fmla="*/ 4 w 50"/>
                <a:gd name="T35" fmla="*/ 12 h 49"/>
                <a:gd name="T36" fmla="*/ 2 w 50"/>
                <a:gd name="T37" fmla="*/ 16 h 49"/>
                <a:gd name="T38" fmla="*/ 0 w 50"/>
                <a:gd name="T39" fmla="*/ 20 h 49"/>
                <a:gd name="T40" fmla="*/ 0 w 50"/>
                <a:gd name="T41" fmla="*/ 24 h 49"/>
                <a:gd name="T42" fmla="*/ 0 w 50"/>
                <a:gd name="T43" fmla="*/ 28 h 49"/>
                <a:gd name="T44" fmla="*/ 2 w 50"/>
                <a:gd name="T45" fmla="*/ 32 h 49"/>
                <a:gd name="T46" fmla="*/ 4 w 50"/>
                <a:gd name="T47" fmla="*/ 34 h 49"/>
                <a:gd name="T48" fmla="*/ 6 w 50"/>
                <a:gd name="T49" fmla="*/ 38 h 49"/>
                <a:gd name="T50" fmla="*/ 8 w 50"/>
                <a:gd name="T51" fmla="*/ 40 h 49"/>
                <a:gd name="T52" fmla="*/ 10 w 50"/>
                <a:gd name="T53" fmla="*/ 44 h 49"/>
                <a:gd name="T54" fmla="*/ 14 w 50"/>
                <a:gd name="T55" fmla="*/ 46 h 49"/>
                <a:gd name="T56" fmla="*/ 16 w 50"/>
                <a:gd name="T57" fmla="*/ 46 h 49"/>
                <a:gd name="T58" fmla="*/ 20 w 50"/>
                <a:gd name="T59" fmla="*/ 48 h 49"/>
                <a:gd name="T60" fmla="*/ 25 w 50"/>
                <a:gd name="T61" fmla="*/ 48 h 49"/>
                <a:gd name="T62" fmla="*/ 29 w 50"/>
                <a:gd name="T63" fmla="*/ 48 h 49"/>
                <a:gd name="T64" fmla="*/ 33 w 50"/>
                <a:gd name="T65" fmla="*/ 46 h 49"/>
                <a:gd name="T66" fmla="*/ 37 w 50"/>
                <a:gd name="T67" fmla="*/ 46 h 49"/>
                <a:gd name="T68" fmla="*/ 39 w 50"/>
                <a:gd name="T69" fmla="*/ 44 h 49"/>
                <a:gd name="T70" fmla="*/ 43 w 50"/>
                <a:gd name="T71" fmla="*/ 40 h 49"/>
                <a:gd name="T72" fmla="*/ 45 w 50"/>
                <a:gd name="T73" fmla="*/ 38 h 49"/>
                <a:gd name="T74" fmla="*/ 47 w 50"/>
                <a:gd name="T75" fmla="*/ 34 h 49"/>
                <a:gd name="T76" fmla="*/ 49 w 50"/>
                <a:gd name="T77" fmla="*/ 32 h 49"/>
                <a:gd name="T78" fmla="*/ 49 w 50"/>
                <a:gd name="T79" fmla="*/ 28 h 49"/>
                <a:gd name="T80" fmla="*/ 49 w 50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49"/>
                <a:gd name="T125" fmla="*/ 50 w 50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49">
                  <a:moveTo>
                    <a:pt x="49" y="24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43" y="40"/>
                  </a:lnTo>
                  <a:lnTo>
                    <a:pt x="45" y="38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49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1" name="Freeform 238">
              <a:extLst>
                <a:ext uri="{FF2B5EF4-FFF2-40B4-BE49-F238E27FC236}">
                  <a16:creationId xmlns:a16="http://schemas.microsoft.com/office/drawing/2014/main" id="{3D551417-64D0-1A4E-A896-9C0D5E682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1616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2" name="Freeform 239">
              <a:extLst>
                <a:ext uri="{FF2B5EF4-FFF2-40B4-BE49-F238E27FC236}">
                  <a16:creationId xmlns:a16="http://schemas.microsoft.com/office/drawing/2014/main" id="{3807E23D-FD3C-F44F-B1BB-D14A10D3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1551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3" name="Freeform 240">
              <a:extLst>
                <a:ext uri="{FF2B5EF4-FFF2-40B4-BE49-F238E27FC236}">
                  <a16:creationId xmlns:a16="http://schemas.microsoft.com/office/drawing/2014/main" id="{492A7385-C696-7D4E-8FFC-464CDB59C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1576"/>
              <a:ext cx="50" cy="49"/>
            </a:xfrm>
            <a:custGeom>
              <a:avLst/>
              <a:gdLst>
                <a:gd name="T0" fmla="*/ 49 w 50"/>
                <a:gd name="T1" fmla="*/ 24 h 49"/>
                <a:gd name="T2" fmla="*/ 49 w 50"/>
                <a:gd name="T3" fmla="*/ 20 h 49"/>
                <a:gd name="T4" fmla="*/ 49 w 50"/>
                <a:gd name="T5" fmla="*/ 16 h 49"/>
                <a:gd name="T6" fmla="*/ 47 w 50"/>
                <a:gd name="T7" fmla="*/ 12 h 49"/>
                <a:gd name="T8" fmla="*/ 45 w 50"/>
                <a:gd name="T9" fmla="*/ 10 h 49"/>
                <a:gd name="T10" fmla="*/ 43 w 50"/>
                <a:gd name="T11" fmla="*/ 6 h 49"/>
                <a:gd name="T12" fmla="*/ 39 w 50"/>
                <a:gd name="T13" fmla="*/ 4 h 49"/>
                <a:gd name="T14" fmla="*/ 37 w 50"/>
                <a:gd name="T15" fmla="*/ 2 h 49"/>
                <a:gd name="T16" fmla="*/ 33 w 50"/>
                <a:gd name="T17" fmla="*/ 2 h 49"/>
                <a:gd name="T18" fmla="*/ 29 w 50"/>
                <a:gd name="T19" fmla="*/ 0 h 49"/>
                <a:gd name="T20" fmla="*/ 25 w 50"/>
                <a:gd name="T21" fmla="*/ 0 h 49"/>
                <a:gd name="T22" fmla="*/ 20 w 50"/>
                <a:gd name="T23" fmla="*/ 0 h 49"/>
                <a:gd name="T24" fmla="*/ 16 w 50"/>
                <a:gd name="T25" fmla="*/ 2 h 49"/>
                <a:gd name="T26" fmla="*/ 14 w 50"/>
                <a:gd name="T27" fmla="*/ 2 h 49"/>
                <a:gd name="T28" fmla="*/ 10 w 50"/>
                <a:gd name="T29" fmla="*/ 4 h 49"/>
                <a:gd name="T30" fmla="*/ 8 w 50"/>
                <a:gd name="T31" fmla="*/ 6 h 49"/>
                <a:gd name="T32" fmla="*/ 6 w 50"/>
                <a:gd name="T33" fmla="*/ 10 h 49"/>
                <a:gd name="T34" fmla="*/ 4 w 50"/>
                <a:gd name="T35" fmla="*/ 12 h 49"/>
                <a:gd name="T36" fmla="*/ 2 w 50"/>
                <a:gd name="T37" fmla="*/ 16 h 49"/>
                <a:gd name="T38" fmla="*/ 0 w 50"/>
                <a:gd name="T39" fmla="*/ 20 h 49"/>
                <a:gd name="T40" fmla="*/ 0 w 50"/>
                <a:gd name="T41" fmla="*/ 24 h 49"/>
                <a:gd name="T42" fmla="*/ 0 w 50"/>
                <a:gd name="T43" fmla="*/ 28 h 49"/>
                <a:gd name="T44" fmla="*/ 2 w 50"/>
                <a:gd name="T45" fmla="*/ 32 h 49"/>
                <a:gd name="T46" fmla="*/ 4 w 50"/>
                <a:gd name="T47" fmla="*/ 34 h 49"/>
                <a:gd name="T48" fmla="*/ 6 w 50"/>
                <a:gd name="T49" fmla="*/ 38 h 49"/>
                <a:gd name="T50" fmla="*/ 8 w 50"/>
                <a:gd name="T51" fmla="*/ 40 h 49"/>
                <a:gd name="T52" fmla="*/ 10 w 50"/>
                <a:gd name="T53" fmla="*/ 44 h 49"/>
                <a:gd name="T54" fmla="*/ 14 w 50"/>
                <a:gd name="T55" fmla="*/ 46 h 49"/>
                <a:gd name="T56" fmla="*/ 16 w 50"/>
                <a:gd name="T57" fmla="*/ 46 h 49"/>
                <a:gd name="T58" fmla="*/ 20 w 50"/>
                <a:gd name="T59" fmla="*/ 48 h 49"/>
                <a:gd name="T60" fmla="*/ 25 w 50"/>
                <a:gd name="T61" fmla="*/ 48 h 49"/>
                <a:gd name="T62" fmla="*/ 29 w 50"/>
                <a:gd name="T63" fmla="*/ 48 h 49"/>
                <a:gd name="T64" fmla="*/ 33 w 50"/>
                <a:gd name="T65" fmla="*/ 46 h 49"/>
                <a:gd name="T66" fmla="*/ 37 w 50"/>
                <a:gd name="T67" fmla="*/ 46 h 49"/>
                <a:gd name="T68" fmla="*/ 39 w 50"/>
                <a:gd name="T69" fmla="*/ 44 h 49"/>
                <a:gd name="T70" fmla="*/ 43 w 50"/>
                <a:gd name="T71" fmla="*/ 40 h 49"/>
                <a:gd name="T72" fmla="*/ 45 w 50"/>
                <a:gd name="T73" fmla="*/ 38 h 49"/>
                <a:gd name="T74" fmla="*/ 47 w 50"/>
                <a:gd name="T75" fmla="*/ 34 h 49"/>
                <a:gd name="T76" fmla="*/ 49 w 50"/>
                <a:gd name="T77" fmla="*/ 32 h 49"/>
                <a:gd name="T78" fmla="*/ 49 w 50"/>
                <a:gd name="T79" fmla="*/ 28 h 49"/>
                <a:gd name="T80" fmla="*/ 49 w 50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49"/>
                <a:gd name="T125" fmla="*/ 50 w 50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49">
                  <a:moveTo>
                    <a:pt x="49" y="24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43" y="40"/>
                  </a:lnTo>
                  <a:lnTo>
                    <a:pt x="45" y="38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49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4" name="Freeform 241">
              <a:extLst>
                <a:ext uri="{FF2B5EF4-FFF2-40B4-BE49-F238E27FC236}">
                  <a16:creationId xmlns:a16="http://schemas.microsoft.com/office/drawing/2014/main" id="{EA35AFE3-7C8A-A14C-B6A7-C6B58831C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1547"/>
              <a:ext cx="51" cy="49"/>
            </a:xfrm>
            <a:custGeom>
              <a:avLst/>
              <a:gdLst>
                <a:gd name="T0" fmla="*/ 50 w 51"/>
                <a:gd name="T1" fmla="*/ 24 h 49"/>
                <a:gd name="T2" fmla="*/ 50 w 51"/>
                <a:gd name="T3" fmla="*/ 20 h 49"/>
                <a:gd name="T4" fmla="*/ 50 w 51"/>
                <a:gd name="T5" fmla="*/ 16 h 49"/>
                <a:gd name="T6" fmla="*/ 48 w 51"/>
                <a:gd name="T7" fmla="*/ 12 h 49"/>
                <a:gd name="T8" fmla="*/ 46 w 51"/>
                <a:gd name="T9" fmla="*/ 10 h 49"/>
                <a:gd name="T10" fmla="*/ 44 w 51"/>
                <a:gd name="T11" fmla="*/ 6 h 49"/>
                <a:gd name="T12" fmla="*/ 40 w 51"/>
                <a:gd name="T13" fmla="*/ 4 h 49"/>
                <a:gd name="T14" fmla="*/ 38 w 51"/>
                <a:gd name="T15" fmla="*/ 2 h 49"/>
                <a:gd name="T16" fmla="*/ 33 w 51"/>
                <a:gd name="T17" fmla="*/ 2 h 49"/>
                <a:gd name="T18" fmla="*/ 29 w 51"/>
                <a:gd name="T19" fmla="*/ 0 h 49"/>
                <a:gd name="T20" fmla="*/ 25 w 51"/>
                <a:gd name="T21" fmla="*/ 0 h 49"/>
                <a:gd name="T22" fmla="*/ 21 w 51"/>
                <a:gd name="T23" fmla="*/ 0 h 49"/>
                <a:gd name="T24" fmla="*/ 17 w 51"/>
                <a:gd name="T25" fmla="*/ 2 h 49"/>
                <a:gd name="T26" fmla="*/ 15 w 51"/>
                <a:gd name="T27" fmla="*/ 2 h 49"/>
                <a:gd name="T28" fmla="*/ 10 w 51"/>
                <a:gd name="T29" fmla="*/ 4 h 49"/>
                <a:gd name="T30" fmla="*/ 8 w 51"/>
                <a:gd name="T31" fmla="*/ 6 h 49"/>
                <a:gd name="T32" fmla="*/ 6 w 51"/>
                <a:gd name="T33" fmla="*/ 10 h 49"/>
                <a:gd name="T34" fmla="*/ 4 w 51"/>
                <a:gd name="T35" fmla="*/ 12 h 49"/>
                <a:gd name="T36" fmla="*/ 2 w 51"/>
                <a:gd name="T37" fmla="*/ 16 h 49"/>
                <a:gd name="T38" fmla="*/ 0 w 51"/>
                <a:gd name="T39" fmla="*/ 20 h 49"/>
                <a:gd name="T40" fmla="*/ 0 w 51"/>
                <a:gd name="T41" fmla="*/ 24 h 49"/>
                <a:gd name="T42" fmla="*/ 0 w 51"/>
                <a:gd name="T43" fmla="*/ 28 h 49"/>
                <a:gd name="T44" fmla="*/ 2 w 51"/>
                <a:gd name="T45" fmla="*/ 32 h 49"/>
                <a:gd name="T46" fmla="*/ 4 w 51"/>
                <a:gd name="T47" fmla="*/ 34 h 49"/>
                <a:gd name="T48" fmla="*/ 6 w 51"/>
                <a:gd name="T49" fmla="*/ 38 h 49"/>
                <a:gd name="T50" fmla="*/ 8 w 51"/>
                <a:gd name="T51" fmla="*/ 40 h 49"/>
                <a:gd name="T52" fmla="*/ 10 w 51"/>
                <a:gd name="T53" fmla="*/ 44 h 49"/>
                <a:gd name="T54" fmla="*/ 15 w 51"/>
                <a:gd name="T55" fmla="*/ 46 h 49"/>
                <a:gd name="T56" fmla="*/ 17 w 51"/>
                <a:gd name="T57" fmla="*/ 46 h 49"/>
                <a:gd name="T58" fmla="*/ 21 w 51"/>
                <a:gd name="T59" fmla="*/ 48 h 49"/>
                <a:gd name="T60" fmla="*/ 25 w 51"/>
                <a:gd name="T61" fmla="*/ 48 h 49"/>
                <a:gd name="T62" fmla="*/ 29 w 51"/>
                <a:gd name="T63" fmla="*/ 48 h 49"/>
                <a:gd name="T64" fmla="*/ 33 w 51"/>
                <a:gd name="T65" fmla="*/ 46 h 49"/>
                <a:gd name="T66" fmla="*/ 38 w 51"/>
                <a:gd name="T67" fmla="*/ 46 h 49"/>
                <a:gd name="T68" fmla="*/ 40 w 51"/>
                <a:gd name="T69" fmla="*/ 44 h 49"/>
                <a:gd name="T70" fmla="*/ 44 w 51"/>
                <a:gd name="T71" fmla="*/ 40 h 49"/>
                <a:gd name="T72" fmla="*/ 46 w 51"/>
                <a:gd name="T73" fmla="*/ 38 h 49"/>
                <a:gd name="T74" fmla="*/ 48 w 51"/>
                <a:gd name="T75" fmla="*/ 34 h 49"/>
                <a:gd name="T76" fmla="*/ 50 w 51"/>
                <a:gd name="T77" fmla="*/ 32 h 49"/>
                <a:gd name="T78" fmla="*/ 50 w 51"/>
                <a:gd name="T79" fmla="*/ 28 h 49"/>
                <a:gd name="T80" fmla="*/ 50 w 51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49"/>
                <a:gd name="T125" fmla="*/ 51 w 51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49">
                  <a:moveTo>
                    <a:pt x="50" y="24"/>
                  </a:moveTo>
                  <a:lnTo>
                    <a:pt x="50" y="20"/>
                  </a:lnTo>
                  <a:lnTo>
                    <a:pt x="50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40" y="44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5" name="Freeform 242">
              <a:extLst>
                <a:ext uri="{FF2B5EF4-FFF2-40B4-BE49-F238E27FC236}">
                  <a16:creationId xmlns:a16="http://schemas.microsoft.com/office/drawing/2014/main" id="{7DE19E71-9606-C14E-B11E-01D1A711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516"/>
              <a:ext cx="49" cy="50"/>
            </a:xfrm>
            <a:custGeom>
              <a:avLst/>
              <a:gdLst>
                <a:gd name="T0" fmla="*/ 48 w 49"/>
                <a:gd name="T1" fmla="*/ 25 h 50"/>
                <a:gd name="T2" fmla="*/ 48 w 49"/>
                <a:gd name="T3" fmla="*/ 20 h 50"/>
                <a:gd name="T4" fmla="*/ 48 w 49"/>
                <a:gd name="T5" fmla="*/ 16 h 50"/>
                <a:gd name="T6" fmla="*/ 46 w 49"/>
                <a:gd name="T7" fmla="*/ 12 h 50"/>
                <a:gd name="T8" fmla="*/ 44 w 49"/>
                <a:gd name="T9" fmla="*/ 10 h 50"/>
                <a:gd name="T10" fmla="*/ 42 w 49"/>
                <a:gd name="T11" fmla="*/ 6 h 50"/>
                <a:gd name="T12" fmla="*/ 38 w 49"/>
                <a:gd name="T13" fmla="*/ 4 h 50"/>
                <a:gd name="T14" fmla="*/ 36 w 49"/>
                <a:gd name="T15" fmla="*/ 2 h 50"/>
                <a:gd name="T16" fmla="*/ 32 w 49"/>
                <a:gd name="T17" fmla="*/ 2 h 50"/>
                <a:gd name="T18" fmla="*/ 28 w 49"/>
                <a:gd name="T19" fmla="*/ 0 h 50"/>
                <a:gd name="T20" fmla="*/ 24 w 49"/>
                <a:gd name="T21" fmla="*/ 0 h 50"/>
                <a:gd name="T22" fmla="*/ 20 w 49"/>
                <a:gd name="T23" fmla="*/ 0 h 50"/>
                <a:gd name="T24" fmla="*/ 16 w 49"/>
                <a:gd name="T25" fmla="*/ 2 h 50"/>
                <a:gd name="T26" fmla="*/ 14 w 49"/>
                <a:gd name="T27" fmla="*/ 2 h 50"/>
                <a:gd name="T28" fmla="*/ 10 w 49"/>
                <a:gd name="T29" fmla="*/ 4 h 50"/>
                <a:gd name="T30" fmla="*/ 8 w 49"/>
                <a:gd name="T31" fmla="*/ 6 h 50"/>
                <a:gd name="T32" fmla="*/ 6 w 49"/>
                <a:gd name="T33" fmla="*/ 10 h 50"/>
                <a:gd name="T34" fmla="*/ 4 w 49"/>
                <a:gd name="T35" fmla="*/ 12 h 50"/>
                <a:gd name="T36" fmla="*/ 2 w 49"/>
                <a:gd name="T37" fmla="*/ 16 h 50"/>
                <a:gd name="T38" fmla="*/ 0 w 49"/>
                <a:gd name="T39" fmla="*/ 20 h 50"/>
                <a:gd name="T40" fmla="*/ 0 w 49"/>
                <a:gd name="T41" fmla="*/ 25 h 50"/>
                <a:gd name="T42" fmla="*/ 0 w 49"/>
                <a:gd name="T43" fmla="*/ 29 h 50"/>
                <a:gd name="T44" fmla="*/ 2 w 49"/>
                <a:gd name="T45" fmla="*/ 33 h 50"/>
                <a:gd name="T46" fmla="*/ 4 w 49"/>
                <a:gd name="T47" fmla="*/ 35 h 50"/>
                <a:gd name="T48" fmla="*/ 6 w 49"/>
                <a:gd name="T49" fmla="*/ 39 h 50"/>
                <a:gd name="T50" fmla="*/ 8 w 49"/>
                <a:gd name="T51" fmla="*/ 41 h 50"/>
                <a:gd name="T52" fmla="*/ 10 w 49"/>
                <a:gd name="T53" fmla="*/ 45 h 50"/>
                <a:gd name="T54" fmla="*/ 14 w 49"/>
                <a:gd name="T55" fmla="*/ 47 h 50"/>
                <a:gd name="T56" fmla="*/ 16 w 49"/>
                <a:gd name="T57" fmla="*/ 47 h 50"/>
                <a:gd name="T58" fmla="*/ 20 w 49"/>
                <a:gd name="T59" fmla="*/ 49 h 50"/>
                <a:gd name="T60" fmla="*/ 24 w 49"/>
                <a:gd name="T61" fmla="*/ 49 h 50"/>
                <a:gd name="T62" fmla="*/ 28 w 49"/>
                <a:gd name="T63" fmla="*/ 49 h 50"/>
                <a:gd name="T64" fmla="*/ 32 w 49"/>
                <a:gd name="T65" fmla="*/ 47 h 50"/>
                <a:gd name="T66" fmla="*/ 36 w 49"/>
                <a:gd name="T67" fmla="*/ 47 h 50"/>
                <a:gd name="T68" fmla="*/ 38 w 49"/>
                <a:gd name="T69" fmla="*/ 45 h 50"/>
                <a:gd name="T70" fmla="*/ 42 w 49"/>
                <a:gd name="T71" fmla="*/ 41 h 50"/>
                <a:gd name="T72" fmla="*/ 44 w 49"/>
                <a:gd name="T73" fmla="*/ 39 h 50"/>
                <a:gd name="T74" fmla="*/ 46 w 49"/>
                <a:gd name="T75" fmla="*/ 35 h 50"/>
                <a:gd name="T76" fmla="*/ 48 w 49"/>
                <a:gd name="T77" fmla="*/ 33 h 50"/>
                <a:gd name="T78" fmla="*/ 48 w 49"/>
                <a:gd name="T79" fmla="*/ 29 h 50"/>
                <a:gd name="T80" fmla="*/ 48 w 49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0"/>
                <a:gd name="T125" fmla="*/ 49 w 49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0">
                  <a:moveTo>
                    <a:pt x="48" y="25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2" y="47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6" name="Freeform 243">
              <a:extLst>
                <a:ext uri="{FF2B5EF4-FFF2-40B4-BE49-F238E27FC236}">
                  <a16:creationId xmlns:a16="http://schemas.microsoft.com/office/drawing/2014/main" id="{081DB82F-C7FA-5B47-9F75-F56E0EB3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1521"/>
              <a:ext cx="50" cy="49"/>
            </a:xfrm>
            <a:custGeom>
              <a:avLst/>
              <a:gdLst>
                <a:gd name="T0" fmla="*/ 49 w 50"/>
                <a:gd name="T1" fmla="*/ 24 h 49"/>
                <a:gd name="T2" fmla="*/ 49 w 50"/>
                <a:gd name="T3" fmla="*/ 20 h 49"/>
                <a:gd name="T4" fmla="*/ 49 w 50"/>
                <a:gd name="T5" fmla="*/ 16 h 49"/>
                <a:gd name="T6" fmla="*/ 47 w 50"/>
                <a:gd name="T7" fmla="*/ 12 h 49"/>
                <a:gd name="T8" fmla="*/ 45 w 50"/>
                <a:gd name="T9" fmla="*/ 10 h 49"/>
                <a:gd name="T10" fmla="*/ 43 w 50"/>
                <a:gd name="T11" fmla="*/ 6 h 49"/>
                <a:gd name="T12" fmla="*/ 39 w 50"/>
                <a:gd name="T13" fmla="*/ 4 h 49"/>
                <a:gd name="T14" fmla="*/ 37 w 50"/>
                <a:gd name="T15" fmla="*/ 2 h 49"/>
                <a:gd name="T16" fmla="*/ 33 w 50"/>
                <a:gd name="T17" fmla="*/ 2 h 49"/>
                <a:gd name="T18" fmla="*/ 29 w 50"/>
                <a:gd name="T19" fmla="*/ 0 h 49"/>
                <a:gd name="T20" fmla="*/ 25 w 50"/>
                <a:gd name="T21" fmla="*/ 0 h 49"/>
                <a:gd name="T22" fmla="*/ 20 w 50"/>
                <a:gd name="T23" fmla="*/ 0 h 49"/>
                <a:gd name="T24" fmla="*/ 16 w 50"/>
                <a:gd name="T25" fmla="*/ 2 h 49"/>
                <a:gd name="T26" fmla="*/ 14 w 50"/>
                <a:gd name="T27" fmla="*/ 2 h 49"/>
                <a:gd name="T28" fmla="*/ 10 w 50"/>
                <a:gd name="T29" fmla="*/ 4 h 49"/>
                <a:gd name="T30" fmla="*/ 8 w 50"/>
                <a:gd name="T31" fmla="*/ 6 h 49"/>
                <a:gd name="T32" fmla="*/ 6 w 50"/>
                <a:gd name="T33" fmla="*/ 10 h 49"/>
                <a:gd name="T34" fmla="*/ 4 w 50"/>
                <a:gd name="T35" fmla="*/ 12 h 49"/>
                <a:gd name="T36" fmla="*/ 2 w 50"/>
                <a:gd name="T37" fmla="*/ 16 h 49"/>
                <a:gd name="T38" fmla="*/ 0 w 50"/>
                <a:gd name="T39" fmla="*/ 20 h 49"/>
                <a:gd name="T40" fmla="*/ 0 w 50"/>
                <a:gd name="T41" fmla="*/ 24 h 49"/>
                <a:gd name="T42" fmla="*/ 0 w 50"/>
                <a:gd name="T43" fmla="*/ 28 h 49"/>
                <a:gd name="T44" fmla="*/ 2 w 50"/>
                <a:gd name="T45" fmla="*/ 32 h 49"/>
                <a:gd name="T46" fmla="*/ 4 w 50"/>
                <a:gd name="T47" fmla="*/ 34 h 49"/>
                <a:gd name="T48" fmla="*/ 6 w 50"/>
                <a:gd name="T49" fmla="*/ 38 h 49"/>
                <a:gd name="T50" fmla="*/ 8 w 50"/>
                <a:gd name="T51" fmla="*/ 40 h 49"/>
                <a:gd name="T52" fmla="*/ 10 w 50"/>
                <a:gd name="T53" fmla="*/ 44 h 49"/>
                <a:gd name="T54" fmla="*/ 14 w 50"/>
                <a:gd name="T55" fmla="*/ 46 h 49"/>
                <a:gd name="T56" fmla="*/ 16 w 50"/>
                <a:gd name="T57" fmla="*/ 46 h 49"/>
                <a:gd name="T58" fmla="*/ 20 w 50"/>
                <a:gd name="T59" fmla="*/ 48 h 49"/>
                <a:gd name="T60" fmla="*/ 25 w 50"/>
                <a:gd name="T61" fmla="*/ 48 h 49"/>
                <a:gd name="T62" fmla="*/ 29 w 50"/>
                <a:gd name="T63" fmla="*/ 48 h 49"/>
                <a:gd name="T64" fmla="*/ 33 w 50"/>
                <a:gd name="T65" fmla="*/ 46 h 49"/>
                <a:gd name="T66" fmla="*/ 37 w 50"/>
                <a:gd name="T67" fmla="*/ 46 h 49"/>
                <a:gd name="T68" fmla="*/ 39 w 50"/>
                <a:gd name="T69" fmla="*/ 44 h 49"/>
                <a:gd name="T70" fmla="*/ 43 w 50"/>
                <a:gd name="T71" fmla="*/ 40 h 49"/>
                <a:gd name="T72" fmla="*/ 45 w 50"/>
                <a:gd name="T73" fmla="*/ 38 h 49"/>
                <a:gd name="T74" fmla="*/ 47 w 50"/>
                <a:gd name="T75" fmla="*/ 34 h 49"/>
                <a:gd name="T76" fmla="*/ 49 w 50"/>
                <a:gd name="T77" fmla="*/ 32 h 49"/>
                <a:gd name="T78" fmla="*/ 49 w 50"/>
                <a:gd name="T79" fmla="*/ 28 h 49"/>
                <a:gd name="T80" fmla="*/ 49 w 50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49"/>
                <a:gd name="T125" fmla="*/ 50 w 50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49">
                  <a:moveTo>
                    <a:pt x="49" y="24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43" y="40"/>
                  </a:lnTo>
                  <a:lnTo>
                    <a:pt x="45" y="38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49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7" name="Freeform 244">
              <a:extLst>
                <a:ext uri="{FF2B5EF4-FFF2-40B4-BE49-F238E27FC236}">
                  <a16:creationId xmlns:a16="http://schemas.microsoft.com/office/drawing/2014/main" id="{CF1BD302-81C0-A549-A9FA-1EA831614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475"/>
              <a:ext cx="51" cy="50"/>
            </a:xfrm>
            <a:custGeom>
              <a:avLst/>
              <a:gdLst>
                <a:gd name="T0" fmla="*/ 50 w 51"/>
                <a:gd name="T1" fmla="*/ 25 h 50"/>
                <a:gd name="T2" fmla="*/ 50 w 51"/>
                <a:gd name="T3" fmla="*/ 20 h 50"/>
                <a:gd name="T4" fmla="*/ 50 w 51"/>
                <a:gd name="T5" fmla="*/ 16 h 50"/>
                <a:gd name="T6" fmla="*/ 48 w 51"/>
                <a:gd name="T7" fmla="*/ 12 h 50"/>
                <a:gd name="T8" fmla="*/ 46 w 51"/>
                <a:gd name="T9" fmla="*/ 10 h 50"/>
                <a:gd name="T10" fmla="*/ 44 w 51"/>
                <a:gd name="T11" fmla="*/ 6 h 50"/>
                <a:gd name="T12" fmla="*/ 40 w 51"/>
                <a:gd name="T13" fmla="*/ 4 h 50"/>
                <a:gd name="T14" fmla="*/ 38 w 51"/>
                <a:gd name="T15" fmla="*/ 2 h 50"/>
                <a:gd name="T16" fmla="*/ 33 w 51"/>
                <a:gd name="T17" fmla="*/ 2 h 50"/>
                <a:gd name="T18" fmla="*/ 29 w 51"/>
                <a:gd name="T19" fmla="*/ 0 h 50"/>
                <a:gd name="T20" fmla="*/ 25 w 51"/>
                <a:gd name="T21" fmla="*/ 0 h 50"/>
                <a:gd name="T22" fmla="*/ 21 w 51"/>
                <a:gd name="T23" fmla="*/ 0 h 50"/>
                <a:gd name="T24" fmla="*/ 17 w 51"/>
                <a:gd name="T25" fmla="*/ 2 h 50"/>
                <a:gd name="T26" fmla="*/ 15 w 51"/>
                <a:gd name="T27" fmla="*/ 2 h 50"/>
                <a:gd name="T28" fmla="*/ 10 w 51"/>
                <a:gd name="T29" fmla="*/ 4 h 50"/>
                <a:gd name="T30" fmla="*/ 8 w 51"/>
                <a:gd name="T31" fmla="*/ 6 h 50"/>
                <a:gd name="T32" fmla="*/ 6 w 51"/>
                <a:gd name="T33" fmla="*/ 10 h 50"/>
                <a:gd name="T34" fmla="*/ 4 w 51"/>
                <a:gd name="T35" fmla="*/ 12 h 50"/>
                <a:gd name="T36" fmla="*/ 2 w 51"/>
                <a:gd name="T37" fmla="*/ 16 h 50"/>
                <a:gd name="T38" fmla="*/ 0 w 51"/>
                <a:gd name="T39" fmla="*/ 20 h 50"/>
                <a:gd name="T40" fmla="*/ 0 w 51"/>
                <a:gd name="T41" fmla="*/ 25 h 50"/>
                <a:gd name="T42" fmla="*/ 0 w 51"/>
                <a:gd name="T43" fmla="*/ 29 h 50"/>
                <a:gd name="T44" fmla="*/ 2 w 51"/>
                <a:gd name="T45" fmla="*/ 33 h 50"/>
                <a:gd name="T46" fmla="*/ 4 w 51"/>
                <a:gd name="T47" fmla="*/ 35 h 50"/>
                <a:gd name="T48" fmla="*/ 6 w 51"/>
                <a:gd name="T49" fmla="*/ 39 h 50"/>
                <a:gd name="T50" fmla="*/ 8 w 51"/>
                <a:gd name="T51" fmla="*/ 41 h 50"/>
                <a:gd name="T52" fmla="*/ 10 w 51"/>
                <a:gd name="T53" fmla="*/ 45 h 50"/>
                <a:gd name="T54" fmla="*/ 15 w 51"/>
                <a:gd name="T55" fmla="*/ 47 h 50"/>
                <a:gd name="T56" fmla="*/ 17 w 51"/>
                <a:gd name="T57" fmla="*/ 47 h 50"/>
                <a:gd name="T58" fmla="*/ 21 w 51"/>
                <a:gd name="T59" fmla="*/ 49 h 50"/>
                <a:gd name="T60" fmla="*/ 25 w 51"/>
                <a:gd name="T61" fmla="*/ 49 h 50"/>
                <a:gd name="T62" fmla="*/ 29 w 51"/>
                <a:gd name="T63" fmla="*/ 49 h 50"/>
                <a:gd name="T64" fmla="*/ 33 w 51"/>
                <a:gd name="T65" fmla="*/ 47 h 50"/>
                <a:gd name="T66" fmla="*/ 38 w 51"/>
                <a:gd name="T67" fmla="*/ 47 h 50"/>
                <a:gd name="T68" fmla="*/ 40 w 51"/>
                <a:gd name="T69" fmla="*/ 45 h 50"/>
                <a:gd name="T70" fmla="*/ 44 w 51"/>
                <a:gd name="T71" fmla="*/ 41 h 50"/>
                <a:gd name="T72" fmla="*/ 46 w 51"/>
                <a:gd name="T73" fmla="*/ 39 h 50"/>
                <a:gd name="T74" fmla="*/ 48 w 51"/>
                <a:gd name="T75" fmla="*/ 35 h 50"/>
                <a:gd name="T76" fmla="*/ 50 w 51"/>
                <a:gd name="T77" fmla="*/ 33 h 50"/>
                <a:gd name="T78" fmla="*/ 50 w 51"/>
                <a:gd name="T79" fmla="*/ 29 h 50"/>
                <a:gd name="T80" fmla="*/ 50 w 51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50" y="25"/>
                  </a:moveTo>
                  <a:lnTo>
                    <a:pt x="50" y="20"/>
                  </a:lnTo>
                  <a:lnTo>
                    <a:pt x="50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1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40" y="45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8" name="Freeform 245">
              <a:extLst>
                <a:ext uri="{FF2B5EF4-FFF2-40B4-BE49-F238E27FC236}">
                  <a16:creationId xmlns:a16="http://schemas.microsoft.com/office/drawing/2014/main" id="{E892C40B-07FD-B44E-8F18-C2D373717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463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9" name="Freeform 246">
              <a:extLst>
                <a:ext uri="{FF2B5EF4-FFF2-40B4-BE49-F238E27FC236}">
                  <a16:creationId xmlns:a16="http://schemas.microsoft.com/office/drawing/2014/main" id="{E1697EA7-1D9E-AE40-B6E0-4BED8E000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413"/>
              <a:ext cx="49" cy="50"/>
            </a:xfrm>
            <a:custGeom>
              <a:avLst/>
              <a:gdLst>
                <a:gd name="T0" fmla="*/ 48 w 49"/>
                <a:gd name="T1" fmla="*/ 25 h 50"/>
                <a:gd name="T2" fmla="*/ 48 w 49"/>
                <a:gd name="T3" fmla="*/ 20 h 50"/>
                <a:gd name="T4" fmla="*/ 48 w 49"/>
                <a:gd name="T5" fmla="*/ 16 h 50"/>
                <a:gd name="T6" fmla="*/ 46 w 49"/>
                <a:gd name="T7" fmla="*/ 12 h 50"/>
                <a:gd name="T8" fmla="*/ 44 w 49"/>
                <a:gd name="T9" fmla="*/ 10 h 50"/>
                <a:gd name="T10" fmla="*/ 42 w 49"/>
                <a:gd name="T11" fmla="*/ 6 h 50"/>
                <a:gd name="T12" fmla="*/ 38 w 49"/>
                <a:gd name="T13" fmla="*/ 4 h 50"/>
                <a:gd name="T14" fmla="*/ 36 w 49"/>
                <a:gd name="T15" fmla="*/ 2 h 50"/>
                <a:gd name="T16" fmla="*/ 32 w 49"/>
                <a:gd name="T17" fmla="*/ 2 h 50"/>
                <a:gd name="T18" fmla="*/ 28 w 49"/>
                <a:gd name="T19" fmla="*/ 0 h 50"/>
                <a:gd name="T20" fmla="*/ 24 w 49"/>
                <a:gd name="T21" fmla="*/ 0 h 50"/>
                <a:gd name="T22" fmla="*/ 20 w 49"/>
                <a:gd name="T23" fmla="*/ 0 h 50"/>
                <a:gd name="T24" fmla="*/ 16 w 49"/>
                <a:gd name="T25" fmla="*/ 2 h 50"/>
                <a:gd name="T26" fmla="*/ 14 w 49"/>
                <a:gd name="T27" fmla="*/ 2 h 50"/>
                <a:gd name="T28" fmla="*/ 10 w 49"/>
                <a:gd name="T29" fmla="*/ 4 h 50"/>
                <a:gd name="T30" fmla="*/ 8 w 49"/>
                <a:gd name="T31" fmla="*/ 6 h 50"/>
                <a:gd name="T32" fmla="*/ 6 w 49"/>
                <a:gd name="T33" fmla="*/ 10 h 50"/>
                <a:gd name="T34" fmla="*/ 4 w 49"/>
                <a:gd name="T35" fmla="*/ 12 h 50"/>
                <a:gd name="T36" fmla="*/ 2 w 49"/>
                <a:gd name="T37" fmla="*/ 16 h 50"/>
                <a:gd name="T38" fmla="*/ 0 w 49"/>
                <a:gd name="T39" fmla="*/ 20 h 50"/>
                <a:gd name="T40" fmla="*/ 0 w 49"/>
                <a:gd name="T41" fmla="*/ 25 h 50"/>
                <a:gd name="T42" fmla="*/ 0 w 49"/>
                <a:gd name="T43" fmla="*/ 29 h 50"/>
                <a:gd name="T44" fmla="*/ 2 w 49"/>
                <a:gd name="T45" fmla="*/ 33 h 50"/>
                <a:gd name="T46" fmla="*/ 4 w 49"/>
                <a:gd name="T47" fmla="*/ 35 h 50"/>
                <a:gd name="T48" fmla="*/ 6 w 49"/>
                <a:gd name="T49" fmla="*/ 39 h 50"/>
                <a:gd name="T50" fmla="*/ 8 w 49"/>
                <a:gd name="T51" fmla="*/ 41 h 50"/>
                <a:gd name="T52" fmla="*/ 10 w 49"/>
                <a:gd name="T53" fmla="*/ 45 h 50"/>
                <a:gd name="T54" fmla="*/ 14 w 49"/>
                <a:gd name="T55" fmla="*/ 47 h 50"/>
                <a:gd name="T56" fmla="*/ 16 w 49"/>
                <a:gd name="T57" fmla="*/ 47 h 50"/>
                <a:gd name="T58" fmla="*/ 20 w 49"/>
                <a:gd name="T59" fmla="*/ 49 h 50"/>
                <a:gd name="T60" fmla="*/ 24 w 49"/>
                <a:gd name="T61" fmla="*/ 49 h 50"/>
                <a:gd name="T62" fmla="*/ 28 w 49"/>
                <a:gd name="T63" fmla="*/ 49 h 50"/>
                <a:gd name="T64" fmla="*/ 32 w 49"/>
                <a:gd name="T65" fmla="*/ 47 h 50"/>
                <a:gd name="T66" fmla="*/ 36 w 49"/>
                <a:gd name="T67" fmla="*/ 47 h 50"/>
                <a:gd name="T68" fmla="*/ 38 w 49"/>
                <a:gd name="T69" fmla="*/ 45 h 50"/>
                <a:gd name="T70" fmla="*/ 42 w 49"/>
                <a:gd name="T71" fmla="*/ 41 h 50"/>
                <a:gd name="T72" fmla="*/ 44 w 49"/>
                <a:gd name="T73" fmla="*/ 39 h 50"/>
                <a:gd name="T74" fmla="*/ 46 w 49"/>
                <a:gd name="T75" fmla="*/ 35 h 50"/>
                <a:gd name="T76" fmla="*/ 48 w 49"/>
                <a:gd name="T77" fmla="*/ 33 h 50"/>
                <a:gd name="T78" fmla="*/ 48 w 49"/>
                <a:gd name="T79" fmla="*/ 29 h 50"/>
                <a:gd name="T80" fmla="*/ 48 w 49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0"/>
                <a:gd name="T125" fmla="*/ 49 w 49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0">
                  <a:moveTo>
                    <a:pt x="48" y="25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2" y="47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0" name="Freeform 247">
              <a:extLst>
                <a:ext uri="{FF2B5EF4-FFF2-40B4-BE49-F238E27FC236}">
                  <a16:creationId xmlns:a16="http://schemas.microsoft.com/office/drawing/2014/main" id="{A6AE3F79-A47B-F842-9C94-D60784A6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1386"/>
              <a:ext cx="49" cy="50"/>
            </a:xfrm>
            <a:custGeom>
              <a:avLst/>
              <a:gdLst>
                <a:gd name="T0" fmla="*/ 48 w 49"/>
                <a:gd name="T1" fmla="*/ 25 h 50"/>
                <a:gd name="T2" fmla="*/ 48 w 49"/>
                <a:gd name="T3" fmla="*/ 20 h 50"/>
                <a:gd name="T4" fmla="*/ 48 w 49"/>
                <a:gd name="T5" fmla="*/ 16 h 50"/>
                <a:gd name="T6" fmla="*/ 46 w 49"/>
                <a:gd name="T7" fmla="*/ 12 h 50"/>
                <a:gd name="T8" fmla="*/ 44 w 49"/>
                <a:gd name="T9" fmla="*/ 10 h 50"/>
                <a:gd name="T10" fmla="*/ 42 w 49"/>
                <a:gd name="T11" fmla="*/ 6 h 50"/>
                <a:gd name="T12" fmla="*/ 38 w 49"/>
                <a:gd name="T13" fmla="*/ 4 h 50"/>
                <a:gd name="T14" fmla="*/ 36 w 49"/>
                <a:gd name="T15" fmla="*/ 2 h 50"/>
                <a:gd name="T16" fmla="*/ 32 w 49"/>
                <a:gd name="T17" fmla="*/ 2 h 50"/>
                <a:gd name="T18" fmla="*/ 28 w 49"/>
                <a:gd name="T19" fmla="*/ 0 h 50"/>
                <a:gd name="T20" fmla="*/ 24 w 49"/>
                <a:gd name="T21" fmla="*/ 0 h 50"/>
                <a:gd name="T22" fmla="*/ 20 w 49"/>
                <a:gd name="T23" fmla="*/ 0 h 50"/>
                <a:gd name="T24" fmla="*/ 16 w 49"/>
                <a:gd name="T25" fmla="*/ 2 h 50"/>
                <a:gd name="T26" fmla="*/ 14 w 49"/>
                <a:gd name="T27" fmla="*/ 2 h 50"/>
                <a:gd name="T28" fmla="*/ 10 w 49"/>
                <a:gd name="T29" fmla="*/ 4 h 50"/>
                <a:gd name="T30" fmla="*/ 8 w 49"/>
                <a:gd name="T31" fmla="*/ 6 h 50"/>
                <a:gd name="T32" fmla="*/ 6 w 49"/>
                <a:gd name="T33" fmla="*/ 10 h 50"/>
                <a:gd name="T34" fmla="*/ 4 w 49"/>
                <a:gd name="T35" fmla="*/ 12 h 50"/>
                <a:gd name="T36" fmla="*/ 2 w 49"/>
                <a:gd name="T37" fmla="*/ 16 h 50"/>
                <a:gd name="T38" fmla="*/ 0 w 49"/>
                <a:gd name="T39" fmla="*/ 20 h 50"/>
                <a:gd name="T40" fmla="*/ 0 w 49"/>
                <a:gd name="T41" fmla="*/ 25 h 50"/>
                <a:gd name="T42" fmla="*/ 0 w 49"/>
                <a:gd name="T43" fmla="*/ 29 h 50"/>
                <a:gd name="T44" fmla="*/ 2 w 49"/>
                <a:gd name="T45" fmla="*/ 33 h 50"/>
                <a:gd name="T46" fmla="*/ 4 w 49"/>
                <a:gd name="T47" fmla="*/ 35 h 50"/>
                <a:gd name="T48" fmla="*/ 6 w 49"/>
                <a:gd name="T49" fmla="*/ 39 h 50"/>
                <a:gd name="T50" fmla="*/ 8 w 49"/>
                <a:gd name="T51" fmla="*/ 41 h 50"/>
                <a:gd name="T52" fmla="*/ 10 w 49"/>
                <a:gd name="T53" fmla="*/ 45 h 50"/>
                <a:gd name="T54" fmla="*/ 14 w 49"/>
                <a:gd name="T55" fmla="*/ 47 h 50"/>
                <a:gd name="T56" fmla="*/ 16 w 49"/>
                <a:gd name="T57" fmla="*/ 47 h 50"/>
                <a:gd name="T58" fmla="*/ 20 w 49"/>
                <a:gd name="T59" fmla="*/ 49 h 50"/>
                <a:gd name="T60" fmla="*/ 24 w 49"/>
                <a:gd name="T61" fmla="*/ 49 h 50"/>
                <a:gd name="T62" fmla="*/ 28 w 49"/>
                <a:gd name="T63" fmla="*/ 49 h 50"/>
                <a:gd name="T64" fmla="*/ 32 w 49"/>
                <a:gd name="T65" fmla="*/ 47 h 50"/>
                <a:gd name="T66" fmla="*/ 36 w 49"/>
                <a:gd name="T67" fmla="*/ 47 h 50"/>
                <a:gd name="T68" fmla="*/ 38 w 49"/>
                <a:gd name="T69" fmla="*/ 45 h 50"/>
                <a:gd name="T70" fmla="*/ 42 w 49"/>
                <a:gd name="T71" fmla="*/ 41 h 50"/>
                <a:gd name="T72" fmla="*/ 44 w 49"/>
                <a:gd name="T73" fmla="*/ 39 h 50"/>
                <a:gd name="T74" fmla="*/ 46 w 49"/>
                <a:gd name="T75" fmla="*/ 35 h 50"/>
                <a:gd name="T76" fmla="*/ 48 w 49"/>
                <a:gd name="T77" fmla="*/ 33 h 50"/>
                <a:gd name="T78" fmla="*/ 48 w 49"/>
                <a:gd name="T79" fmla="*/ 29 h 50"/>
                <a:gd name="T80" fmla="*/ 48 w 49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0"/>
                <a:gd name="T125" fmla="*/ 49 w 49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0">
                  <a:moveTo>
                    <a:pt x="48" y="25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2" y="47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1" name="Freeform 248">
              <a:extLst>
                <a:ext uri="{FF2B5EF4-FFF2-40B4-BE49-F238E27FC236}">
                  <a16:creationId xmlns:a16="http://schemas.microsoft.com/office/drawing/2014/main" id="{7FC3BE46-DDA6-7343-802D-0A4D94ED4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366"/>
              <a:ext cx="49" cy="50"/>
            </a:xfrm>
            <a:custGeom>
              <a:avLst/>
              <a:gdLst>
                <a:gd name="T0" fmla="*/ 48 w 49"/>
                <a:gd name="T1" fmla="*/ 25 h 50"/>
                <a:gd name="T2" fmla="*/ 48 w 49"/>
                <a:gd name="T3" fmla="*/ 20 h 50"/>
                <a:gd name="T4" fmla="*/ 48 w 49"/>
                <a:gd name="T5" fmla="*/ 16 h 50"/>
                <a:gd name="T6" fmla="*/ 46 w 49"/>
                <a:gd name="T7" fmla="*/ 12 h 50"/>
                <a:gd name="T8" fmla="*/ 44 w 49"/>
                <a:gd name="T9" fmla="*/ 10 h 50"/>
                <a:gd name="T10" fmla="*/ 42 w 49"/>
                <a:gd name="T11" fmla="*/ 6 h 50"/>
                <a:gd name="T12" fmla="*/ 38 w 49"/>
                <a:gd name="T13" fmla="*/ 4 h 50"/>
                <a:gd name="T14" fmla="*/ 36 w 49"/>
                <a:gd name="T15" fmla="*/ 2 h 50"/>
                <a:gd name="T16" fmla="*/ 32 w 49"/>
                <a:gd name="T17" fmla="*/ 2 h 50"/>
                <a:gd name="T18" fmla="*/ 28 w 49"/>
                <a:gd name="T19" fmla="*/ 0 h 50"/>
                <a:gd name="T20" fmla="*/ 24 w 49"/>
                <a:gd name="T21" fmla="*/ 0 h 50"/>
                <a:gd name="T22" fmla="*/ 20 w 49"/>
                <a:gd name="T23" fmla="*/ 0 h 50"/>
                <a:gd name="T24" fmla="*/ 16 w 49"/>
                <a:gd name="T25" fmla="*/ 2 h 50"/>
                <a:gd name="T26" fmla="*/ 14 w 49"/>
                <a:gd name="T27" fmla="*/ 2 h 50"/>
                <a:gd name="T28" fmla="*/ 10 w 49"/>
                <a:gd name="T29" fmla="*/ 4 h 50"/>
                <a:gd name="T30" fmla="*/ 8 w 49"/>
                <a:gd name="T31" fmla="*/ 6 h 50"/>
                <a:gd name="T32" fmla="*/ 6 w 49"/>
                <a:gd name="T33" fmla="*/ 10 h 50"/>
                <a:gd name="T34" fmla="*/ 4 w 49"/>
                <a:gd name="T35" fmla="*/ 12 h 50"/>
                <a:gd name="T36" fmla="*/ 2 w 49"/>
                <a:gd name="T37" fmla="*/ 16 h 50"/>
                <a:gd name="T38" fmla="*/ 0 w 49"/>
                <a:gd name="T39" fmla="*/ 20 h 50"/>
                <a:gd name="T40" fmla="*/ 0 w 49"/>
                <a:gd name="T41" fmla="*/ 25 h 50"/>
                <a:gd name="T42" fmla="*/ 0 w 49"/>
                <a:gd name="T43" fmla="*/ 29 h 50"/>
                <a:gd name="T44" fmla="*/ 2 w 49"/>
                <a:gd name="T45" fmla="*/ 33 h 50"/>
                <a:gd name="T46" fmla="*/ 4 w 49"/>
                <a:gd name="T47" fmla="*/ 35 h 50"/>
                <a:gd name="T48" fmla="*/ 6 w 49"/>
                <a:gd name="T49" fmla="*/ 39 h 50"/>
                <a:gd name="T50" fmla="*/ 8 w 49"/>
                <a:gd name="T51" fmla="*/ 41 h 50"/>
                <a:gd name="T52" fmla="*/ 10 w 49"/>
                <a:gd name="T53" fmla="*/ 45 h 50"/>
                <a:gd name="T54" fmla="*/ 14 w 49"/>
                <a:gd name="T55" fmla="*/ 47 h 50"/>
                <a:gd name="T56" fmla="*/ 16 w 49"/>
                <a:gd name="T57" fmla="*/ 47 h 50"/>
                <a:gd name="T58" fmla="*/ 20 w 49"/>
                <a:gd name="T59" fmla="*/ 49 h 50"/>
                <a:gd name="T60" fmla="*/ 24 w 49"/>
                <a:gd name="T61" fmla="*/ 49 h 50"/>
                <a:gd name="T62" fmla="*/ 28 w 49"/>
                <a:gd name="T63" fmla="*/ 49 h 50"/>
                <a:gd name="T64" fmla="*/ 32 w 49"/>
                <a:gd name="T65" fmla="*/ 47 h 50"/>
                <a:gd name="T66" fmla="*/ 36 w 49"/>
                <a:gd name="T67" fmla="*/ 47 h 50"/>
                <a:gd name="T68" fmla="*/ 38 w 49"/>
                <a:gd name="T69" fmla="*/ 45 h 50"/>
                <a:gd name="T70" fmla="*/ 42 w 49"/>
                <a:gd name="T71" fmla="*/ 41 h 50"/>
                <a:gd name="T72" fmla="*/ 44 w 49"/>
                <a:gd name="T73" fmla="*/ 39 h 50"/>
                <a:gd name="T74" fmla="*/ 46 w 49"/>
                <a:gd name="T75" fmla="*/ 35 h 50"/>
                <a:gd name="T76" fmla="*/ 48 w 49"/>
                <a:gd name="T77" fmla="*/ 33 h 50"/>
                <a:gd name="T78" fmla="*/ 48 w 49"/>
                <a:gd name="T79" fmla="*/ 29 h 50"/>
                <a:gd name="T80" fmla="*/ 48 w 49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0"/>
                <a:gd name="T125" fmla="*/ 49 w 49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0">
                  <a:moveTo>
                    <a:pt x="48" y="25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2" y="47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2" name="Freeform 249">
              <a:extLst>
                <a:ext uri="{FF2B5EF4-FFF2-40B4-BE49-F238E27FC236}">
                  <a16:creationId xmlns:a16="http://schemas.microsoft.com/office/drawing/2014/main" id="{71162DD7-E0D0-B34E-9CFA-A640EBC12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406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3" name="Freeform 250">
              <a:extLst>
                <a:ext uri="{FF2B5EF4-FFF2-40B4-BE49-F238E27FC236}">
                  <a16:creationId xmlns:a16="http://schemas.microsoft.com/office/drawing/2014/main" id="{9260BB11-C188-204C-8FD7-948954ED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359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4" name="Freeform 251">
              <a:extLst>
                <a:ext uri="{FF2B5EF4-FFF2-40B4-BE49-F238E27FC236}">
                  <a16:creationId xmlns:a16="http://schemas.microsoft.com/office/drawing/2014/main" id="{9D201B28-AB37-5B46-BC0A-C76C64A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1358"/>
              <a:ext cx="50" cy="49"/>
            </a:xfrm>
            <a:custGeom>
              <a:avLst/>
              <a:gdLst>
                <a:gd name="T0" fmla="*/ 49 w 50"/>
                <a:gd name="T1" fmla="*/ 24 h 49"/>
                <a:gd name="T2" fmla="*/ 49 w 50"/>
                <a:gd name="T3" fmla="*/ 20 h 49"/>
                <a:gd name="T4" fmla="*/ 49 w 50"/>
                <a:gd name="T5" fmla="*/ 16 h 49"/>
                <a:gd name="T6" fmla="*/ 47 w 50"/>
                <a:gd name="T7" fmla="*/ 12 h 49"/>
                <a:gd name="T8" fmla="*/ 45 w 50"/>
                <a:gd name="T9" fmla="*/ 10 h 49"/>
                <a:gd name="T10" fmla="*/ 43 w 50"/>
                <a:gd name="T11" fmla="*/ 6 h 49"/>
                <a:gd name="T12" fmla="*/ 39 w 50"/>
                <a:gd name="T13" fmla="*/ 4 h 49"/>
                <a:gd name="T14" fmla="*/ 37 w 50"/>
                <a:gd name="T15" fmla="*/ 2 h 49"/>
                <a:gd name="T16" fmla="*/ 33 w 50"/>
                <a:gd name="T17" fmla="*/ 2 h 49"/>
                <a:gd name="T18" fmla="*/ 29 w 50"/>
                <a:gd name="T19" fmla="*/ 0 h 49"/>
                <a:gd name="T20" fmla="*/ 25 w 50"/>
                <a:gd name="T21" fmla="*/ 0 h 49"/>
                <a:gd name="T22" fmla="*/ 20 w 50"/>
                <a:gd name="T23" fmla="*/ 0 h 49"/>
                <a:gd name="T24" fmla="*/ 16 w 50"/>
                <a:gd name="T25" fmla="*/ 2 h 49"/>
                <a:gd name="T26" fmla="*/ 14 w 50"/>
                <a:gd name="T27" fmla="*/ 2 h 49"/>
                <a:gd name="T28" fmla="*/ 10 w 50"/>
                <a:gd name="T29" fmla="*/ 4 h 49"/>
                <a:gd name="T30" fmla="*/ 8 w 50"/>
                <a:gd name="T31" fmla="*/ 6 h 49"/>
                <a:gd name="T32" fmla="*/ 6 w 50"/>
                <a:gd name="T33" fmla="*/ 10 h 49"/>
                <a:gd name="T34" fmla="*/ 4 w 50"/>
                <a:gd name="T35" fmla="*/ 12 h 49"/>
                <a:gd name="T36" fmla="*/ 2 w 50"/>
                <a:gd name="T37" fmla="*/ 16 h 49"/>
                <a:gd name="T38" fmla="*/ 0 w 50"/>
                <a:gd name="T39" fmla="*/ 20 h 49"/>
                <a:gd name="T40" fmla="*/ 0 w 50"/>
                <a:gd name="T41" fmla="*/ 24 h 49"/>
                <a:gd name="T42" fmla="*/ 0 w 50"/>
                <a:gd name="T43" fmla="*/ 28 h 49"/>
                <a:gd name="T44" fmla="*/ 2 w 50"/>
                <a:gd name="T45" fmla="*/ 32 h 49"/>
                <a:gd name="T46" fmla="*/ 4 w 50"/>
                <a:gd name="T47" fmla="*/ 34 h 49"/>
                <a:gd name="T48" fmla="*/ 6 w 50"/>
                <a:gd name="T49" fmla="*/ 38 h 49"/>
                <a:gd name="T50" fmla="*/ 8 w 50"/>
                <a:gd name="T51" fmla="*/ 40 h 49"/>
                <a:gd name="T52" fmla="*/ 10 w 50"/>
                <a:gd name="T53" fmla="*/ 44 h 49"/>
                <a:gd name="T54" fmla="*/ 14 w 50"/>
                <a:gd name="T55" fmla="*/ 46 h 49"/>
                <a:gd name="T56" fmla="*/ 16 w 50"/>
                <a:gd name="T57" fmla="*/ 46 h 49"/>
                <a:gd name="T58" fmla="*/ 20 w 50"/>
                <a:gd name="T59" fmla="*/ 48 h 49"/>
                <a:gd name="T60" fmla="*/ 25 w 50"/>
                <a:gd name="T61" fmla="*/ 48 h 49"/>
                <a:gd name="T62" fmla="*/ 29 w 50"/>
                <a:gd name="T63" fmla="*/ 48 h 49"/>
                <a:gd name="T64" fmla="*/ 33 w 50"/>
                <a:gd name="T65" fmla="*/ 46 h 49"/>
                <a:gd name="T66" fmla="*/ 37 w 50"/>
                <a:gd name="T67" fmla="*/ 46 h 49"/>
                <a:gd name="T68" fmla="*/ 39 w 50"/>
                <a:gd name="T69" fmla="*/ 44 h 49"/>
                <a:gd name="T70" fmla="*/ 43 w 50"/>
                <a:gd name="T71" fmla="*/ 40 h 49"/>
                <a:gd name="T72" fmla="*/ 45 w 50"/>
                <a:gd name="T73" fmla="*/ 38 h 49"/>
                <a:gd name="T74" fmla="*/ 47 w 50"/>
                <a:gd name="T75" fmla="*/ 34 h 49"/>
                <a:gd name="T76" fmla="*/ 49 w 50"/>
                <a:gd name="T77" fmla="*/ 32 h 49"/>
                <a:gd name="T78" fmla="*/ 49 w 50"/>
                <a:gd name="T79" fmla="*/ 28 h 49"/>
                <a:gd name="T80" fmla="*/ 49 w 50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49"/>
                <a:gd name="T125" fmla="*/ 50 w 50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49">
                  <a:moveTo>
                    <a:pt x="49" y="24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43" y="40"/>
                  </a:lnTo>
                  <a:lnTo>
                    <a:pt x="45" y="38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49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5" name="Freeform 252">
              <a:extLst>
                <a:ext uri="{FF2B5EF4-FFF2-40B4-BE49-F238E27FC236}">
                  <a16:creationId xmlns:a16="http://schemas.microsoft.com/office/drawing/2014/main" id="{B0DE1593-3F33-0D49-9D3A-133157A49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1396"/>
              <a:ext cx="51" cy="50"/>
            </a:xfrm>
            <a:custGeom>
              <a:avLst/>
              <a:gdLst>
                <a:gd name="T0" fmla="*/ 50 w 51"/>
                <a:gd name="T1" fmla="*/ 25 h 50"/>
                <a:gd name="T2" fmla="*/ 50 w 51"/>
                <a:gd name="T3" fmla="*/ 20 h 50"/>
                <a:gd name="T4" fmla="*/ 50 w 51"/>
                <a:gd name="T5" fmla="*/ 16 h 50"/>
                <a:gd name="T6" fmla="*/ 48 w 51"/>
                <a:gd name="T7" fmla="*/ 12 h 50"/>
                <a:gd name="T8" fmla="*/ 46 w 51"/>
                <a:gd name="T9" fmla="*/ 10 h 50"/>
                <a:gd name="T10" fmla="*/ 44 w 51"/>
                <a:gd name="T11" fmla="*/ 6 h 50"/>
                <a:gd name="T12" fmla="*/ 40 w 51"/>
                <a:gd name="T13" fmla="*/ 4 h 50"/>
                <a:gd name="T14" fmla="*/ 38 w 51"/>
                <a:gd name="T15" fmla="*/ 2 h 50"/>
                <a:gd name="T16" fmla="*/ 33 w 51"/>
                <a:gd name="T17" fmla="*/ 2 h 50"/>
                <a:gd name="T18" fmla="*/ 29 w 51"/>
                <a:gd name="T19" fmla="*/ 0 h 50"/>
                <a:gd name="T20" fmla="*/ 25 w 51"/>
                <a:gd name="T21" fmla="*/ 0 h 50"/>
                <a:gd name="T22" fmla="*/ 21 w 51"/>
                <a:gd name="T23" fmla="*/ 0 h 50"/>
                <a:gd name="T24" fmla="*/ 17 w 51"/>
                <a:gd name="T25" fmla="*/ 2 h 50"/>
                <a:gd name="T26" fmla="*/ 15 w 51"/>
                <a:gd name="T27" fmla="*/ 2 h 50"/>
                <a:gd name="T28" fmla="*/ 10 w 51"/>
                <a:gd name="T29" fmla="*/ 4 h 50"/>
                <a:gd name="T30" fmla="*/ 8 w 51"/>
                <a:gd name="T31" fmla="*/ 6 h 50"/>
                <a:gd name="T32" fmla="*/ 6 w 51"/>
                <a:gd name="T33" fmla="*/ 10 h 50"/>
                <a:gd name="T34" fmla="*/ 4 w 51"/>
                <a:gd name="T35" fmla="*/ 12 h 50"/>
                <a:gd name="T36" fmla="*/ 2 w 51"/>
                <a:gd name="T37" fmla="*/ 16 h 50"/>
                <a:gd name="T38" fmla="*/ 0 w 51"/>
                <a:gd name="T39" fmla="*/ 20 h 50"/>
                <a:gd name="T40" fmla="*/ 0 w 51"/>
                <a:gd name="T41" fmla="*/ 25 h 50"/>
                <a:gd name="T42" fmla="*/ 0 w 51"/>
                <a:gd name="T43" fmla="*/ 29 h 50"/>
                <a:gd name="T44" fmla="*/ 2 w 51"/>
                <a:gd name="T45" fmla="*/ 33 h 50"/>
                <a:gd name="T46" fmla="*/ 4 w 51"/>
                <a:gd name="T47" fmla="*/ 35 h 50"/>
                <a:gd name="T48" fmla="*/ 6 w 51"/>
                <a:gd name="T49" fmla="*/ 39 h 50"/>
                <a:gd name="T50" fmla="*/ 8 w 51"/>
                <a:gd name="T51" fmla="*/ 41 h 50"/>
                <a:gd name="T52" fmla="*/ 10 w 51"/>
                <a:gd name="T53" fmla="*/ 45 h 50"/>
                <a:gd name="T54" fmla="*/ 15 w 51"/>
                <a:gd name="T55" fmla="*/ 47 h 50"/>
                <a:gd name="T56" fmla="*/ 17 w 51"/>
                <a:gd name="T57" fmla="*/ 47 h 50"/>
                <a:gd name="T58" fmla="*/ 21 w 51"/>
                <a:gd name="T59" fmla="*/ 49 h 50"/>
                <a:gd name="T60" fmla="*/ 25 w 51"/>
                <a:gd name="T61" fmla="*/ 49 h 50"/>
                <a:gd name="T62" fmla="*/ 29 w 51"/>
                <a:gd name="T63" fmla="*/ 49 h 50"/>
                <a:gd name="T64" fmla="*/ 33 w 51"/>
                <a:gd name="T65" fmla="*/ 47 h 50"/>
                <a:gd name="T66" fmla="*/ 38 w 51"/>
                <a:gd name="T67" fmla="*/ 47 h 50"/>
                <a:gd name="T68" fmla="*/ 40 w 51"/>
                <a:gd name="T69" fmla="*/ 45 h 50"/>
                <a:gd name="T70" fmla="*/ 44 w 51"/>
                <a:gd name="T71" fmla="*/ 41 h 50"/>
                <a:gd name="T72" fmla="*/ 46 w 51"/>
                <a:gd name="T73" fmla="*/ 39 h 50"/>
                <a:gd name="T74" fmla="*/ 48 w 51"/>
                <a:gd name="T75" fmla="*/ 35 h 50"/>
                <a:gd name="T76" fmla="*/ 50 w 51"/>
                <a:gd name="T77" fmla="*/ 33 h 50"/>
                <a:gd name="T78" fmla="*/ 50 w 51"/>
                <a:gd name="T79" fmla="*/ 29 h 50"/>
                <a:gd name="T80" fmla="*/ 50 w 51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50" y="25"/>
                  </a:moveTo>
                  <a:lnTo>
                    <a:pt x="50" y="20"/>
                  </a:lnTo>
                  <a:lnTo>
                    <a:pt x="50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1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40" y="45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6" name="Freeform 253">
              <a:extLst>
                <a:ext uri="{FF2B5EF4-FFF2-40B4-BE49-F238E27FC236}">
                  <a16:creationId xmlns:a16="http://schemas.microsoft.com/office/drawing/2014/main" id="{57776156-5CE4-DB49-A275-A60684599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335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7" name="Freeform 254">
              <a:extLst>
                <a:ext uri="{FF2B5EF4-FFF2-40B4-BE49-F238E27FC236}">
                  <a16:creationId xmlns:a16="http://schemas.microsoft.com/office/drawing/2014/main" id="{2BA169CC-96F4-E14E-BF75-E90596499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378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8" name="Freeform 255">
              <a:extLst>
                <a:ext uri="{FF2B5EF4-FFF2-40B4-BE49-F238E27FC236}">
                  <a16:creationId xmlns:a16="http://schemas.microsoft.com/office/drawing/2014/main" id="{0112EC6C-7F3E-6F4D-AE0E-0B61BC296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382"/>
              <a:ext cx="48" cy="49"/>
            </a:xfrm>
            <a:custGeom>
              <a:avLst/>
              <a:gdLst>
                <a:gd name="T0" fmla="*/ 47 w 48"/>
                <a:gd name="T1" fmla="*/ 24 h 49"/>
                <a:gd name="T2" fmla="*/ 47 w 48"/>
                <a:gd name="T3" fmla="*/ 20 h 49"/>
                <a:gd name="T4" fmla="*/ 47 w 48"/>
                <a:gd name="T5" fmla="*/ 16 h 49"/>
                <a:gd name="T6" fmla="*/ 45 w 48"/>
                <a:gd name="T7" fmla="*/ 12 h 49"/>
                <a:gd name="T8" fmla="*/ 43 w 48"/>
                <a:gd name="T9" fmla="*/ 10 h 49"/>
                <a:gd name="T10" fmla="*/ 41 w 48"/>
                <a:gd name="T11" fmla="*/ 6 h 49"/>
                <a:gd name="T12" fmla="*/ 37 w 48"/>
                <a:gd name="T13" fmla="*/ 4 h 49"/>
                <a:gd name="T14" fmla="*/ 35 w 48"/>
                <a:gd name="T15" fmla="*/ 2 h 49"/>
                <a:gd name="T16" fmla="*/ 31 w 48"/>
                <a:gd name="T17" fmla="*/ 2 h 49"/>
                <a:gd name="T18" fmla="*/ 27 w 48"/>
                <a:gd name="T19" fmla="*/ 0 h 49"/>
                <a:gd name="T20" fmla="*/ 24 w 48"/>
                <a:gd name="T21" fmla="*/ 0 h 49"/>
                <a:gd name="T22" fmla="*/ 20 w 48"/>
                <a:gd name="T23" fmla="*/ 0 h 49"/>
                <a:gd name="T24" fmla="*/ 16 w 48"/>
                <a:gd name="T25" fmla="*/ 2 h 49"/>
                <a:gd name="T26" fmla="*/ 14 w 48"/>
                <a:gd name="T27" fmla="*/ 2 h 49"/>
                <a:gd name="T28" fmla="*/ 10 w 48"/>
                <a:gd name="T29" fmla="*/ 4 h 49"/>
                <a:gd name="T30" fmla="*/ 8 w 48"/>
                <a:gd name="T31" fmla="*/ 6 h 49"/>
                <a:gd name="T32" fmla="*/ 6 w 48"/>
                <a:gd name="T33" fmla="*/ 10 h 49"/>
                <a:gd name="T34" fmla="*/ 4 w 48"/>
                <a:gd name="T35" fmla="*/ 12 h 49"/>
                <a:gd name="T36" fmla="*/ 2 w 48"/>
                <a:gd name="T37" fmla="*/ 16 h 49"/>
                <a:gd name="T38" fmla="*/ 0 w 48"/>
                <a:gd name="T39" fmla="*/ 20 h 49"/>
                <a:gd name="T40" fmla="*/ 0 w 48"/>
                <a:gd name="T41" fmla="*/ 24 h 49"/>
                <a:gd name="T42" fmla="*/ 0 w 48"/>
                <a:gd name="T43" fmla="*/ 28 h 49"/>
                <a:gd name="T44" fmla="*/ 2 w 48"/>
                <a:gd name="T45" fmla="*/ 32 h 49"/>
                <a:gd name="T46" fmla="*/ 4 w 48"/>
                <a:gd name="T47" fmla="*/ 34 h 49"/>
                <a:gd name="T48" fmla="*/ 6 w 48"/>
                <a:gd name="T49" fmla="*/ 38 h 49"/>
                <a:gd name="T50" fmla="*/ 8 w 48"/>
                <a:gd name="T51" fmla="*/ 40 h 49"/>
                <a:gd name="T52" fmla="*/ 10 w 48"/>
                <a:gd name="T53" fmla="*/ 44 h 49"/>
                <a:gd name="T54" fmla="*/ 14 w 48"/>
                <a:gd name="T55" fmla="*/ 46 h 49"/>
                <a:gd name="T56" fmla="*/ 16 w 48"/>
                <a:gd name="T57" fmla="*/ 46 h 49"/>
                <a:gd name="T58" fmla="*/ 20 w 48"/>
                <a:gd name="T59" fmla="*/ 48 h 49"/>
                <a:gd name="T60" fmla="*/ 24 w 48"/>
                <a:gd name="T61" fmla="*/ 48 h 49"/>
                <a:gd name="T62" fmla="*/ 27 w 48"/>
                <a:gd name="T63" fmla="*/ 48 h 49"/>
                <a:gd name="T64" fmla="*/ 31 w 48"/>
                <a:gd name="T65" fmla="*/ 46 h 49"/>
                <a:gd name="T66" fmla="*/ 35 w 48"/>
                <a:gd name="T67" fmla="*/ 46 h 49"/>
                <a:gd name="T68" fmla="*/ 37 w 48"/>
                <a:gd name="T69" fmla="*/ 44 h 49"/>
                <a:gd name="T70" fmla="*/ 41 w 48"/>
                <a:gd name="T71" fmla="*/ 40 h 49"/>
                <a:gd name="T72" fmla="*/ 43 w 48"/>
                <a:gd name="T73" fmla="*/ 38 h 49"/>
                <a:gd name="T74" fmla="*/ 45 w 48"/>
                <a:gd name="T75" fmla="*/ 34 h 49"/>
                <a:gd name="T76" fmla="*/ 47 w 48"/>
                <a:gd name="T77" fmla="*/ 32 h 49"/>
                <a:gd name="T78" fmla="*/ 47 w 48"/>
                <a:gd name="T79" fmla="*/ 28 h 49"/>
                <a:gd name="T80" fmla="*/ 47 w 48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9"/>
                <a:gd name="T125" fmla="*/ 48 w 48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9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34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7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9" name="Freeform 256">
              <a:extLst>
                <a:ext uri="{FF2B5EF4-FFF2-40B4-BE49-F238E27FC236}">
                  <a16:creationId xmlns:a16="http://schemas.microsoft.com/office/drawing/2014/main" id="{2EC131EF-3EB5-D64A-B607-FF8DC99DD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372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0" name="Freeform 257">
              <a:extLst>
                <a:ext uri="{FF2B5EF4-FFF2-40B4-BE49-F238E27FC236}">
                  <a16:creationId xmlns:a16="http://schemas.microsoft.com/office/drawing/2014/main" id="{7032CA3D-1DE1-094C-91D0-F37D4FD7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423"/>
              <a:ext cx="49" cy="50"/>
            </a:xfrm>
            <a:custGeom>
              <a:avLst/>
              <a:gdLst>
                <a:gd name="T0" fmla="*/ 48 w 49"/>
                <a:gd name="T1" fmla="*/ 25 h 50"/>
                <a:gd name="T2" fmla="*/ 48 w 49"/>
                <a:gd name="T3" fmla="*/ 20 h 50"/>
                <a:gd name="T4" fmla="*/ 48 w 49"/>
                <a:gd name="T5" fmla="*/ 16 h 50"/>
                <a:gd name="T6" fmla="*/ 46 w 49"/>
                <a:gd name="T7" fmla="*/ 12 h 50"/>
                <a:gd name="T8" fmla="*/ 44 w 49"/>
                <a:gd name="T9" fmla="*/ 10 h 50"/>
                <a:gd name="T10" fmla="*/ 42 w 49"/>
                <a:gd name="T11" fmla="*/ 6 h 50"/>
                <a:gd name="T12" fmla="*/ 38 w 49"/>
                <a:gd name="T13" fmla="*/ 4 h 50"/>
                <a:gd name="T14" fmla="*/ 36 w 49"/>
                <a:gd name="T15" fmla="*/ 2 h 50"/>
                <a:gd name="T16" fmla="*/ 32 w 49"/>
                <a:gd name="T17" fmla="*/ 2 h 50"/>
                <a:gd name="T18" fmla="*/ 28 w 49"/>
                <a:gd name="T19" fmla="*/ 0 h 50"/>
                <a:gd name="T20" fmla="*/ 24 w 49"/>
                <a:gd name="T21" fmla="*/ 0 h 50"/>
                <a:gd name="T22" fmla="*/ 20 w 49"/>
                <a:gd name="T23" fmla="*/ 0 h 50"/>
                <a:gd name="T24" fmla="*/ 16 w 49"/>
                <a:gd name="T25" fmla="*/ 2 h 50"/>
                <a:gd name="T26" fmla="*/ 14 w 49"/>
                <a:gd name="T27" fmla="*/ 2 h 50"/>
                <a:gd name="T28" fmla="*/ 10 w 49"/>
                <a:gd name="T29" fmla="*/ 4 h 50"/>
                <a:gd name="T30" fmla="*/ 8 w 49"/>
                <a:gd name="T31" fmla="*/ 6 h 50"/>
                <a:gd name="T32" fmla="*/ 6 w 49"/>
                <a:gd name="T33" fmla="*/ 10 h 50"/>
                <a:gd name="T34" fmla="*/ 4 w 49"/>
                <a:gd name="T35" fmla="*/ 12 h 50"/>
                <a:gd name="T36" fmla="*/ 2 w 49"/>
                <a:gd name="T37" fmla="*/ 16 h 50"/>
                <a:gd name="T38" fmla="*/ 0 w 49"/>
                <a:gd name="T39" fmla="*/ 20 h 50"/>
                <a:gd name="T40" fmla="*/ 0 w 49"/>
                <a:gd name="T41" fmla="*/ 25 h 50"/>
                <a:gd name="T42" fmla="*/ 0 w 49"/>
                <a:gd name="T43" fmla="*/ 29 h 50"/>
                <a:gd name="T44" fmla="*/ 2 w 49"/>
                <a:gd name="T45" fmla="*/ 33 h 50"/>
                <a:gd name="T46" fmla="*/ 4 w 49"/>
                <a:gd name="T47" fmla="*/ 35 h 50"/>
                <a:gd name="T48" fmla="*/ 6 w 49"/>
                <a:gd name="T49" fmla="*/ 39 h 50"/>
                <a:gd name="T50" fmla="*/ 8 w 49"/>
                <a:gd name="T51" fmla="*/ 41 h 50"/>
                <a:gd name="T52" fmla="*/ 10 w 49"/>
                <a:gd name="T53" fmla="*/ 45 h 50"/>
                <a:gd name="T54" fmla="*/ 14 w 49"/>
                <a:gd name="T55" fmla="*/ 47 h 50"/>
                <a:gd name="T56" fmla="*/ 16 w 49"/>
                <a:gd name="T57" fmla="*/ 47 h 50"/>
                <a:gd name="T58" fmla="*/ 20 w 49"/>
                <a:gd name="T59" fmla="*/ 49 h 50"/>
                <a:gd name="T60" fmla="*/ 24 w 49"/>
                <a:gd name="T61" fmla="*/ 49 h 50"/>
                <a:gd name="T62" fmla="*/ 28 w 49"/>
                <a:gd name="T63" fmla="*/ 49 h 50"/>
                <a:gd name="T64" fmla="*/ 32 w 49"/>
                <a:gd name="T65" fmla="*/ 47 h 50"/>
                <a:gd name="T66" fmla="*/ 36 w 49"/>
                <a:gd name="T67" fmla="*/ 47 h 50"/>
                <a:gd name="T68" fmla="*/ 38 w 49"/>
                <a:gd name="T69" fmla="*/ 45 h 50"/>
                <a:gd name="T70" fmla="*/ 42 w 49"/>
                <a:gd name="T71" fmla="*/ 41 h 50"/>
                <a:gd name="T72" fmla="*/ 44 w 49"/>
                <a:gd name="T73" fmla="*/ 39 h 50"/>
                <a:gd name="T74" fmla="*/ 46 w 49"/>
                <a:gd name="T75" fmla="*/ 35 h 50"/>
                <a:gd name="T76" fmla="*/ 48 w 49"/>
                <a:gd name="T77" fmla="*/ 33 h 50"/>
                <a:gd name="T78" fmla="*/ 48 w 49"/>
                <a:gd name="T79" fmla="*/ 29 h 50"/>
                <a:gd name="T80" fmla="*/ 48 w 49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0"/>
                <a:gd name="T125" fmla="*/ 49 w 49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0">
                  <a:moveTo>
                    <a:pt x="48" y="25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2" y="47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1" name="Freeform 258">
              <a:extLst>
                <a:ext uri="{FF2B5EF4-FFF2-40B4-BE49-F238E27FC236}">
                  <a16:creationId xmlns:a16="http://schemas.microsoft.com/office/drawing/2014/main" id="{D986D18A-B1CB-1941-B189-932B8E59F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304"/>
              <a:ext cx="50" cy="51"/>
            </a:xfrm>
            <a:custGeom>
              <a:avLst/>
              <a:gdLst>
                <a:gd name="T0" fmla="*/ 49 w 50"/>
                <a:gd name="T1" fmla="*/ 25 h 51"/>
                <a:gd name="T2" fmla="*/ 49 w 50"/>
                <a:gd name="T3" fmla="*/ 21 h 51"/>
                <a:gd name="T4" fmla="*/ 49 w 50"/>
                <a:gd name="T5" fmla="*/ 17 h 51"/>
                <a:gd name="T6" fmla="*/ 47 w 50"/>
                <a:gd name="T7" fmla="*/ 13 h 51"/>
                <a:gd name="T8" fmla="*/ 45 w 50"/>
                <a:gd name="T9" fmla="*/ 10 h 51"/>
                <a:gd name="T10" fmla="*/ 43 w 50"/>
                <a:gd name="T11" fmla="*/ 6 h 51"/>
                <a:gd name="T12" fmla="*/ 39 w 50"/>
                <a:gd name="T13" fmla="*/ 4 h 51"/>
                <a:gd name="T14" fmla="*/ 37 w 50"/>
                <a:gd name="T15" fmla="*/ 2 h 51"/>
                <a:gd name="T16" fmla="*/ 33 w 50"/>
                <a:gd name="T17" fmla="*/ 2 h 51"/>
                <a:gd name="T18" fmla="*/ 29 w 50"/>
                <a:gd name="T19" fmla="*/ 0 h 51"/>
                <a:gd name="T20" fmla="*/ 25 w 50"/>
                <a:gd name="T21" fmla="*/ 0 h 51"/>
                <a:gd name="T22" fmla="*/ 20 w 50"/>
                <a:gd name="T23" fmla="*/ 0 h 51"/>
                <a:gd name="T24" fmla="*/ 16 w 50"/>
                <a:gd name="T25" fmla="*/ 2 h 51"/>
                <a:gd name="T26" fmla="*/ 14 w 50"/>
                <a:gd name="T27" fmla="*/ 2 h 51"/>
                <a:gd name="T28" fmla="*/ 10 w 50"/>
                <a:gd name="T29" fmla="*/ 4 h 51"/>
                <a:gd name="T30" fmla="*/ 8 w 50"/>
                <a:gd name="T31" fmla="*/ 6 h 51"/>
                <a:gd name="T32" fmla="*/ 6 w 50"/>
                <a:gd name="T33" fmla="*/ 10 h 51"/>
                <a:gd name="T34" fmla="*/ 4 w 50"/>
                <a:gd name="T35" fmla="*/ 13 h 51"/>
                <a:gd name="T36" fmla="*/ 2 w 50"/>
                <a:gd name="T37" fmla="*/ 17 h 51"/>
                <a:gd name="T38" fmla="*/ 0 w 50"/>
                <a:gd name="T39" fmla="*/ 21 h 51"/>
                <a:gd name="T40" fmla="*/ 0 w 50"/>
                <a:gd name="T41" fmla="*/ 25 h 51"/>
                <a:gd name="T42" fmla="*/ 0 w 50"/>
                <a:gd name="T43" fmla="*/ 29 h 51"/>
                <a:gd name="T44" fmla="*/ 2 w 50"/>
                <a:gd name="T45" fmla="*/ 33 h 51"/>
                <a:gd name="T46" fmla="*/ 4 w 50"/>
                <a:gd name="T47" fmla="*/ 35 h 51"/>
                <a:gd name="T48" fmla="*/ 6 w 50"/>
                <a:gd name="T49" fmla="*/ 40 h 51"/>
                <a:gd name="T50" fmla="*/ 8 w 50"/>
                <a:gd name="T51" fmla="*/ 42 h 51"/>
                <a:gd name="T52" fmla="*/ 10 w 50"/>
                <a:gd name="T53" fmla="*/ 46 h 51"/>
                <a:gd name="T54" fmla="*/ 14 w 50"/>
                <a:gd name="T55" fmla="*/ 48 h 51"/>
                <a:gd name="T56" fmla="*/ 16 w 50"/>
                <a:gd name="T57" fmla="*/ 48 h 51"/>
                <a:gd name="T58" fmla="*/ 20 w 50"/>
                <a:gd name="T59" fmla="*/ 50 h 51"/>
                <a:gd name="T60" fmla="*/ 25 w 50"/>
                <a:gd name="T61" fmla="*/ 50 h 51"/>
                <a:gd name="T62" fmla="*/ 29 w 50"/>
                <a:gd name="T63" fmla="*/ 50 h 51"/>
                <a:gd name="T64" fmla="*/ 33 w 50"/>
                <a:gd name="T65" fmla="*/ 48 h 51"/>
                <a:gd name="T66" fmla="*/ 37 w 50"/>
                <a:gd name="T67" fmla="*/ 48 h 51"/>
                <a:gd name="T68" fmla="*/ 39 w 50"/>
                <a:gd name="T69" fmla="*/ 46 h 51"/>
                <a:gd name="T70" fmla="*/ 43 w 50"/>
                <a:gd name="T71" fmla="*/ 42 h 51"/>
                <a:gd name="T72" fmla="*/ 45 w 50"/>
                <a:gd name="T73" fmla="*/ 40 h 51"/>
                <a:gd name="T74" fmla="*/ 47 w 50"/>
                <a:gd name="T75" fmla="*/ 35 h 51"/>
                <a:gd name="T76" fmla="*/ 49 w 50"/>
                <a:gd name="T77" fmla="*/ 33 h 51"/>
                <a:gd name="T78" fmla="*/ 49 w 50"/>
                <a:gd name="T79" fmla="*/ 29 h 51"/>
                <a:gd name="T80" fmla="*/ 49 w 50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49" y="25"/>
                  </a:moveTo>
                  <a:lnTo>
                    <a:pt x="49" y="21"/>
                  </a:lnTo>
                  <a:lnTo>
                    <a:pt x="49" y="17"/>
                  </a:lnTo>
                  <a:lnTo>
                    <a:pt x="47" y="13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5" y="50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9" y="46"/>
                  </a:lnTo>
                  <a:lnTo>
                    <a:pt x="43" y="42"/>
                  </a:lnTo>
                  <a:lnTo>
                    <a:pt x="45" y="40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2" name="Freeform 259">
              <a:extLst>
                <a:ext uri="{FF2B5EF4-FFF2-40B4-BE49-F238E27FC236}">
                  <a16:creationId xmlns:a16="http://schemas.microsoft.com/office/drawing/2014/main" id="{700E7F5C-D269-574D-84E2-E42380DB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323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3" name="Freeform 260">
              <a:extLst>
                <a:ext uri="{FF2B5EF4-FFF2-40B4-BE49-F238E27FC236}">
                  <a16:creationId xmlns:a16="http://schemas.microsoft.com/office/drawing/2014/main" id="{1DF05F3B-2309-EA49-8CF5-8D9366D65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292"/>
              <a:ext cx="51" cy="50"/>
            </a:xfrm>
            <a:custGeom>
              <a:avLst/>
              <a:gdLst>
                <a:gd name="T0" fmla="*/ 50 w 51"/>
                <a:gd name="T1" fmla="*/ 25 h 50"/>
                <a:gd name="T2" fmla="*/ 50 w 51"/>
                <a:gd name="T3" fmla="*/ 20 h 50"/>
                <a:gd name="T4" fmla="*/ 50 w 51"/>
                <a:gd name="T5" fmla="*/ 16 h 50"/>
                <a:gd name="T6" fmla="*/ 48 w 51"/>
                <a:gd name="T7" fmla="*/ 12 h 50"/>
                <a:gd name="T8" fmla="*/ 46 w 51"/>
                <a:gd name="T9" fmla="*/ 10 h 50"/>
                <a:gd name="T10" fmla="*/ 44 w 51"/>
                <a:gd name="T11" fmla="*/ 6 h 50"/>
                <a:gd name="T12" fmla="*/ 40 w 51"/>
                <a:gd name="T13" fmla="*/ 4 h 50"/>
                <a:gd name="T14" fmla="*/ 38 w 51"/>
                <a:gd name="T15" fmla="*/ 2 h 50"/>
                <a:gd name="T16" fmla="*/ 33 w 51"/>
                <a:gd name="T17" fmla="*/ 2 h 50"/>
                <a:gd name="T18" fmla="*/ 29 w 51"/>
                <a:gd name="T19" fmla="*/ 0 h 50"/>
                <a:gd name="T20" fmla="*/ 25 w 51"/>
                <a:gd name="T21" fmla="*/ 0 h 50"/>
                <a:gd name="T22" fmla="*/ 21 w 51"/>
                <a:gd name="T23" fmla="*/ 0 h 50"/>
                <a:gd name="T24" fmla="*/ 17 w 51"/>
                <a:gd name="T25" fmla="*/ 2 h 50"/>
                <a:gd name="T26" fmla="*/ 15 w 51"/>
                <a:gd name="T27" fmla="*/ 2 h 50"/>
                <a:gd name="T28" fmla="*/ 10 w 51"/>
                <a:gd name="T29" fmla="*/ 4 h 50"/>
                <a:gd name="T30" fmla="*/ 8 w 51"/>
                <a:gd name="T31" fmla="*/ 6 h 50"/>
                <a:gd name="T32" fmla="*/ 6 w 51"/>
                <a:gd name="T33" fmla="*/ 10 h 50"/>
                <a:gd name="T34" fmla="*/ 4 w 51"/>
                <a:gd name="T35" fmla="*/ 12 h 50"/>
                <a:gd name="T36" fmla="*/ 2 w 51"/>
                <a:gd name="T37" fmla="*/ 16 h 50"/>
                <a:gd name="T38" fmla="*/ 0 w 51"/>
                <a:gd name="T39" fmla="*/ 20 h 50"/>
                <a:gd name="T40" fmla="*/ 0 w 51"/>
                <a:gd name="T41" fmla="*/ 25 h 50"/>
                <a:gd name="T42" fmla="*/ 0 w 51"/>
                <a:gd name="T43" fmla="*/ 29 h 50"/>
                <a:gd name="T44" fmla="*/ 2 w 51"/>
                <a:gd name="T45" fmla="*/ 33 h 50"/>
                <a:gd name="T46" fmla="*/ 4 w 51"/>
                <a:gd name="T47" fmla="*/ 35 h 50"/>
                <a:gd name="T48" fmla="*/ 6 w 51"/>
                <a:gd name="T49" fmla="*/ 39 h 50"/>
                <a:gd name="T50" fmla="*/ 8 w 51"/>
                <a:gd name="T51" fmla="*/ 41 h 50"/>
                <a:gd name="T52" fmla="*/ 10 w 51"/>
                <a:gd name="T53" fmla="*/ 45 h 50"/>
                <a:gd name="T54" fmla="*/ 15 w 51"/>
                <a:gd name="T55" fmla="*/ 47 h 50"/>
                <a:gd name="T56" fmla="*/ 17 w 51"/>
                <a:gd name="T57" fmla="*/ 47 h 50"/>
                <a:gd name="T58" fmla="*/ 21 w 51"/>
                <a:gd name="T59" fmla="*/ 49 h 50"/>
                <a:gd name="T60" fmla="*/ 25 w 51"/>
                <a:gd name="T61" fmla="*/ 49 h 50"/>
                <a:gd name="T62" fmla="*/ 29 w 51"/>
                <a:gd name="T63" fmla="*/ 49 h 50"/>
                <a:gd name="T64" fmla="*/ 33 w 51"/>
                <a:gd name="T65" fmla="*/ 47 h 50"/>
                <a:gd name="T66" fmla="*/ 38 w 51"/>
                <a:gd name="T67" fmla="*/ 47 h 50"/>
                <a:gd name="T68" fmla="*/ 40 w 51"/>
                <a:gd name="T69" fmla="*/ 45 h 50"/>
                <a:gd name="T70" fmla="*/ 44 w 51"/>
                <a:gd name="T71" fmla="*/ 41 h 50"/>
                <a:gd name="T72" fmla="*/ 46 w 51"/>
                <a:gd name="T73" fmla="*/ 39 h 50"/>
                <a:gd name="T74" fmla="*/ 48 w 51"/>
                <a:gd name="T75" fmla="*/ 35 h 50"/>
                <a:gd name="T76" fmla="*/ 50 w 51"/>
                <a:gd name="T77" fmla="*/ 33 h 50"/>
                <a:gd name="T78" fmla="*/ 50 w 51"/>
                <a:gd name="T79" fmla="*/ 29 h 50"/>
                <a:gd name="T80" fmla="*/ 50 w 51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50" y="25"/>
                  </a:moveTo>
                  <a:lnTo>
                    <a:pt x="50" y="20"/>
                  </a:lnTo>
                  <a:lnTo>
                    <a:pt x="50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1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40" y="45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4" name="Freeform 261">
              <a:extLst>
                <a:ext uri="{FF2B5EF4-FFF2-40B4-BE49-F238E27FC236}">
                  <a16:creationId xmlns:a16="http://schemas.microsoft.com/office/drawing/2014/main" id="{6FE2EB24-EB8F-0048-BA5F-E4179E613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1276"/>
              <a:ext cx="49" cy="50"/>
            </a:xfrm>
            <a:custGeom>
              <a:avLst/>
              <a:gdLst>
                <a:gd name="T0" fmla="*/ 48 w 49"/>
                <a:gd name="T1" fmla="*/ 25 h 50"/>
                <a:gd name="T2" fmla="*/ 48 w 49"/>
                <a:gd name="T3" fmla="*/ 20 h 50"/>
                <a:gd name="T4" fmla="*/ 48 w 49"/>
                <a:gd name="T5" fmla="*/ 16 h 50"/>
                <a:gd name="T6" fmla="*/ 46 w 49"/>
                <a:gd name="T7" fmla="*/ 12 h 50"/>
                <a:gd name="T8" fmla="*/ 44 w 49"/>
                <a:gd name="T9" fmla="*/ 10 h 50"/>
                <a:gd name="T10" fmla="*/ 42 w 49"/>
                <a:gd name="T11" fmla="*/ 6 h 50"/>
                <a:gd name="T12" fmla="*/ 38 w 49"/>
                <a:gd name="T13" fmla="*/ 4 h 50"/>
                <a:gd name="T14" fmla="*/ 36 w 49"/>
                <a:gd name="T15" fmla="*/ 2 h 50"/>
                <a:gd name="T16" fmla="*/ 32 w 49"/>
                <a:gd name="T17" fmla="*/ 2 h 50"/>
                <a:gd name="T18" fmla="*/ 28 w 49"/>
                <a:gd name="T19" fmla="*/ 0 h 50"/>
                <a:gd name="T20" fmla="*/ 24 w 49"/>
                <a:gd name="T21" fmla="*/ 0 h 50"/>
                <a:gd name="T22" fmla="*/ 20 w 49"/>
                <a:gd name="T23" fmla="*/ 0 h 50"/>
                <a:gd name="T24" fmla="*/ 16 w 49"/>
                <a:gd name="T25" fmla="*/ 2 h 50"/>
                <a:gd name="T26" fmla="*/ 14 w 49"/>
                <a:gd name="T27" fmla="*/ 2 h 50"/>
                <a:gd name="T28" fmla="*/ 10 w 49"/>
                <a:gd name="T29" fmla="*/ 4 h 50"/>
                <a:gd name="T30" fmla="*/ 8 w 49"/>
                <a:gd name="T31" fmla="*/ 6 h 50"/>
                <a:gd name="T32" fmla="*/ 6 w 49"/>
                <a:gd name="T33" fmla="*/ 10 h 50"/>
                <a:gd name="T34" fmla="*/ 4 w 49"/>
                <a:gd name="T35" fmla="*/ 12 h 50"/>
                <a:gd name="T36" fmla="*/ 2 w 49"/>
                <a:gd name="T37" fmla="*/ 16 h 50"/>
                <a:gd name="T38" fmla="*/ 0 w 49"/>
                <a:gd name="T39" fmla="*/ 20 h 50"/>
                <a:gd name="T40" fmla="*/ 0 w 49"/>
                <a:gd name="T41" fmla="*/ 25 h 50"/>
                <a:gd name="T42" fmla="*/ 0 w 49"/>
                <a:gd name="T43" fmla="*/ 29 h 50"/>
                <a:gd name="T44" fmla="*/ 2 w 49"/>
                <a:gd name="T45" fmla="*/ 33 h 50"/>
                <a:gd name="T46" fmla="*/ 4 w 49"/>
                <a:gd name="T47" fmla="*/ 35 h 50"/>
                <a:gd name="T48" fmla="*/ 6 w 49"/>
                <a:gd name="T49" fmla="*/ 39 h 50"/>
                <a:gd name="T50" fmla="*/ 8 w 49"/>
                <a:gd name="T51" fmla="*/ 41 h 50"/>
                <a:gd name="T52" fmla="*/ 10 w 49"/>
                <a:gd name="T53" fmla="*/ 45 h 50"/>
                <a:gd name="T54" fmla="*/ 14 w 49"/>
                <a:gd name="T55" fmla="*/ 47 h 50"/>
                <a:gd name="T56" fmla="*/ 16 w 49"/>
                <a:gd name="T57" fmla="*/ 47 h 50"/>
                <a:gd name="T58" fmla="*/ 20 w 49"/>
                <a:gd name="T59" fmla="*/ 49 h 50"/>
                <a:gd name="T60" fmla="*/ 24 w 49"/>
                <a:gd name="T61" fmla="*/ 49 h 50"/>
                <a:gd name="T62" fmla="*/ 28 w 49"/>
                <a:gd name="T63" fmla="*/ 49 h 50"/>
                <a:gd name="T64" fmla="*/ 32 w 49"/>
                <a:gd name="T65" fmla="*/ 47 h 50"/>
                <a:gd name="T66" fmla="*/ 36 w 49"/>
                <a:gd name="T67" fmla="*/ 47 h 50"/>
                <a:gd name="T68" fmla="*/ 38 w 49"/>
                <a:gd name="T69" fmla="*/ 45 h 50"/>
                <a:gd name="T70" fmla="*/ 42 w 49"/>
                <a:gd name="T71" fmla="*/ 41 h 50"/>
                <a:gd name="T72" fmla="*/ 44 w 49"/>
                <a:gd name="T73" fmla="*/ 39 h 50"/>
                <a:gd name="T74" fmla="*/ 46 w 49"/>
                <a:gd name="T75" fmla="*/ 35 h 50"/>
                <a:gd name="T76" fmla="*/ 48 w 49"/>
                <a:gd name="T77" fmla="*/ 33 h 50"/>
                <a:gd name="T78" fmla="*/ 48 w 49"/>
                <a:gd name="T79" fmla="*/ 29 h 50"/>
                <a:gd name="T80" fmla="*/ 48 w 49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0"/>
                <a:gd name="T125" fmla="*/ 49 w 49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0">
                  <a:moveTo>
                    <a:pt x="48" y="25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2" y="47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5" name="Freeform 262">
              <a:extLst>
                <a:ext uri="{FF2B5EF4-FFF2-40B4-BE49-F238E27FC236}">
                  <a16:creationId xmlns:a16="http://schemas.microsoft.com/office/drawing/2014/main" id="{4FF82FD5-CC12-7B4A-B6F6-CBE860A3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265"/>
              <a:ext cx="49" cy="51"/>
            </a:xfrm>
            <a:custGeom>
              <a:avLst/>
              <a:gdLst>
                <a:gd name="T0" fmla="*/ 48 w 49"/>
                <a:gd name="T1" fmla="*/ 25 h 51"/>
                <a:gd name="T2" fmla="*/ 48 w 49"/>
                <a:gd name="T3" fmla="*/ 21 h 51"/>
                <a:gd name="T4" fmla="*/ 48 w 49"/>
                <a:gd name="T5" fmla="*/ 17 h 51"/>
                <a:gd name="T6" fmla="*/ 46 w 49"/>
                <a:gd name="T7" fmla="*/ 13 h 51"/>
                <a:gd name="T8" fmla="*/ 44 w 49"/>
                <a:gd name="T9" fmla="*/ 10 h 51"/>
                <a:gd name="T10" fmla="*/ 42 w 49"/>
                <a:gd name="T11" fmla="*/ 6 h 51"/>
                <a:gd name="T12" fmla="*/ 38 w 49"/>
                <a:gd name="T13" fmla="*/ 4 h 51"/>
                <a:gd name="T14" fmla="*/ 36 w 49"/>
                <a:gd name="T15" fmla="*/ 2 h 51"/>
                <a:gd name="T16" fmla="*/ 32 w 49"/>
                <a:gd name="T17" fmla="*/ 2 h 51"/>
                <a:gd name="T18" fmla="*/ 28 w 49"/>
                <a:gd name="T19" fmla="*/ 0 h 51"/>
                <a:gd name="T20" fmla="*/ 24 w 49"/>
                <a:gd name="T21" fmla="*/ 0 h 51"/>
                <a:gd name="T22" fmla="*/ 20 w 49"/>
                <a:gd name="T23" fmla="*/ 0 h 51"/>
                <a:gd name="T24" fmla="*/ 16 w 49"/>
                <a:gd name="T25" fmla="*/ 2 h 51"/>
                <a:gd name="T26" fmla="*/ 14 w 49"/>
                <a:gd name="T27" fmla="*/ 2 h 51"/>
                <a:gd name="T28" fmla="*/ 10 w 49"/>
                <a:gd name="T29" fmla="*/ 4 h 51"/>
                <a:gd name="T30" fmla="*/ 8 w 49"/>
                <a:gd name="T31" fmla="*/ 6 h 51"/>
                <a:gd name="T32" fmla="*/ 6 w 49"/>
                <a:gd name="T33" fmla="*/ 10 h 51"/>
                <a:gd name="T34" fmla="*/ 4 w 49"/>
                <a:gd name="T35" fmla="*/ 13 h 51"/>
                <a:gd name="T36" fmla="*/ 2 w 49"/>
                <a:gd name="T37" fmla="*/ 17 h 51"/>
                <a:gd name="T38" fmla="*/ 0 w 49"/>
                <a:gd name="T39" fmla="*/ 21 h 51"/>
                <a:gd name="T40" fmla="*/ 0 w 49"/>
                <a:gd name="T41" fmla="*/ 25 h 51"/>
                <a:gd name="T42" fmla="*/ 0 w 49"/>
                <a:gd name="T43" fmla="*/ 29 h 51"/>
                <a:gd name="T44" fmla="*/ 2 w 49"/>
                <a:gd name="T45" fmla="*/ 33 h 51"/>
                <a:gd name="T46" fmla="*/ 4 w 49"/>
                <a:gd name="T47" fmla="*/ 35 h 51"/>
                <a:gd name="T48" fmla="*/ 6 w 49"/>
                <a:gd name="T49" fmla="*/ 40 h 51"/>
                <a:gd name="T50" fmla="*/ 8 w 49"/>
                <a:gd name="T51" fmla="*/ 42 h 51"/>
                <a:gd name="T52" fmla="*/ 10 w 49"/>
                <a:gd name="T53" fmla="*/ 46 h 51"/>
                <a:gd name="T54" fmla="*/ 14 w 49"/>
                <a:gd name="T55" fmla="*/ 48 h 51"/>
                <a:gd name="T56" fmla="*/ 16 w 49"/>
                <a:gd name="T57" fmla="*/ 48 h 51"/>
                <a:gd name="T58" fmla="*/ 20 w 49"/>
                <a:gd name="T59" fmla="*/ 50 h 51"/>
                <a:gd name="T60" fmla="*/ 24 w 49"/>
                <a:gd name="T61" fmla="*/ 50 h 51"/>
                <a:gd name="T62" fmla="*/ 28 w 49"/>
                <a:gd name="T63" fmla="*/ 50 h 51"/>
                <a:gd name="T64" fmla="*/ 32 w 49"/>
                <a:gd name="T65" fmla="*/ 48 h 51"/>
                <a:gd name="T66" fmla="*/ 36 w 49"/>
                <a:gd name="T67" fmla="*/ 48 h 51"/>
                <a:gd name="T68" fmla="*/ 38 w 49"/>
                <a:gd name="T69" fmla="*/ 46 h 51"/>
                <a:gd name="T70" fmla="*/ 42 w 49"/>
                <a:gd name="T71" fmla="*/ 42 h 51"/>
                <a:gd name="T72" fmla="*/ 44 w 49"/>
                <a:gd name="T73" fmla="*/ 40 h 51"/>
                <a:gd name="T74" fmla="*/ 46 w 49"/>
                <a:gd name="T75" fmla="*/ 35 h 51"/>
                <a:gd name="T76" fmla="*/ 48 w 49"/>
                <a:gd name="T77" fmla="*/ 33 h 51"/>
                <a:gd name="T78" fmla="*/ 48 w 49"/>
                <a:gd name="T79" fmla="*/ 29 h 51"/>
                <a:gd name="T80" fmla="*/ 48 w 49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1"/>
                <a:gd name="T125" fmla="*/ 49 w 49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1">
                  <a:moveTo>
                    <a:pt x="48" y="25"/>
                  </a:moveTo>
                  <a:lnTo>
                    <a:pt x="48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32" y="48"/>
                  </a:lnTo>
                  <a:lnTo>
                    <a:pt x="36" y="48"/>
                  </a:lnTo>
                  <a:lnTo>
                    <a:pt x="38" y="46"/>
                  </a:lnTo>
                  <a:lnTo>
                    <a:pt x="42" y="42"/>
                  </a:lnTo>
                  <a:lnTo>
                    <a:pt x="44" y="40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6" name="Freeform 263">
              <a:extLst>
                <a:ext uri="{FF2B5EF4-FFF2-40B4-BE49-F238E27FC236}">
                  <a16:creationId xmlns:a16="http://schemas.microsoft.com/office/drawing/2014/main" id="{F6FA53FF-C686-A94E-A92E-A512E6EE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349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7" name="Freeform 264">
              <a:extLst>
                <a:ext uri="{FF2B5EF4-FFF2-40B4-BE49-F238E27FC236}">
                  <a16:creationId xmlns:a16="http://schemas.microsoft.com/office/drawing/2014/main" id="{325810F0-3FE7-734A-8640-9AA5E466F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237"/>
              <a:ext cx="51" cy="51"/>
            </a:xfrm>
            <a:custGeom>
              <a:avLst/>
              <a:gdLst>
                <a:gd name="T0" fmla="*/ 50 w 51"/>
                <a:gd name="T1" fmla="*/ 25 h 51"/>
                <a:gd name="T2" fmla="*/ 50 w 51"/>
                <a:gd name="T3" fmla="*/ 21 h 51"/>
                <a:gd name="T4" fmla="*/ 50 w 51"/>
                <a:gd name="T5" fmla="*/ 17 h 51"/>
                <a:gd name="T6" fmla="*/ 48 w 51"/>
                <a:gd name="T7" fmla="*/ 13 h 51"/>
                <a:gd name="T8" fmla="*/ 46 w 51"/>
                <a:gd name="T9" fmla="*/ 10 h 51"/>
                <a:gd name="T10" fmla="*/ 44 w 51"/>
                <a:gd name="T11" fmla="*/ 6 h 51"/>
                <a:gd name="T12" fmla="*/ 40 w 51"/>
                <a:gd name="T13" fmla="*/ 4 h 51"/>
                <a:gd name="T14" fmla="*/ 38 w 51"/>
                <a:gd name="T15" fmla="*/ 2 h 51"/>
                <a:gd name="T16" fmla="*/ 33 w 51"/>
                <a:gd name="T17" fmla="*/ 2 h 51"/>
                <a:gd name="T18" fmla="*/ 29 w 51"/>
                <a:gd name="T19" fmla="*/ 0 h 51"/>
                <a:gd name="T20" fmla="*/ 25 w 51"/>
                <a:gd name="T21" fmla="*/ 0 h 51"/>
                <a:gd name="T22" fmla="*/ 21 w 51"/>
                <a:gd name="T23" fmla="*/ 0 h 51"/>
                <a:gd name="T24" fmla="*/ 17 w 51"/>
                <a:gd name="T25" fmla="*/ 2 h 51"/>
                <a:gd name="T26" fmla="*/ 15 w 51"/>
                <a:gd name="T27" fmla="*/ 2 h 51"/>
                <a:gd name="T28" fmla="*/ 10 w 51"/>
                <a:gd name="T29" fmla="*/ 4 h 51"/>
                <a:gd name="T30" fmla="*/ 8 w 51"/>
                <a:gd name="T31" fmla="*/ 6 h 51"/>
                <a:gd name="T32" fmla="*/ 6 w 51"/>
                <a:gd name="T33" fmla="*/ 10 h 51"/>
                <a:gd name="T34" fmla="*/ 4 w 51"/>
                <a:gd name="T35" fmla="*/ 13 h 51"/>
                <a:gd name="T36" fmla="*/ 2 w 51"/>
                <a:gd name="T37" fmla="*/ 17 h 51"/>
                <a:gd name="T38" fmla="*/ 0 w 51"/>
                <a:gd name="T39" fmla="*/ 21 h 51"/>
                <a:gd name="T40" fmla="*/ 0 w 51"/>
                <a:gd name="T41" fmla="*/ 25 h 51"/>
                <a:gd name="T42" fmla="*/ 0 w 51"/>
                <a:gd name="T43" fmla="*/ 29 h 51"/>
                <a:gd name="T44" fmla="*/ 2 w 51"/>
                <a:gd name="T45" fmla="*/ 33 h 51"/>
                <a:gd name="T46" fmla="*/ 4 w 51"/>
                <a:gd name="T47" fmla="*/ 35 h 51"/>
                <a:gd name="T48" fmla="*/ 6 w 51"/>
                <a:gd name="T49" fmla="*/ 40 h 51"/>
                <a:gd name="T50" fmla="*/ 8 w 51"/>
                <a:gd name="T51" fmla="*/ 42 h 51"/>
                <a:gd name="T52" fmla="*/ 10 w 51"/>
                <a:gd name="T53" fmla="*/ 46 h 51"/>
                <a:gd name="T54" fmla="*/ 15 w 51"/>
                <a:gd name="T55" fmla="*/ 48 h 51"/>
                <a:gd name="T56" fmla="*/ 17 w 51"/>
                <a:gd name="T57" fmla="*/ 48 h 51"/>
                <a:gd name="T58" fmla="*/ 21 w 51"/>
                <a:gd name="T59" fmla="*/ 50 h 51"/>
                <a:gd name="T60" fmla="*/ 25 w 51"/>
                <a:gd name="T61" fmla="*/ 50 h 51"/>
                <a:gd name="T62" fmla="*/ 29 w 51"/>
                <a:gd name="T63" fmla="*/ 50 h 51"/>
                <a:gd name="T64" fmla="*/ 33 w 51"/>
                <a:gd name="T65" fmla="*/ 48 h 51"/>
                <a:gd name="T66" fmla="*/ 38 w 51"/>
                <a:gd name="T67" fmla="*/ 48 h 51"/>
                <a:gd name="T68" fmla="*/ 40 w 51"/>
                <a:gd name="T69" fmla="*/ 46 h 51"/>
                <a:gd name="T70" fmla="*/ 44 w 51"/>
                <a:gd name="T71" fmla="*/ 42 h 51"/>
                <a:gd name="T72" fmla="*/ 46 w 51"/>
                <a:gd name="T73" fmla="*/ 40 h 51"/>
                <a:gd name="T74" fmla="*/ 48 w 51"/>
                <a:gd name="T75" fmla="*/ 35 h 51"/>
                <a:gd name="T76" fmla="*/ 50 w 51"/>
                <a:gd name="T77" fmla="*/ 33 h 51"/>
                <a:gd name="T78" fmla="*/ 50 w 51"/>
                <a:gd name="T79" fmla="*/ 29 h 51"/>
                <a:gd name="T80" fmla="*/ 50 w 51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50" y="25"/>
                  </a:moveTo>
                  <a:lnTo>
                    <a:pt x="50" y="21"/>
                  </a:lnTo>
                  <a:lnTo>
                    <a:pt x="50" y="17"/>
                  </a:lnTo>
                  <a:lnTo>
                    <a:pt x="48" y="13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21" y="50"/>
                  </a:lnTo>
                  <a:lnTo>
                    <a:pt x="25" y="50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2"/>
                  </a:lnTo>
                  <a:lnTo>
                    <a:pt x="46" y="40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8" name="Freeform 265">
              <a:extLst>
                <a:ext uri="{FF2B5EF4-FFF2-40B4-BE49-F238E27FC236}">
                  <a16:creationId xmlns:a16="http://schemas.microsoft.com/office/drawing/2014/main" id="{50F3B346-A45C-0E4B-B82B-32CA17C1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321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9" name="Freeform 266">
              <a:extLst>
                <a:ext uri="{FF2B5EF4-FFF2-40B4-BE49-F238E27FC236}">
                  <a16:creationId xmlns:a16="http://schemas.microsoft.com/office/drawing/2014/main" id="{B53942CF-8FC8-CA4F-8193-AE6256233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1215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0" name="Freeform 267">
              <a:extLst>
                <a:ext uri="{FF2B5EF4-FFF2-40B4-BE49-F238E27FC236}">
                  <a16:creationId xmlns:a16="http://schemas.microsoft.com/office/drawing/2014/main" id="{15BE5C0D-E99A-9441-9B4C-9F43CB611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300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1" name="Freeform 268">
              <a:extLst>
                <a:ext uri="{FF2B5EF4-FFF2-40B4-BE49-F238E27FC236}">
                  <a16:creationId xmlns:a16="http://schemas.microsoft.com/office/drawing/2014/main" id="{65B19C01-526C-4A48-98C8-5727F1A14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1294"/>
              <a:ext cx="50" cy="51"/>
            </a:xfrm>
            <a:custGeom>
              <a:avLst/>
              <a:gdLst>
                <a:gd name="T0" fmla="*/ 49 w 50"/>
                <a:gd name="T1" fmla="*/ 25 h 51"/>
                <a:gd name="T2" fmla="*/ 49 w 50"/>
                <a:gd name="T3" fmla="*/ 21 h 51"/>
                <a:gd name="T4" fmla="*/ 49 w 50"/>
                <a:gd name="T5" fmla="*/ 17 h 51"/>
                <a:gd name="T6" fmla="*/ 47 w 50"/>
                <a:gd name="T7" fmla="*/ 13 h 51"/>
                <a:gd name="T8" fmla="*/ 45 w 50"/>
                <a:gd name="T9" fmla="*/ 10 h 51"/>
                <a:gd name="T10" fmla="*/ 43 w 50"/>
                <a:gd name="T11" fmla="*/ 6 h 51"/>
                <a:gd name="T12" fmla="*/ 39 w 50"/>
                <a:gd name="T13" fmla="*/ 4 h 51"/>
                <a:gd name="T14" fmla="*/ 37 w 50"/>
                <a:gd name="T15" fmla="*/ 2 h 51"/>
                <a:gd name="T16" fmla="*/ 33 w 50"/>
                <a:gd name="T17" fmla="*/ 2 h 51"/>
                <a:gd name="T18" fmla="*/ 29 w 50"/>
                <a:gd name="T19" fmla="*/ 0 h 51"/>
                <a:gd name="T20" fmla="*/ 25 w 50"/>
                <a:gd name="T21" fmla="*/ 0 h 51"/>
                <a:gd name="T22" fmla="*/ 20 w 50"/>
                <a:gd name="T23" fmla="*/ 0 h 51"/>
                <a:gd name="T24" fmla="*/ 16 w 50"/>
                <a:gd name="T25" fmla="*/ 2 h 51"/>
                <a:gd name="T26" fmla="*/ 14 w 50"/>
                <a:gd name="T27" fmla="*/ 2 h 51"/>
                <a:gd name="T28" fmla="*/ 10 w 50"/>
                <a:gd name="T29" fmla="*/ 4 h 51"/>
                <a:gd name="T30" fmla="*/ 8 w 50"/>
                <a:gd name="T31" fmla="*/ 6 h 51"/>
                <a:gd name="T32" fmla="*/ 6 w 50"/>
                <a:gd name="T33" fmla="*/ 10 h 51"/>
                <a:gd name="T34" fmla="*/ 4 w 50"/>
                <a:gd name="T35" fmla="*/ 13 h 51"/>
                <a:gd name="T36" fmla="*/ 2 w 50"/>
                <a:gd name="T37" fmla="*/ 17 h 51"/>
                <a:gd name="T38" fmla="*/ 0 w 50"/>
                <a:gd name="T39" fmla="*/ 21 h 51"/>
                <a:gd name="T40" fmla="*/ 0 w 50"/>
                <a:gd name="T41" fmla="*/ 25 h 51"/>
                <a:gd name="T42" fmla="*/ 0 w 50"/>
                <a:gd name="T43" fmla="*/ 29 h 51"/>
                <a:gd name="T44" fmla="*/ 2 w 50"/>
                <a:gd name="T45" fmla="*/ 33 h 51"/>
                <a:gd name="T46" fmla="*/ 4 w 50"/>
                <a:gd name="T47" fmla="*/ 35 h 51"/>
                <a:gd name="T48" fmla="*/ 6 w 50"/>
                <a:gd name="T49" fmla="*/ 40 h 51"/>
                <a:gd name="T50" fmla="*/ 8 w 50"/>
                <a:gd name="T51" fmla="*/ 42 h 51"/>
                <a:gd name="T52" fmla="*/ 10 w 50"/>
                <a:gd name="T53" fmla="*/ 46 h 51"/>
                <a:gd name="T54" fmla="*/ 14 w 50"/>
                <a:gd name="T55" fmla="*/ 48 h 51"/>
                <a:gd name="T56" fmla="*/ 16 w 50"/>
                <a:gd name="T57" fmla="*/ 48 h 51"/>
                <a:gd name="T58" fmla="*/ 20 w 50"/>
                <a:gd name="T59" fmla="*/ 50 h 51"/>
                <a:gd name="T60" fmla="*/ 25 w 50"/>
                <a:gd name="T61" fmla="*/ 50 h 51"/>
                <a:gd name="T62" fmla="*/ 29 w 50"/>
                <a:gd name="T63" fmla="*/ 50 h 51"/>
                <a:gd name="T64" fmla="*/ 33 w 50"/>
                <a:gd name="T65" fmla="*/ 48 h 51"/>
                <a:gd name="T66" fmla="*/ 37 w 50"/>
                <a:gd name="T67" fmla="*/ 48 h 51"/>
                <a:gd name="T68" fmla="*/ 39 w 50"/>
                <a:gd name="T69" fmla="*/ 46 h 51"/>
                <a:gd name="T70" fmla="*/ 43 w 50"/>
                <a:gd name="T71" fmla="*/ 42 h 51"/>
                <a:gd name="T72" fmla="*/ 45 w 50"/>
                <a:gd name="T73" fmla="*/ 40 h 51"/>
                <a:gd name="T74" fmla="*/ 47 w 50"/>
                <a:gd name="T75" fmla="*/ 35 h 51"/>
                <a:gd name="T76" fmla="*/ 49 w 50"/>
                <a:gd name="T77" fmla="*/ 33 h 51"/>
                <a:gd name="T78" fmla="*/ 49 w 50"/>
                <a:gd name="T79" fmla="*/ 29 h 51"/>
                <a:gd name="T80" fmla="*/ 49 w 50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49" y="25"/>
                  </a:moveTo>
                  <a:lnTo>
                    <a:pt x="49" y="21"/>
                  </a:lnTo>
                  <a:lnTo>
                    <a:pt x="49" y="17"/>
                  </a:lnTo>
                  <a:lnTo>
                    <a:pt x="47" y="13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5" y="50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9" y="46"/>
                  </a:lnTo>
                  <a:lnTo>
                    <a:pt x="43" y="42"/>
                  </a:lnTo>
                  <a:lnTo>
                    <a:pt x="45" y="40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2" name="Freeform 269">
              <a:extLst>
                <a:ext uri="{FF2B5EF4-FFF2-40B4-BE49-F238E27FC236}">
                  <a16:creationId xmlns:a16="http://schemas.microsoft.com/office/drawing/2014/main" id="{3D745C86-39DC-BF42-81E3-E6945867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1311"/>
              <a:ext cx="50" cy="49"/>
            </a:xfrm>
            <a:custGeom>
              <a:avLst/>
              <a:gdLst>
                <a:gd name="T0" fmla="*/ 49 w 50"/>
                <a:gd name="T1" fmla="*/ 24 h 49"/>
                <a:gd name="T2" fmla="*/ 49 w 50"/>
                <a:gd name="T3" fmla="*/ 20 h 49"/>
                <a:gd name="T4" fmla="*/ 49 w 50"/>
                <a:gd name="T5" fmla="*/ 16 h 49"/>
                <a:gd name="T6" fmla="*/ 47 w 50"/>
                <a:gd name="T7" fmla="*/ 12 h 49"/>
                <a:gd name="T8" fmla="*/ 45 w 50"/>
                <a:gd name="T9" fmla="*/ 10 h 49"/>
                <a:gd name="T10" fmla="*/ 43 w 50"/>
                <a:gd name="T11" fmla="*/ 6 h 49"/>
                <a:gd name="T12" fmla="*/ 39 w 50"/>
                <a:gd name="T13" fmla="*/ 4 h 49"/>
                <a:gd name="T14" fmla="*/ 37 w 50"/>
                <a:gd name="T15" fmla="*/ 2 h 49"/>
                <a:gd name="T16" fmla="*/ 33 w 50"/>
                <a:gd name="T17" fmla="*/ 2 h 49"/>
                <a:gd name="T18" fmla="*/ 29 w 50"/>
                <a:gd name="T19" fmla="*/ 0 h 49"/>
                <a:gd name="T20" fmla="*/ 25 w 50"/>
                <a:gd name="T21" fmla="*/ 0 h 49"/>
                <a:gd name="T22" fmla="*/ 20 w 50"/>
                <a:gd name="T23" fmla="*/ 0 h 49"/>
                <a:gd name="T24" fmla="*/ 16 w 50"/>
                <a:gd name="T25" fmla="*/ 2 h 49"/>
                <a:gd name="T26" fmla="*/ 14 w 50"/>
                <a:gd name="T27" fmla="*/ 2 h 49"/>
                <a:gd name="T28" fmla="*/ 10 w 50"/>
                <a:gd name="T29" fmla="*/ 4 h 49"/>
                <a:gd name="T30" fmla="*/ 8 w 50"/>
                <a:gd name="T31" fmla="*/ 6 h 49"/>
                <a:gd name="T32" fmla="*/ 6 w 50"/>
                <a:gd name="T33" fmla="*/ 10 h 49"/>
                <a:gd name="T34" fmla="*/ 4 w 50"/>
                <a:gd name="T35" fmla="*/ 12 h 49"/>
                <a:gd name="T36" fmla="*/ 2 w 50"/>
                <a:gd name="T37" fmla="*/ 16 h 49"/>
                <a:gd name="T38" fmla="*/ 0 w 50"/>
                <a:gd name="T39" fmla="*/ 20 h 49"/>
                <a:gd name="T40" fmla="*/ 0 w 50"/>
                <a:gd name="T41" fmla="*/ 24 h 49"/>
                <a:gd name="T42" fmla="*/ 0 w 50"/>
                <a:gd name="T43" fmla="*/ 28 h 49"/>
                <a:gd name="T44" fmla="*/ 2 w 50"/>
                <a:gd name="T45" fmla="*/ 32 h 49"/>
                <a:gd name="T46" fmla="*/ 4 w 50"/>
                <a:gd name="T47" fmla="*/ 34 h 49"/>
                <a:gd name="T48" fmla="*/ 6 w 50"/>
                <a:gd name="T49" fmla="*/ 38 h 49"/>
                <a:gd name="T50" fmla="*/ 8 w 50"/>
                <a:gd name="T51" fmla="*/ 40 h 49"/>
                <a:gd name="T52" fmla="*/ 10 w 50"/>
                <a:gd name="T53" fmla="*/ 44 h 49"/>
                <a:gd name="T54" fmla="*/ 14 w 50"/>
                <a:gd name="T55" fmla="*/ 46 h 49"/>
                <a:gd name="T56" fmla="*/ 16 w 50"/>
                <a:gd name="T57" fmla="*/ 46 h 49"/>
                <a:gd name="T58" fmla="*/ 20 w 50"/>
                <a:gd name="T59" fmla="*/ 48 h 49"/>
                <a:gd name="T60" fmla="*/ 25 w 50"/>
                <a:gd name="T61" fmla="*/ 48 h 49"/>
                <a:gd name="T62" fmla="*/ 29 w 50"/>
                <a:gd name="T63" fmla="*/ 48 h 49"/>
                <a:gd name="T64" fmla="*/ 33 w 50"/>
                <a:gd name="T65" fmla="*/ 46 h 49"/>
                <a:gd name="T66" fmla="*/ 37 w 50"/>
                <a:gd name="T67" fmla="*/ 46 h 49"/>
                <a:gd name="T68" fmla="*/ 39 w 50"/>
                <a:gd name="T69" fmla="*/ 44 h 49"/>
                <a:gd name="T70" fmla="*/ 43 w 50"/>
                <a:gd name="T71" fmla="*/ 40 h 49"/>
                <a:gd name="T72" fmla="*/ 45 w 50"/>
                <a:gd name="T73" fmla="*/ 38 h 49"/>
                <a:gd name="T74" fmla="*/ 47 w 50"/>
                <a:gd name="T75" fmla="*/ 34 h 49"/>
                <a:gd name="T76" fmla="*/ 49 w 50"/>
                <a:gd name="T77" fmla="*/ 32 h 49"/>
                <a:gd name="T78" fmla="*/ 49 w 50"/>
                <a:gd name="T79" fmla="*/ 28 h 49"/>
                <a:gd name="T80" fmla="*/ 49 w 50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49"/>
                <a:gd name="T125" fmla="*/ 50 w 50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49">
                  <a:moveTo>
                    <a:pt x="49" y="24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43" y="40"/>
                  </a:lnTo>
                  <a:lnTo>
                    <a:pt x="45" y="38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49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3" name="Freeform 270">
              <a:extLst>
                <a:ext uri="{FF2B5EF4-FFF2-40B4-BE49-F238E27FC236}">
                  <a16:creationId xmlns:a16="http://schemas.microsoft.com/office/drawing/2014/main" id="{7C8DFC95-03DF-0146-ABEE-DD0E342B8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1358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8 w 49"/>
                <a:gd name="T3" fmla="*/ 20 h 49"/>
                <a:gd name="T4" fmla="*/ 48 w 49"/>
                <a:gd name="T5" fmla="*/ 16 h 49"/>
                <a:gd name="T6" fmla="*/ 46 w 49"/>
                <a:gd name="T7" fmla="*/ 12 h 49"/>
                <a:gd name="T8" fmla="*/ 44 w 49"/>
                <a:gd name="T9" fmla="*/ 10 h 49"/>
                <a:gd name="T10" fmla="*/ 42 w 49"/>
                <a:gd name="T11" fmla="*/ 6 h 49"/>
                <a:gd name="T12" fmla="*/ 38 w 49"/>
                <a:gd name="T13" fmla="*/ 4 h 49"/>
                <a:gd name="T14" fmla="*/ 36 w 49"/>
                <a:gd name="T15" fmla="*/ 2 h 49"/>
                <a:gd name="T16" fmla="*/ 32 w 49"/>
                <a:gd name="T17" fmla="*/ 2 h 49"/>
                <a:gd name="T18" fmla="*/ 28 w 49"/>
                <a:gd name="T19" fmla="*/ 0 h 49"/>
                <a:gd name="T20" fmla="*/ 24 w 49"/>
                <a:gd name="T21" fmla="*/ 0 h 49"/>
                <a:gd name="T22" fmla="*/ 20 w 49"/>
                <a:gd name="T23" fmla="*/ 0 h 49"/>
                <a:gd name="T24" fmla="*/ 16 w 49"/>
                <a:gd name="T25" fmla="*/ 2 h 49"/>
                <a:gd name="T26" fmla="*/ 14 w 49"/>
                <a:gd name="T27" fmla="*/ 2 h 49"/>
                <a:gd name="T28" fmla="*/ 10 w 49"/>
                <a:gd name="T29" fmla="*/ 4 h 49"/>
                <a:gd name="T30" fmla="*/ 8 w 49"/>
                <a:gd name="T31" fmla="*/ 6 h 49"/>
                <a:gd name="T32" fmla="*/ 6 w 49"/>
                <a:gd name="T33" fmla="*/ 10 h 49"/>
                <a:gd name="T34" fmla="*/ 4 w 49"/>
                <a:gd name="T35" fmla="*/ 12 h 49"/>
                <a:gd name="T36" fmla="*/ 2 w 49"/>
                <a:gd name="T37" fmla="*/ 16 h 49"/>
                <a:gd name="T38" fmla="*/ 0 w 49"/>
                <a:gd name="T39" fmla="*/ 20 h 49"/>
                <a:gd name="T40" fmla="*/ 0 w 49"/>
                <a:gd name="T41" fmla="*/ 24 h 49"/>
                <a:gd name="T42" fmla="*/ 0 w 49"/>
                <a:gd name="T43" fmla="*/ 28 h 49"/>
                <a:gd name="T44" fmla="*/ 2 w 49"/>
                <a:gd name="T45" fmla="*/ 32 h 49"/>
                <a:gd name="T46" fmla="*/ 4 w 49"/>
                <a:gd name="T47" fmla="*/ 34 h 49"/>
                <a:gd name="T48" fmla="*/ 6 w 49"/>
                <a:gd name="T49" fmla="*/ 38 h 49"/>
                <a:gd name="T50" fmla="*/ 8 w 49"/>
                <a:gd name="T51" fmla="*/ 40 h 49"/>
                <a:gd name="T52" fmla="*/ 10 w 49"/>
                <a:gd name="T53" fmla="*/ 44 h 49"/>
                <a:gd name="T54" fmla="*/ 14 w 49"/>
                <a:gd name="T55" fmla="*/ 46 h 49"/>
                <a:gd name="T56" fmla="*/ 16 w 49"/>
                <a:gd name="T57" fmla="*/ 46 h 49"/>
                <a:gd name="T58" fmla="*/ 20 w 49"/>
                <a:gd name="T59" fmla="*/ 48 h 49"/>
                <a:gd name="T60" fmla="*/ 24 w 49"/>
                <a:gd name="T61" fmla="*/ 48 h 49"/>
                <a:gd name="T62" fmla="*/ 28 w 49"/>
                <a:gd name="T63" fmla="*/ 48 h 49"/>
                <a:gd name="T64" fmla="*/ 32 w 49"/>
                <a:gd name="T65" fmla="*/ 46 h 49"/>
                <a:gd name="T66" fmla="*/ 36 w 49"/>
                <a:gd name="T67" fmla="*/ 46 h 49"/>
                <a:gd name="T68" fmla="*/ 38 w 49"/>
                <a:gd name="T69" fmla="*/ 44 h 49"/>
                <a:gd name="T70" fmla="*/ 42 w 49"/>
                <a:gd name="T71" fmla="*/ 40 h 49"/>
                <a:gd name="T72" fmla="*/ 44 w 49"/>
                <a:gd name="T73" fmla="*/ 38 h 49"/>
                <a:gd name="T74" fmla="*/ 46 w 49"/>
                <a:gd name="T75" fmla="*/ 34 h 49"/>
                <a:gd name="T76" fmla="*/ 48 w 49"/>
                <a:gd name="T77" fmla="*/ 32 h 49"/>
                <a:gd name="T78" fmla="*/ 48 w 49"/>
                <a:gd name="T79" fmla="*/ 28 h 49"/>
                <a:gd name="T80" fmla="*/ 48 w 49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49"/>
                <a:gd name="T125" fmla="*/ 49 w 49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49">
                  <a:moveTo>
                    <a:pt x="48" y="24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8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4" name="Freeform 271">
              <a:extLst>
                <a:ext uri="{FF2B5EF4-FFF2-40B4-BE49-F238E27FC236}">
                  <a16:creationId xmlns:a16="http://schemas.microsoft.com/office/drawing/2014/main" id="{F2962EFC-71F4-7441-AA21-05870F6C4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1323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5" name="Freeform 272">
              <a:extLst>
                <a:ext uri="{FF2B5EF4-FFF2-40B4-BE49-F238E27FC236}">
                  <a16:creationId xmlns:a16="http://schemas.microsoft.com/office/drawing/2014/main" id="{565140B0-9A1A-BA42-BBFB-078E1A85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1364"/>
              <a:ext cx="49" cy="50"/>
            </a:xfrm>
            <a:custGeom>
              <a:avLst/>
              <a:gdLst>
                <a:gd name="T0" fmla="*/ 48 w 49"/>
                <a:gd name="T1" fmla="*/ 25 h 50"/>
                <a:gd name="T2" fmla="*/ 48 w 49"/>
                <a:gd name="T3" fmla="*/ 20 h 50"/>
                <a:gd name="T4" fmla="*/ 48 w 49"/>
                <a:gd name="T5" fmla="*/ 16 h 50"/>
                <a:gd name="T6" fmla="*/ 46 w 49"/>
                <a:gd name="T7" fmla="*/ 12 h 50"/>
                <a:gd name="T8" fmla="*/ 44 w 49"/>
                <a:gd name="T9" fmla="*/ 10 h 50"/>
                <a:gd name="T10" fmla="*/ 42 w 49"/>
                <a:gd name="T11" fmla="*/ 6 h 50"/>
                <a:gd name="T12" fmla="*/ 38 w 49"/>
                <a:gd name="T13" fmla="*/ 4 h 50"/>
                <a:gd name="T14" fmla="*/ 36 w 49"/>
                <a:gd name="T15" fmla="*/ 2 h 50"/>
                <a:gd name="T16" fmla="*/ 32 w 49"/>
                <a:gd name="T17" fmla="*/ 2 h 50"/>
                <a:gd name="T18" fmla="*/ 28 w 49"/>
                <a:gd name="T19" fmla="*/ 0 h 50"/>
                <a:gd name="T20" fmla="*/ 24 w 49"/>
                <a:gd name="T21" fmla="*/ 0 h 50"/>
                <a:gd name="T22" fmla="*/ 20 w 49"/>
                <a:gd name="T23" fmla="*/ 0 h 50"/>
                <a:gd name="T24" fmla="*/ 16 w 49"/>
                <a:gd name="T25" fmla="*/ 2 h 50"/>
                <a:gd name="T26" fmla="*/ 14 w 49"/>
                <a:gd name="T27" fmla="*/ 2 h 50"/>
                <a:gd name="T28" fmla="*/ 10 w 49"/>
                <a:gd name="T29" fmla="*/ 4 h 50"/>
                <a:gd name="T30" fmla="*/ 8 w 49"/>
                <a:gd name="T31" fmla="*/ 6 h 50"/>
                <a:gd name="T32" fmla="*/ 6 w 49"/>
                <a:gd name="T33" fmla="*/ 10 h 50"/>
                <a:gd name="T34" fmla="*/ 4 w 49"/>
                <a:gd name="T35" fmla="*/ 12 h 50"/>
                <a:gd name="T36" fmla="*/ 2 w 49"/>
                <a:gd name="T37" fmla="*/ 16 h 50"/>
                <a:gd name="T38" fmla="*/ 0 w 49"/>
                <a:gd name="T39" fmla="*/ 20 h 50"/>
                <a:gd name="T40" fmla="*/ 0 w 49"/>
                <a:gd name="T41" fmla="*/ 25 h 50"/>
                <a:gd name="T42" fmla="*/ 0 w 49"/>
                <a:gd name="T43" fmla="*/ 29 h 50"/>
                <a:gd name="T44" fmla="*/ 2 w 49"/>
                <a:gd name="T45" fmla="*/ 33 h 50"/>
                <a:gd name="T46" fmla="*/ 4 w 49"/>
                <a:gd name="T47" fmla="*/ 35 h 50"/>
                <a:gd name="T48" fmla="*/ 6 w 49"/>
                <a:gd name="T49" fmla="*/ 39 h 50"/>
                <a:gd name="T50" fmla="*/ 8 w 49"/>
                <a:gd name="T51" fmla="*/ 41 h 50"/>
                <a:gd name="T52" fmla="*/ 10 w 49"/>
                <a:gd name="T53" fmla="*/ 45 h 50"/>
                <a:gd name="T54" fmla="*/ 14 w 49"/>
                <a:gd name="T55" fmla="*/ 47 h 50"/>
                <a:gd name="T56" fmla="*/ 16 w 49"/>
                <a:gd name="T57" fmla="*/ 47 h 50"/>
                <a:gd name="T58" fmla="*/ 20 w 49"/>
                <a:gd name="T59" fmla="*/ 49 h 50"/>
                <a:gd name="T60" fmla="*/ 24 w 49"/>
                <a:gd name="T61" fmla="*/ 49 h 50"/>
                <a:gd name="T62" fmla="*/ 28 w 49"/>
                <a:gd name="T63" fmla="*/ 49 h 50"/>
                <a:gd name="T64" fmla="*/ 32 w 49"/>
                <a:gd name="T65" fmla="*/ 47 h 50"/>
                <a:gd name="T66" fmla="*/ 36 w 49"/>
                <a:gd name="T67" fmla="*/ 47 h 50"/>
                <a:gd name="T68" fmla="*/ 38 w 49"/>
                <a:gd name="T69" fmla="*/ 45 h 50"/>
                <a:gd name="T70" fmla="*/ 42 w 49"/>
                <a:gd name="T71" fmla="*/ 41 h 50"/>
                <a:gd name="T72" fmla="*/ 44 w 49"/>
                <a:gd name="T73" fmla="*/ 39 h 50"/>
                <a:gd name="T74" fmla="*/ 46 w 49"/>
                <a:gd name="T75" fmla="*/ 35 h 50"/>
                <a:gd name="T76" fmla="*/ 48 w 49"/>
                <a:gd name="T77" fmla="*/ 33 h 50"/>
                <a:gd name="T78" fmla="*/ 48 w 49"/>
                <a:gd name="T79" fmla="*/ 29 h 50"/>
                <a:gd name="T80" fmla="*/ 48 w 49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0"/>
                <a:gd name="T125" fmla="*/ 49 w 49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0">
                  <a:moveTo>
                    <a:pt x="48" y="25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2" y="47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6" name="Freeform 273">
              <a:extLst>
                <a:ext uri="{FF2B5EF4-FFF2-40B4-BE49-F238E27FC236}">
                  <a16:creationId xmlns:a16="http://schemas.microsoft.com/office/drawing/2014/main" id="{7E22D9DD-C155-2742-97DC-C76DC0E9E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394"/>
              <a:ext cx="49" cy="50"/>
            </a:xfrm>
            <a:custGeom>
              <a:avLst/>
              <a:gdLst>
                <a:gd name="T0" fmla="*/ 48 w 49"/>
                <a:gd name="T1" fmla="*/ 25 h 50"/>
                <a:gd name="T2" fmla="*/ 48 w 49"/>
                <a:gd name="T3" fmla="*/ 20 h 50"/>
                <a:gd name="T4" fmla="*/ 48 w 49"/>
                <a:gd name="T5" fmla="*/ 16 h 50"/>
                <a:gd name="T6" fmla="*/ 46 w 49"/>
                <a:gd name="T7" fmla="*/ 12 h 50"/>
                <a:gd name="T8" fmla="*/ 44 w 49"/>
                <a:gd name="T9" fmla="*/ 10 h 50"/>
                <a:gd name="T10" fmla="*/ 42 w 49"/>
                <a:gd name="T11" fmla="*/ 6 h 50"/>
                <a:gd name="T12" fmla="*/ 38 w 49"/>
                <a:gd name="T13" fmla="*/ 4 h 50"/>
                <a:gd name="T14" fmla="*/ 36 w 49"/>
                <a:gd name="T15" fmla="*/ 2 h 50"/>
                <a:gd name="T16" fmla="*/ 32 w 49"/>
                <a:gd name="T17" fmla="*/ 2 h 50"/>
                <a:gd name="T18" fmla="*/ 28 w 49"/>
                <a:gd name="T19" fmla="*/ 0 h 50"/>
                <a:gd name="T20" fmla="*/ 24 w 49"/>
                <a:gd name="T21" fmla="*/ 0 h 50"/>
                <a:gd name="T22" fmla="*/ 20 w 49"/>
                <a:gd name="T23" fmla="*/ 0 h 50"/>
                <a:gd name="T24" fmla="*/ 16 w 49"/>
                <a:gd name="T25" fmla="*/ 2 h 50"/>
                <a:gd name="T26" fmla="*/ 14 w 49"/>
                <a:gd name="T27" fmla="*/ 2 h 50"/>
                <a:gd name="T28" fmla="*/ 10 w 49"/>
                <a:gd name="T29" fmla="*/ 4 h 50"/>
                <a:gd name="T30" fmla="*/ 8 w 49"/>
                <a:gd name="T31" fmla="*/ 6 h 50"/>
                <a:gd name="T32" fmla="*/ 6 w 49"/>
                <a:gd name="T33" fmla="*/ 10 h 50"/>
                <a:gd name="T34" fmla="*/ 4 w 49"/>
                <a:gd name="T35" fmla="*/ 12 h 50"/>
                <a:gd name="T36" fmla="*/ 2 w 49"/>
                <a:gd name="T37" fmla="*/ 16 h 50"/>
                <a:gd name="T38" fmla="*/ 0 w 49"/>
                <a:gd name="T39" fmla="*/ 20 h 50"/>
                <a:gd name="T40" fmla="*/ 0 w 49"/>
                <a:gd name="T41" fmla="*/ 25 h 50"/>
                <a:gd name="T42" fmla="*/ 0 w 49"/>
                <a:gd name="T43" fmla="*/ 29 h 50"/>
                <a:gd name="T44" fmla="*/ 2 w 49"/>
                <a:gd name="T45" fmla="*/ 33 h 50"/>
                <a:gd name="T46" fmla="*/ 4 w 49"/>
                <a:gd name="T47" fmla="*/ 35 h 50"/>
                <a:gd name="T48" fmla="*/ 6 w 49"/>
                <a:gd name="T49" fmla="*/ 39 h 50"/>
                <a:gd name="T50" fmla="*/ 8 w 49"/>
                <a:gd name="T51" fmla="*/ 41 h 50"/>
                <a:gd name="T52" fmla="*/ 10 w 49"/>
                <a:gd name="T53" fmla="*/ 45 h 50"/>
                <a:gd name="T54" fmla="*/ 14 w 49"/>
                <a:gd name="T55" fmla="*/ 47 h 50"/>
                <a:gd name="T56" fmla="*/ 16 w 49"/>
                <a:gd name="T57" fmla="*/ 47 h 50"/>
                <a:gd name="T58" fmla="*/ 20 w 49"/>
                <a:gd name="T59" fmla="*/ 49 h 50"/>
                <a:gd name="T60" fmla="*/ 24 w 49"/>
                <a:gd name="T61" fmla="*/ 49 h 50"/>
                <a:gd name="T62" fmla="*/ 28 w 49"/>
                <a:gd name="T63" fmla="*/ 49 h 50"/>
                <a:gd name="T64" fmla="*/ 32 w 49"/>
                <a:gd name="T65" fmla="*/ 47 h 50"/>
                <a:gd name="T66" fmla="*/ 36 w 49"/>
                <a:gd name="T67" fmla="*/ 47 h 50"/>
                <a:gd name="T68" fmla="*/ 38 w 49"/>
                <a:gd name="T69" fmla="*/ 45 h 50"/>
                <a:gd name="T70" fmla="*/ 42 w 49"/>
                <a:gd name="T71" fmla="*/ 41 h 50"/>
                <a:gd name="T72" fmla="*/ 44 w 49"/>
                <a:gd name="T73" fmla="*/ 39 h 50"/>
                <a:gd name="T74" fmla="*/ 46 w 49"/>
                <a:gd name="T75" fmla="*/ 35 h 50"/>
                <a:gd name="T76" fmla="*/ 48 w 49"/>
                <a:gd name="T77" fmla="*/ 33 h 50"/>
                <a:gd name="T78" fmla="*/ 48 w 49"/>
                <a:gd name="T79" fmla="*/ 29 h 50"/>
                <a:gd name="T80" fmla="*/ 48 w 49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0"/>
                <a:gd name="T125" fmla="*/ 49 w 49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0">
                  <a:moveTo>
                    <a:pt x="48" y="25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2" y="47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7" name="Freeform 274">
              <a:extLst>
                <a:ext uri="{FF2B5EF4-FFF2-40B4-BE49-F238E27FC236}">
                  <a16:creationId xmlns:a16="http://schemas.microsoft.com/office/drawing/2014/main" id="{73977AE3-09C3-4740-B396-D297DAAA1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249"/>
              <a:ext cx="50" cy="51"/>
            </a:xfrm>
            <a:custGeom>
              <a:avLst/>
              <a:gdLst>
                <a:gd name="T0" fmla="*/ 49 w 50"/>
                <a:gd name="T1" fmla="*/ 25 h 51"/>
                <a:gd name="T2" fmla="*/ 49 w 50"/>
                <a:gd name="T3" fmla="*/ 21 h 51"/>
                <a:gd name="T4" fmla="*/ 49 w 50"/>
                <a:gd name="T5" fmla="*/ 17 h 51"/>
                <a:gd name="T6" fmla="*/ 47 w 50"/>
                <a:gd name="T7" fmla="*/ 13 h 51"/>
                <a:gd name="T8" fmla="*/ 45 w 50"/>
                <a:gd name="T9" fmla="*/ 10 h 51"/>
                <a:gd name="T10" fmla="*/ 43 w 50"/>
                <a:gd name="T11" fmla="*/ 6 h 51"/>
                <a:gd name="T12" fmla="*/ 39 w 50"/>
                <a:gd name="T13" fmla="*/ 4 h 51"/>
                <a:gd name="T14" fmla="*/ 37 w 50"/>
                <a:gd name="T15" fmla="*/ 2 h 51"/>
                <a:gd name="T16" fmla="*/ 33 w 50"/>
                <a:gd name="T17" fmla="*/ 2 h 51"/>
                <a:gd name="T18" fmla="*/ 29 w 50"/>
                <a:gd name="T19" fmla="*/ 0 h 51"/>
                <a:gd name="T20" fmla="*/ 25 w 50"/>
                <a:gd name="T21" fmla="*/ 0 h 51"/>
                <a:gd name="T22" fmla="*/ 20 w 50"/>
                <a:gd name="T23" fmla="*/ 0 h 51"/>
                <a:gd name="T24" fmla="*/ 16 w 50"/>
                <a:gd name="T25" fmla="*/ 2 h 51"/>
                <a:gd name="T26" fmla="*/ 14 w 50"/>
                <a:gd name="T27" fmla="*/ 2 h 51"/>
                <a:gd name="T28" fmla="*/ 10 w 50"/>
                <a:gd name="T29" fmla="*/ 4 h 51"/>
                <a:gd name="T30" fmla="*/ 8 w 50"/>
                <a:gd name="T31" fmla="*/ 6 h 51"/>
                <a:gd name="T32" fmla="*/ 6 w 50"/>
                <a:gd name="T33" fmla="*/ 10 h 51"/>
                <a:gd name="T34" fmla="*/ 4 w 50"/>
                <a:gd name="T35" fmla="*/ 13 h 51"/>
                <a:gd name="T36" fmla="*/ 2 w 50"/>
                <a:gd name="T37" fmla="*/ 17 h 51"/>
                <a:gd name="T38" fmla="*/ 0 w 50"/>
                <a:gd name="T39" fmla="*/ 21 h 51"/>
                <a:gd name="T40" fmla="*/ 0 w 50"/>
                <a:gd name="T41" fmla="*/ 25 h 51"/>
                <a:gd name="T42" fmla="*/ 0 w 50"/>
                <a:gd name="T43" fmla="*/ 29 h 51"/>
                <a:gd name="T44" fmla="*/ 2 w 50"/>
                <a:gd name="T45" fmla="*/ 33 h 51"/>
                <a:gd name="T46" fmla="*/ 4 w 50"/>
                <a:gd name="T47" fmla="*/ 35 h 51"/>
                <a:gd name="T48" fmla="*/ 6 w 50"/>
                <a:gd name="T49" fmla="*/ 40 h 51"/>
                <a:gd name="T50" fmla="*/ 8 w 50"/>
                <a:gd name="T51" fmla="*/ 42 h 51"/>
                <a:gd name="T52" fmla="*/ 10 w 50"/>
                <a:gd name="T53" fmla="*/ 46 h 51"/>
                <a:gd name="T54" fmla="*/ 14 w 50"/>
                <a:gd name="T55" fmla="*/ 48 h 51"/>
                <a:gd name="T56" fmla="*/ 16 w 50"/>
                <a:gd name="T57" fmla="*/ 48 h 51"/>
                <a:gd name="T58" fmla="*/ 20 w 50"/>
                <a:gd name="T59" fmla="*/ 50 h 51"/>
                <a:gd name="T60" fmla="*/ 25 w 50"/>
                <a:gd name="T61" fmla="*/ 50 h 51"/>
                <a:gd name="T62" fmla="*/ 29 w 50"/>
                <a:gd name="T63" fmla="*/ 50 h 51"/>
                <a:gd name="T64" fmla="*/ 33 w 50"/>
                <a:gd name="T65" fmla="*/ 48 h 51"/>
                <a:gd name="T66" fmla="*/ 37 w 50"/>
                <a:gd name="T67" fmla="*/ 48 h 51"/>
                <a:gd name="T68" fmla="*/ 39 w 50"/>
                <a:gd name="T69" fmla="*/ 46 h 51"/>
                <a:gd name="T70" fmla="*/ 43 w 50"/>
                <a:gd name="T71" fmla="*/ 42 h 51"/>
                <a:gd name="T72" fmla="*/ 45 w 50"/>
                <a:gd name="T73" fmla="*/ 40 h 51"/>
                <a:gd name="T74" fmla="*/ 47 w 50"/>
                <a:gd name="T75" fmla="*/ 35 h 51"/>
                <a:gd name="T76" fmla="*/ 49 w 50"/>
                <a:gd name="T77" fmla="*/ 33 h 51"/>
                <a:gd name="T78" fmla="*/ 49 w 50"/>
                <a:gd name="T79" fmla="*/ 29 h 51"/>
                <a:gd name="T80" fmla="*/ 49 w 50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49" y="25"/>
                  </a:moveTo>
                  <a:lnTo>
                    <a:pt x="49" y="21"/>
                  </a:lnTo>
                  <a:lnTo>
                    <a:pt x="49" y="17"/>
                  </a:lnTo>
                  <a:lnTo>
                    <a:pt x="47" y="13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5" y="50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9" y="46"/>
                  </a:lnTo>
                  <a:lnTo>
                    <a:pt x="43" y="42"/>
                  </a:lnTo>
                  <a:lnTo>
                    <a:pt x="45" y="40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8" name="Freeform 275">
              <a:extLst>
                <a:ext uri="{FF2B5EF4-FFF2-40B4-BE49-F238E27FC236}">
                  <a16:creationId xmlns:a16="http://schemas.microsoft.com/office/drawing/2014/main" id="{73BA2BD5-577E-F74A-98EA-0F7B44EC6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241"/>
              <a:ext cx="51" cy="50"/>
            </a:xfrm>
            <a:custGeom>
              <a:avLst/>
              <a:gdLst>
                <a:gd name="T0" fmla="*/ 50 w 51"/>
                <a:gd name="T1" fmla="*/ 25 h 50"/>
                <a:gd name="T2" fmla="*/ 50 w 51"/>
                <a:gd name="T3" fmla="*/ 20 h 50"/>
                <a:gd name="T4" fmla="*/ 50 w 51"/>
                <a:gd name="T5" fmla="*/ 16 h 50"/>
                <a:gd name="T6" fmla="*/ 48 w 51"/>
                <a:gd name="T7" fmla="*/ 12 h 50"/>
                <a:gd name="T8" fmla="*/ 46 w 51"/>
                <a:gd name="T9" fmla="*/ 10 h 50"/>
                <a:gd name="T10" fmla="*/ 44 w 51"/>
                <a:gd name="T11" fmla="*/ 6 h 50"/>
                <a:gd name="T12" fmla="*/ 40 w 51"/>
                <a:gd name="T13" fmla="*/ 4 h 50"/>
                <a:gd name="T14" fmla="*/ 38 w 51"/>
                <a:gd name="T15" fmla="*/ 2 h 50"/>
                <a:gd name="T16" fmla="*/ 33 w 51"/>
                <a:gd name="T17" fmla="*/ 2 h 50"/>
                <a:gd name="T18" fmla="*/ 29 w 51"/>
                <a:gd name="T19" fmla="*/ 0 h 50"/>
                <a:gd name="T20" fmla="*/ 25 w 51"/>
                <a:gd name="T21" fmla="*/ 0 h 50"/>
                <a:gd name="T22" fmla="*/ 21 w 51"/>
                <a:gd name="T23" fmla="*/ 0 h 50"/>
                <a:gd name="T24" fmla="*/ 17 w 51"/>
                <a:gd name="T25" fmla="*/ 2 h 50"/>
                <a:gd name="T26" fmla="*/ 15 w 51"/>
                <a:gd name="T27" fmla="*/ 2 h 50"/>
                <a:gd name="T28" fmla="*/ 10 w 51"/>
                <a:gd name="T29" fmla="*/ 4 h 50"/>
                <a:gd name="T30" fmla="*/ 8 w 51"/>
                <a:gd name="T31" fmla="*/ 6 h 50"/>
                <a:gd name="T32" fmla="*/ 6 w 51"/>
                <a:gd name="T33" fmla="*/ 10 h 50"/>
                <a:gd name="T34" fmla="*/ 4 w 51"/>
                <a:gd name="T35" fmla="*/ 12 h 50"/>
                <a:gd name="T36" fmla="*/ 2 w 51"/>
                <a:gd name="T37" fmla="*/ 16 h 50"/>
                <a:gd name="T38" fmla="*/ 0 w 51"/>
                <a:gd name="T39" fmla="*/ 20 h 50"/>
                <a:gd name="T40" fmla="*/ 0 w 51"/>
                <a:gd name="T41" fmla="*/ 25 h 50"/>
                <a:gd name="T42" fmla="*/ 0 w 51"/>
                <a:gd name="T43" fmla="*/ 29 h 50"/>
                <a:gd name="T44" fmla="*/ 2 w 51"/>
                <a:gd name="T45" fmla="*/ 33 h 50"/>
                <a:gd name="T46" fmla="*/ 4 w 51"/>
                <a:gd name="T47" fmla="*/ 35 h 50"/>
                <a:gd name="T48" fmla="*/ 6 w 51"/>
                <a:gd name="T49" fmla="*/ 39 h 50"/>
                <a:gd name="T50" fmla="*/ 8 w 51"/>
                <a:gd name="T51" fmla="*/ 41 h 50"/>
                <a:gd name="T52" fmla="*/ 10 w 51"/>
                <a:gd name="T53" fmla="*/ 45 h 50"/>
                <a:gd name="T54" fmla="*/ 15 w 51"/>
                <a:gd name="T55" fmla="*/ 47 h 50"/>
                <a:gd name="T56" fmla="*/ 17 w 51"/>
                <a:gd name="T57" fmla="*/ 47 h 50"/>
                <a:gd name="T58" fmla="*/ 21 w 51"/>
                <a:gd name="T59" fmla="*/ 49 h 50"/>
                <a:gd name="T60" fmla="*/ 25 w 51"/>
                <a:gd name="T61" fmla="*/ 49 h 50"/>
                <a:gd name="T62" fmla="*/ 29 w 51"/>
                <a:gd name="T63" fmla="*/ 49 h 50"/>
                <a:gd name="T64" fmla="*/ 33 w 51"/>
                <a:gd name="T65" fmla="*/ 47 h 50"/>
                <a:gd name="T66" fmla="*/ 38 w 51"/>
                <a:gd name="T67" fmla="*/ 47 h 50"/>
                <a:gd name="T68" fmla="*/ 40 w 51"/>
                <a:gd name="T69" fmla="*/ 45 h 50"/>
                <a:gd name="T70" fmla="*/ 44 w 51"/>
                <a:gd name="T71" fmla="*/ 41 h 50"/>
                <a:gd name="T72" fmla="*/ 46 w 51"/>
                <a:gd name="T73" fmla="*/ 39 h 50"/>
                <a:gd name="T74" fmla="*/ 48 w 51"/>
                <a:gd name="T75" fmla="*/ 35 h 50"/>
                <a:gd name="T76" fmla="*/ 50 w 51"/>
                <a:gd name="T77" fmla="*/ 33 h 50"/>
                <a:gd name="T78" fmla="*/ 50 w 51"/>
                <a:gd name="T79" fmla="*/ 29 h 50"/>
                <a:gd name="T80" fmla="*/ 50 w 51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50" y="25"/>
                  </a:moveTo>
                  <a:lnTo>
                    <a:pt x="50" y="20"/>
                  </a:lnTo>
                  <a:lnTo>
                    <a:pt x="50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1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40" y="45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9" name="Freeform 276">
              <a:extLst>
                <a:ext uri="{FF2B5EF4-FFF2-40B4-BE49-F238E27FC236}">
                  <a16:creationId xmlns:a16="http://schemas.microsoft.com/office/drawing/2014/main" id="{3385796A-241B-B443-AE1D-EF4613DC3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1249"/>
              <a:ext cx="50" cy="51"/>
            </a:xfrm>
            <a:custGeom>
              <a:avLst/>
              <a:gdLst>
                <a:gd name="T0" fmla="*/ 49 w 50"/>
                <a:gd name="T1" fmla="*/ 25 h 51"/>
                <a:gd name="T2" fmla="*/ 49 w 50"/>
                <a:gd name="T3" fmla="*/ 21 h 51"/>
                <a:gd name="T4" fmla="*/ 49 w 50"/>
                <a:gd name="T5" fmla="*/ 17 h 51"/>
                <a:gd name="T6" fmla="*/ 47 w 50"/>
                <a:gd name="T7" fmla="*/ 13 h 51"/>
                <a:gd name="T8" fmla="*/ 45 w 50"/>
                <a:gd name="T9" fmla="*/ 10 h 51"/>
                <a:gd name="T10" fmla="*/ 43 w 50"/>
                <a:gd name="T11" fmla="*/ 6 h 51"/>
                <a:gd name="T12" fmla="*/ 39 w 50"/>
                <a:gd name="T13" fmla="*/ 4 h 51"/>
                <a:gd name="T14" fmla="*/ 37 w 50"/>
                <a:gd name="T15" fmla="*/ 2 h 51"/>
                <a:gd name="T16" fmla="*/ 33 w 50"/>
                <a:gd name="T17" fmla="*/ 2 h 51"/>
                <a:gd name="T18" fmla="*/ 29 w 50"/>
                <a:gd name="T19" fmla="*/ 0 h 51"/>
                <a:gd name="T20" fmla="*/ 25 w 50"/>
                <a:gd name="T21" fmla="*/ 0 h 51"/>
                <a:gd name="T22" fmla="*/ 20 w 50"/>
                <a:gd name="T23" fmla="*/ 0 h 51"/>
                <a:gd name="T24" fmla="*/ 16 w 50"/>
                <a:gd name="T25" fmla="*/ 2 h 51"/>
                <a:gd name="T26" fmla="*/ 14 w 50"/>
                <a:gd name="T27" fmla="*/ 2 h 51"/>
                <a:gd name="T28" fmla="*/ 10 w 50"/>
                <a:gd name="T29" fmla="*/ 4 h 51"/>
                <a:gd name="T30" fmla="*/ 8 w 50"/>
                <a:gd name="T31" fmla="*/ 6 h 51"/>
                <a:gd name="T32" fmla="*/ 6 w 50"/>
                <a:gd name="T33" fmla="*/ 10 h 51"/>
                <a:gd name="T34" fmla="*/ 4 w 50"/>
                <a:gd name="T35" fmla="*/ 13 h 51"/>
                <a:gd name="T36" fmla="*/ 2 w 50"/>
                <a:gd name="T37" fmla="*/ 17 h 51"/>
                <a:gd name="T38" fmla="*/ 0 w 50"/>
                <a:gd name="T39" fmla="*/ 21 h 51"/>
                <a:gd name="T40" fmla="*/ 0 w 50"/>
                <a:gd name="T41" fmla="*/ 25 h 51"/>
                <a:gd name="T42" fmla="*/ 0 w 50"/>
                <a:gd name="T43" fmla="*/ 29 h 51"/>
                <a:gd name="T44" fmla="*/ 2 w 50"/>
                <a:gd name="T45" fmla="*/ 33 h 51"/>
                <a:gd name="T46" fmla="*/ 4 w 50"/>
                <a:gd name="T47" fmla="*/ 35 h 51"/>
                <a:gd name="T48" fmla="*/ 6 w 50"/>
                <a:gd name="T49" fmla="*/ 40 h 51"/>
                <a:gd name="T50" fmla="*/ 8 w 50"/>
                <a:gd name="T51" fmla="*/ 42 h 51"/>
                <a:gd name="T52" fmla="*/ 10 w 50"/>
                <a:gd name="T53" fmla="*/ 46 h 51"/>
                <a:gd name="T54" fmla="*/ 14 w 50"/>
                <a:gd name="T55" fmla="*/ 48 h 51"/>
                <a:gd name="T56" fmla="*/ 16 w 50"/>
                <a:gd name="T57" fmla="*/ 48 h 51"/>
                <a:gd name="T58" fmla="*/ 20 w 50"/>
                <a:gd name="T59" fmla="*/ 50 h 51"/>
                <a:gd name="T60" fmla="*/ 25 w 50"/>
                <a:gd name="T61" fmla="*/ 50 h 51"/>
                <a:gd name="T62" fmla="*/ 29 w 50"/>
                <a:gd name="T63" fmla="*/ 50 h 51"/>
                <a:gd name="T64" fmla="*/ 33 w 50"/>
                <a:gd name="T65" fmla="*/ 48 h 51"/>
                <a:gd name="T66" fmla="*/ 37 w 50"/>
                <a:gd name="T67" fmla="*/ 48 h 51"/>
                <a:gd name="T68" fmla="*/ 39 w 50"/>
                <a:gd name="T69" fmla="*/ 46 h 51"/>
                <a:gd name="T70" fmla="*/ 43 w 50"/>
                <a:gd name="T71" fmla="*/ 42 h 51"/>
                <a:gd name="T72" fmla="*/ 45 w 50"/>
                <a:gd name="T73" fmla="*/ 40 h 51"/>
                <a:gd name="T74" fmla="*/ 47 w 50"/>
                <a:gd name="T75" fmla="*/ 35 h 51"/>
                <a:gd name="T76" fmla="*/ 49 w 50"/>
                <a:gd name="T77" fmla="*/ 33 h 51"/>
                <a:gd name="T78" fmla="*/ 49 w 50"/>
                <a:gd name="T79" fmla="*/ 29 h 51"/>
                <a:gd name="T80" fmla="*/ 49 w 50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49" y="25"/>
                  </a:moveTo>
                  <a:lnTo>
                    <a:pt x="49" y="21"/>
                  </a:lnTo>
                  <a:lnTo>
                    <a:pt x="49" y="17"/>
                  </a:lnTo>
                  <a:lnTo>
                    <a:pt x="47" y="13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5" y="50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9" y="46"/>
                  </a:lnTo>
                  <a:lnTo>
                    <a:pt x="43" y="42"/>
                  </a:lnTo>
                  <a:lnTo>
                    <a:pt x="45" y="40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0" name="Freeform 277">
              <a:extLst>
                <a:ext uri="{FF2B5EF4-FFF2-40B4-BE49-F238E27FC236}">
                  <a16:creationId xmlns:a16="http://schemas.microsoft.com/office/drawing/2014/main" id="{F61F7F5D-1465-1B43-B8E4-CC87D813E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400"/>
              <a:ext cx="50" cy="51"/>
            </a:xfrm>
            <a:custGeom>
              <a:avLst/>
              <a:gdLst>
                <a:gd name="T0" fmla="*/ 49 w 50"/>
                <a:gd name="T1" fmla="*/ 25 h 51"/>
                <a:gd name="T2" fmla="*/ 49 w 50"/>
                <a:gd name="T3" fmla="*/ 21 h 51"/>
                <a:gd name="T4" fmla="*/ 49 w 50"/>
                <a:gd name="T5" fmla="*/ 17 h 51"/>
                <a:gd name="T6" fmla="*/ 47 w 50"/>
                <a:gd name="T7" fmla="*/ 13 h 51"/>
                <a:gd name="T8" fmla="*/ 45 w 50"/>
                <a:gd name="T9" fmla="*/ 10 h 51"/>
                <a:gd name="T10" fmla="*/ 43 w 50"/>
                <a:gd name="T11" fmla="*/ 6 h 51"/>
                <a:gd name="T12" fmla="*/ 39 w 50"/>
                <a:gd name="T13" fmla="*/ 4 h 51"/>
                <a:gd name="T14" fmla="*/ 37 w 50"/>
                <a:gd name="T15" fmla="*/ 2 h 51"/>
                <a:gd name="T16" fmla="*/ 33 w 50"/>
                <a:gd name="T17" fmla="*/ 2 h 51"/>
                <a:gd name="T18" fmla="*/ 29 w 50"/>
                <a:gd name="T19" fmla="*/ 0 h 51"/>
                <a:gd name="T20" fmla="*/ 25 w 50"/>
                <a:gd name="T21" fmla="*/ 0 h 51"/>
                <a:gd name="T22" fmla="*/ 20 w 50"/>
                <a:gd name="T23" fmla="*/ 0 h 51"/>
                <a:gd name="T24" fmla="*/ 16 w 50"/>
                <a:gd name="T25" fmla="*/ 2 h 51"/>
                <a:gd name="T26" fmla="*/ 14 w 50"/>
                <a:gd name="T27" fmla="*/ 2 h 51"/>
                <a:gd name="T28" fmla="*/ 10 w 50"/>
                <a:gd name="T29" fmla="*/ 4 h 51"/>
                <a:gd name="T30" fmla="*/ 8 w 50"/>
                <a:gd name="T31" fmla="*/ 6 h 51"/>
                <a:gd name="T32" fmla="*/ 6 w 50"/>
                <a:gd name="T33" fmla="*/ 10 h 51"/>
                <a:gd name="T34" fmla="*/ 4 w 50"/>
                <a:gd name="T35" fmla="*/ 13 h 51"/>
                <a:gd name="T36" fmla="*/ 2 w 50"/>
                <a:gd name="T37" fmla="*/ 17 h 51"/>
                <a:gd name="T38" fmla="*/ 0 w 50"/>
                <a:gd name="T39" fmla="*/ 21 h 51"/>
                <a:gd name="T40" fmla="*/ 0 w 50"/>
                <a:gd name="T41" fmla="*/ 25 h 51"/>
                <a:gd name="T42" fmla="*/ 0 w 50"/>
                <a:gd name="T43" fmla="*/ 29 h 51"/>
                <a:gd name="T44" fmla="*/ 2 w 50"/>
                <a:gd name="T45" fmla="*/ 33 h 51"/>
                <a:gd name="T46" fmla="*/ 4 w 50"/>
                <a:gd name="T47" fmla="*/ 35 h 51"/>
                <a:gd name="T48" fmla="*/ 6 w 50"/>
                <a:gd name="T49" fmla="*/ 40 h 51"/>
                <a:gd name="T50" fmla="*/ 8 w 50"/>
                <a:gd name="T51" fmla="*/ 42 h 51"/>
                <a:gd name="T52" fmla="*/ 10 w 50"/>
                <a:gd name="T53" fmla="*/ 46 h 51"/>
                <a:gd name="T54" fmla="*/ 14 w 50"/>
                <a:gd name="T55" fmla="*/ 48 h 51"/>
                <a:gd name="T56" fmla="*/ 16 w 50"/>
                <a:gd name="T57" fmla="*/ 48 h 51"/>
                <a:gd name="T58" fmla="*/ 20 w 50"/>
                <a:gd name="T59" fmla="*/ 50 h 51"/>
                <a:gd name="T60" fmla="*/ 25 w 50"/>
                <a:gd name="T61" fmla="*/ 50 h 51"/>
                <a:gd name="T62" fmla="*/ 29 w 50"/>
                <a:gd name="T63" fmla="*/ 50 h 51"/>
                <a:gd name="T64" fmla="*/ 33 w 50"/>
                <a:gd name="T65" fmla="*/ 48 h 51"/>
                <a:gd name="T66" fmla="*/ 37 w 50"/>
                <a:gd name="T67" fmla="*/ 48 h 51"/>
                <a:gd name="T68" fmla="*/ 39 w 50"/>
                <a:gd name="T69" fmla="*/ 46 h 51"/>
                <a:gd name="T70" fmla="*/ 43 w 50"/>
                <a:gd name="T71" fmla="*/ 42 h 51"/>
                <a:gd name="T72" fmla="*/ 45 w 50"/>
                <a:gd name="T73" fmla="*/ 40 h 51"/>
                <a:gd name="T74" fmla="*/ 47 w 50"/>
                <a:gd name="T75" fmla="*/ 35 h 51"/>
                <a:gd name="T76" fmla="*/ 49 w 50"/>
                <a:gd name="T77" fmla="*/ 33 h 51"/>
                <a:gd name="T78" fmla="*/ 49 w 50"/>
                <a:gd name="T79" fmla="*/ 29 h 51"/>
                <a:gd name="T80" fmla="*/ 49 w 50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49" y="25"/>
                  </a:moveTo>
                  <a:lnTo>
                    <a:pt x="49" y="21"/>
                  </a:lnTo>
                  <a:lnTo>
                    <a:pt x="49" y="17"/>
                  </a:lnTo>
                  <a:lnTo>
                    <a:pt x="47" y="13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5" y="50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9" y="46"/>
                  </a:lnTo>
                  <a:lnTo>
                    <a:pt x="43" y="42"/>
                  </a:lnTo>
                  <a:lnTo>
                    <a:pt x="45" y="40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1" name="Freeform 278">
              <a:extLst>
                <a:ext uri="{FF2B5EF4-FFF2-40B4-BE49-F238E27FC236}">
                  <a16:creationId xmlns:a16="http://schemas.microsoft.com/office/drawing/2014/main" id="{4C7A88ED-DD56-CA43-859F-725910DE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1304"/>
              <a:ext cx="50" cy="51"/>
            </a:xfrm>
            <a:custGeom>
              <a:avLst/>
              <a:gdLst>
                <a:gd name="T0" fmla="*/ 49 w 50"/>
                <a:gd name="T1" fmla="*/ 25 h 51"/>
                <a:gd name="T2" fmla="*/ 49 w 50"/>
                <a:gd name="T3" fmla="*/ 21 h 51"/>
                <a:gd name="T4" fmla="*/ 49 w 50"/>
                <a:gd name="T5" fmla="*/ 17 h 51"/>
                <a:gd name="T6" fmla="*/ 47 w 50"/>
                <a:gd name="T7" fmla="*/ 13 h 51"/>
                <a:gd name="T8" fmla="*/ 45 w 50"/>
                <a:gd name="T9" fmla="*/ 10 h 51"/>
                <a:gd name="T10" fmla="*/ 43 w 50"/>
                <a:gd name="T11" fmla="*/ 6 h 51"/>
                <a:gd name="T12" fmla="*/ 39 w 50"/>
                <a:gd name="T13" fmla="*/ 4 h 51"/>
                <a:gd name="T14" fmla="*/ 37 w 50"/>
                <a:gd name="T15" fmla="*/ 2 h 51"/>
                <a:gd name="T16" fmla="*/ 33 w 50"/>
                <a:gd name="T17" fmla="*/ 2 h 51"/>
                <a:gd name="T18" fmla="*/ 29 w 50"/>
                <a:gd name="T19" fmla="*/ 0 h 51"/>
                <a:gd name="T20" fmla="*/ 25 w 50"/>
                <a:gd name="T21" fmla="*/ 0 h 51"/>
                <a:gd name="T22" fmla="*/ 20 w 50"/>
                <a:gd name="T23" fmla="*/ 0 h 51"/>
                <a:gd name="T24" fmla="*/ 16 w 50"/>
                <a:gd name="T25" fmla="*/ 2 h 51"/>
                <a:gd name="T26" fmla="*/ 14 w 50"/>
                <a:gd name="T27" fmla="*/ 2 h 51"/>
                <a:gd name="T28" fmla="*/ 10 w 50"/>
                <a:gd name="T29" fmla="*/ 4 h 51"/>
                <a:gd name="T30" fmla="*/ 8 w 50"/>
                <a:gd name="T31" fmla="*/ 6 h 51"/>
                <a:gd name="T32" fmla="*/ 6 w 50"/>
                <a:gd name="T33" fmla="*/ 10 h 51"/>
                <a:gd name="T34" fmla="*/ 4 w 50"/>
                <a:gd name="T35" fmla="*/ 13 h 51"/>
                <a:gd name="T36" fmla="*/ 2 w 50"/>
                <a:gd name="T37" fmla="*/ 17 h 51"/>
                <a:gd name="T38" fmla="*/ 0 w 50"/>
                <a:gd name="T39" fmla="*/ 21 h 51"/>
                <a:gd name="T40" fmla="*/ 0 w 50"/>
                <a:gd name="T41" fmla="*/ 25 h 51"/>
                <a:gd name="T42" fmla="*/ 0 w 50"/>
                <a:gd name="T43" fmla="*/ 29 h 51"/>
                <a:gd name="T44" fmla="*/ 2 w 50"/>
                <a:gd name="T45" fmla="*/ 33 h 51"/>
                <a:gd name="T46" fmla="*/ 4 w 50"/>
                <a:gd name="T47" fmla="*/ 35 h 51"/>
                <a:gd name="T48" fmla="*/ 6 w 50"/>
                <a:gd name="T49" fmla="*/ 40 h 51"/>
                <a:gd name="T50" fmla="*/ 8 w 50"/>
                <a:gd name="T51" fmla="*/ 42 h 51"/>
                <a:gd name="T52" fmla="*/ 10 w 50"/>
                <a:gd name="T53" fmla="*/ 46 h 51"/>
                <a:gd name="T54" fmla="*/ 14 w 50"/>
                <a:gd name="T55" fmla="*/ 48 h 51"/>
                <a:gd name="T56" fmla="*/ 16 w 50"/>
                <a:gd name="T57" fmla="*/ 48 h 51"/>
                <a:gd name="T58" fmla="*/ 20 w 50"/>
                <a:gd name="T59" fmla="*/ 50 h 51"/>
                <a:gd name="T60" fmla="*/ 25 w 50"/>
                <a:gd name="T61" fmla="*/ 50 h 51"/>
                <a:gd name="T62" fmla="*/ 29 w 50"/>
                <a:gd name="T63" fmla="*/ 50 h 51"/>
                <a:gd name="T64" fmla="*/ 33 w 50"/>
                <a:gd name="T65" fmla="*/ 48 h 51"/>
                <a:gd name="T66" fmla="*/ 37 w 50"/>
                <a:gd name="T67" fmla="*/ 48 h 51"/>
                <a:gd name="T68" fmla="*/ 39 w 50"/>
                <a:gd name="T69" fmla="*/ 46 h 51"/>
                <a:gd name="T70" fmla="*/ 43 w 50"/>
                <a:gd name="T71" fmla="*/ 42 h 51"/>
                <a:gd name="T72" fmla="*/ 45 w 50"/>
                <a:gd name="T73" fmla="*/ 40 h 51"/>
                <a:gd name="T74" fmla="*/ 47 w 50"/>
                <a:gd name="T75" fmla="*/ 35 h 51"/>
                <a:gd name="T76" fmla="*/ 49 w 50"/>
                <a:gd name="T77" fmla="*/ 33 h 51"/>
                <a:gd name="T78" fmla="*/ 49 w 50"/>
                <a:gd name="T79" fmla="*/ 29 h 51"/>
                <a:gd name="T80" fmla="*/ 49 w 50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49" y="25"/>
                  </a:moveTo>
                  <a:lnTo>
                    <a:pt x="49" y="21"/>
                  </a:lnTo>
                  <a:lnTo>
                    <a:pt x="49" y="17"/>
                  </a:lnTo>
                  <a:lnTo>
                    <a:pt x="47" y="13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5" y="50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9" y="46"/>
                  </a:lnTo>
                  <a:lnTo>
                    <a:pt x="43" y="42"/>
                  </a:lnTo>
                  <a:lnTo>
                    <a:pt x="45" y="40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2" name="Freeform 279">
              <a:extLst>
                <a:ext uri="{FF2B5EF4-FFF2-40B4-BE49-F238E27FC236}">
                  <a16:creationId xmlns:a16="http://schemas.microsoft.com/office/drawing/2014/main" id="{B8ACAE69-90F0-1844-9841-F1DFC45C9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1337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3" name="Freeform 280">
              <a:extLst>
                <a:ext uri="{FF2B5EF4-FFF2-40B4-BE49-F238E27FC236}">
                  <a16:creationId xmlns:a16="http://schemas.microsoft.com/office/drawing/2014/main" id="{9367E764-5D18-BB40-8C15-9789AA05B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1272"/>
              <a:ext cx="49" cy="50"/>
            </a:xfrm>
            <a:custGeom>
              <a:avLst/>
              <a:gdLst>
                <a:gd name="T0" fmla="*/ 48 w 49"/>
                <a:gd name="T1" fmla="*/ 25 h 50"/>
                <a:gd name="T2" fmla="*/ 48 w 49"/>
                <a:gd name="T3" fmla="*/ 20 h 50"/>
                <a:gd name="T4" fmla="*/ 48 w 49"/>
                <a:gd name="T5" fmla="*/ 16 h 50"/>
                <a:gd name="T6" fmla="*/ 46 w 49"/>
                <a:gd name="T7" fmla="*/ 12 h 50"/>
                <a:gd name="T8" fmla="*/ 44 w 49"/>
                <a:gd name="T9" fmla="*/ 10 h 50"/>
                <a:gd name="T10" fmla="*/ 42 w 49"/>
                <a:gd name="T11" fmla="*/ 6 h 50"/>
                <a:gd name="T12" fmla="*/ 38 w 49"/>
                <a:gd name="T13" fmla="*/ 4 h 50"/>
                <a:gd name="T14" fmla="*/ 36 w 49"/>
                <a:gd name="T15" fmla="*/ 2 h 50"/>
                <a:gd name="T16" fmla="*/ 32 w 49"/>
                <a:gd name="T17" fmla="*/ 2 h 50"/>
                <a:gd name="T18" fmla="*/ 28 w 49"/>
                <a:gd name="T19" fmla="*/ 0 h 50"/>
                <a:gd name="T20" fmla="*/ 24 w 49"/>
                <a:gd name="T21" fmla="*/ 0 h 50"/>
                <a:gd name="T22" fmla="*/ 20 w 49"/>
                <a:gd name="T23" fmla="*/ 0 h 50"/>
                <a:gd name="T24" fmla="*/ 16 w 49"/>
                <a:gd name="T25" fmla="*/ 2 h 50"/>
                <a:gd name="T26" fmla="*/ 14 w 49"/>
                <a:gd name="T27" fmla="*/ 2 h 50"/>
                <a:gd name="T28" fmla="*/ 10 w 49"/>
                <a:gd name="T29" fmla="*/ 4 h 50"/>
                <a:gd name="T30" fmla="*/ 8 w 49"/>
                <a:gd name="T31" fmla="*/ 6 h 50"/>
                <a:gd name="T32" fmla="*/ 6 w 49"/>
                <a:gd name="T33" fmla="*/ 10 h 50"/>
                <a:gd name="T34" fmla="*/ 4 w 49"/>
                <a:gd name="T35" fmla="*/ 12 h 50"/>
                <a:gd name="T36" fmla="*/ 2 w 49"/>
                <a:gd name="T37" fmla="*/ 16 h 50"/>
                <a:gd name="T38" fmla="*/ 0 w 49"/>
                <a:gd name="T39" fmla="*/ 20 h 50"/>
                <a:gd name="T40" fmla="*/ 0 w 49"/>
                <a:gd name="T41" fmla="*/ 25 h 50"/>
                <a:gd name="T42" fmla="*/ 0 w 49"/>
                <a:gd name="T43" fmla="*/ 29 h 50"/>
                <a:gd name="T44" fmla="*/ 2 w 49"/>
                <a:gd name="T45" fmla="*/ 33 h 50"/>
                <a:gd name="T46" fmla="*/ 4 w 49"/>
                <a:gd name="T47" fmla="*/ 35 h 50"/>
                <a:gd name="T48" fmla="*/ 6 w 49"/>
                <a:gd name="T49" fmla="*/ 39 h 50"/>
                <a:gd name="T50" fmla="*/ 8 w 49"/>
                <a:gd name="T51" fmla="*/ 41 h 50"/>
                <a:gd name="T52" fmla="*/ 10 w 49"/>
                <a:gd name="T53" fmla="*/ 45 h 50"/>
                <a:gd name="T54" fmla="*/ 14 w 49"/>
                <a:gd name="T55" fmla="*/ 47 h 50"/>
                <a:gd name="T56" fmla="*/ 16 w 49"/>
                <a:gd name="T57" fmla="*/ 47 h 50"/>
                <a:gd name="T58" fmla="*/ 20 w 49"/>
                <a:gd name="T59" fmla="*/ 49 h 50"/>
                <a:gd name="T60" fmla="*/ 24 w 49"/>
                <a:gd name="T61" fmla="*/ 49 h 50"/>
                <a:gd name="T62" fmla="*/ 28 w 49"/>
                <a:gd name="T63" fmla="*/ 49 h 50"/>
                <a:gd name="T64" fmla="*/ 32 w 49"/>
                <a:gd name="T65" fmla="*/ 47 h 50"/>
                <a:gd name="T66" fmla="*/ 36 w 49"/>
                <a:gd name="T67" fmla="*/ 47 h 50"/>
                <a:gd name="T68" fmla="*/ 38 w 49"/>
                <a:gd name="T69" fmla="*/ 45 h 50"/>
                <a:gd name="T70" fmla="*/ 42 w 49"/>
                <a:gd name="T71" fmla="*/ 41 h 50"/>
                <a:gd name="T72" fmla="*/ 44 w 49"/>
                <a:gd name="T73" fmla="*/ 39 h 50"/>
                <a:gd name="T74" fmla="*/ 46 w 49"/>
                <a:gd name="T75" fmla="*/ 35 h 50"/>
                <a:gd name="T76" fmla="*/ 48 w 49"/>
                <a:gd name="T77" fmla="*/ 33 h 50"/>
                <a:gd name="T78" fmla="*/ 48 w 49"/>
                <a:gd name="T79" fmla="*/ 29 h 50"/>
                <a:gd name="T80" fmla="*/ 48 w 49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0"/>
                <a:gd name="T125" fmla="*/ 49 w 49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0">
                  <a:moveTo>
                    <a:pt x="48" y="25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2" y="47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4" name="Freeform 281">
              <a:extLst>
                <a:ext uri="{FF2B5EF4-FFF2-40B4-BE49-F238E27FC236}">
                  <a16:creationId xmlns:a16="http://schemas.microsoft.com/office/drawing/2014/main" id="{3BA3AD97-5ED2-4C4A-9569-2F7C0FB2D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1354"/>
              <a:ext cx="50" cy="49"/>
            </a:xfrm>
            <a:custGeom>
              <a:avLst/>
              <a:gdLst>
                <a:gd name="T0" fmla="*/ 49 w 50"/>
                <a:gd name="T1" fmla="*/ 24 h 49"/>
                <a:gd name="T2" fmla="*/ 49 w 50"/>
                <a:gd name="T3" fmla="*/ 20 h 49"/>
                <a:gd name="T4" fmla="*/ 49 w 50"/>
                <a:gd name="T5" fmla="*/ 16 h 49"/>
                <a:gd name="T6" fmla="*/ 47 w 50"/>
                <a:gd name="T7" fmla="*/ 12 h 49"/>
                <a:gd name="T8" fmla="*/ 45 w 50"/>
                <a:gd name="T9" fmla="*/ 10 h 49"/>
                <a:gd name="T10" fmla="*/ 43 w 50"/>
                <a:gd name="T11" fmla="*/ 6 h 49"/>
                <a:gd name="T12" fmla="*/ 39 w 50"/>
                <a:gd name="T13" fmla="*/ 4 h 49"/>
                <a:gd name="T14" fmla="*/ 37 w 50"/>
                <a:gd name="T15" fmla="*/ 2 h 49"/>
                <a:gd name="T16" fmla="*/ 33 w 50"/>
                <a:gd name="T17" fmla="*/ 2 h 49"/>
                <a:gd name="T18" fmla="*/ 29 w 50"/>
                <a:gd name="T19" fmla="*/ 0 h 49"/>
                <a:gd name="T20" fmla="*/ 25 w 50"/>
                <a:gd name="T21" fmla="*/ 0 h 49"/>
                <a:gd name="T22" fmla="*/ 20 w 50"/>
                <a:gd name="T23" fmla="*/ 0 h 49"/>
                <a:gd name="T24" fmla="*/ 16 w 50"/>
                <a:gd name="T25" fmla="*/ 2 h 49"/>
                <a:gd name="T26" fmla="*/ 14 w 50"/>
                <a:gd name="T27" fmla="*/ 2 h 49"/>
                <a:gd name="T28" fmla="*/ 10 w 50"/>
                <a:gd name="T29" fmla="*/ 4 h 49"/>
                <a:gd name="T30" fmla="*/ 8 w 50"/>
                <a:gd name="T31" fmla="*/ 6 h 49"/>
                <a:gd name="T32" fmla="*/ 6 w 50"/>
                <a:gd name="T33" fmla="*/ 10 h 49"/>
                <a:gd name="T34" fmla="*/ 4 w 50"/>
                <a:gd name="T35" fmla="*/ 12 h 49"/>
                <a:gd name="T36" fmla="*/ 2 w 50"/>
                <a:gd name="T37" fmla="*/ 16 h 49"/>
                <a:gd name="T38" fmla="*/ 0 w 50"/>
                <a:gd name="T39" fmla="*/ 20 h 49"/>
                <a:gd name="T40" fmla="*/ 0 w 50"/>
                <a:gd name="T41" fmla="*/ 24 h 49"/>
                <a:gd name="T42" fmla="*/ 0 w 50"/>
                <a:gd name="T43" fmla="*/ 28 h 49"/>
                <a:gd name="T44" fmla="*/ 2 w 50"/>
                <a:gd name="T45" fmla="*/ 32 h 49"/>
                <a:gd name="T46" fmla="*/ 4 w 50"/>
                <a:gd name="T47" fmla="*/ 34 h 49"/>
                <a:gd name="T48" fmla="*/ 6 w 50"/>
                <a:gd name="T49" fmla="*/ 38 h 49"/>
                <a:gd name="T50" fmla="*/ 8 w 50"/>
                <a:gd name="T51" fmla="*/ 40 h 49"/>
                <a:gd name="T52" fmla="*/ 10 w 50"/>
                <a:gd name="T53" fmla="*/ 44 h 49"/>
                <a:gd name="T54" fmla="*/ 14 w 50"/>
                <a:gd name="T55" fmla="*/ 46 h 49"/>
                <a:gd name="T56" fmla="*/ 16 w 50"/>
                <a:gd name="T57" fmla="*/ 46 h 49"/>
                <a:gd name="T58" fmla="*/ 20 w 50"/>
                <a:gd name="T59" fmla="*/ 48 h 49"/>
                <a:gd name="T60" fmla="*/ 25 w 50"/>
                <a:gd name="T61" fmla="*/ 48 h 49"/>
                <a:gd name="T62" fmla="*/ 29 w 50"/>
                <a:gd name="T63" fmla="*/ 48 h 49"/>
                <a:gd name="T64" fmla="*/ 33 w 50"/>
                <a:gd name="T65" fmla="*/ 46 h 49"/>
                <a:gd name="T66" fmla="*/ 37 w 50"/>
                <a:gd name="T67" fmla="*/ 46 h 49"/>
                <a:gd name="T68" fmla="*/ 39 w 50"/>
                <a:gd name="T69" fmla="*/ 44 h 49"/>
                <a:gd name="T70" fmla="*/ 43 w 50"/>
                <a:gd name="T71" fmla="*/ 40 h 49"/>
                <a:gd name="T72" fmla="*/ 45 w 50"/>
                <a:gd name="T73" fmla="*/ 38 h 49"/>
                <a:gd name="T74" fmla="*/ 47 w 50"/>
                <a:gd name="T75" fmla="*/ 34 h 49"/>
                <a:gd name="T76" fmla="*/ 49 w 50"/>
                <a:gd name="T77" fmla="*/ 32 h 49"/>
                <a:gd name="T78" fmla="*/ 49 w 50"/>
                <a:gd name="T79" fmla="*/ 28 h 49"/>
                <a:gd name="T80" fmla="*/ 49 w 50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49"/>
                <a:gd name="T125" fmla="*/ 50 w 50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49">
                  <a:moveTo>
                    <a:pt x="49" y="24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43" y="40"/>
                  </a:lnTo>
                  <a:lnTo>
                    <a:pt x="45" y="38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49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5" name="Freeform 282">
              <a:extLst>
                <a:ext uri="{FF2B5EF4-FFF2-40B4-BE49-F238E27FC236}">
                  <a16:creationId xmlns:a16="http://schemas.microsoft.com/office/drawing/2014/main" id="{070BC957-9F3E-3A43-8040-DAF3BB5E3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276"/>
              <a:ext cx="51" cy="50"/>
            </a:xfrm>
            <a:custGeom>
              <a:avLst/>
              <a:gdLst>
                <a:gd name="T0" fmla="*/ 50 w 51"/>
                <a:gd name="T1" fmla="*/ 25 h 50"/>
                <a:gd name="T2" fmla="*/ 50 w 51"/>
                <a:gd name="T3" fmla="*/ 20 h 50"/>
                <a:gd name="T4" fmla="*/ 50 w 51"/>
                <a:gd name="T5" fmla="*/ 16 h 50"/>
                <a:gd name="T6" fmla="*/ 48 w 51"/>
                <a:gd name="T7" fmla="*/ 12 h 50"/>
                <a:gd name="T8" fmla="*/ 46 w 51"/>
                <a:gd name="T9" fmla="*/ 10 h 50"/>
                <a:gd name="T10" fmla="*/ 44 w 51"/>
                <a:gd name="T11" fmla="*/ 6 h 50"/>
                <a:gd name="T12" fmla="*/ 40 w 51"/>
                <a:gd name="T13" fmla="*/ 4 h 50"/>
                <a:gd name="T14" fmla="*/ 38 w 51"/>
                <a:gd name="T15" fmla="*/ 2 h 50"/>
                <a:gd name="T16" fmla="*/ 33 w 51"/>
                <a:gd name="T17" fmla="*/ 2 h 50"/>
                <a:gd name="T18" fmla="*/ 29 w 51"/>
                <a:gd name="T19" fmla="*/ 0 h 50"/>
                <a:gd name="T20" fmla="*/ 25 w 51"/>
                <a:gd name="T21" fmla="*/ 0 h 50"/>
                <a:gd name="T22" fmla="*/ 21 w 51"/>
                <a:gd name="T23" fmla="*/ 0 h 50"/>
                <a:gd name="T24" fmla="*/ 17 w 51"/>
                <a:gd name="T25" fmla="*/ 2 h 50"/>
                <a:gd name="T26" fmla="*/ 15 w 51"/>
                <a:gd name="T27" fmla="*/ 2 h 50"/>
                <a:gd name="T28" fmla="*/ 10 w 51"/>
                <a:gd name="T29" fmla="*/ 4 h 50"/>
                <a:gd name="T30" fmla="*/ 8 w 51"/>
                <a:gd name="T31" fmla="*/ 6 h 50"/>
                <a:gd name="T32" fmla="*/ 6 w 51"/>
                <a:gd name="T33" fmla="*/ 10 h 50"/>
                <a:gd name="T34" fmla="*/ 4 w 51"/>
                <a:gd name="T35" fmla="*/ 12 h 50"/>
                <a:gd name="T36" fmla="*/ 2 w 51"/>
                <a:gd name="T37" fmla="*/ 16 h 50"/>
                <a:gd name="T38" fmla="*/ 0 w 51"/>
                <a:gd name="T39" fmla="*/ 20 h 50"/>
                <a:gd name="T40" fmla="*/ 0 w 51"/>
                <a:gd name="T41" fmla="*/ 25 h 50"/>
                <a:gd name="T42" fmla="*/ 0 w 51"/>
                <a:gd name="T43" fmla="*/ 29 h 50"/>
                <a:gd name="T44" fmla="*/ 2 w 51"/>
                <a:gd name="T45" fmla="*/ 33 h 50"/>
                <a:gd name="T46" fmla="*/ 4 w 51"/>
                <a:gd name="T47" fmla="*/ 35 h 50"/>
                <a:gd name="T48" fmla="*/ 6 w 51"/>
                <a:gd name="T49" fmla="*/ 39 h 50"/>
                <a:gd name="T50" fmla="*/ 8 w 51"/>
                <a:gd name="T51" fmla="*/ 41 h 50"/>
                <a:gd name="T52" fmla="*/ 10 w 51"/>
                <a:gd name="T53" fmla="*/ 45 h 50"/>
                <a:gd name="T54" fmla="*/ 15 w 51"/>
                <a:gd name="T55" fmla="*/ 47 h 50"/>
                <a:gd name="T56" fmla="*/ 17 w 51"/>
                <a:gd name="T57" fmla="*/ 47 h 50"/>
                <a:gd name="T58" fmla="*/ 21 w 51"/>
                <a:gd name="T59" fmla="*/ 49 h 50"/>
                <a:gd name="T60" fmla="*/ 25 w 51"/>
                <a:gd name="T61" fmla="*/ 49 h 50"/>
                <a:gd name="T62" fmla="*/ 29 w 51"/>
                <a:gd name="T63" fmla="*/ 49 h 50"/>
                <a:gd name="T64" fmla="*/ 33 w 51"/>
                <a:gd name="T65" fmla="*/ 47 h 50"/>
                <a:gd name="T66" fmla="*/ 38 w 51"/>
                <a:gd name="T67" fmla="*/ 47 h 50"/>
                <a:gd name="T68" fmla="*/ 40 w 51"/>
                <a:gd name="T69" fmla="*/ 45 h 50"/>
                <a:gd name="T70" fmla="*/ 44 w 51"/>
                <a:gd name="T71" fmla="*/ 41 h 50"/>
                <a:gd name="T72" fmla="*/ 46 w 51"/>
                <a:gd name="T73" fmla="*/ 39 h 50"/>
                <a:gd name="T74" fmla="*/ 48 w 51"/>
                <a:gd name="T75" fmla="*/ 35 h 50"/>
                <a:gd name="T76" fmla="*/ 50 w 51"/>
                <a:gd name="T77" fmla="*/ 33 h 50"/>
                <a:gd name="T78" fmla="*/ 50 w 51"/>
                <a:gd name="T79" fmla="*/ 29 h 50"/>
                <a:gd name="T80" fmla="*/ 50 w 51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50" y="25"/>
                  </a:moveTo>
                  <a:lnTo>
                    <a:pt x="50" y="20"/>
                  </a:lnTo>
                  <a:lnTo>
                    <a:pt x="50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1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40" y="45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6" name="Freeform 283">
              <a:extLst>
                <a:ext uri="{FF2B5EF4-FFF2-40B4-BE49-F238E27FC236}">
                  <a16:creationId xmlns:a16="http://schemas.microsoft.com/office/drawing/2014/main" id="{D009B4FA-82E7-7D40-936A-17DE8DF8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1344"/>
              <a:ext cx="51" cy="50"/>
            </a:xfrm>
            <a:custGeom>
              <a:avLst/>
              <a:gdLst>
                <a:gd name="T0" fmla="*/ 50 w 51"/>
                <a:gd name="T1" fmla="*/ 25 h 50"/>
                <a:gd name="T2" fmla="*/ 50 w 51"/>
                <a:gd name="T3" fmla="*/ 20 h 50"/>
                <a:gd name="T4" fmla="*/ 50 w 51"/>
                <a:gd name="T5" fmla="*/ 16 h 50"/>
                <a:gd name="T6" fmla="*/ 48 w 51"/>
                <a:gd name="T7" fmla="*/ 12 h 50"/>
                <a:gd name="T8" fmla="*/ 46 w 51"/>
                <a:gd name="T9" fmla="*/ 10 h 50"/>
                <a:gd name="T10" fmla="*/ 44 w 51"/>
                <a:gd name="T11" fmla="*/ 6 h 50"/>
                <a:gd name="T12" fmla="*/ 40 w 51"/>
                <a:gd name="T13" fmla="*/ 4 h 50"/>
                <a:gd name="T14" fmla="*/ 38 w 51"/>
                <a:gd name="T15" fmla="*/ 2 h 50"/>
                <a:gd name="T16" fmla="*/ 33 w 51"/>
                <a:gd name="T17" fmla="*/ 2 h 50"/>
                <a:gd name="T18" fmla="*/ 29 w 51"/>
                <a:gd name="T19" fmla="*/ 0 h 50"/>
                <a:gd name="T20" fmla="*/ 25 w 51"/>
                <a:gd name="T21" fmla="*/ 0 h 50"/>
                <a:gd name="T22" fmla="*/ 21 w 51"/>
                <a:gd name="T23" fmla="*/ 0 h 50"/>
                <a:gd name="T24" fmla="*/ 17 w 51"/>
                <a:gd name="T25" fmla="*/ 2 h 50"/>
                <a:gd name="T26" fmla="*/ 15 w 51"/>
                <a:gd name="T27" fmla="*/ 2 h 50"/>
                <a:gd name="T28" fmla="*/ 10 w 51"/>
                <a:gd name="T29" fmla="*/ 4 h 50"/>
                <a:gd name="T30" fmla="*/ 8 w 51"/>
                <a:gd name="T31" fmla="*/ 6 h 50"/>
                <a:gd name="T32" fmla="*/ 6 w 51"/>
                <a:gd name="T33" fmla="*/ 10 h 50"/>
                <a:gd name="T34" fmla="*/ 4 w 51"/>
                <a:gd name="T35" fmla="*/ 12 h 50"/>
                <a:gd name="T36" fmla="*/ 2 w 51"/>
                <a:gd name="T37" fmla="*/ 16 h 50"/>
                <a:gd name="T38" fmla="*/ 0 w 51"/>
                <a:gd name="T39" fmla="*/ 20 h 50"/>
                <a:gd name="T40" fmla="*/ 0 w 51"/>
                <a:gd name="T41" fmla="*/ 25 h 50"/>
                <a:gd name="T42" fmla="*/ 0 w 51"/>
                <a:gd name="T43" fmla="*/ 29 h 50"/>
                <a:gd name="T44" fmla="*/ 2 w 51"/>
                <a:gd name="T45" fmla="*/ 33 h 50"/>
                <a:gd name="T46" fmla="*/ 4 w 51"/>
                <a:gd name="T47" fmla="*/ 35 h 50"/>
                <a:gd name="T48" fmla="*/ 6 w 51"/>
                <a:gd name="T49" fmla="*/ 39 h 50"/>
                <a:gd name="T50" fmla="*/ 8 w 51"/>
                <a:gd name="T51" fmla="*/ 41 h 50"/>
                <a:gd name="T52" fmla="*/ 10 w 51"/>
                <a:gd name="T53" fmla="*/ 45 h 50"/>
                <a:gd name="T54" fmla="*/ 15 w 51"/>
                <a:gd name="T55" fmla="*/ 47 h 50"/>
                <a:gd name="T56" fmla="*/ 17 w 51"/>
                <a:gd name="T57" fmla="*/ 47 h 50"/>
                <a:gd name="T58" fmla="*/ 21 w 51"/>
                <a:gd name="T59" fmla="*/ 49 h 50"/>
                <a:gd name="T60" fmla="*/ 25 w 51"/>
                <a:gd name="T61" fmla="*/ 49 h 50"/>
                <a:gd name="T62" fmla="*/ 29 w 51"/>
                <a:gd name="T63" fmla="*/ 49 h 50"/>
                <a:gd name="T64" fmla="*/ 33 w 51"/>
                <a:gd name="T65" fmla="*/ 47 h 50"/>
                <a:gd name="T66" fmla="*/ 38 w 51"/>
                <a:gd name="T67" fmla="*/ 47 h 50"/>
                <a:gd name="T68" fmla="*/ 40 w 51"/>
                <a:gd name="T69" fmla="*/ 45 h 50"/>
                <a:gd name="T70" fmla="*/ 44 w 51"/>
                <a:gd name="T71" fmla="*/ 41 h 50"/>
                <a:gd name="T72" fmla="*/ 46 w 51"/>
                <a:gd name="T73" fmla="*/ 39 h 50"/>
                <a:gd name="T74" fmla="*/ 48 w 51"/>
                <a:gd name="T75" fmla="*/ 35 h 50"/>
                <a:gd name="T76" fmla="*/ 50 w 51"/>
                <a:gd name="T77" fmla="*/ 33 h 50"/>
                <a:gd name="T78" fmla="*/ 50 w 51"/>
                <a:gd name="T79" fmla="*/ 29 h 50"/>
                <a:gd name="T80" fmla="*/ 50 w 51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50" y="25"/>
                  </a:moveTo>
                  <a:lnTo>
                    <a:pt x="50" y="20"/>
                  </a:lnTo>
                  <a:lnTo>
                    <a:pt x="50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1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40" y="45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7" name="Freeform 284">
              <a:extLst>
                <a:ext uri="{FF2B5EF4-FFF2-40B4-BE49-F238E27FC236}">
                  <a16:creationId xmlns:a16="http://schemas.microsoft.com/office/drawing/2014/main" id="{425C3547-69E7-F647-BECF-C473A999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1275"/>
              <a:ext cx="50" cy="49"/>
            </a:xfrm>
            <a:custGeom>
              <a:avLst/>
              <a:gdLst>
                <a:gd name="T0" fmla="*/ 49 w 50"/>
                <a:gd name="T1" fmla="*/ 24 h 49"/>
                <a:gd name="T2" fmla="*/ 49 w 50"/>
                <a:gd name="T3" fmla="*/ 20 h 49"/>
                <a:gd name="T4" fmla="*/ 49 w 50"/>
                <a:gd name="T5" fmla="*/ 16 h 49"/>
                <a:gd name="T6" fmla="*/ 47 w 50"/>
                <a:gd name="T7" fmla="*/ 12 h 49"/>
                <a:gd name="T8" fmla="*/ 45 w 50"/>
                <a:gd name="T9" fmla="*/ 10 h 49"/>
                <a:gd name="T10" fmla="*/ 43 w 50"/>
                <a:gd name="T11" fmla="*/ 6 h 49"/>
                <a:gd name="T12" fmla="*/ 39 w 50"/>
                <a:gd name="T13" fmla="*/ 4 h 49"/>
                <a:gd name="T14" fmla="*/ 37 w 50"/>
                <a:gd name="T15" fmla="*/ 2 h 49"/>
                <a:gd name="T16" fmla="*/ 33 w 50"/>
                <a:gd name="T17" fmla="*/ 2 h 49"/>
                <a:gd name="T18" fmla="*/ 29 w 50"/>
                <a:gd name="T19" fmla="*/ 0 h 49"/>
                <a:gd name="T20" fmla="*/ 25 w 50"/>
                <a:gd name="T21" fmla="*/ 0 h 49"/>
                <a:gd name="T22" fmla="*/ 20 w 50"/>
                <a:gd name="T23" fmla="*/ 0 h 49"/>
                <a:gd name="T24" fmla="*/ 16 w 50"/>
                <a:gd name="T25" fmla="*/ 2 h 49"/>
                <a:gd name="T26" fmla="*/ 14 w 50"/>
                <a:gd name="T27" fmla="*/ 2 h 49"/>
                <a:gd name="T28" fmla="*/ 10 w 50"/>
                <a:gd name="T29" fmla="*/ 4 h 49"/>
                <a:gd name="T30" fmla="*/ 8 w 50"/>
                <a:gd name="T31" fmla="*/ 6 h 49"/>
                <a:gd name="T32" fmla="*/ 6 w 50"/>
                <a:gd name="T33" fmla="*/ 10 h 49"/>
                <a:gd name="T34" fmla="*/ 4 w 50"/>
                <a:gd name="T35" fmla="*/ 12 h 49"/>
                <a:gd name="T36" fmla="*/ 2 w 50"/>
                <a:gd name="T37" fmla="*/ 16 h 49"/>
                <a:gd name="T38" fmla="*/ 0 w 50"/>
                <a:gd name="T39" fmla="*/ 20 h 49"/>
                <a:gd name="T40" fmla="*/ 0 w 50"/>
                <a:gd name="T41" fmla="*/ 24 h 49"/>
                <a:gd name="T42" fmla="*/ 0 w 50"/>
                <a:gd name="T43" fmla="*/ 28 h 49"/>
                <a:gd name="T44" fmla="*/ 2 w 50"/>
                <a:gd name="T45" fmla="*/ 32 h 49"/>
                <a:gd name="T46" fmla="*/ 4 w 50"/>
                <a:gd name="T47" fmla="*/ 34 h 49"/>
                <a:gd name="T48" fmla="*/ 6 w 50"/>
                <a:gd name="T49" fmla="*/ 38 h 49"/>
                <a:gd name="T50" fmla="*/ 8 w 50"/>
                <a:gd name="T51" fmla="*/ 40 h 49"/>
                <a:gd name="T52" fmla="*/ 10 w 50"/>
                <a:gd name="T53" fmla="*/ 44 h 49"/>
                <a:gd name="T54" fmla="*/ 14 w 50"/>
                <a:gd name="T55" fmla="*/ 46 h 49"/>
                <a:gd name="T56" fmla="*/ 16 w 50"/>
                <a:gd name="T57" fmla="*/ 46 h 49"/>
                <a:gd name="T58" fmla="*/ 20 w 50"/>
                <a:gd name="T59" fmla="*/ 48 h 49"/>
                <a:gd name="T60" fmla="*/ 25 w 50"/>
                <a:gd name="T61" fmla="*/ 48 h 49"/>
                <a:gd name="T62" fmla="*/ 29 w 50"/>
                <a:gd name="T63" fmla="*/ 48 h 49"/>
                <a:gd name="T64" fmla="*/ 33 w 50"/>
                <a:gd name="T65" fmla="*/ 46 h 49"/>
                <a:gd name="T66" fmla="*/ 37 w 50"/>
                <a:gd name="T67" fmla="*/ 46 h 49"/>
                <a:gd name="T68" fmla="*/ 39 w 50"/>
                <a:gd name="T69" fmla="*/ 44 h 49"/>
                <a:gd name="T70" fmla="*/ 43 w 50"/>
                <a:gd name="T71" fmla="*/ 40 h 49"/>
                <a:gd name="T72" fmla="*/ 45 w 50"/>
                <a:gd name="T73" fmla="*/ 38 h 49"/>
                <a:gd name="T74" fmla="*/ 47 w 50"/>
                <a:gd name="T75" fmla="*/ 34 h 49"/>
                <a:gd name="T76" fmla="*/ 49 w 50"/>
                <a:gd name="T77" fmla="*/ 32 h 49"/>
                <a:gd name="T78" fmla="*/ 49 w 50"/>
                <a:gd name="T79" fmla="*/ 28 h 49"/>
                <a:gd name="T80" fmla="*/ 49 w 50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49"/>
                <a:gd name="T125" fmla="*/ 50 w 50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49">
                  <a:moveTo>
                    <a:pt x="49" y="24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43" y="40"/>
                  </a:lnTo>
                  <a:lnTo>
                    <a:pt x="45" y="38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49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8" name="Freeform 285">
              <a:extLst>
                <a:ext uri="{FF2B5EF4-FFF2-40B4-BE49-F238E27FC236}">
                  <a16:creationId xmlns:a16="http://schemas.microsoft.com/office/drawing/2014/main" id="{8059B092-916E-9F48-B41B-A09E51096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" y="1272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9" name="Freeform 286">
              <a:extLst>
                <a:ext uri="{FF2B5EF4-FFF2-40B4-BE49-F238E27FC236}">
                  <a16:creationId xmlns:a16="http://schemas.microsoft.com/office/drawing/2014/main" id="{C34815FC-1345-6244-BED5-07F6C0D8B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312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0" name="Freeform 287">
              <a:extLst>
                <a:ext uri="{FF2B5EF4-FFF2-40B4-BE49-F238E27FC236}">
                  <a16:creationId xmlns:a16="http://schemas.microsoft.com/office/drawing/2014/main" id="{93FBA504-DD52-8342-98C5-9EDBD2F38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1329"/>
              <a:ext cx="50" cy="50"/>
            </a:xfrm>
            <a:custGeom>
              <a:avLst/>
              <a:gdLst>
                <a:gd name="T0" fmla="*/ 49 w 50"/>
                <a:gd name="T1" fmla="*/ 25 h 50"/>
                <a:gd name="T2" fmla="*/ 49 w 50"/>
                <a:gd name="T3" fmla="*/ 20 h 50"/>
                <a:gd name="T4" fmla="*/ 49 w 50"/>
                <a:gd name="T5" fmla="*/ 16 h 50"/>
                <a:gd name="T6" fmla="*/ 47 w 50"/>
                <a:gd name="T7" fmla="*/ 12 h 50"/>
                <a:gd name="T8" fmla="*/ 45 w 50"/>
                <a:gd name="T9" fmla="*/ 10 h 50"/>
                <a:gd name="T10" fmla="*/ 43 w 50"/>
                <a:gd name="T11" fmla="*/ 6 h 50"/>
                <a:gd name="T12" fmla="*/ 39 w 50"/>
                <a:gd name="T13" fmla="*/ 4 h 50"/>
                <a:gd name="T14" fmla="*/ 37 w 50"/>
                <a:gd name="T15" fmla="*/ 2 h 50"/>
                <a:gd name="T16" fmla="*/ 33 w 50"/>
                <a:gd name="T17" fmla="*/ 2 h 50"/>
                <a:gd name="T18" fmla="*/ 29 w 50"/>
                <a:gd name="T19" fmla="*/ 0 h 50"/>
                <a:gd name="T20" fmla="*/ 25 w 50"/>
                <a:gd name="T21" fmla="*/ 0 h 50"/>
                <a:gd name="T22" fmla="*/ 20 w 50"/>
                <a:gd name="T23" fmla="*/ 0 h 50"/>
                <a:gd name="T24" fmla="*/ 16 w 50"/>
                <a:gd name="T25" fmla="*/ 2 h 50"/>
                <a:gd name="T26" fmla="*/ 14 w 50"/>
                <a:gd name="T27" fmla="*/ 2 h 50"/>
                <a:gd name="T28" fmla="*/ 10 w 50"/>
                <a:gd name="T29" fmla="*/ 4 h 50"/>
                <a:gd name="T30" fmla="*/ 8 w 50"/>
                <a:gd name="T31" fmla="*/ 6 h 50"/>
                <a:gd name="T32" fmla="*/ 6 w 50"/>
                <a:gd name="T33" fmla="*/ 10 h 50"/>
                <a:gd name="T34" fmla="*/ 4 w 50"/>
                <a:gd name="T35" fmla="*/ 12 h 50"/>
                <a:gd name="T36" fmla="*/ 2 w 50"/>
                <a:gd name="T37" fmla="*/ 16 h 50"/>
                <a:gd name="T38" fmla="*/ 0 w 50"/>
                <a:gd name="T39" fmla="*/ 20 h 50"/>
                <a:gd name="T40" fmla="*/ 0 w 50"/>
                <a:gd name="T41" fmla="*/ 25 h 50"/>
                <a:gd name="T42" fmla="*/ 0 w 50"/>
                <a:gd name="T43" fmla="*/ 29 h 50"/>
                <a:gd name="T44" fmla="*/ 2 w 50"/>
                <a:gd name="T45" fmla="*/ 33 h 50"/>
                <a:gd name="T46" fmla="*/ 4 w 50"/>
                <a:gd name="T47" fmla="*/ 35 h 50"/>
                <a:gd name="T48" fmla="*/ 6 w 50"/>
                <a:gd name="T49" fmla="*/ 39 h 50"/>
                <a:gd name="T50" fmla="*/ 8 w 50"/>
                <a:gd name="T51" fmla="*/ 41 h 50"/>
                <a:gd name="T52" fmla="*/ 10 w 50"/>
                <a:gd name="T53" fmla="*/ 45 h 50"/>
                <a:gd name="T54" fmla="*/ 14 w 50"/>
                <a:gd name="T55" fmla="*/ 47 h 50"/>
                <a:gd name="T56" fmla="*/ 16 w 50"/>
                <a:gd name="T57" fmla="*/ 47 h 50"/>
                <a:gd name="T58" fmla="*/ 20 w 50"/>
                <a:gd name="T59" fmla="*/ 49 h 50"/>
                <a:gd name="T60" fmla="*/ 25 w 50"/>
                <a:gd name="T61" fmla="*/ 49 h 50"/>
                <a:gd name="T62" fmla="*/ 29 w 50"/>
                <a:gd name="T63" fmla="*/ 49 h 50"/>
                <a:gd name="T64" fmla="*/ 33 w 50"/>
                <a:gd name="T65" fmla="*/ 47 h 50"/>
                <a:gd name="T66" fmla="*/ 37 w 50"/>
                <a:gd name="T67" fmla="*/ 47 h 50"/>
                <a:gd name="T68" fmla="*/ 39 w 50"/>
                <a:gd name="T69" fmla="*/ 45 h 50"/>
                <a:gd name="T70" fmla="*/ 43 w 50"/>
                <a:gd name="T71" fmla="*/ 41 h 50"/>
                <a:gd name="T72" fmla="*/ 45 w 50"/>
                <a:gd name="T73" fmla="*/ 39 h 50"/>
                <a:gd name="T74" fmla="*/ 47 w 50"/>
                <a:gd name="T75" fmla="*/ 35 h 50"/>
                <a:gd name="T76" fmla="*/ 49 w 50"/>
                <a:gd name="T77" fmla="*/ 33 h 50"/>
                <a:gd name="T78" fmla="*/ 49 w 50"/>
                <a:gd name="T79" fmla="*/ 29 h 50"/>
                <a:gd name="T80" fmla="*/ 49 w 50"/>
                <a:gd name="T81" fmla="*/ 25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49" y="25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1" name="Freeform 288">
              <a:extLst>
                <a:ext uri="{FF2B5EF4-FFF2-40B4-BE49-F238E27FC236}">
                  <a16:creationId xmlns:a16="http://schemas.microsoft.com/office/drawing/2014/main" id="{8D6249EA-1461-1F43-B165-E458BC4A3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65"/>
              <a:ext cx="49" cy="51"/>
            </a:xfrm>
            <a:custGeom>
              <a:avLst/>
              <a:gdLst>
                <a:gd name="T0" fmla="*/ 48 w 49"/>
                <a:gd name="T1" fmla="*/ 25 h 51"/>
                <a:gd name="T2" fmla="*/ 48 w 49"/>
                <a:gd name="T3" fmla="*/ 21 h 51"/>
                <a:gd name="T4" fmla="*/ 48 w 49"/>
                <a:gd name="T5" fmla="*/ 17 h 51"/>
                <a:gd name="T6" fmla="*/ 46 w 49"/>
                <a:gd name="T7" fmla="*/ 13 h 51"/>
                <a:gd name="T8" fmla="*/ 44 w 49"/>
                <a:gd name="T9" fmla="*/ 10 h 51"/>
                <a:gd name="T10" fmla="*/ 42 w 49"/>
                <a:gd name="T11" fmla="*/ 6 h 51"/>
                <a:gd name="T12" fmla="*/ 38 w 49"/>
                <a:gd name="T13" fmla="*/ 4 h 51"/>
                <a:gd name="T14" fmla="*/ 36 w 49"/>
                <a:gd name="T15" fmla="*/ 2 h 51"/>
                <a:gd name="T16" fmla="*/ 32 w 49"/>
                <a:gd name="T17" fmla="*/ 2 h 51"/>
                <a:gd name="T18" fmla="*/ 28 w 49"/>
                <a:gd name="T19" fmla="*/ 0 h 51"/>
                <a:gd name="T20" fmla="*/ 24 w 49"/>
                <a:gd name="T21" fmla="*/ 0 h 51"/>
                <a:gd name="T22" fmla="*/ 20 w 49"/>
                <a:gd name="T23" fmla="*/ 0 h 51"/>
                <a:gd name="T24" fmla="*/ 16 w 49"/>
                <a:gd name="T25" fmla="*/ 2 h 51"/>
                <a:gd name="T26" fmla="*/ 14 w 49"/>
                <a:gd name="T27" fmla="*/ 2 h 51"/>
                <a:gd name="T28" fmla="*/ 10 w 49"/>
                <a:gd name="T29" fmla="*/ 4 h 51"/>
                <a:gd name="T30" fmla="*/ 8 w 49"/>
                <a:gd name="T31" fmla="*/ 6 h 51"/>
                <a:gd name="T32" fmla="*/ 6 w 49"/>
                <a:gd name="T33" fmla="*/ 10 h 51"/>
                <a:gd name="T34" fmla="*/ 4 w 49"/>
                <a:gd name="T35" fmla="*/ 13 h 51"/>
                <a:gd name="T36" fmla="*/ 2 w 49"/>
                <a:gd name="T37" fmla="*/ 17 h 51"/>
                <a:gd name="T38" fmla="*/ 0 w 49"/>
                <a:gd name="T39" fmla="*/ 21 h 51"/>
                <a:gd name="T40" fmla="*/ 0 w 49"/>
                <a:gd name="T41" fmla="*/ 25 h 51"/>
                <a:gd name="T42" fmla="*/ 0 w 49"/>
                <a:gd name="T43" fmla="*/ 29 h 51"/>
                <a:gd name="T44" fmla="*/ 2 w 49"/>
                <a:gd name="T45" fmla="*/ 33 h 51"/>
                <a:gd name="T46" fmla="*/ 4 w 49"/>
                <a:gd name="T47" fmla="*/ 35 h 51"/>
                <a:gd name="T48" fmla="*/ 6 w 49"/>
                <a:gd name="T49" fmla="*/ 40 h 51"/>
                <a:gd name="T50" fmla="*/ 8 w 49"/>
                <a:gd name="T51" fmla="*/ 42 h 51"/>
                <a:gd name="T52" fmla="*/ 10 w 49"/>
                <a:gd name="T53" fmla="*/ 46 h 51"/>
                <a:gd name="T54" fmla="*/ 14 w 49"/>
                <a:gd name="T55" fmla="*/ 48 h 51"/>
                <a:gd name="T56" fmla="*/ 16 w 49"/>
                <a:gd name="T57" fmla="*/ 48 h 51"/>
                <a:gd name="T58" fmla="*/ 20 w 49"/>
                <a:gd name="T59" fmla="*/ 50 h 51"/>
                <a:gd name="T60" fmla="*/ 24 w 49"/>
                <a:gd name="T61" fmla="*/ 50 h 51"/>
                <a:gd name="T62" fmla="*/ 28 w 49"/>
                <a:gd name="T63" fmla="*/ 50 h 51"/>
                <a:gd name="T64" fmla="*/ 32 w 49"/>
                <a:gd name="T65" fmla="*/ 48 h 51"/>
                <a:gd name="T66" fmla="*/ 36 w 49"/>
                <a:gd name="T67" fmla="*/ 48 h 51"/>
                <a:gd name="T68" fmla="*/ 38 w 49"/>
                <a:gd name="T69" fmla="*/ 46 h 51"/>
                <a:gd name="T70" fmla="*/ 42 w 49"/>
                <a:gd name="T71" fmla="*/ 42 h 51"/>
                <a:gd name="T72" fmla="*/ 44 w 49"/>
                <a:gd name="T73" fmla="*/ 40 h 51"/>
                <a:gd name="T74" fmla="*/ 46 w 49"/>
                <a:gd name="T75" fmla="*/ 35 h 51"/>
                <a:gd name="T76" fmla="*/ 48 w 49"/>
                <a:gd name="T77" fmla="*/ 33 h 51"/>
                <a:gd name="T78" fmla="*/ 48 w 49"/>
                <a:gd name="T79" fmla="*/ 29 h 51"/>
                <a:gd name="T80" fmla="*/ 48 w 49"/>
                <a:gd name="T81" fmla="*/ 25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51"/>
                <a:gd name="T125" fmla="*/ 49 w 49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51">
                  <a:moveTo>
                    <a:pt x="48" y="25"/>
                  </a:moveTo>
                  <a:lnTo>
                    <a:pt x="48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32" y="48"/>
                  </a:lnTo>
                  <a:lnTo>
                    <a:pt x="36" y="48"/>
                  </a:lnTo>
                  <a:lnTo>
                    <a:pt x="38" y="46"/>
                  </a:lnTo>
                  <a:lnTo>
                    <a:pt x="42" y="42"/>
                  </a:lnTo>
                  <a:lnTo>
                    <a:pt x="44" y="40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2" name="Freeform 289">
              <a:extLst>
                <a:ext uri="{FF2B5EF4-FFF2-40B4-BE49-F238E27FC236}">
                  <a16:creationId xmlns:a16="http://schemas.microsoft.com/office/drawing/2014/main" id="{A5566D3D-2DD1-1B4E-ACAE-180D5B812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325"/>
              <a:ext cx="50" cy="49"/>
            </a:xfrm>
            <a:custGeom>
              <a:avLst/>
              <a:gdLst>
                <a:gd name="T0" fmla="*/ 49 w 50"/>
                <a:gd name="T1" fmla="*/ 24 h 49"/>
                <a:gd name="T2" fmla="*/ 49 w 50"/>
                <a:gd name="T3" fmla="*/ 20 h 49"/>
                <a:gd name="T4" fmla="*/ 49 w 50"/>
                <a:gd name="T5" fmla="*/ 16 h 49"/>
                <a:gd name="T6" fmla="*/ 47 w 50"/>
                <a:gd name="T7" fmla="*/ 12 h 49"/>
                <a:gd name="T8" fmla="*/ 45 w 50"/>
                <a:gd name="T9" fmla="*/ 10 h 49"/>
                <a:gd name="T10" fmla="*/ 43 w 50"/>
                <a:gd name="T11" fmla="*/ 6 h 49"/>
                <a:gd name="T12" fmla="*/ 39 w 50"/>
                <a:gd name="T13" fmla="*/ 4 h 49"/>
                <a:gd name="T14" fmla="*/ 37 w 50"/>
                <a:gd name="T15" fmla="*/ 2 h 49"/>
                <a:gd name="T16" fmla="*/ 33 w 50"/>
                <a:gd name="T17" fmla="*/ 2 h 49"/>
                <a:gd name="T18" fmla="*/ 29 w 50"/>
                <a:gd name="T19" fmla="*/ 0 h 49"/>
                <a:gd name="T20" fmla="*/ 25 w 50"/>
                <a:gd name="T21" fmla="*/ 0 h 49"/>
                <a:gd name="T22" fmla="*/ 20 w 50"/>
                <a:gd name="T23" fmla="*/ 0 h 49"/>
                <a:gd name="T24" fmla="*/ 16 w 50"/>
                <a:gd name="T25" fmla="*/ 2 h 49"/>
                <a:gd name="T26" fmla="*/ 14 w 50"/>
                <a:gd name="T27" fmla="*/ 2 h 49"/>
                <a:gd name="T28" fmla="*/ 10 w 50"/>
                <a:gd name="T29" fmla="*/ 4 h 49"/>
                <a:gd name="T30" fmla="*/ 8 w 50"/>
                <a:gd name="T31" fmla="*/ 6 h 49"/>
                <a:gd name="T32" fmla="*/ 6 w 50"/>
                <a:gd name="T33" fmla="*/ 10 h 49"/>
                <a:gd name="T34" fmla="*/ 4 w 50"/>
                <a:gd name="T35" fmla="*/ 12 h 49"/>
                <a:gd name="T36" fmla="*/ 2 w 50"/>
                <a:gd name="T37" fmla="*/ 16 h 49"/>
                <a:gd name="T38" fmla="*/ 0 w 50"/>
                <a:gd name="T39" fmla="*/ 20 h 49"/>
                <a:gd name="T40" fmla="*/ 0 w 50"/>
                <a:gd name="T41" fmla="*/ 24 h 49"/>
                <a:gd name="T42" fmla="*/ 0 w 50"/>
                <a:gd name="T43" fmla="*/ 28 h 49"/>
                <a:gd name="T44" fmla="*/ 2 w 50"/>
                <a:gd name="T45" fmla="*/ 32 h 49"/>
                <a:gd name="T46" fmla="*/ 4 w 50"/>
                <a:gd name="T47" fmla="*/ 34 h 49"/>
                <a:gd name="T48" fmla="*/ 6 w 50"/>
                <a:gd name="T49" fmla="*/ 38 h 49"/>
                <a:gd name="T50" fmla="*/ 8 w 50"/>
                <a:gd name="T51" fmla="*/ 40 h 49"/>
                <a:gd name="T52" fmla="*/ 10 w 50"/>
                <a:gd name="T53" fmla="*/ 44 h 49"/>
                <a:gd name="T54" fmla="*/ 14 w 50"/>
                <a:gd name="T55" fmla="*/ 46 h 49"/>
                <a:gd name="T56" fmla="*/ 16 w 50"/>
                <a:gd name="T57" fmla="*/ 46 h 49"/>
                <a:gd name="T58" fmla="*/ 20 w 50"/>
                <a:gd name="T59" fmla="*/ 48 h 49"/>
                <a:gd name="T60" fmla="*/ 25 w 50"/>
                <a:gd name="T61" fmla="*/ 48 h 49"/>
                <a:gd name="T62" fmla="*/ 29 w 50"/>
                <a:gd name="T63" fmla="*/ 48 h 49"/>
                <a:gd name="T64" fmla="*/ 33 w 50"/>
                <a:gd name="T65" fmla="*/ 46 h 49"/>
                <a:gd name="T66" fmla="*/ 37 w 50"/>
                <a:gd name="T67" fmla="*/ 46 h 49"/>
                <a:gd name="T68" fmla="*/ 39 w 50"/>
                <a:gd name="T69" fmla="*/ 44 h 49"/>
                <a:gd name="T70" fmla="*/ 43 w 50"/>
                <a:gd name="T71" fmla="*/ 40 h 49"/>
                <a:gd name="T72" fmla="*/ 45 w 50"/>
                <a:gd name="T73" fmla="*/ 38 h 49"/>
                <a:gd name="T74" fmla="*/ 47 w 50"/>
                <a:gd name="T75" fmla="*/ 34 h 49"/>
                <a:gd name="T76" fmla="*/ 49 w 50"/>
                <a:gd name="T77" fmla="*/ 32 h 49"/>
                <a:gd name="T78" fmla="*/ 49 w 50"/>
                <a:gd name="T79" fmla="*/ 28 h 49"/>
                <a:gd name="T80" fmla="*/ 49 w 50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49"/>
                <a:gd name="T125" fmla="*/ 50 w 50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49">
                  <a:moveTo>
                    <a:pt x="49" y="24"/>
                  </a:moveTo>
                  <a:lnTo>
                    <a:pt x="49" y="20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43" y="40"/>
                  </a:lnTo>
                  <a:lnTo>
                    <a:pt x="45" y="38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49" y="2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3" name="Freeform 290">
              <a:extLst>
                <a:ext uri="{FF2B5EF4-FFF2-40B4-BE49-F238E27FC236}">
                  <a16:creationId xmlns:a16="http://schemas.microsoft.com/office/drawing/2014/main" id="{69471329-2CC4-5544-A648-4AC21098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3246"/>
              <a:ext cx="47" cy="48"/>
            </a:xfrm>
            <a:custGeom>
              <a:avLst/>
              <a:gdLst>
                <a:gd name="T0" fmla="*/ 46 w 47"/>
                <a:gd name="T1" fmla="*/ 24 h 48"/>
                <a:gd name="T2" fmla="*/ 46 w 47"/>
                <a:gd name="T3" fmla="*/ 20 h 48"/>
                <a:gd name="T4" fmla="*/ 46 w 47"/>
                <a:gd name="T5" fmla="*/ 16 h 48"/>
                <a:gd name="T6" fmla="*/ 44 w 47"/>
                <a:gd name="T7" fmla="*/ 12 h 48"/>
                <a:gd name="T8" fmla="*/ 42 w 47"/>
                <a:gd name="T9" fmla="*/ 10 h 48"/>
                <a:gd name="T10" fmla="*/ 40 w 47"/>
                <a:gd name="T11" fmla="*/ 6 h 48"/>
                <a:gd name="T12" fmla="*/ 36 w 47"/>
                <a:gd name="T13" fmla="*/ 4 h 48"/>
                <a:gd name="T14" fmla="*/ 35 w 47"/>
                <a:gd name="T15" fmla="*/ 2 h 48"/>
                <a:gd name="T16" fmla="*/ 31 w 47"/>
                <a:gd name="T17" fmla="*/ 2 h 48"/>
                <a:gd name="T18" fmla="*/ 27 w 47"/>
                <a:gd name="T19" fmla="*/ 0 h 48"/>
                <a:gd name="T20" fmla="*/ 23 w 47"/>
                <a:gd name="T21" fmla="*/ 0 h 48"/>
                <a:gd name="T22" fmla="*/ 19 w 47"/>
                <a:gd name="T23" fmla="*/ 0 h 48"/>
                <a:gd name="T24" fmla="*/ 15 w 47"/>
                <a:gd name="T25" fmla="*/ 2 h 48"/>
                <a:gd name="T26" fmla="*/ 13 w 47"/>
                <a:gd name="T27" fmla="*/ 2 h 48"/>
                <a:gd name="T28" fmla="*/ 10 w 47"/>
                <a:gd name="T29" fmla="*/ 4 h 48"/>
                <a:gd name="T30" fmla="*/ 8 w 47"/>
                <a:gd name="T31" fmla="*/ 6 h 48"/>
                <a:gd name="T32" fmla="*/ 6 w 47"/>
                <a:gd name="T33" fmla="*/ 10 h 48"/>
                <a:gd name="T34" fmla="*/ 4 w 47"/>
                <a:gd name="T35" fmla="*/ 12 h 48"/>
                <a:gd name="T36" fmla="*/ 2 w 47"/>
                <a:gd name="T37" fmla="*/ 16 h 48"/>
                <a:gd name="T38" fmla="*/ 0 w 47"/>
                <a:gd name="T39" fmla="*/ 20 h 48"/>
                <a:gd name="T40" fmla="*/ 0 w 47"/>
                <a:gd name="T41" fmla="*/ 24 h 48"/>
                <a:gd name="T42" fmla="*/ 0 w 47"/>
                <a:gd name="T43" fmla="*/ 27 h 48"/>
                <a:gd name="T44" fmla="*/ 2 w 47"/>
                <a:gd name="T45" fmla="*/ 31 h 48"/>
                <a:gd name="T46" fmla="*/ 4 w 47"/>
                <a:gd name="T47" fmla="*/ 33 h 48"/>
                <a:gd name="T48" fmla="*/ 6 w 47"/>
                <a:gd name="T49" fmla="*/ 37 h 48"/>
                <a:gd name="T50" fmla="*/ 8 w 47"/>
                <a:gd name="T51" fmla="*/ 39 h 48"/>
                <a:gd name="T52" fmla="*/ 10 w 47"/>
                <a:gd name="T53" fmla="*/ 43 h 48"/>
                <a:gd name="T54" fmla="*/ 13 w 47"/>
                <a:gd name="T55" fmla="*/ 45 h 48"/>
                <a:gd name="T56" fmla="*/ 15 w 47"/>
                <a:gd name="T57" fmla="*/ 45 h 48"/>
                <a:gd name="T58" fmla="*/ 19 w 47"/>
                <a:gd name="T59" fmla="*/ 47 h 48"/>
                <a:gd name="T60" fmla="*/ 23 w 47"/>
                <a:gd name="T61" fmla="*/ 47 h 48"/>
                <a:gd name="T62" fmla="*/ 27 w 47"/>
                <a:gd name="T63" fmla="*/ 47 h 48"/>
                <a:gd name="T64" fmla="*/ 31 w 47"/>
                <a:gd name="T65" fmla="*/ 45 h 48"/>
                <a:gd name="T66" fmla="*/ 35 w 47"/>
                <a:gd name="T67" fmla="*/ 45 h 48"/>
                <a:gd name="T68" fmla="*/ 36 w 47"/>
                <a:gd name="T69" fmla="*/ 43 h 48"/>
                <a:gd name="T70" fmla="*/ 40 w 47"/>
                <a:gd name="T71" fmla="*/ 39 h 48"/>
                <a:gd name="T72" fmla="*/ 42 w 47"/>
                <a:gd name="T73" fmla="*/ 37 h 48"/>
                <a:gd name="T74" fmla="*/ 44 w 47"/>
                <a:gd name="T75" fmla="*/ 33 h 48"/>
                <a:gd name="T76" fmla="*/ 46 w 47"/>
                <a:gd name="T77" fmla="*/ 31 h 48"/>
                <a:gd name="T78" fmla="*/ 46 w 47"/>
                <a:gd name="T79" fmla="*/ 27 h 48"/>
                <a:gd name="T80" fmla="*/ 46 w 47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8"/>
                <a:gd name="T125" fmla="*/ 47 w 47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8">
                  <a:moveTo>
                    <a:pt x="46" y="24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6" y="43"/>
                  </a:lnTo>
                  <a:lnTo>
                    <a:pt x="40" y="39"/>
                  </a:lnTo>
                  <a:lnTo>
                    <a:pt x="42" y="37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4" name="Freeform 291">
              <a:extLst>
                <a:ext uri="{FF2B5EF4-FFF2-40B4-BE49-F238E27FC236}">
                  <a16:creationId xmlns:a16="http://schemas.microsoft.com/office/drawing/2014/main" id="{89ACEF84-7976-664C-BDEA-4EE25B6B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707"/>
              <a:ext cx="49" cy="48"/>
            </a:xfrm>
            <a:custGeom>
              <a:avLst/>
              <a:gdLst>
                <a:gd name="T0" fmla="*/ 48 w 49"/>
                <a:gd name="T1" fmla="*/ 24 h 48"/>
                <a:gd name="T2" fmla="*/ 48 w 49"/>
                <a:gd name="T3" fmla="*/ 20 h 48"/>
                <a:gd name="T4" fmla="*/ 48 w 49"/>
                <a:gd name="T5" fmla="*/ 16 h 48"/>
                <a:gd name="T6" fmla="*/ 46 w 49"/>
                <a:gd name="T7" fmla="*/ 12 h 48"/>
                <a:gd name="T8" fmla="*/ 44 w 49"/>
                <a:gd name="T9" fmla="*/ 10 h 48"/>
                <a:gd name="T10" fmla="*/ 42 w 49"/>
                <a:gd name="T11" fmla="*/ 6 h 48"/>
                <a:gd name="T12" fmla="*/ 38 w 49"/>
                <a:gd name="T13" fmla="*/ 4 h 48"/>
                <a:gd name="T14" fmla="*/ 36 w 49"/>
                <a:gd name="T15" fmla="*/ 2 h 48"/>
                <a:gd name="T16" fmla="*/ 32 w 49"/>
                <a:gd name="T17" fmla="*/ 2 h 48"/>
                <a:gd name="T18" fmla="*/ 28 w 49"/>
                <a:gd name="T19" fmla="*/ 0 h 48"/>
                <a:gd name="T20" fmla="*/ 24 w 49"/>
                <a:gd name="T21" fmla="*/ 0 h 48"/>
                <a:gd name="T22" fmla="*/ 20 w 49"/>
                <a:gd name="T23" fmla="*/ 0 h 48"/>
                <a:gd name="T24" fmla="*/ 16 w 49"/>
                <a:gd name="T25" fmla="*/ 2 h 48"/>
                <a:gd name="T26" fmla="*/ 14 w 49"/>
                <a:gd name="T27" fmla="*/ 2 h 48"/>
                <a:gd name="T28" fmla="*/ 10 w 49"/>
                <a:gd name="T29" fmla="*/ 4 h 48"/>
                <a:gd name="T30" fmla="*/ 8 w 49"/>
                <a:gd name="T31" fmla="*/ 6 h 48"/>
                <a:gd name="T32" fmla="*/ 6 w 49"/>
                <a:gd name="T33" fmla="*/ 10 h 48"/>
                <a:gd name="T34" fmla="*/ 4 w 49"/>
                <a:gd name="T35" fmla="*/ 12 h 48"/>
                <a:gd name="T36" fmla="*/ 2 w 49"/>
                <a:gd name="T37" fmla="*/ 16 h 48"/>
                <a:gd name="T38" fmla="*/ 0 w 49"/>
                <a:gd name="T39" fmla="*/ 20 h 48"/>
                <a:gd name="T40" fmla="*/ 0 w 49"/>
                <a:gd name="T41" fmla="*/ 24 h 48"/>
                <a:gd name="T42" fmla="*/ 0 w 49"/>
                <a:gd name="T43" fmla="*/ 27 h 48"/>
                <a:gd name="T44" fmla="*/ 2 w 49"/>
                <a:gd name="T45" fmla="*/ 31 h 48"/>
                <a:gd name="T46" fmla="*/ 4 w 49"/>
                <a:gd name="T47" fmla="*/ 33 h 48"/>
                <a:gd name="T48" fmla="*/ 6 w 49"/>
                <a:gd name="T49" fmla="*/ 37 h 48"/>
                <a:gd name="T50" fmla="*/ 8 w 49"/>
                <a:gd name="T51" fmla="*/ 39 h 48"/>
                <a:gd name="T52" fmla="*/ 10 w 49"/>
                <a:gd name="T53" fmla="*/ 43 h 48"/>
                <a:gd name="T54" fmla="*/ 14 w 49"/>
                <a:gd name="T55" fmla="*/ 45 h 48"/>
                <a:gd name="T56" fmla="*/ 16 w 49"/>
                <a:gd name="T57" fmla="*/ 45 h 48"/>
                <a:gd name="T58" fmla="*/ 20 w 49"/>
                <a:gd name="T59" fmla="*/ 47 h 48"/>
                <a:gd name="T60" fmla="*/ 24 w 49"/>
                <a:gd name="T61" fmla="*/ 47 h 48"/>
                <a:gd name="T62" fmla="*/ 28 w 49"/>
                <a:gd name="T63" fmla="*/ 47 h 48"/>
                <a:gd name="T64" fmla="*/ 32 w 49"/>
                <a:gd name="T65" fmla="*/ 45 h 48"/>
                <a:gd name="T66" fmla="*/ 36 w 49"/>
                <a:gd name="T67" fmla="*/ 45 h 48"/>
                <a:gd name="T68" fmla="*/ 38 w 49"/>
                <a:gd name="T69" fmla="*/ 43 h 48"/>
                <a:gd name="T70" fmla="*/ 42 w 49"/>
                <a:gd name="T71" fmla="*/ 39 h 48"/>
                <a:gd name="T72" fmla="*/ 44 w 49"/>
                <a:gd name="T73" fmla="*/ 37 h 48"/>
                <a:gd name="T74" fmla="*/ 46 w 49"/>
                <a:gd name="T75" fmla="*/ 33 h 48"/>
                <a:gd name="T76" fmla="*/ 48 w 49"/>
                <a:gd name="T77" fmla="*/ 31 h 48"/>
                <a:gd name="T78" fmla="*/ 48 w 49"/>
                <a:gd name="T79" fmla="*/ 27 h 48"/>
                <a:gd name="T80" fmla="*/ 48 w 49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48"/>
                <a:gd name="T125" fmla="*/ 49 w 49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48">
                  <a:moveTo>
                    <a:pt x="48" y="24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2" y="45"/>
                  </a:lnTo>
                  <a:lnTo>
                    <a:pt x="36" y="45"/>
                  </a:lnTo>
                  <a:lnTo>
                    <a:pt x="38" y="43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48" y="27"/>
                  </a:lnTo>
                  <a:lnTo>
                    <a:pt x="48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5" name="Freeform 292">
              <a:extLst>
                <a:ext uri="{FF2B5EF4-FFF2-40B4-BE49-F238E27FC236}">
                  <a16:creationId xmlns:a16="http://schemas.microsoft.com/office/drawing/2014/main" id="{C7710D59-7E7D-BD40-904F-BB792B629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733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6" name="Freeform 293">
              <a:extLst>
                <a:ext uri="{FF2B5EF4-FFF2-40B4-BE49-F238E27FC236}">
                  <a16:creationId xmlns:a16="http://schemas.microsoft.com/office/drawing/2014/main" id="{D53B4C34-5067-FE4B-B7D2-7C32F3965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575"/>
              <a:ext cx="47" cy="48"/>
            </a:xfrm>
            <a:custGeom>
              <a:avLst/>
              <a:gdLst>
                <a:gd name="T0" fmla="*/ 46 w 47"/>
                <a:gd name="T1" fmla="*/ 24 h 48"/>
                <a:gd name="T2" fmla="*/ 46 w 47"/>
                <a:gd name="T3" fmla="*/ 20 h 48"/>
                <a:gd name="T4" fmla="*/ 46 w 47"/>
                <a:gd name="T5" fmla="*/ 16 h 48"/>
                <a:gd name="T6" fmla="*/ 44 w 47"/>
                <a:gd name="T7" fmla="*/ 12 h 48"/>
                <a:gd name="T8" fmla="*/ 42 w 47"/>
                <a:gd name="T9" fmla="*/ 10 h 48"/>
                <a:gd name="T10" fmla="*/ 40 w 47"/>
                <a:gd name="T11" fmla="*/ 6 h 48"/>
                <a:gd name="T12" fmla="*/ 36 w 47"/>
                <a:gd name="T13" fmla="*/ 4 h 48"/>
                <a:gd name="T14" fmla="*/ 35 w 47"/>
                <a:gd name="T15" fmla="*/ 2 h 48"/>
                <a:gd name="T16" fmla="*/ 31 w 47"/>
                <a:gd name="T17" fmla="*/ 2 h 48"/>
                <a:gd name="T18" fmla="*/ 27 w 47"/>
                <a:gd name="T19" fmla="*/ 0 h 48"/>
                <a:gd name="T20" fmla="*/ 23 w 47"/>
                <a:gd name="T21" fmla="*/ 0 h 48"/>
                <a:gd name="T22" fmla="*/ 19 w 47"/>
                <a:gd name="T23" fmla="*/ 0 h 48"/>
                <a:gd name="T24" fmla="*/ 15 w 47"/>
                <a:gd name="T25" fmla="*/ 2 h 48"/>
                <a:gd name="T26" fmla="*/ 13 w 47"/>
                <a:gd name="T27" fmla="*/ 2 h 48"/>
                <a:gd name="T28" fmla="*/ 10 w 47"/>
                <a:gd name="T29" fmla="*/ 4 h 48"/>
                <a:gd name="T30" fmla="*/ 8 w 47"/>
                <a:gd name="T31" fmla="*/ 6 h 48"/>
                <a:gd name="T32" fmla="*/ 6 w 47"/>
                <a:gd name="T33" fmla="*/ 10 h 48"/>
                <a:gd name="T34" fmla="*/ 4 w 47"/>
                <a:gd name="T35" fmla="*/ 12 h 48"/>
                <a:gd name="T36" fmla="*/ 2 w 47"/>
                <a:gd name="T37" fmla="*/ 16 h 48"/>
                <a:gd name="T38" fmla="*/ 0 w 47"/>
                <a:gd name="T39" fmla="*/ 20 h 48"/>
                <a:gd name="T40" fmla="*/ 0 w 47"/>
                <a:gd name="T41" fmla="*/ 24 h 48"/>
                <a:gd name="T42" fmla="*/ 0 w 47"/>
                <a:gd name="T43" fmla="*/ 27 h 48"/>
                <a:gd name="T44" fmla="*/ 2 w 47"/>
                <a:gd name="T45" fmla="*/ 31 h 48"/>
                <a:gd name="T46" fmla="*/ 4 w 47"/>
                <a:gd name="T47" fmla="*/ 33 h 48"/>
                <a:gd name="T48" fmla="*/ 6 w 47"/>
                <a:gd name="T49" fmla="*/ 37 h 48"/>
                <a:gd name="T50" fmla="*/ 8 w 47"/>
                <a:gd name="T51" fmla="*/ 39 h 48"/>
                <a:gd name="T52" fmla="*/ 10 w 47"/>
                <a:gd name="T53" fmla="*/ 43 h 48"/>
                <a:gd name="T54" fmla="*/ 13 w 47"/>
                <a:gd name="T55" fmla="*/ 45 h 48"/>
                <a:gd name="T56" fmla="*/ 15 w 47"/>
                <a:gd name="T57" fmla="*/ 45 h 48"/>
                <a:gd name="T58" fmla="*/ 19 w 47"/>
                <a:gd name="T59" fmla="*/ 47 h 48"/>
                <a:gd name="T60" fmla="*/ 23 w 47"/>
                <a:gd name="T61" fmla="*/ 47 h 48"/>
                <a:gd name="T62" fmla="*/ 27 w 47"/>
                <a:gd name="T63" fmla="*/ 47 h 48"/>
                <a:gd name="T64" fmla="*/ 31 w 47"/>
                <a:gd name="T65" fmla="*/ 45 h 48"/>
                <a:gd name="T66" fmla="*/ 35 w 47"/>
                <a:gd name="T67" fmla="*/ 45 h 48"/>
                <a:gd name="T68" fmla="*/ 36 w 47"/>
                <a:gd name="T69" fmla="*/ 43 h 48"/>
                <a:gd name="T70" fmla="*/ 40 w 47"/>
                <a:gd name="T71" fmla="*/ 39 h 48"/>
                <a:gd name="T72" fmla="*/ 42 w 47"/>
                <a:gd name="T73" fmla="*/ 37 h 48"/>
                <a:gd name="T74" fmla="*/ 44 w 47"/>
                <a:gd name="T75" fmla="*/ 33 h 48"/>
                <a:gd name="T76" fmla="*/ 46 w 47"/>
                <a:gd name="T77" fmla="*/ 31 h 48"/>
                <a:gd name="T78" fmla="*/ 46 w 47"/>
                <a:gd name="T79" fmla="*/ 27 h 48"/>
                <a:gd name="T80" fmla="*/ 46 w 47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8"/>
                <a:gd name="T125" fmla="*/ 47 w 47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8">
                  <a:moveTo>
                    <a:pt x="46" y="24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6" y="43"/>
                  </a:lnTo>
                  <a:lnTo>
                    <a:pt x="40" y="39"/>
                  </a:lnTo>
                  <a:lnTo>
                    <a:pt x="42" y="37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7" name="Freeform 294">
              <a:extLst>
                <a:ext uri="{FF2B5EF4-FFF2-40B4-BE49-F238E27FC236}">
                  <a16:creationId xmlns:a16="http://schemas.microsoft.com/office/drawing/2014/main" id="{1E2DE11D-E31F-D74C-845E-10B9A853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2388"/>
              <a:ext cx="48" cy="47"/>
            </a:xfrm>
            <a:custGeom>
              <a:avLst/>
              <a:gdLst>
                <a:gd name="T0" fmla="*/ 47 w 48"/>
                <a:gd name="T1" fmla="*/ 23 h 47"/>
                <a:gd name="T2" fmla="*/ 47 w 48"/>
                <a:gd name="T3" fmla="*/ 19 h 47"/>
                <a:gd name="T4" fmla="*/ 47 w 48"/>
                <a:gd name="T5" fmla="*/ 15 h 47"/>
                <a:gd name="T6" fmla="*/ 45 w 48"/>
                <a:gd name="T7" fmla="*/ 12 h 47"/>
                <a:gd name="T8" fmla="*/ 43 w 48"/>
                <a:gd name="T9" fmla="*/ 10 h 47"/>
                <a:gd name="T10" fmla="*/ 41 w 48"/>
                <a:gd name="T11" fmla="*/ 6 h 47"/>
                <a:gd name="T12" fmla="*/ 37 w 48"/>
                <a:gd name="T13" fmla="*/ 4 h 47"/>
                <a:gd name="T14" fmla="*/ 35 w 48"/>
                <a:gd name="T15" fmla="*/ 2 h 47"/>
                <a:gd name="T16" fmla="*/ 31 w 48"/>
                <a:gd name="T17" fmla="*/ 2 h 47"/>
                <a:gd name="T18" fmla="*/ 27 w 48"/>
                <a:gd name="T19" fmla="*/ 0 h 47"/>
                <a:gd name="T20" fmla="*/ 24 w 48"/>
                <a:gd name="T21" fmla="*/ 0 h 47"/>
                <a:gd name="T22" fmla="*/ 20 w 48"/>
                <a:gd name="T23" fmla="*/ 0 h 47"/>
                <a:gd name="T24" fmla="*/ 16 w 48"/>
                <a:gd name="T25" fmla="*/ 2 h 47"/>
                <a:gd name="T26" fmla="*/ 14 w 48"/>
                <a:gd name="T27" fmla="*/ 2 h 47"/>
                <a:gd name="T28" fmla="*/ 10 w 48"/>
                <a:gd name="T29" fmla="*/ 4 h 47"/>
                <a:gd name="T30" fmla="*/ 8 w 48"/>
                <a:gd name="T31" fmla="*/ 6 h 47"/>
                <a:gd name="T32" fmla="*/ 6 w 48"/>
                <a:gd name="T33" fmla="*/ 10 h 47"/>
                <a:gd name="T34" fmla="*/ 4 w 48"/>
                <a:gd name="T35" fmla="*/ 12 h 47"/>
                <a:gd name="T36" fmla="*/ 2 w 48"/>
                <a:gd name="T37" fmla="*/ 15 h 47"/>
                <a:gd name="T38" fmla="*/ 0 w 48"/>
                <a:gd name="T39" fmla="*/ 19 h 47"/>
                <a:gd name="T40" fmla="*/ 0 w 48"/>
                <a:gd name="T41" fmla="*/ 23 h 47"/>
                <a:gd name="T42" fmla="*/ 0 w 48"/>
                <a:gd name="T43" fmla="*/ 27 h 47"/>
                <a:gd name="T44" fmla="*/ 2 w 48"/>
                <a:gd name="T45" fmla="*/ 31 h 47"/>
                <a:gd name="T46" fmla="*/ 4 w 48"/>
                <a:gd name="T47" fmla="*/ 33 h 47"/>
                <a:gd name="T48" fmla="*/ 6 w 48"/>
                <a:gd name="T49" fmla="*/ 36 h 47"/>
                <a:gd name="T50" fmla="*/ 8 w 48"/>
                <a:gd name="T51" fmla="*/ 38 h 47"/>
                <a:gd name="T52" fmla="*/ 10 w 48"/>
                <a:gd name="T53" fmla="*/ 42 h 47"/>
                <a:gd name="T54" fmla="*/ 14 w 48"/>
                <a:gd name="T55" fmla="*/ 44 h 47"/>
                <a:gd name="T56" fmla="*/ 16 w 48"/>
                <a:gd name="T57" fmla="*/ 44 h 47"/>
                <a:gd name="T58" fmla="*/ 20 w 48"/>
                <a:gd name="T59" fmla="*/ 46 h 47"/>
                <a:gd name="T60" fmla="*/ 24 w 48"/>
                <a:gd name="T61" fmla="*/ 46 h 47"/>
                <a:gd name="T62" fmla="*/ 27 w 48"/>
                <a:gd name="T63" fmla="*/ 46 h 47"/>
                <a:gd name="T64" fmla="*/ 31 w 48"/>
                <a:gd name="T65" fmla="*/ 44 h 47"/>
                <a:gd name="T66" fmla="*/ 35 w 48"/>
                <a:gd name="T67" fmla="*/ 44 h 47"/>
                <a:gd name="T68" fmla="*/ 37 w 48"/>
                <a:gd name="T69" fmla="*/ 42 h 47"/>
                <a:gd name="T70" fmla="*/ 41 w 48"/>
                <a:gd name="T71" fmla="*/ 38 h 47"/>
                <a:gd name="T72" fmla="*/ 43 w 48"/>
                <a:gd name="T73" fmla="*/ 36 h 47"/>
                <a:gd name="T74" fmla="*/ 45 w 48"/>
                <a:gd name="T75" fmla="*/ 33 h 47"/>
                <a:gd name="T76" fmla="*/ 47 w 48"/>
                <a:gd name="T77" fmla="*/ 31 h 47"/>
                <a:gd name="T78" fmla="*/ 47 w 48"/>
                <a:gd name="T79" fmla="*/ 27 h 47"/>
                <a:gd name="T80" fmla="*/ 47 w 48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7"/>
                <a:gd name="T125" fmla="*/ 48 w 48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7">
                  <a:moveTo>
                    <a:pt x="47" y="23"/>
                  </a:moveTo>
                  <a:lnTo>
                    <a:pt x="47" y="19"/>
                  </a:lnTo>
                  <a:lnTo>
                    <a:pt x="47" y="15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7" y="42"/>
                  </a:lnTo>
                  <a:lnTo>
                    <a:pt x="41" y="38"/>
                  </a:lnTo>
                  <a:lnTo>
                    <a:pt x="43" y="36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8" name="Freeform 295">
              <a:extLst>
                <a:ext uri="{FF2B5EF4-FFF2-40B4-BE49-F238E27FC236}">
                  <a16:creationId xmlns:a16="http://schemas.microsoft.com/office/drawing/2014/main" id="{C9111D03-30D8-C841-955A-A8A51569E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278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9" name="Freeform 296">
              <a:extLst>
                <a:ext uri="{FF2B5EF4-FFF2-40B4-BE49-F238E27FC236}">
                  <a16:creationId xmlns:a16="http://schemas.microsoft.com/office/drawing/2014/main" id="{2842DBE4-F474-9141-A87E-F0FC6AAE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180"/>
              <a:ext cx="47" cy="48"/>
            </a:xfrm>
            <a:custGeom>
              <a:avLst/>
              <a:gdLst>
                <a:gd name="T0" fmla="*/ 46 w 47"/>
                <a:gd name="T1" fmla="*/ 24 h 48"/>
                <a:gd name="T2" fmla="*/ 46 w 47"/>
                <a:gd name="T3" fmla="*/ 20 h 48"/>
                <a:gd name="T4" fmla="*/ 46 w 47"/>
                <a:gd name="T5" fmla="*/ 16 h 48"/>
                <a:gd name="T6" fmla="*/ 44 w 47"/>
                <a:gd name="T7" fmla="*/ 12 h 48"/>
                <a:gd name="T8" fmla="*/ 42 w 47"/>
                <a:gd name="T9" fmla="*/ 10 h 48"/>
                <a:gd name="T10" fmla="*/ 40 w 47"/>
                <a:gd name="T11" fmla="*/ 6 h 48"/>
                <a:gd name="T12" fmla="*/ 36 w 47"/>
                <a:gd name="T13" fmla="*/ 4 h 48"/>
                <a:gd name="T14" fmla="*/ 35 w 47"/>
                <a:gd name="T15" fmla="*/ 2 h 48"/>
                <a:gd name="T16" fmla="*/ 31 w 47"/>
                <a:gd name="T17" fmla="*/ 2 h 48"/>
                <a:gd name="T18" fmla="*/ 27 w 47"/>
                <a:gd name="T19" fmla="*/ 0 h 48"/>
                <a:gd name="T20" fmla="*/ 23 w 47"/>
                <a:gd name="T21" fmla="*/ 0 h 48"/>
                <a:gd name="T22" fmla="*/ 19 w 47"/>
                <a:gd name="T23" fmla="*/ 0 h 48"/>
                <a:gd name="T24" fmla="*/ 15 w 47"/>
                <a:gd name="T25" fmla="*/ 2 h 48"/>
                <a:gd name="T26" fmla="*/ 13 w 47"/>
                <a:gd name="T27" fmla="*/ 2 h 48"/>
                <a:gd name="T28" fmla="*/ 10 w 47"/>
                <a:gd name="T29" fmla="*/ 4 h 48"/>
                <a:gd name="T30" fmla="*/ 8 w 47"/>
                <a:gd name="T31" fmla="*/ 6 h 48"/>
                <a:gd name="T32" fmla="*/ 6 w 47"/>
                <a:gd name="T33" fmla="*/ 10 h 48"/>
                <a:gd name="T34" fmla="*/ 4 w 47"/>
                <a:gd name="T35" fmla="*/ 12 h 48"/>
                <a:gd name="T36" fmla="*/ 2 w 47"/>
                <a:gd name="T37" fmla="*/ 16 h 48"/>
                <a:gd name="T38" fmla="*/ 0 w 47"/>
                <a:gd name="T39" fmla="*/ 20 h 48"/>
                <a:gd name="T40" fmla="*/ 0 w 47"/>
                <a:gd name="T41" fmla="*/ 24 h 48"/>
                <a:gd name="T42" fmla="*/ 0 w 47"/>
                <a:gd name="T43" fmla="*/ 27 h 48"/>
                <a:gd name="T44" fmla="*/ 2 w 47"/>
                <a:gd name="T45" fmla="*/ 31 h 48"/>
                <a:gd name="T46" fmla="*/ 4 w 47"/>
                <a:gd name="T47" fmla="*/ 33 h 48"/>
                <a:gd name="T48" fmla="*/ 6 w 47"/>
                <a:gd name="T49" fmla="*/ 37 h 48"/>
                <a:gd name="T50" fmla="*/ 8 w 47"/>
                <a:gd name="T51" fmla="*/ 39 h 48"/>
                <a:gd name="T52" fmla="*/ 10 w 47"/>
                <a:gd name="T53" fmla="*/ 43 h 48"/>
                <a:gd name="T54" fmla="*/ 13 w 47"/>
                <a:gd name="T55" fmla="*/ 45 h 48"/>
                <a:gd name="T56" fmla="*/ 15 w 47"/>
                <a:gd name="T57" fmla="*/ 45 h 48"/>
                <a:gd name="T58" fmla="*/ 19 w 47"/>
                <a:gd name="T59" fmla="*/ 47 h 48"/>
                <a:gd name="T60" fmla="*/ 23 w 47"/>
                <a:gd name="T61" fmla="*/ 47 h 48"/>
                <a:gd name="T62" fmla="*/ 27 w 47"/>
                <a:gd name="T63" fmla="*/ 47 h 48"/>
                <a:gd name="T64" fmla="*/ 31 w 47"/>
                <a:gd name="T65" fmla="*/ 45 h 48"/>
                <a:gd name="T66" fmla="*/ 35 w 47"/>
                <a:gd name="T67" fmla="*/ 45 h 48"/>
                <a:gd name="T68" fmla="*/ 36 w 47"/>
                <a:gd name="T69" fmla="*/ 43 h 48"/>
                <a:gd name="T70" fmla="*/ 40 w 47"/>
                <a:gd name="T71" fmla="*/ 39 h 48"/>
                <a:gd name="T72" fmla="*/ 42 w 47"/>
                <a:gd name="T73" fmla="*/ 37 h 48"/>
                <a:gd name="T74" fmla="*/ 44 w 47"/>
                <a:gd name="T75" fmla="*/ 33 h 48"/>
                <a:gd name="T76" fmla="*/ 46 w 47"/>
                <a:gd name="T77" fmla="*/ 31 h 48"/>
                <a:gd name="T78" fmla="*/ 46 w 47"/>
                <a:gd name="T79" fmla="*/ 27 h 48"/>
                <a:gd name="T80" fmla="*/ 46 w 47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8"/>
                <a:gd name="T125" fmla="*/ 47 w 47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8">
                  <a:moveTo>
                    <a:pt x="46" y="24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6" y="43"/>
                  </a:lnTo>
                  <a:lnTo>
                    <a:pt x="40" y="39"/>
                  </a:lnTo>
                  <a:lnTo>
                    <a:pt x="42" y="37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0" name="Freeform 297">
              <a:extLst>
                <a:ext uri="{FF2B5EF4-FFF2-40B4-BE49-F238E27FC236}">
                  <a16:creationId xmlns:a16="http://schemas.microsoft.com/office/drawing/2014/main" id="{DE9A48E2-C932-6346-80DB-A7C582C71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092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1" name="Freeform 298">
              <a:extLst>
                <a:ext uri="{FF2B5EF4-FFF2-40B4-BE49-F238E27FC236}">
                  <a16:creationId xmlns:a16="http://schemas.microsoft.com/office/drawing/2014/main" id="{770AB8F9-09BF-7544-BAB5-FB7B37D1B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2003"/>
              <a:ext cx="48" cy="47"/>
            </a:xfrm>
            <a:custGeom>
              <a:avLst/>
              <a:gdLst>
                <a:gd name="T0" fmla="*/ 47 w 48"/>
                <a:gd name="T1" fmla="*/ 23 h 47"/>
                <a:gd name="T2" fmla="*/ 47 w 48"/>
                <a:gd name="T3" fmla="*/ 19 h 47"/>
                <a:gd name="T4" fmla="*/ 47 w 48"/>
                <a:gd name="T5" fmla="*/ 15 h 47"/>
                <a:gd name="T6" fmla="*/ 45 w 48"/>
                <a:gd name="T7" fmla="*/ 12 h 47"/>
                <a:gd name="T8" fmla="*/ 43 w 48"/>
                <a:gd name="T9" fmla="*/ 10 h 47"/>
                <a:gd name="T10" fmla="*/ 41 w 48"/>
                <a:gd name="T11" fmla="*/ 6 h 47"/>
                <a:gd name="T12" fmla="*/ 37 w 48"/>
                <a:gd name="T13" fmla="*/ 4 h 47"/>
                <a:gd name="T14" fmla="*/ 35 w 48"/>
                <a:gd name="T15" fmla="*/ 2 h 47"/>
                <a:gd name="T16" fmla="*/ 31 w 48"/>
                <a:gd name="T17" fmla="*/ 2 h 47"/>
                <a:gd name="T18" fmla="*/ 27 w 48"/>
                <a:gd name="T19" fmla="*/ 0 h 47"/>
                <a:gd name="T20" fmla="*/ 24 w 48"/>
                <a:gd name="T21" fmla="*/ 0 h 47"/>
                <a:gd name="T22" fmla="*/ 20 w 48"/>
                <a:gd name="T23" fmla="*/ 0 h 47"/>
                <a:gd name="T24" fmla="*/ 16 w 48"/>
                <a:gd name="T25" fmla="*/ 2 h 47"/>
                <a:gd name="T26" fmla="*/ 14 w 48"/>
                <a:gd name="T27" fmla="*/ 2 h 47"/>
                <a:gd name="T28" fmla="*/ 10 w 48"/>
                <a:gd name="T29" fmla="*/ 4 h 47"/>
                <a:gd name="T30" fmla="*/ 8 w 48"/>
                <a:gd name="T31" fmla="*/ 6 h 47"/>
                <a:gd name="T32" fmla="*/ 6 w 48"/>
                <a:gd name="T33" fmla="*/ 10 h 47"/>
                <a:gd name="T34" fmla="*/ 4 w 48"/>
                <a:gd name="T35" fmla="*/ 12 h 47"/>
                <a:gd name="T36" fmla="*/ 2 w 48"/>
                <a:gd name="T37" fmla="*/ 15 h 47"/>
                <a:gd name="T38" fmla="*/ 0 w 48"/>
                <a:gd name="T39" fmla="*/ 19 h 47"/>
                <a:gd name="T40" fmla="*/ 0 w 48"/>
                <a:gd name="T41" fmla="*/ 23 h 47"/>
                <a:gd name="T42" fmla="*/ 0 w 48"/>
                <a:gd name="T43" fmla="*/ 27 h 47"/>
                <a:gd name="T44" fmla="*/ 2 w 48"/>
                <a:gd name="T45" fmla="*/ 31 h 47"/>
                <a:gd name="T46" fmla="*/ 4 w 48"/>
                <a:gd name="T47" fmla="*/ 33 h 47"/>
                <a:gd name="T48" fmla="*/ 6 w 48"/>
                <a:gd name="T49" fmla="*/ 36 h 47"/>
                <a:gd name="T50" fmla="*/ 8 w 48"/>
                <a:gd name="T51" fmla="*/ 38 h 47"/>
                <a:gd name="T52" fmla="*/ 10 w 48"/>
                <a:gd name="T53" fmla="*/ 42 h 47"/>
                <a:gd name="T54" fmla="*/ 14 w 48"/>
                <a:gd name="T55" fmla="*/ 44 h 47"/>
                <a:gd name="T56" fmla="*/ 16 w 48"/>
                <a:gd name="T57" fmla="*/ 44 h 47"/>
                <a:gd name="T58" fmla="*/ 20 w 48"/>
                <a:gd name="T59" fmla="*/ 46 h 47"/>
                <a:gd name="T60" fmla="*/ 24 w 48"/>
                <a:gd name="T61" fmla="*/ 46 h 47"/>
                <a:gd name="T62" fmla="*/ 27 w 48"/>
                <a:gd name="T63" fmla="*/ 46 h 47"/>
                <a:gd name="T64" fmla="*/ 31 w 48"/>
                <a:gd name="T65" fmla="*/ 44 h 47"/>
                <a:gd name="T66" fmla="*/ 35 w 48"/>
                <a:gd name="T67" fmla="*/ 44 h 47"/>
                <a:gd name="T68" fmla="*/ 37 w 48"/>
                <a:gd name="T69" fmla="*/ 42 h 47"/>
                <a:gd name="T70" fmla="*/ 41 w 48"/>
                <a:gd name="T71" fmla="*/ 38 h 47"/>
                <a:gd name="T72" fmla="*/ 43 w 48"/>
                <a:gd name="T73" fmla="*/ 36 h 47"/>
                <a:gd name="T74" fmla="*/ 45 w 48"/>
                <a:gd name="T75" fmla="*/ 33 h 47"/>
                <a:gd name="T76" fmla="*/ 47 w 48"/>
                <a:gd name="T77" fmla="*/ 31 h 47"/>
                <a:gd name="T78" fmla="*/ 47 w 48"/>
                <a:gd name="T79" fmla="*/ 27 h 47"/>
                <a:gd name="T80" fmla="*/ 47 w 48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7"/>
                <a:gd name="T125" fmla="*/ 48 w 48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7">
                  <a:moveTo>
                    <a:pt x="47" y="23"/>
                  </a:moveTo>
                  <a:lnTo>
                    <a:pt x="47" y="19"/>
                  </a:lnTo>
                  <a:lnTo>
                    <a:pt x="47" y="15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7" y="42"/>
                  </a:lnTo>
                  <a:lnTo>
                    <a:pt x="41" y="38"/>
                  </a:lnTo>
                  <a:lnTo>
                    <a:pt x="43" y="36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2" name="Freeform 299">
              <a:extLst>
                <a:ext uri="{FF2B5EF4-FFF2-40B4-BE49-F238E27FC236}">
                  <a16:creationId xmlns:a16="http://schemas.microsoft.com/office/drawing/2014/main" id="{32D165D5-13B4-404D-A52F-530D3E26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1894"/>
              <a:ext cx="48" cy="47"/>
            </a:xfrm>
            <a:custGeom>
              <a:avLst/>
              <a:gdLst>
                <a:gd name="T0" fmla="*/ 47 w 48"/>
                <a:gd name="T1" fmla="*/ 23 h 47"/>
                <a:gd name="T2" fmla="*/ 47 w 48"/>
                <a:gd name="T3" fmla="*/ 19 h 47"/>
                <a:gd name="T4" fmla="*/ 47 w 48"/>
                <a:gd name="T5" fmla="*/ 15 h 47"/>
                <a:gd name="T6" fmla="*/ 45 w 48"/>
                <a:gd name="T7" fmla="*/ 12 h 47"/>
                <a:gd name="T8" fmla="*/ 43 w 48"/>
                <a:gd name="T9" fmla="*/ 10 h 47"/>
                <a:gd name="T10" fmla="*/ 41 w 48"/>
                <a:gd name="T11" fmla="*/ 6 h 47"/>
                <a:gd name="T12" fmla="*/ 37 w 48"/>
                <a:gd name="T13" fmla="*/ 4 h 47"/>
                <a:gd name="T14" fmla="*/ 35 w 48"/>
                <a:gd name="T15" fmla="*/ 2 h 47"/>
                <a:gd name="T16" fmla="*/ 31 w 48"/>
                <a:gd name="T17" fmla="*/ 2 h 47"/>
                <a:gd name="T18" fmla="*/ 27 w 48"/>
                <a:gd name="T19" fmla="*/ 0 h 47"/>
                <a:gd name="T20" fmla="*/ 24 w 48"/>
                <a:gd name="T21" fmla="*/ 0 h 47"/>
                <a:gd name="T22" fmla="*/ 20 w 48"/>
                <a:gd name="T23" fmla="*/ 0 h 47"/>
                <a:gd name="T24" fmla="*/ 16 w 48"/>
                <a:gd name="T25" fmla="*/ 2 h 47"/>
                <a:gd name="T26" fmla="*/ 14 w 48"/>
                <a:gd name="T27" fmla="*/ 2 h 47"/>
                <a:gd name="T28" fmla="*/ 10 w 48"/>
                <a:gd name="T29" fmla="*/ 4 h 47"/>
                <a:gd name="T30" fmla="*/ 8 w 48"/>
                <a:gd name="T31" fmla="*/ 6 h 47"/>
                <a:gd name="T32" fmla="*/ 6 w 48"/>
                <a:gd name="T33" fmla="*/ 10 h 47"/>
                <a:gd name="T34" fmla="*/ 4 w 48"/>
                <a:gd name="T35" fmla="*/ 12 h 47"/>
                <a:gd name="T36" fmla="*/ 2 w 48"/>
                <a:gd name="T37" fmla="*/ 15 h 47"/>
                <a:gd name="T38" fmla="*/ 0 w 48"/>
                <a:gd name="T39" fmla="*/ 19 h 47"/>
                <a:gd name="T40" fmla="*/ 0 w 48"/>
                <a:gd name="T41" fmla="*/ 23 h 47"/>
                <a:gd name="T42" fmla="*/ 0 w 48"/>
                <a:gd name="T43" fmla="*/ 27 h 47"/>
                <a:gd name="T44" fmla="*/ 2 w 48"/>
                <a:gd name="T45" fmla="*/ 31 h 47"/>
                <a:gd name="T46" fmla="*/ 4 w 48"/>
                <a:gd name="T47" fmla="*/ 33 h 47"/>
                <a:gd name="T48" fmla="*/ 6 w 48"/>
                <a:gd name="T49" fmla="*/ 36 h 47"/>
                <a:gd name="T50" fmla="*/ 8 w 48"/>
                <a:gd name="T51" fmla="*/ 38 h 47"/>
                <a:gd name="T52" fmla="*/ 10 w 48"/>
                <a:gd name="T53" fmla="*/ 42 h 47"/>
                <a:gd name="T54" fmla="*/ 14 w 48"/>
                <a:gd name="T55" fmla="*/ 44 h 47"/>
                <a:gd name="T56" fmla="*/ 16 w 48"/>
                <a:gd name="T57" fmla="*/ 44 h 47"/>
                <a:gd name="T58" fmla="*/ 20 w 48"/>
                <a:gd name="T59" fmla="*/ 46 h 47"/>
                <a:gd name="T60" fmla="*/ 24 w 48"/>
                <a:gd name="T61" fmla="*/ 46 h 47"/>
                <a:gd name="T62" fmla="*/ 27 w 48"/>
                <a:gd name="T63" fmla="*/ 46 h 47"/>
                <a:gd name="T64" fmla="*/ 31 w 48"/>
                <a:gd name="T65" fmla="*/ 44 h 47"/>
                <a:gd name="T66" fmla="*/ 35 w 48"/>
                <a:gd name="T67" fmla="*/ 44 h 47"/>
                <a:gd name="T68" fmla="*/ 37 w 48"/>
                <a:gd name="T69" fmla="*/ 42 h 47"/>
                <a:gd name="T70" fmla="*/ 41 w 48"/>
                <a:gd name="T71" fmla="*/ 38 h 47"/>
                <a:gd name="T72" fmla="*/ 43 w 48"/>
                <a:gd name="T73" fmla="*/ 36 h 47"/>
                <a:gd name="T74" fmla="*/ 45 w 48"/>
                <a:gd name="T75" fmla="*/ 33 h 47"/>
                <a:gd name="T76" fmla="*/ 47 w 48"/>
                <a:gd name="T77" fmla="*/ 31 h 47"/>
                <a:gd name="T78" fmla="*/ 47 w 48"/>
                <a:gd name="T79" fmla="*/ 27 h 47"/>
                <a:gd name="T80" fmla="*/ 47 w 48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7"/>
                <a:gd name="T125" fmla="*/ 48 w 48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7">
                  <a:moveTo>
                    <a:pt x="47" y="23"/>
                  </a:moveTo>
                  <a:lnTo>
                    <a:pt x="47" y="19"/>
                  </a:lnTo>
                  <a:lnTo>
                    <a:pt x="47" y="15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7" y="42"/>
                  </a:lnTo>
                  <a:lnTo>
                    <a:pt x="41" y="38"/>
                  </a:lnTo>
                  <a:lnTo>
                    <a:pt x="43" y="36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" name="Freeform 300">
              <a:extLst>
                <a:ext uri="{FF2B5EF4-FFF2-40B4-BE49-F238E27FC236}">
                  <a16:creationId xmlns:a16="http://schemas.microsoft.com/office/drawing/2014/main" id="{D9321AE4-1EF1-3B45-8770-B880F049F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1868"/>
              <a:ext cx="47" cy="49"/>
            </a:xfrm>
            <a:custGeom>
              <a:avLst/>
              <a:gdLst>
                <a:gd name="T0" fmla="*/ 46 w 47"/>
                <a:gd name="T1" fmla="*/ 24 h 49"/>
                <a:gd name="T2" fmla="*/ 46 w 47"/>
                <a:gd name="T3" fmla="*/ 20 h 49"/>
                <a:gd name="T4" fmla="*/ 46 w 47"/>
                <a:gd name="T5" fmla="*/ 16 h 49"/>
                <a:gd name="T6" fmla="*/ 44 w 47"/>
                <a:gd name="T7" fmla="*/ 12 h 49"/>
                <a:gd name="T8" fmla="*/ 42 w 47"/>
                <a:gd name="T9" fmla="*/ 10 h 49"/>
                <a:gd name="T10" fmla="*/ 40 w 47"/>
                <a:gd name="T11" fmla="*/ 6 h 49"/>
                <a:gd name="T12" fmla="*/ 36 w 47"/>
                <a:gd name="T13" fmla="*/ 4 h 49"/>
                <a:gd name="T14" fmla="*/ 35 w 47"/>
                <a:gd name="T15" fmla="*/ 2 h 49"/>
                <a:gd name="T16" fmla="*/ 31 w 47"/>
                <a:gd name="T17" fmla="*/ 2 h 49"/>
                <a:gd name="T18" fmla="*/ 27 w 47"/>
                <a:gd name="T19" fmla="*/ 0 h 49"/>
                <a:gd name="T20" fmla="*/ 23 w 47"/>
                <a:gd name="T21" fmla="*/ 0 h 49"/>
                <a:gd name="T22" fmla="*/ 19 w 47"/>
                <a:gd name="T23" fmla="*/ 0 h 49"/>
                <a:gd name="T24" fmla="*/ 15 w 47"/>
                <a:gd name="T25" fmla="*/ 2 h 49"/>
                <a:gd name="T26" fmla="*/ 13 w 47"/>
                <a:gd name="T27" fmla="*/ 2 h 49"/>
                <a:gd name="T28" fmla="*/ 10 w 47"/>
                <a:gd name="T29" fmla="*/ 4 h 49"/>
                <a:gd name="T30" fmla="*/ 8 w 47"/>
                <a:gd name="T31" fmla="*/ 6 h 49"/>
                <a:gd name="T32" fmla="*/ 6 w 47"/>
                <a:gd name="T33" fmla="*/ 10 h 49"/>
                <a:gd name="T34" fmla="*/ 4 w 47"/>
                <a:gd name="T35" fmla="*/ 12 h 49"/>
                <a:gd name="T36" fmla="*/ 2 w 47"/>
                <a:gd name="T37" fmla="*/ 16 h 49"/>
                <a:gd name="T38" fmla="*/ 0 w 47"/>
                <a:gd name="T39" fmla="*/ 20 h 49"/>
                <a:gd name="T40" fmla="*/ 0 w 47"/>
                <a:gd name="T41" fmla="*/ 24 h 49"/>
                <a:gd name="T42" fmla="*/ 0 w 47"/>
                <a:gd name="T43" fmla="*/ 28 h 49"/>
                <a:gd name="T44" fmla="*/ 2 w 47"/>
                <a:gd name="T45" fmla="*/ 32 h 49"/>
                <a:gd name="T46" fmla="*/ 4 w 47"/>
                <a:gd name="T47" fmla="*/ 34 h 49"/>
                <a:gd name="T48" fmla="*/ 6 w 47"/>
                <a:gd name="T49" fmla="*/ 38 h 49"/>
                <a:gd name="T50" fmla="*/ 8 w 47"/>
                <a:gd name="T51" fmla="*/ 40 h 49"/>
                <a:gd name="T52" fmla="*/ 10 w 47"/>
                <a:gd name="T53" fmla="*/ 44 h 49"/>
                <a:gd name="T54" fmla="*/ 13 w 47"/>
                <a:gd name="T55" fmla="*/ 46 h 49"/>
                <a:gd name="T56" fmla="*/ 15 w 47"/>
                <a:gd name="T57" fmla="*/ 46 h 49"/>
                <a:gd name="T58" fmla="*/ 19 w 47"/>
                <a:gd name="T59" fmla="*/ 48 h 49"/>
                <a:gd name="T60" fmla="*/ 23 w 47"/>
                <a:gd name="T61" fmla="*/ 48 h 49"/>
                <a:gd name="T62" fmla="*/ 27 w 47"/>
                <a:gd name="T63" fmla="*/ 48 h 49"/>
                <a:gd name="T64" fmla="*/ 31 w 47"/>
                <a:gd name="T65" fmla="*/ 46 h 49"/>
                <a:gd name="T66" fmla="*/ 35 w 47"/>
                <a:gd name="T67" fmla="*/ 46 h 49"/>
                <a:gd name="T68" fmla="*/ 36 w 47"/>
                <a:gd name="T69" fmla="*/ 44 h 49"/>
                <a:gd name="T70" fmla="*/ 40 w 47"/>
                <a:gd name="T71" fmla="*/ 40 h 49"/>
                <a:gd name="T72" fmla="*/ 42 w 47"/>
                <a:gd name="T73" fmla="*/ 38 h 49"/>
                <a:gd name="T74" fmla="*/ 44 w 47"/>
                <a:gd name="T75" fmla="*/ 34 h 49"/>
                <a:gd name="T76" fmla="*/ 46 w 47"/>
                <a:gd name="T77" fmla="*/ 32 h 49"/>
                <a:gd name="T78" fmla="*/ 46 w 47"/>
                <a:gd name="T79" fmla="*/ 28 h 49"/>
                <a:gd name="T80" fmla="*/ 46 w 47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9"/>
                <a:gd name="T125" fmla="*/ 47 w 47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9">
                  <a:moveTo>
                    <a:pt x="46" y="24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4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4" name="Freeform 301">
              <a:extLst>
                <a:ext uri="{FF2B5EF4-FFF2-40B4-BE49-F238E27FC236}">
                  <a16:creationId xmlns:a16="http://schemas.microsoft.com/office/drawing/2014/main" id="{0BBF7F37-E580-8543-9904-9F6D70B65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781"/>
              <a:ext cx="47" cy="47"/>
            </a:xfrm>
            <a:custGeom>
              <a:avLst/>
              <a:gdLst>
                <a:gd name="T0" fmla="*/ 46 w 47"/>
                <a:gd name="T1" fmla="*/ 23 h 47"/>
                <a:gd name="T2" fmla="*/ 46 w 47"/>
                <a:gd name="T3" fmla="*/ 19 h 47"/>
                <a:gd name="T4" fmla="*/ 46 w 47"/>
                <a:gd name="T5" fmla="*/ 15 h 47"/>
                <a:gd name="T6" fmla="*/ 44 w 47"/>
                <a:gd name="T7" fmla="*/ 12 h 47"/>
                <a:gd name="T8" fmla="*/ 42 w 47"/>
                <a:gd name="T9" fmla="*/ 10 h 47"/>
                <a:gd name="T10" fmla="*/ 40 w 47"/>
                <a:gd name="T11" fmla="*/ 6 h 47"/>
                <a:gd name="T12" fmla="*/ 36 w 47"/>
                <a:gd name="T13" fmla="*/ 4 h 47"/>
                <a:gd name="T14" fmla="*/ 35 w 47"/>
                <a:gd name="T15" fmla="*/ 2 h 47"/>
                <a:gd name="T16" fmla="*/ 31 w 47"/>
                <a:gd name="T17" fmla="*/ 2 h 47"/>
                <a:gd name="T18" fmla="*/ 27 w 47"/>
                <a:gd name="T19" fmla="*/ 0 h 47"/>
                <a:gd name="T20" fmla="*/ 23 w 47"/>
                <a:gd name="T21" fmla="*/ 0 h 47"/>
                <a:gd name="T22" fmla="*/ 19 w 47"/>
                <a:gd name="T23" fmla="*/ 0 h 47"/>
                <a:gd name="T24" fmla="*/ 15 w 47"/>
                <a:gd name="T25" fmla="*/ 2 h 47"/>
                <a:gd name="T26" fmla="*/ 13 w 47"/>
                <a:gd name="T27" fmla="*/ 2 h 47"/>
                <a:gd name="T28" fmla="*/ 10 w 47"/>
                <a:gd name="T29" fmla="*/ 4 h 47"/>
                <a:gd name="T30" fmla="*/ 8 w 47"/>
                <a:gd name="T31" fmla="*/ 6 h 47"/>
                <a:gd name="T32" fmla="*/ 6 w 47"/>
                <a:gd name="T33" fmla="*/ 10 h 47"/>
                <a:gd name="T34" fmla="*/ 4 w 47"/>
                <a:gd name="T35" fmla="*/ 12 h 47"/>
                <a:gd name="T36" fmla="*/ 2 w 47"/>
                <a:gd name="T37" fmla="*/ 15 h 47"/>
                <a:gd name="T38" fmla="*/ 0 w 47"/>
                <a:gd name="T39" fmla="*/ 19 h 47"/>
                <a:gd name="T40" fmla="*/ 0 w 47"/>
                <a:gd name="T41" fmla="*/ 23 h 47"/>
                <a:gd name="T42" fmla="*/ 0 w 47"/>
                <a:gd name="T43" fmla="*/ 27 h 47"/>
                <a:gd name="T44" fmla="*/ 2 w 47"/>
                <a:gd name="T45" fmla="*/ 31 h 47"/>
                <a:gd name="T46" fmla="*/ 4 w 47"/>
                <a:gd name="T47" fmla="*/ 33 h 47"/>
                <a:gd name="T48" fmla="*/ 6 w 47"/>
                <a:gd name="T49" fmla="*/ 36 h 47"/>
                <a:gd name="T50" fmla="*/ 8 w 47"/>
                <a:gd name="T51" fmla="*/ 38 h 47"/>
                <a:gd name="T52" fmla="*/ 10 w 47"/>
                <a:gd name="T53" fmla="*/ 42 h 47"/>
                <a:gd name="T54" fmla="*/ 13 w 47"/>
                <a:gd name="T55" fmla="*/ 44 h 47"/>
                <a:gd name="T56" fmla="*/ 15 w 47"/>
                <a:gd name="T57" fmla="*/ 44 h 47"/>
                <a:gd name="T58" fmla="*/ 19 w 47"/>
                <a:gd name="T59" fmla="*/ 46 h 47"/>
                <a:gd name="T60" fmla="*/ 23 w 47"/>
                <a:gd name="T61" fmla="*/ 46 h 47"/>
                <a:gd name="T62" fmla="*/ 27 w 47"/>
                <a:gd name="T63" fmla="*/ 46 h 47"/>
                <a:gd name="T64" fmla="*/ 31 w 47"/>
                <a:gd name="T65" fmla="*/ 44 h 47"/>
                <a:gd name="T66" fmla="*/ 35 w 47"/>
                <a:gd name="T67" fmla="*/ 44 h 47"/>
                <a:gd name="T68" fmla="*/ 36 w 47"/>
                <a:gd name="T69" fmla="*/ 42 h 47"/>
                <a:gd name="T70" fmla="*/ 40 w 47"/>
                <a:gd name="T71" fmla="*/ 38 h 47"/>
                <a:gd name="T72" fmla="*/ 42 w 47"/>
                <a:gd name="T73" fmla="*/ 36 h 47"/>
                <a:gd name="T74" fmla="*/ 44 w 47"/>
                <a:gd name="T75" fmla="*/ 33 h 47"/>
                <a:gd name="T76" fmla="*/ 46 w 47"/>
                <a:gd name="T77" fmla="*/ 31 h 47"/>
                <a:gd name="T78" fmla="*/ 46 w 47"/>
                <a:gd name="T79" fmla="*/ 27 h 47"/>
                <a:gd name="T80" fmla="*/ 46 w 47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7"/>
                <a:gd name="T125" fmla="*/ 47 w 47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7">
                  <a:moveTo>
                    <a:pt x="46" y="23"/>
                  </a:moveTo>
                  <a:lnTo>
                    <a:pt x="46" y="19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5" name="Freeform 302">
              <a:extLst>
                <a:ext uri="{FF2B5EF4-FFF2-40B4-BE49-F238E27FC236}">
                  <a16:creationId xmlns:a16="http://schemas.microsoft.com/office/drawing/2014/main" id="{264A31FC-C83A-DA40-9C43-6BEE27D7A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696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6" name="Freeform 303">
              <a:extLst>
                <a:ext uri="{FF2B5EF4-FFF2-40B4-BE49-F238E27FC236}">
                  <a16:creationId xmlns:a16="http://schemas.microsoft.com/office/drawing/2014/main" id="{3F5A2103-45DC-A743-8FDF-2ECE886D2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1724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7" name="Freeform 304">
              <a:extLst>
                <a:ext uri="{FF2B5EF4-FFF2-40B4-BE49-F238E27FC236}">
                  <a16:creationId xmlns:a16="http://schemas.microsoft.com/office/drawing/2014/main" id="{08788CF4-1F95-E64E-883A-38465EC09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1608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8" name="Freeform 305">
              <a:extLst>
                <a:ext uri="{FF2B5EF4-FFF2-40B4-BE49-F238E27FC236}">
                  <a16:creationId xmlns:a16="http://schemas.microsoft.com/office/drawing/2014/main" id="{62BFCE0E-D070-EB4D-A5BE-03EF603ED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1610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9" name="Freeform 306">
              <a:extLst>
                <a:ext uri="{FF2B5EF4-FFF2-40B4-BE49-F238E27FC236}">
                  <a16:creationId xmlns:a16="http://schemas.microsoft.com/office/drawing/2014/main" id="{9CC16307-6128-A149-A17E-2566A07AC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1553"/>
              <a:ext cx="49" cy="48"/>
            </a:xfrm>
            <a:custGeom>
              <a:avLst/>
              <a:gdLst>
                <a:gd name="T0" fmla="*/ 48 w 49"/>
                <a:gd name="T1" fmla="*/ 24 h 48"/>
                <a:gd name="T2" fmla="*/ 48 w 49"/>
                <a:gd name="T3" fmla="*/ 20 h 48"/>
                <a:gd name="T4" fmla="*/ 48 w 49"/>
                <a:gd name="T5" fmla="*/ 16 h 48"/>
                <a:gd name="T6" fmla="*/ 46 w 49"/>
                <a:gd name="T7" fmla="*/ 12 h 48"/>
                <a:gd name="T8" fmla="*/ 44 w 49"/>
                <a:gd name="T9" fmla="*/ 10 h 48"/>
                <a:gd name="T10" fmla="*/ 42 w 49"/>
                <a:gd name="T11" fmla="*/ 6 h 48"/>
                <a:gd name="T12" fmla="*/ 38 w 49"/>
                <a:gd name="T13" fmla="*/ 4 h 48"/>
                <a:gd name="T14" fmla="*/ 36 w 49"/>
                <a:gd name="T15" fmla="*/ 2 h 48"/>
                <a:gd name="T16" fmla="*/ 32 w 49"/>
                <a:gd name="T17" fmla="*/ 2 h 48"/>
                <a:gd name="T18" fmla="*/ 28 w 49"/>
                <a:gd name="T19" fmla="*/ 0 h 48"/>
                <a:gd name="T20" fmla="*/ 24 w 49"/>
                <a:gd name="T21" fmla="*/ 0 h 48"/>
                <a:gd name="T22" fmla="*/ 20 w 49"/>
                <a:gd name="T23" fmla="*/ 0 h 48"/>
                <a:gd name="T24" fmla="*/ 16 w 49"/>
                <a:gd name="T25" fmla="*/ 2 h 48"/>
                <a:gd name="T26" fmla="*/ 14 w 49"/>
                <a:gd name="T27" fmla="*/ 2 h 48"/>
                <a:gd name="T28" fmla="*/ 10 w 49"/>
                <a:gd name="T29" fmla="*/ 4 h 48"/>
                <a:gd name="T30" fmla="*/ 8 w 49"/>
                <a:gd name="T31" fmla="*/ 6 h 48"/>
                <a:gd name="T32" fmla="*/ 6 w 49"/>
                <a:gd name="T33" fmla="*/ 10 h 48"/>
                <a:gd name="T34" fmla="*/ 4 w 49"/>
                <a:gd name="T35" fmla="*/ 12 h 48"/>
                <a:gd name="T36" fmla="*/ 2 w 49"/>
                <a:gd name="T37" fmla="*/ 16 h 48"/>
                <a:gd name="T38" fmla="*/ 0 w 49"/>
                <a:gd name="T39" fmla="*/ 20 h 48"/>
                <a:gd name="T40" fmla="*/ 0 w 49"/>
                <a:gd name="T41" fmla="*/ 24 h 48"/>
                <a:gd name="T42" fmla="*/ 0 w 49"/>
                <a:gd name="T43" fmla="*/ 27 h 48"/>
                <a:gd name="T44" fmla="*/ 2 w 49"/>
                <a:gd name="T45" fmla="*/ 31 h 48"/>
                <a:gd name="T46" fmla="*/ 4 w 49"/>
                <a:gd name="T47" fmla="*/ 33 h 48"/>
                <a:gd name="T48" fmla="*/ 6 w 49"/>
                <a:gd name="T49" fmla="*/ 37 h 48"/>
                <a:gd name="T50" fmla="*/ 8 w 49"/>
                <a:gd name="T51" fmla="*/ 39 h 48"/>
                <a:gd name="T52" fmla="*/ 10 w 49"/>
                <a:gd name="T53" fmla="*/ 43 h 48"/>
                <a:gd name="T54" fmla="*/ 14 w 49"/>
                <a:gd name="T55" fmla="*/ 45 h 48"/>
                <a:gd name="T56" fmla="*/ 16 w 49"/>
                <a:gd name="T57" fmla="*/ 45 h 48"/>
                <a:gd name="T58" fmla="*/ 20 w 49"/>
                <a:gd name="T59" fmla="*/ 47 h 48"/>
                <a:gd name="T60" fmla="*/ 24 w 49"/>
                <a:gd name="T61" fmla="*/ 47 h 48"/>
                <a:gd name="T62" fmla="*/ 28 w 49"/>
                <a:gd name="T63" fmla="*/ 47 h 48"/>
                <a:gd name="T64" fmla="*/ 32 w 49"/>
                <a:gd name="T65" fmla="*/ 45 h 48"/>
                <a:gd name="T66" fmla="*/ 36 w 49"/>
                <a:gd name="T67" fmla="*/ 45 h 48"/>
                <a:gd name="T68" fmla="*/ 38 w 49"/>
                <a:gd name="T69" fmla="*/ 43 h 48"/>
                <a:gd name="T70" fmla="*/ 42 w 49"/>
                <a:gd name="T71" fmla="*/ 39 h 48"/>
                <a:gd name="T72" fmla="*/ 44 w 49"/>
                <a:gd name="T73" fmla="*/ 37 h 48"/>
                <a:gd name="T74" fmla="*/ 46 w 49"/>
                <a:gd name="T75" fmla="*/ 33 h 48"/>
                <a:gd name="T76" fmla="*/ 48 w 49"/>
                <a:gd name="T77" fmla="*/ 31 h 48"/>
                <a:gd name="T78" fmla="*/ 48 w 49"/>
                <a:gd name="T79" fmla="*/ 27 h 48"/>
                <a:gd name="T80" fmla="*/ 48 w 49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48"/>
                <a:gd name="T125" fmla="*/ 49 w 49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48">
                  <a:moveTo>
                    <a:pt x="48" y="24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2" y="45"/>
                  </a:lnTo>
                  <a:lnTo>
                    <a:pt x="36" y="45"/>
                  </a:lnTo>
                  <a:lnTo>
                    <a:pt x="38" y="43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48" y="27"/>
                  </a:lnTo>
                  <a:lnTo>
                    <a:pt x="48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0" name="Freeform 307">
              <a:extLst>
                <a:ext uri="{FF2B5EF4-FFF2-40B4-BE49-F238E27FC236}">
                  <a16:creationId xmlns:a16="http://schemas.microsoft.com/office/drawing/2014/main" id="{11D66FCC-33A3-E941-96EA-CAD0BAC61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618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1" name="Freeform 308">
              <a:extLst>
                <a:ext uri="{FF2B5EF4-FFF2-40B4-BE49-F238E27FC236}">
                  <a16:creationId xmlns:a16="http://schemas.microsoft.com/office/drawing/2014/main" id="{3FEA9319-91A6-1347-8F69-F5167A2D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1480"/>
              <a:ext cx="47" cy="47"/>
            </a:xfrm>
            <a:custGeom>
              <a:avLst/>
              <a:gdLst>
                <a:gd name="T0" fmla="*/ 46 w 47"/>
                <a:gd name="T1" fmla="*/ 23 h 47"/>
                <a:gd name="T2" fmla="*/ 46 w 47"/>
                <a:gd name="T3" fmla="*/ 19 h 47"/>
                <a:gd name="T4" fmla="*/ 46 w 47"/>
                <a:gd name="T5" fmla="*/ 15 h 47"/>
                <a:gd name="T6" fmla="*/ 44 w 47"/>
                <a:gd name="T7" fmla="*/ 12 h 47"/>
                <a:gd name="T8" fmla="*/ 42 w 47"/>
                <a:gd name="T9" fmla="*/ 10 h 47"/>
                <a:gd name="T10" fmla="*/ 40 w 47"/>
                <a:gd name="T11" fmla="*/ 6 h 47"/>
                <a:gd name="T12" fmla="*/ 36 w 47"/>
                <a:gd name="T13" fmla="*/ 4 h 47"/>
                <a:gd name="T14" fmla="*/ 35 w 47"/>
                <a:gd name="T15" fmla="*/ 2 h 47"/>
                <a:gd name="T16" fmla="*/ 31 w 47"/>
                <a:gd name="T17" fmla="*/ 2 h 47"/>
                <a:gd name="T18" fmla="*/ 27 w 47"/>
                <a:gd name="T19" fmla="*/ 0 h 47"/>
                <a:gd name="T20" fmla="*/ 23 w 47"/>
                <a:gd name="T21" fmla="*/ 0 h 47"/>
                <a:gd name="T22" fmla="*/ 19 w 47"/>
                <a:gd name="T23" fmla="*/ 0 h 47"/>
                <a:gd name="T24" fmla="*/ 15 w 47"/>
                <a:gd name="T25" fmla="*/ 2 h 47"/>
                <a:gd name="T26" fmla="*/ 13 w 47"/>
                <a:gd name="T27" fmla="*/ 2 h 47"/>
                <a:gd name="T28" fmla="*/ 10 w 47"/>
                <a:gd name="T29" fmla="*/ 4 h 47"/>
                <a:gd name="T30" fmla="*/ 8 w 47"/>
                <a:gd name="T31" fmla="*/ 6 h 47"/>
                <a:gd name="T32" fmla="*/ 6 w 47"/>
                <a:gd name="T33" fmla="*/ 10 h 47"/>
                <a:gd name="T34" fmla="*/ 4 w 47"/>
                <a:gd name="T35" fmla="*/ 12 h 47"/>
                <a:gd name="T36" fmla="*/ 2 w 47"/>
                <a:gd name="T37" fmla="*/ 15 h 47"/>
                <a:gd name="T38" fmla="*/ 0 w 47"/>
                <a:gd name="T39" fmla="*/ 19 h 47"/>
                <a:gd name="T40" fmla="*/ 0 w 47"/>
                <a:gd name="T41" fmla="*/ 23 h 47"/>
                <a:gd name="T42" fmla="*/ 0 w 47"/>
                <a:gd name="T43" fmla="*/ 27 h 47"/>
                <a:gd name="T44" fmla="*/ 2 w 47"/>
                <a:gd name="T45" fmla="*/ 31 h 47"/>
                <a:gd name="T46" fmla="*/ 4 w 47"/>
                <a:gd name="T47" fmla="*/ 33 h 47"/>
                <a:gd name="T48" fmla="*/ 6 w 47"/>
                <a:gd name="T49" fmla="*/ 36 h 47"/>
                <a:gd name="T50" fmla="*/ 8 w 47"/>
                <a:gd name="T51" fmla="*/ 38 h 47"/>
                <a:gd name="T52" fmla="*/ 10 w 47"/>
                <a:gd name="T53" fmla="*/ 42 h 47"/>
                <a:gd name="T54" fmla="*/ 13 w 47"/>
                <a:gd name="T55" fmla="*/ 44 h 47"/>
                <a:gd name="T56" fmla="*/ 15 w 47"/>
                <a:gd name="T57" fmla="*/ 44 h 47"/>
                <a:gd name="T58" fmla="*/ 19 w 47"/>
                <a:gd name="T59" fmla="*/ 46 h 47"/>
                <a:gd name="T60" fmla="*/ 23 w 47"/>
                <a:gd name="T61" fmla="*/ 46 h 47"/>
                <a:gd name="T62" fmla="*/ 27 w 47"/>
                <a:gd name="T63" fmla="*/ 46 h 47"/>
                <a:gd name="T64" fmla="*/ 31 w 47"/>
                <a:gd name="T65" fmla="*/ 44 h 47"/>
                <a:gd name="T66" fmla="*/ 35 w 47"/>
                <a:gd name="T67" fmla="*/ 44 h 47"/>
                <a:gd name="T68" fmla="*/ 36 w 47"/>
                <a:gd name="T69" fmla="*/ 42 h 47"/>
                <a:gd name="T70" fmla="*/ 40 w 47"/>
                <a:gd name="T71" fmla="*/ 38 h 47"/>
                <a:gd name="T72" fmla="*/ 42 w 47"/>
                <a:gd name="T73" fmla="*/ 36 h 47"/>
                <a:gd name="T74" fmla="*/ 44 w 47"/>
                <a:gd name="T75" fmla="*/ 33 h 47"/>
                <a:gd name="T76" fmla="*/ 46 w 47"/>
                <a:gd name="T77" fmla="*/ 31 h 47"/>
                <a:gd name="T78" fmla="*/ 46 w 47"/>
                <a:gd name="T79" fmla="*/ 27 h 47"/>
                <a:gd name="T80" fmla="*/ 46 w 47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7"/>
                <a:gd name="T125" fmla="*/ 47 w 47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7">
                  <a:moveTo>
                    <a:pt x="46" y="23"/>
                  </a:moveTo>
                  <a:lnTo>
                    <a:pt x="46" y="19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2" name="Freeform 309">
              <a:extLst>
                <a:ext uri="{FF2B5EF4-FFF2-40B4-BE49-F238E27FC236}">
                  <a16:creationId xmlns:a16="http://schemas.microsoft.com/office/drawing/2014/main" id="{C45BBAAE-9B72-224F-A5E0-6D8C4FE08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447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3" name="Freeform 310">
              <a:extLst>
                <a:ext uri="{FF2B5EF4-FFF2-40B4-BE49-F238E27FC236}">
                  <a16:creationId xmlns:a16="http://schemas.microsoft.com/office/drawing/2014/main" id="{C2BBE113-10F9-BE4F-AAFE-4436C770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406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4" name="Freeform 311">
              <a:extLst>
                <a:ext uri="{FF2B5EF4-FFF2-40B4-BE49-F238E27FC236}">
                  <a16:creationId xmlns:a16="http://schemas.microsoft.com/office/drawing/2014/main" id="{0583B2AD-B26F-994E-908C-4E2F193B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349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5" name="Freeform 312">
              <a:extLst>
                <a:ext uri="{FF2B5EF4-FFF2-40B4-BE49-F238E27FC236}">
                  <a16:creationId xmlns:a16="http://schemas.microsoft.com/office/drawing/2014/main" id="{EE5B21E8-4E21-8B4D-B79E-3D3FF918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1450"/>
              <a:ext cx="47" cy="48"/>
            </a:xfrm>
            <a:custGeom>
              <a:avLst/>
              <a:gdLst>
                <a:gd name="T0" fmla="*/ 46 w 47"/>
                <a:gd name="T1" fmla="*/ 24 h 48"/>
                <a:gd name="T2" fmla="*/ 46 w 47"/>
                <a:gd name="T3" fmla="*/ 20 h 48"/>
                <a:gd name="T4" fmla="*/ 46 w 47"/>
                <a:gd name="T5" fmla="*/ 16 h 48"/>
                <a:gd name="T6" fmla="*/ 44 w 47"/>
                <a:gd name="T7" fmla="*/ 12 h 48"/>
                <a:gd name="T8" fmla="*/ 42 w 47"/>
                <a:gd name="T9" fmla="*/ 10 h 48"/>
                <a:gd name="T10" fmla="*/ 40 w 47"/>
                <a:gd name="T11" fmla="*/ 6 h 48"/>
                <a:gd name="T12" fmla="*/ 36 w 47"/>
                <a:gd name="T13" fmla="*/ 4 h 48"/>
                <a:gd name="T14" fmla="*/ 35 w 47"/>
                <a:gd name="T15" fmla="*/ 2 h 48"/>
                <a:gd name="T16" fmla="*/ 31 w 47"/>
                <a:gd name="T17" fmla="*/ 2 h 48"/>
                <a:gd name="T18" fmla="*/ 27 w 47"/>
                <a:gd name="T19" fmla="*/ 0 h 48"/>
                <a:gd name="T20" fmla="*/ 23 w 47"/>
                <a:gd name="T21" fmla="*/ 0 h 48"/>
                <a:gd name="T22" fmla="*/ 19 w 47"/>
                <a:gd name="T23" fmla="*/ 0 h 48"/>
                <a:gd name="T24" fmla="*/ 15 w 47"/>
                <a:gd name="T25" fmla="*/ 2 h 48"/>
                <a:gd name="T26" fmla="*/ 13 w 47"/>
                <a:gd name="T27" fmla="*/ 2 h 48"/>
                <a:gd name="T28" fmla="*/ 10 w 47"/>
                <a:gd name="T29" fmla="*/ 4 h 48"/>
                <a:gd name="T30" fmla="*/ 8 w 47"/>
                <a:gd name="T31" fmla="*/ 6 h 48"/>
                <a:gd name="T32" fmla="*/ 6 w 47"/>
                <a:gd name="T33" fmla="*/ 10 h 48"/>
                <a:gd name="T34" fmla="*/ 4 w 47"/>
                <a:gd name="T35" fmla="*/ 12 h 48"/>
                <a:gd name="T36" fmla="*/ 2 w 47"/>
                <a:gd name="T37" fmla="*/ 16 h 48"/>
                <a:gd name="T38" fmla="*/ 0 w 47"/>
                <a:gd name="T39" fmla="*/ 20 h 48"/>
                <a:gd name="T40" fmla="*/ 0 w 47"/>
                <a:gd name="T41" fmla="*/ 24 h 48"/>
                <a:gd name="T42" fmla="*/ 0 w 47"/>
                <a:gd name="T43" fmla="*/ 27 h 48"/>
                <a:gd name="T44" fmla="*/ 2 w 47"/>
                <a:gd name="T45" fmla="*/ 31 h 48"/>
                <a:gd name="T46" fmla="*/ 4 w 47"/>
                <a:gd name="T47" fmla="*/ 33 h 48"/>
                <a:gd name="T48" fmla="*/ 6 w 47"/>
                <a:gd name="T49" fmla="*/ 37 h 48"/>
                <a:gd name="T50" fmla="*/ 8 w 47"/>
                <a:gd name="T51" fmla="*/ 39 h 48"/>
                <a:gd name="T52" fmla="*/ 10 w 47"/>
                <a:gd name="T53" fmla="*/ 43 h 48"/>
                <a:gd name="T54" fmla="*/ 13 w 47"/>
                <a:gd name="T55" fmla="*/ 45 h 48"/>
                <a:gd name="T56" fmla="*/ 15 w 47"/>
                <a:gd name="T57" fmla="*/ 45 h 48"/>
                <a:gd name="T58" fmla="*/ 19 w 47"/>
                <a:gd name="T59" fmla="*/ 47 h 48"/>
                <a:gd name="T60" fmla="*/ 23 w 47"/>
                <a:gd name="T61" fmla="*/ 47 h 48"/>
                <a:gd name="T62" fmla="*/ 27 w 47"/>
                <a:gd name="T63" fmla="*/ 47 h 48"/>
                <a:gd name="T64" fmla="*/ 31 w 47"/>
                <a:gd name="T65" fmla="*/ 45 h 48"/>
                <a:gd name="T66" fmla="*/ 35 w 47"/>
                <a:gd name="T67" fmla="*/ 45 h 48"/>
                <a:gd name="T68" fmla="*/ 36 w 47"/>
                <a:gd name="T69" fmla="*/ 43 h 48"/>
                <a:gd name="T70" fmla="*/ 40 w 47"/>
                <a:gd name="T71" fmla="*/ 39 h 48"/>
                <a:gd name="T72" fmla="*/ 42 w 47"/>
                <a:gd name="T73" fmla="*/ 37 h 48"/>
                <a:gd name="T74" fmla="*/ 44 w 47"/>
                <a:gd name="T75" fmla="*/ 33 h 48"/>
                <a:gd name="T76" fmla="*/ 46 w 47"/>
                <a:gd name="T77" fmla="*/ 31 h 48"/>
                <a:gd name="T78" fmla="*/ 46 w 47"/>
                <a:gd name="T79" fmla="*/ 27 h 48"/>
                <a:gd name="T80" fmla="*/ 46 w 47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8"/>
                <a:gd name="T125" fmla="*/ 47 w 47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8">
                  <a:moveTo>
                    <a:pt x="46" y="24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6" y="43"/>
                  </a:lnTo>
                  <a:lnTo>
                    <a:pt x="40" y="39"/>
                  </a:lnTo>
                  <a:lnTo>
                    <a:pt x="42" y="37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6" name="Freeform 313">
              <a:extLst>
                <a:ext uri="{FF2B5EF4-FFF2-40B4-BE49-F238E27FC236}">
                  <a16:creationId xmlns:a16="http://schemas.microsoft.com/office/drawing/2014/main" id="{E815CF03-9C14-8246-85DA-64A6D39A1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366"/>
              <a:ext cx="47" cy="48"/>
            </a:xfrm>
            <a:custGeom>
              <a:avLst/>
              <a:gdLst>
                <a:gd name="T0" fmla="*/ 46 w 47"/>
                <a:gd name="T1" fmla="*/ 24 h 48"/>
                <a:gd name="T2" fmla="*/ 46 w 47"/>
                <a:gd name="T3" fmla="*/ 20 h 48"/>
                <a:gd name="T4" fmla="*/ 46 w 47"/>
                <a:gd name="T5" fmla="*/ 16 h 48"/>
                <a:gd name="T6" fmla="*/ 44 w 47"/>
                <a:gd name="T7" fmla="*/ 12 h 48"/>
                <a:gd name="T8" fmla="*/ 42 w 47"/>
                <a:gd name="T9" fmla="*/ 10 h 48"/>
                <a:gd name="T10" fmla="*/ 40 w 47"/>
                <a:gd name="T11" fmla="*/ 6 h 48"/>
                <a:gd name="T12" fmla="*/ 36 w 47"/>
                <a:gd name="T13" fmla="*/ 4 h 48"/>
                <a:gd name="T14" fmla="*/ 35 w 47"/>
                <a:gd name="T15" fmla="*/ 2 h 48"/>
                <a:gd name="T16" fmla="*/ 31 w 47"/>
                <a:gd name="T17" fmla="*/ 2 h 48"/>
                <a:gd name="T18" fmla="*/ 27 w 47"/>
                <a:gd name="T19" fmla="*/ 0 h 48"/>
                <a:gd name="T20" fmla="*/ 23 w 47"/>
                <a:gd name="T21" fmla="*/ 0 h 48"/>
                <a:gd name="T22" fmla="*/ 19 w 47"/>
                <a:gd name="T23" fmla="*/ 0 h 48"/>
                <a:gd name="T24" fmla="*/ 15 w 47"/>
                <a:gd name="T25" fmla="*/ 2 h 48"/>
                <a:gd name="T26" fmla="*/ 13 w 47"/>
                <a:gd name="T27" fmla="*/ 2 h 48"/>
                <a:gd name="T28" fmla="*/ 10 w 47"/>
                <a:gd name="T29" fmla="*/ 4 h 48"/>
                <a:gd name="T30" fmla="*/ 8 w 47"/>
                <a:gd name="T31" fmla="*/ 6 h 48"/>
                <a:gd name="T32" fmla="*/ 6 w 47"/>
                <a:gd name="T33" fmla="*/ 10 h 48"/>
                <a:gd name="T34" fmla="*/ 4 w 47"/>
                <a:gd name="T35" fmla="*/ 12 h 48"/>
                <a:gd name="T36" fmla="*/ 2 w 47"/>
                <a:gd name="T37" fmla="*/ 16 h 48"/>
                <a:gd name="T38" fmla="*/ 0 w 47"/>
                <a:gd name="T39" fmla="*/ 20 h 48"/>
                <a:gd name="T40" fmla="*/ 0 w 47"/>
                <a:gd name="T41" fmla="*/ 24 h 48"/>
                <a:gd name="T42" fmla="*/ 0 w 47"/>
                <a:gd name="T43" fmla="*/ 27 h 48"/>
                <a:gd name="T44" fmla="*/ 2 w 47"/>
                <a:gd name="T45" fmla="*/ 31 h 48"/>
                <a:gd name="T46" fmla="*/ 4 w 47"/>
                <a:gd name="T47" fmla="*/ 33 h 48"/>
                <a:gd name="T48" fmla="*/ 6 w 47"/>
                <a:gd name="T49" fmla="*/ 37 h 48"/>
                <a:gd name="T50" fmla="*/ 8 w 47"/>
                <a:gd name="T51" fmla="*/ 39 h 48"/>
                <a:gd name="T52" fmla="*/ 10 w 47"/>
                <a:gd name="T53" fmla="*/ 43 h 48"/>
                <a:gd name="T54" fmla="*/ 13 w 47"/>
                <a:gd name="T55" fmla="*/ 45 h 48"/>
                <a:gd name="T56" fmla="*/ 15 w 47"/>
                <a:gd name="T57" fmla="*/ 45 h 48"/>
                <a:gd name="T58" fmla="*/ 19 w 47"/>
                <a:gd name="T59" fmla="*/ 47 h 48"/>
                <a:gd name="T60" fmla="*/ 23 w 47"/>
                <a:gd name="T61" fmla="*/ 47 h 48"/>
                <a:gd name="T62" fmla="*/ 27 w 47"/>
                <a:gd name="T63" fmla="*/ 47 h 48"/>
                <a:gd name="T64" fmla="*/ 31 w 47"/>
                <a:gd name="T65" fmla="*/ 45 h 48"/>
                <a:gd name="T66" fmla="*/ 35 w 47"/>
                <a:gd name="T67" fmla="*/ 45 h 48"/>
                <a:gd name="T68" fmla="*/ 36 w 47"/>
                <a:gd name="T69" fmla="*/ 43 h 48"/>
                <a:gd name="T70" fmla="*/ 40 w 47"/>
                <a:gd name="T71" fmla="*/ 39 h 48"/>
                <a:gd name="T72" fmla="*/ 42 w 47"/>
                <a:gd name="T73" fmla="*/ 37 h 48"/>
                <a:gd name="T74" fmla="*/ 44 w 47"/>
                <a:gd name="T75" fmla="*/ 33 h 48"/>
                <a:gd name="T76" fmla="*/ 46 w 47"/>
                <a:gd name="T77" fmla="*/ 31 h 48"/>
                <a:gd name="T78" fmla="*/ 46 w 47"/>
                <a:gd name="T79" fmla="*/ 27 h 48"/>
                <a:gd name="T80" fmla="*/ 46 w 47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8"/>
                <a:gd name="T125" fmla="*/ 47 w 47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8">
                  <a:moveTo>
                    <a:pt x="46" y="24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6" y="43"/>
                  </a:lnTo>
                  <a:lnTo>
                    <a:pt x="40" y="39"/>
                  </a:lnTo>
                  <a:lnTo>
                    <a:pt x="42" y="37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7" name="Freeform 314">
              <a:extLst>
                <a:ext uri="{FF2B5EF4-FFF2-40B4-BE49-F238E27FC236}">
                  <a16:creationId xmlns:a16="http://schemas.microsoft.com/office/drawing/2014/main" id="{A6A4EE72-A2E5-5042-A3B7-8FC596496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333"/>
              <a:ext cx="49" cy="48"/>
            </a:xfrm>
            <a:custGeom>
              <a:avLst/>
              <a:gdLst>
                <a:gd name="T0" fmla="*/ 48 w 49"/>
                <a:gd name="T1" fmla="*/ 24 h 48"/>
                <a:gd name="T2" fmla="*/ 48 w 49"/>
                <a:gd name="T3" fmla="*/ 20 h 48"/>
                <a:gd name="T4" fmla="*/ 48 w 49"/>
                <a:gd name="T5" fmla="*/ 16 h 48"/>
                <a:gd name="T6" fmla="*/ 46 w 49"/>
                <a:gd name="T7" fmla="*/ 12 h 48"/>
                <a:gd name="T8" fmla="*/ 44 w 49"/>
                <a:gd name="T9" fmla="*/ 10 h 48"/>
                <a:gd name="T10" fmla="*/ 42 w 49"/>
                <a:gd name="T11" fmla="*/ 6 h 48"/>
                <a:gd name="T12" fmla="*/ 38 w 49"/>
                <a:gd name="T13" fmla="*/ 4 h 48"/>
                <a:gd name="T14" fmla="*/ 36 w 49"/>
                <a:gd name="T15" fmla="*/ 2 h 48"/>
                <a:gd name="T16" fmla="*/ 32 w 49"/>
                <a:gd name="T17" fmla="*/ 2 h 48"/>
                <a:gd name="T18" fmla="*/ 28 w 49"/>
                <a:gd name="T19" fmla="*/ 0 h 48"/>
                <a:gd name="T20" fmla="*/ 24 w 49"/>
                <a:gd name="T21" fmla="*/ 0 h 48"/>
                <a:gd name="T22" fmla="*/ 20 w 49"/>
                <a:gd name="T23" fmla="*/ 0 h 48"/>
                <a:gd name="T24" fmla="*/ 16 w 49"/>
                <a:gd name="T25" fmla="*/ 2 h 48"/>
                <a:gd name="T26" fmla="*/ 14 w 49"/>
                <a:gd name="T27" fmla="*/ 2 h 48"/>
                <a:gd name="T28" fmla="*/ 10 w 49"/>
                <a:gd name="T29" fmla="*/ 4 h 48"/>
                <a:gd name="T30" fmla="*/ 8 w 49"/>
                <a:gd name="T31" fmla="*/ 6 h 48"/>
                <a:gd name="T32" fmla="*/ 6 w 49"/>
                <a:gd name="T33" fmla="*/ 10 h 48"/>
                <a:gd name="T34" fmla="*/ 4 w 49"/>
                <a:gd name="T35" fmla="*/ 12 h 48"/>
                <a:gd name="T36" fmla="*/ 2 w 49"/>
                <a:gd name="T37" fmla="*/ 16 h 48"/>
                <a:gd name="T38" fmla="*/ 0 w 49"/>
                <a:gd name="T39" fmla="*/ 20 h 48"/>
                <a:gd name="T40" fmla="*/ 0 w 49"/>
                <a:gd name="T41" fmla="*/ 24 h 48"/>
                <a:gd name="T42" fmla="*/ 0 w 49"/>
                <a:gd name="T43" fmla="*/ 27 h 48"/>
                <a:gd name="T44" fmla="*/ 2 w 49"/>
                <a:gd name="T45" fmla="*/ 31 h 48"/>
                <a:gd name="T46" fmla="*/ 4 w 49"/>
                <a:gd name="T47" fmla="*/ 33 h 48"/>
                <a:gd name="T48" fmla="*/ 6 w 49"/>
                <a:gd name="T49" fmla="*/ 37 h 48"/>
                <a:gd name="T50" fmla="*/ 8 w 49"/>
                <a:gd name="T51" fmla="*/ 39 h 48"/>
                <a:gd name="T52" fmla="*/ 10 w 49"/>
                <a:gd name="T53" fmla="*/ 43 h 48"/>
                <a:gd name="T54" fmla="*/ 14 w 49"/>
                <a:gd name="T55" fmla="*/ 45 h 48"/>
                <a:gd name="T56" fmla="*/ 16 w 49"/>
                <a:gd name="T57" fmla="*/ 45 h 48"/>
                <a:gd name="T58" fmla="*/ 20 w 49"/>
                <a:gd name="T59" fmla="*/ 47 h 48"/>
                <a:gd name="T60" fmla="*/ 24 w 49"/>
                <a:gd name="T61" fmla="*/ 47 h 48"/>
                <a:gd name="T62" fmla="*/ 28 w 49"/>
                <a:gd name="T63" fmla="*/ 47 h 48"/>
                <a:gd name="T64" fmla="*/ 32 w 49"/>
                <a:gd name="T65" fmla="*/ 45 h 48"/>
                <a:gd name="T66" fmla="*/ 36 w 49"/>
                <a:gd name="T67" fmla="*/ 45 h 48"/>
                <a:gd name="T68" fmla="*/ 38 w 49"/>
                <a:gd name="T69" fmla="*/ 43 h 48"/>
                <a:gd name="T70" fmla="*/ 42 w 49"/>
                <a:gd name="T71" fmla="*/ 39 h 48"/>
                <a:gd name="T72" fmla="*/ 44 w 49"/>
                <a:gd name="T73" fmla="*/ 37 h 48"/>
                <a:gd name="T74" fmla="*/ 46 w 49"/>
                <a:gd name="T75" fmla="*/ 33 h 48"/>
                <a:gd name="T76" fmla="*/ 48 w 49"/>
                <a:gd name="T77" fmla="*/ 31 h 48"/>
                <a:gd name="T78" fmla="*/ 48 w 49"/>
                <a:gd name="T79" fmla="*/ 27 h 48"/>
                <a:gd name="T80" fmla="*/ 48 w 49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48"/>
                <a:gd name="T125" fmla="*/ 49 w 49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48">
                  <a:moveTo>
                    <a:pt x="48" y="24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2" y="45"/>
                  </a:lnTo>
                  <a:lnTo>
                    <a:pt x="36" y="45"/>
                  </a:lnTo>
                  <a:lnTo>
                    <a:pt x="38" y="43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48" y="27"/>
                  </a:lnTo>
                  <a:lnTo>
                    <a:pt x="48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8" name="Freeform 315">
              <a:extLst>
                <a:ext uri="{FF2B5EF4-FFF2-40B4-BE49-F238E27FC236}">
                  <a16:creationId xmlns:a16="http://schemas.microsoft.com/office/drawing/2014/main" id="{468F3AD7-5ECF-C741-A9BC-8BE1C0FB4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396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9" name="Freeform 316">
              <a:extLst>
                <a:ext uri="{FF2B5EF4-FFF2-40B4-BE49-F238E27FC236}">
                  <a16:creationId xmlns:a16="http://schemas.microsoft.com/office/drawing/2014/main" id="{2890DA55-855A-E14F-B5D8-E42EE2B3A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1319"/>
              <a:ext cx="47" cy="48"/>
            </a:xfrm>
            <a:custGeom>
              <a:avLst/>
              <a:gdLst>
                <a:gd name="T0" fmla="*/ 46 w 47"/>
                <a:gd name="T1" fmla="*/ 24 h 48"/>
                <a:gd name="T2" fmla="*/ 46 w 47"/>
                <a:gd name="T3" fmla="*/ 20 h 48"/>
                <a:gd name="T4" fmla="*/ 46 w 47"/>
                <a:gd name="T5" fmla="*/ 16 h 48"/>
                <a:gd name="T6" fmla="*/ 44 w 47"/>
                <a:gd name="T7" fmla="*/ 12 h 48"/>
                <a:gd name="T8" fmla="*/ 42 w 47"/>
                <a:gd name="T9" fmla="*/ 10 h 48"/>
                <a:gd name="T10" fmla="*/ 40 w 47"/>
                <a:gd name="T11" fmla="*/ 6 h 48"/>
                <a:gd name="T12" fmla="*/ 36 w 47"/>
                <a:gd name="T13" fmla="*/ 4 h 48"/>
                <a:gd name="T14" fmla="*/ 35 w 47"/>
                <a:gd name="T15" fmla="*/ 2 h 48"/>
                <a:gd name="T16" fmla="*/ 31 w 47"/>
                <a:gd name="T17" fmla="*/ 2 h 48"/>
                <a:gd name="T18" fmla="*/ 27 w 47"/>
                <a:gd name="T19" fmla="*/ 0 h 48"/>
                <a:gd name="T20" fmla="*/ 23 w 47"/>
                <a:gd name="T21" fmla="*/ 0 h 48"/>
                <a:gd name="T22" fmla="*/ 19 w 47"/>
                <a:gd name="T23" fmla="*/ 0 h 48"/>
                <a:gd name="T24" fmla="*/ 15 w 47"/>
                <a:gd name="T25" fmla="*/ 2 h 48"/>
                <a:gd name="T26" fmla="*/ 13 w 47"/>
                <a:gd name="T27" fmla="*/ 2 h 48"/>
                <a:gd name="T28" fmla="*/ 10 w 47"/>
                <a:gd name="T29" fmla="*/ 4 h 48"/>
                <a:gd name="T30" fmla="*/ 8 w 47"/>
                <a:gd name="T31" fmla="*/ 6 h 48"/>
                <a:gd name="T32" fmla="*/ 6 w 47"/>
                <a:gd name="T33" fmla="*/ 10 h 48"/>
                <a:gd name="T34" fmla="*/ 4 w 47"/>
                <a:gd name="T35" fmla="*/ 12 h 48"/>
                <a:gd name="T36" fmla="*/ 2 w 47"/>
                <a:gd name="T37" fmla="*/ 16 h 48"/>
                <a:gd name="T38" fmla="*/ 0 w 47"/>
                <a:gd name="T39" fmla="*/ 20 h 48"/>
                <a:gd name="T40" fmla="*/ 0 w 47"/>
                <a:gd name="T41" fmla="*/ 24 h 48"/>
                <a:gd name="T42" fmla="*/ 0 w 47"/>
                <a:gd name="T43" fmla="*/ 27 h 48"/>
                <a:gd name="T44" fmla="*/ 2 w 47"/>
                <a:gd name="T45" fmla="*/ 31 h 48"/>
                <a:gd name="T46" fmla="*/ 4 w 47"/>
                <a:gd name="T47" fmla="*/ 33 h 48"/>
                <a:gd name="T48" fmla="*/ 6 w 47"/>
                <a:gd name="T49" fmla="*/ 37 h 48"/>
                <a:gd name="T50" fmla="*/ 8 w 47"/>
                <a:gd name="T51" fmla="*/ 39 h 48"/>
                <a:gd name="T52" fmla="*/ 10 w 47"/>
                <a:gd name="T53" fmla="*/ 43 h 48"/>
                <a:gd name="T54" fmla="*/ 13 w 47"/>
                <a:gd name="T55" fmla="*/ 45 h 48"/>
                <a:gd name="T56" fmla="*/ 15 w 47"/>
                <a:gd name="T57" fmla="*/ 45 h 48"/>
                <a:gd name="T58" fmla="*/ 19 w 47"/>
                <a:gd name="T59" fmla="*/ 47 h 48"/>
                <a:gd name="T60" fmla="*/ 23 w 47"/>
                <a:gd name="T61" fmla="*/ 47 h 48"/>
                <a:gd name="T62" fmla="*/ 27 w 47"/>
                <a:gd name="T63" fmla="*/ 47 h 48"/>
                <a:gd name="T64" fmla="*/ 31 w 47"/>
                <a:gd name="T65" fmla="*/ 45 h 48"/>
                <a:gd name="T66" fmla="*/ 35 w 47"/>
                <a:gd name="T67" fmla="*/ 45 h 48"/>
                <a:gd name="T68" fmla="*/ 36 w 47"/>
                <a:gd name="T69" fmla="*/ 43 h 48"/>
                <a:gd name="T70" fmla="*/ 40 w 47"/>
                <a:gd name="T71" fmla="*/ 39 h 48"/>
                <a:gd name="T72" fmla="*/ 42 w 47"/>
                <a:gd name="T73" fmla="*/ 37 h 48"/>
                <a:gd name="T74" fmla="*/ 44 w 47"/>
                <a:gd name="T75" fmla="*/ 33 h 48"/>
                <a:gd name="T76" fmla="*/ 46 w 47"/>
                <a:gd name="T77" fmla="*/ 31 h 48"/>
                <a:gd name="T78" fmla="*/ 46 w 47"/>
                <a:gd name="T79" fmla="*/ 27 h 48"/>
                <a:gd name="T80" fmla="*/ 46 w 47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8"/>
                <a:gd name="T125" fmla="*/ 47 w 47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8">
                  <a:moveTo>
                    <a:pt x="46" y="24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6" y="43"/>
                  </a:lnTo>
                  <a:lnTo>
                    <a:pt x="40" y="39"/>
                  </a:lnTo>
                  <a:lnTo>
                    <a:pt x="42" y="37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0" name="Freeform 317">
              <a:extLst>
                <a:ext uri="{FF2B5EF4-FFF2-40B4-BE49-F238E27FC236}">
                  <a16:creationId xmlns:a16="http://schemas.microsoft.com/office/drawing/2014/main" id="{C56AE829-7D3E-4B49-8F41-6E1CB8A4B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1339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1" name="Freeform 318">
              <a:extLst>
                <a:ext uri="{FF2B5EF4-FFF2-40B4-BE49-F238E27FC236}">
                  <a16:creationId xmlns:a16="http://schemas.microsoft.com/office/drawing/2014/main" id="{E3D2D5D3-C00D-E94F-BE52-CE7430181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358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2" name="Freeform 319">
              <a:extLst>
                <a:ext uri="{FF2B5EF4-FFF2-40B4-BE49-F238E27FC236}">
                  <a16:creationId xmlns:a16="http://schemas.microsoft.com/office/drawing/2014/main" id="{53EB2D70-DA26-DE4B-B19E-8A36AB2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327"/>
              <a:ext cx="47" cy="47"/>
            </a:xfrm>
            <a:custGeom>
              <a:avLst/>
              <a:gdLst>
                <a:gd name="T0" fmla="*/ 46 w 47"/>
                <a:gd name="T1" fmla="*/ 23 h 47"/>
                <a:gd name="T2" fmla="*/ 46 w 47"/>
                <a:gd name="T3" fmla="*/ 19 h 47"/>
                <a:gd name="T4" fmla="*/ 46 w 47"/>
                <a:gd name="T5" fmla="*/ 15 h 47"/>
                <a:gd name="T6" fmla="*/ 44 w 47"/>
                <a:gd name="T7" fmla="*/ 12 h 47"/>
                <a:gd name="T8" fmla="*/ 42 w 47"/>
                <a:gd name="T9" fmla="*/ 10 h 47"/>
                <a:gd name="T10" fmla="*/ 40 w 47"/>
                <a:gd name="T11" fmla="*/ 6 h 47"/>
                <a:gd name="T12" fmla="*/ 36 w 47"/>
                <a:gd name="T13" fmla="*/ 4 h 47"/>
                <a:gd name="T14" fmla="*/ 35 w 47"/>
                <a:gd name="T15" fmla="*/ 2 h 47"/>
                <a:gd name="T16" fmla="*/ 31 w 47"/>
                <a:gd name="T17" fmla="*/ 2 h 47"/>
                <a:gd name="T18" fmla="*/ 27 w 47"/>
                <a:gd name="T19" fmla="*/ 0 h 47"/>
                <a:gd name="T20" fmla="*/ 23 w 47"/>
                <a:gd name="T21" fmla="*/ 0 h 47"/>
                <a:gd name="T22" fmla="*/ 19 w 47"/>
                <a:gd name="T23" fmla="*/ 0 h 47"/>
                <a:gd name="T24" fmla="*/ 15 w 47"/>
                <a:gd name="T25" fmla="*/ 2 h 47"/>
                <a:gd name="T26" fmla="*/ 13 w 47"/>
                <a:gd name="T27" fmla="*/ 2 h 47"/>
                <a:gd name="T28" fmla="*/ 10 w 47"/>
                <a:gd name="T29" fmla="*/ 4 h 47"/>
                <a:gd name="T30" fmla="*/ 8 w 47"/>
                <a:gd name="T31" fmla="*/ 6 h 47"/>
                <a:gd name="T32" fmla="*/ 6 w 47"/>
                <a:gd name="T33" fmla="*/ 10 h 47"/>
                <a:gd name="T34" fmla="*/ 4 w 47"/>
                <a:gd name="T35" fmla="*/ 12 h 47"/>
                <a:gd name="T36" fmla="*/ 2 w 47"/>
                <a:gd name="T37" fmla="*/ 15 h 47"/>
                <a:gd name="T38" fmla="*/ 0 w 47"/>
                <a:gd name="T39" fmla="*/ 19 h 47"/>
                <a:gd name="T40" fmla="*/ 0 w 47"/>
                <a:gd name="T41" fmla="*/ 23 h 47"/>
                <a:gd name="T42" fmla="*/ 0 w 47"/>
                <a:gd name="T43" fmla="*/ 27 h 47"/>
                <a:gd name="T44" fmla="*/ 2 w 47"/>
                <a:gd name="T45" fmla="*/ 31 h 47"/>
                <a:gd name="T46" fmla="*/ 4 w 47"/>
                <a:gd name="T47" fmla="*/ 33 h 47"/>
                <a:gd name="T48" fmla="*/ 6 w 47"/>
                <a:gd name="T49" fmla="*/ 36 h 47"/>
                <a:gd name="T50" fmla="*/ 8 w 47"/>
                <a:gd name="T51" fmla="*/ 38 h 47"/>
                <a:gd name="T52" fmla="*/ 10 w 47"/>
                <a:gd name="T53" fmla="*/ 42 h 47"/>
                <a:gd name="T54" fmla="*/ 13 w 47"/>
                <a:gd name="T55" fmla="*/ 44 h 47"/>
                <a:gd name="T56" fmla="*/ 15 w 47"/>
                <a:gd name="T57" fmla="*/ 44 h 47"/>
                <a:gd name="T58" fmla="*/ 19 w 47"/>
                <a:gd name="T59" fmla="*/ 46 h 47"/>
                <a:gd name="T60" fmla="*/ 23 w 47"/>
                <a:gd name="T61" fmla="*/ 46 h 47"/>
                <a:gd name="T62" fmla="*/ 27 w 47"/>
                <a:gd name="T63" fmla="*/ 46 h 47"/>
                <a:gd name="T64" fmla="*/ 31 w 47"/>
                <a:gd name="T65" fmla="*/ 44 h 47"/>
                <a:gd name="T66" fmla="*/ 35 w 47"/>
                <a:gd name="T67" fmla="*/ 44 h 47"/>
                <a:gd name="T68" fmla="*/ 36 w 47"/>
                <a:gd name="T69" fmla="*/ 42 h 47"/>
                <a:gd name="T70" fmla="*/ 40 w 47"/>
                <a:gd name="T71" fmla="*/ 38 h 47"/>
                <a:gd name="T72" fmla="*/ 42 w 47"/>
                <a:gd name="T73" fmla="*/ 36 h 47"/>
                <a:gd name="T74" fmla="*/ 44 w 47"/>
                <a:gd name="T75" fmla="*/ 33 h 47"/>
                <a:gd name="T76" fmla="*/ 46 w 47"/>
                <a:gd name="T77" fmla="*/ 31 h 47"/>
                <a:gd name="T78" fmla="*/ 46 w 47"/>
                <a:gd name="T79" fmla="*/ 27 h 47"/>
                <a:gd name="T80" fmla="*/ 46 w 47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7"/>
                <a:gd name="T125" fmla="*/ 47 w 47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7">
                  <a:moveTo>
                    <a:pt x="46" y="23"/>
                  </a:moveTo>
                  <a:lnTo>
                    <a:pt x="46" y="19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3" name="Freeform 320">
              <a:extLst>
                <a:ext uri="{FF2B5EF4-FFF2-40B4-BE49-F238E27FC236}">
                  <a16:creationId xmlns:a16="http://schemas.microsoft.com/office/drawing/2014/main" id="{026D6B0C-67AD-444C-9187-512E9C0F1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230"/>
              <a:ext cx="47" cy="47"/>
            </a:xfrm>
            <a:custGeom>
              <a:avLst/>
              <a:gdLst>
                <a:gd name="T0" fmla="*/ 46 w 47"/>
                <a:gd name="T1" fmla="*/ 23 h 47"/>
                <a:gd name="T2" fmla="*/ 46 w 47"/>
                <a:gd name="T3" fmla="*/ 19 h 47"/>
                <a:gd name="T4" fmla="*/ 46 w 47"/>
                <a:gd name="T5" fmla="*/ 15 h 47"/>
                <a:gd name="T6" fmla="*/ 44 w 47"/>
                <a:gd name="T7" fmla="*/ 12 h 47"/>
                <a:gd name="T8" fmla="*/ 42 w 47"/>
                <a:gd name="T9" fmla="*/ 10 h 47"/>
                <a:gd name="T10" fmla="*/ 40 w 47"/>
                <a:gd name="T11" fmla="*/ 6 h 47"/>
                <a:gd name="T12" fmla="*/ 36 w 47"/>
                <a:gd name="T13" fmla="*/ 4 h 47"/>
                <a:gd name="T14" fmla="*/ 35 w 47"/>
                <a:gd name="T15" fmla="*/ 2 h 47"/>
                <a:gd name="T16" fmla="*/ 31 w 47"/>
                <a:gd name="T17" fmla="*/ 2 h 47"/>
                <a:gd name="T18" fmla="*/ 27 w 47"/>
                <a:gd name="T19" fmla="*/ 0 h 47"/>
                <a:gd name="T20" fmla="*/ 23 w 47"/>
                <a:gd name="T21" fmla="*/ 0 h 47"/>
                <a:gd name="T22" fmla="*/ 19 w 47"/>
                <a:gd name="T23" fmla="*/ 0 h 47"/>
                <a:gd name="T24" fmla="*/ 15 w 47"/>
                <a:gd name="T25" fmla="*/ 2 h 47"/>
                <a:gd name="T26" fmla="*/ 13 w 47"/>
                <a:gd name="T27" fmla="*/ 2 h 47"/>
                <a:gd name="T28" fmla="*/ 10 w 47"/>
                <a:gd name="T29" fmla="*/ 4 h 47"/>
                <a:gd name="T30" fmla="*/ 8 w 47"/>
                <a:gd name="T31" fmla="*/ 6 h 47"/>
                <a:gd name="T32" fmla="*/ 6 w 47"/>
                <a:gd name="T33" fmla="*/ 10 h 47"/>
                <a:gd name="T34" fmla="*/ 4 w 47"/>
                <a:gd name="T35" fmla="*/ 12 h 47"/>
                <a:gd name="T36" fmla="*/ 2 w 47"/>
                <a:gd name="T37" fmla="*/ 15 h 47"/>
                <a:gd name="T38" fmla="*/ 0 w 47"/>
                <a:gd name="T39" fmla="*/ 19 h 47"/>
                <a:gd name="T40" fmla="*/ 0 w 47"/>
                <a:gd name="T41" fmla="*/ 23 h 47"/>
                <a:gd name="T42" fmla="*/ 0 w 47"/>
                <a:gd name="T43" fmla="*/ 27 h 47"/>
                <a:gd name="T44" fmla="*/ 2 w 47"/>
                <a:gd name="T45" fmla="*/ 31 h 47"/>
                <a:gd name="T46" fmla="*/ 4 w 47"/>
                <a:gd name="T47" fmla="*/ 33 h 47"/>
                <a:gd name="T48" fmla="*/ 6 w 47"/>
                <a:gd name="T49" fmla="*/ 36 h 47"/>
                <a:gd name="T50" fmla="*/ 8 w 47"/>
                <a:gd name="T51" fmla="*/ 38 h 47"/>
                <a:gd name="T52" fmla="*/ 10 w 47"/>
                <a:gd name="T53" fmla="*/ 42 h 47"/>
                <a:gd name="T54" fmla="*/ 13 w 47"/>
                <a:gd name="T55" fmla="*/ 44 h 47"/>
                <a:gd name="T56" fmla="*/ 15 w 47"/>
                <a:gd name="T57" fmla="*/ 44 h 47"/>
                <a:gd name="T58" fmla="*/ 19 w 47"/>
                <a:gd name="T59" fmla="*/ 46 h 47"/>
                <a:gd name="T60" fmla="*/ 23 w 47"/>
                <a:gd name="T61" fmla="*/ 46 h 47"/>
                <a:gd name="T62" fmla="*/ 27 w 47"/>
                <a:gd name="T63" fmla="*/ 46 h 47"/>
                <a:gd name="T64" fmla="*/ 31 w 47"/>
                <a:gd name="T65" fmla="*/ 44 h 47"/>
                <a:gd name="T66" fmla="*/ 35 w 47"/>
                <a:gd name="T67" fmla="*/ 44 h 47"/>
                <a:gd name="T68" fmla="*/ 36 w 47"/>
                <a:gd name="T69" fmla="*/ 42 h 47"/>
                <a:gd name="T70" fmla="*/ 40 w 47"/>
                <a:gd name="T71" fmla="*/ 38 h 47"/>
                <a:gd name="T72" fmla="*/ 42 w 47"/>
                <a:gd name="T73" fmla="*/ 36 h 47"/>
                <a:gd name="T74" fmla="*/ 44 w 47"/>
                <a:gd name="T75" fmla="*/ 33 h 47"/>
                <a:gd name="T76" fmla="*/ 46 w 47"/>
                <a:gd name="T77" fmla="*/ 31 h 47"/>
                <a:gd name="T78" fmla="*/ 46 w 47"/>
                <a:gd name="T79" fmla="*/ 27 h 47"/>
                <a:gd name="T80" fmla="*/ 46 w 47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7"/>
                <a:gd name="T125" fmla="*/ 47 w 47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7">
                  <a:moveTo>
                    <a:pt x="46" y="23"/>
                  </a:moveTo>
                  <a:lnTo>
                    <a:pt x="46" y="19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4" name="Freeform 321">
              <a:extLst>
                <a:ext uri="{FF2B5EF4-FFF2-40B4-BE49-F238E27FC236}">
                  <a16:creationId xmlns:a16="http://schemas.microsoft.com/office/drawing/2014/main" id="{5BFE2697-F55D-A54B-ACC3-B92FC638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373"/>
              <a:ext cx="48" cy="49"/>
            </a:xfrm>
            <a:custGeom>
              <a:avLst/>
              <a:gdLst>
                <a:gd name="T0" fmla="*/ 47 w 48"/>
                <a:gd name="T1" fmla="*/ 24 h 49"/>
                <a:gd name="T2" fmla="*/ 47 w 48"/>
                <a:gd name="T3" fmla="*/ 20 h 49"/>
                <a:gd name="T4" fmla="*/ 47 w 48"/>
                <a:gd name="T5" fmla="*/ 16 h 49"/>
                <a:gd name="T6" fmla="*/ 45 w 48"/>
                <a:gd name="T7" fmla="*/ 12 h 49"/>
                <a:gd name="T8" fmla="*/ 43 w 48"/>
                <a:gd name="T9" fmla="*/ 10 h 49"/>
                <a:gd name="T10" fmla="*/ 41 w 48"/>
                <a:gd name="T11" fmla="*/ 6 h 49"/>
                <a:gd name="T12" fmla="*/ 37 w 48"/>
                <a:gd name="T13" fmla="*/ 4 h 49"/>
                <a:gd name="T14" fmla="*/ 35 w 48"/>
                <a:gd name="T15" fmla="*/ 2 h 49"/>
                <a:gd name="T16" fmla="*/ 31 w 48"/>
                <a:gd name="T17" fmla="*/ 2 h 49"/>
                <a:gd name="T18" fmla="*/ 27 w 48"/>
                <a:gd name="T19" fmla="*/ 0 h 49"/>
                <a:gd name="T20" fmla="*/ 24 w 48"/>
                <a:gd name="T21" fmla="*/ 0 h 49"/>
                <a:gd name="T22" fmla="*/ 20 w 48"/>
                <a:gd name="T23" fmla="*/ 0 h 49"/>
                <a:gd name="T24" fmla="*/ 16 w 48"/>
                <a:gd name="T25" fmla="*/ 2 h 49"/>
                <a:gd name="T26" fmla="*/ 14 w 48"/>
                <a:gd name="T27" fmla="*/ 2 h 49"/>
                <a:gd name="T28" fmla="*/ 10 w 48"/>
                <a:gd name="T29" fmla="*/ 4 h 49"/>
                <a:gd name="T30" fmla="*/ 8 w 48"/>
                <a:gd name="T31" fmla="*/ 6 h 49"/>
                <a:gd name="T32" fmla="*/ 6 w 48"/>
                <a:gd name="T33" fmla="*/ 10 h 49"/>
                <a:gd name="T34" fmla="*/ 4 w 48"/>
                <a:gd name="T35" fmla="*/ 12 h 49"/>
                <a:gd name="T36" fmla="*/ 2 w 48"/>
                <a:gd name="T37" fmla="*/ 16 h 49"/>
                <a:gd name="T38" fmla="*/ 0 w 48"/>
                <a:gd name="T39" fmla="*/ 20 h 49"/>
                <a:gd name="T40" fmla="*/ 0 w 48"/>
                <a:gd name="T41" fmla="*/ 24 h 49"/>
                <a:gd name="T42" fmla="*/ 0 w 48"/>
                <a:gd name="T43" fmla="*/ 28 h 49"/>
                <a:gd name="T44" fmla="*/ 2 w 48"/>
                <a:gd name="T45" fmla="*/ 32 h 49"/>
                <a:gd name="T46" fmla="*/ 4 w 48"/>
                <a:gd name="T47" fmla="*/ 34 h 49"/>
                <a:gd name="T48" fmla="*/ 6 w 48"/>
                <a:gd name="T49" fmla="*/ 38 h 49"/>
                <a:gd name="T50" fmla="*/ 8 w 48"/>
                <a:gd name="T51" fmla="*/ 40 h 49"/>
                <a:gd name="T52" fmla="*/ 10 w 48"/>
                <a:gd name="T53" fmla="*/ 44 h 49"/>
                <a:gd name="T54" fmla="*/ 14 w 48"/>
                <a:gd name="T55" fmla="*/ 46 h 49"/>
                <a:gd name="T56" fmla="*/ 16 w 48"/>
                <a:gd name="T57" fmla="*/ 46 h 49"/>
                <a:gd name="T58" fmla="*/ 20 w 48"/>
                <a:gd name="T59" fmla="*/ 48 h 49"/>
                <a:gd name="T60" fmla="*/ 24 w 48"/>
                <a:gd name="T61" fmla="*/ 48 h 49"/>
                <a:gd name="T62" fmla="*/ 27 w 48"/>
                <a:gd name="T63" fmla="*/ 48 h 49"/>
                <a:gd name="T64" fmla="*/ 31 w 48"/>
                <a:gd name="T65" fmla="*/ 46 h 49"/>
                <a:gd name="T66" fmla="*/ 35 w 48"/>
                <a:gd name="T67" fmla="*/ 46 h 49"/>
                <a:gd name="T68" fmla="*/ 37 w 48"/>
                <a:gd name="T69" fmla="*/ 44 h 49"/>
                <a:gd name="T70" fmla="*/ 41 w 48"/>
                <a:gd name="T71" fmla="*/ 40 h 49"/>
                <a:gd name="T72" fmla="*/ 43 w 48"/>
                <a:gd name="T73" fmla="*/ 38 h 49"/>
                <a:gd name="T74" fmla="*/ 45 w 48"/>
                <a:gd name="T75" fmla="*/ 34 h 49"/>
                <a:gd name="T76" fmla="*/ 47 w 48"/>
                <a:gd name="T77" fmla="*/ 32 h 49"/>
                <a:gd name="T78" fmla="*/ 47 w 48"/>
                <a:gd name="T79" fmla="*/ 28 h 49"/>
                <a:gd name="T80" fmla="*/ 47 w 48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9"/>
                <a:gd name="T125" fmla="*/ 48 w 48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9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34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5" name="Freeform 322">
              <a:extLst>
                <a:ext uri="{FF2B5EF4-FFF2-40B4-BE49-F238E27FC236}">
                  <a16:creationId xmlns:a16="http://schemas.microsoft.com/office/drawing/2014/main" id="{773C8E26-4F3D-D948-AC0C-CFA8583A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416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6" name="Freeform 323">
              <a:extLst>
                <a:ext uri="{FF2B5EF4-FFF2-40B4-BE49-F238E27FC236}">
                  <a16:creationId xmlns:a16="http://schemas.microsoft.com/office/drawing/2014/main" id="{40DE4A79-C0E0-894C-AB4C-6FA77D28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292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7" name="Freeform 324">
              <a:extLst>
                <a:ext uri="{FF2B5EF4-FFF2-40B4-BE49-F238E27FC236}">
                  <a16:creationId xmlns:a16="http://schemas.microsoft.com/office/drawing/2014/main" id="{F21B202B-3929-B542-8845-C23E916C7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241"/>
              <a:ext cx="47" cy="48"/>
            </a:xfrm>
            <a:custGeom>
              <a:avLst/>
              <a:gdLst>
                <a:gd name="T0" fmla="*/ 46 w 47"/>
                <a:gd name="T1" fmla="*/ 24 h 48"/>
                <a:gd name="T2" fmla="*/ 46 w 47"/>
                <a:gd name="T3" fmla="*/ 20 h 48"/>
                <a:gd name="T4" fmla="*/ 46 w 47"/>
                <a:gd name="T5" fmla="*/ 16 h 48"/>
                <a:gd name="T6" fmla="*/ 44 w 47"/>
                <a:gd name="T7" fmla="*/ 12 h 48"/>
                <a:gd name="T8" fmla="*/ 42 w 47"/>
                <a:gd name="T9" fmla="*/ 10 h 48"/>
                <a:gd name="T10" fmla="*/ 40 w 47"/>
                <a:gd name="T11" fmla="*/ 6 h 48"/>
                <a:gd name="T12" fmla="*/ 36 w 47"/>
                <a:gd name="T13" fmla="*/ 4 h 48"/>
                <a:gd name="T14" fmla="*/ 35 w 47"/>
                <a:gd name="T15" fmla="*/ 2 h 48"/>
                <a:gd name="T16" fmla="*/ 31 w 47"/>
                <a:gd name="T17" fmla="*/ 2 h 48"/>
                <a:gd name="T18" fmla="*/ 27 w 47"/>
                <a:gd name="T19" fmla="*/ 0 h 48"/>
                <a:gd name="T20" fmla="*/ 23 w 47"/>
                <a:gd name="T21" fmla="*/ 0 h 48"/>
                <a:gd name="T22" fmla="*/ 19 w 47"/>
                <a:gd name="T23" fmla="*/ 0 h 48"/>
                <a:gd name="T24" fmla="*/ 15 w 47"/>
                <a:gd name="T25" fmla="*/ 2 h 48"/>
                <a:gd name="T26" fmla="*/ 13 w 47"/>
                <a:gd name="T27" fmla="*/ 2 h 48"/>
                <a:gd name="T28" fmla="*/ 10 w 47"/>
                <a:gd name="T29" fmla="*/ 4 h 48"/>
                <a:gd name="T30" fmla="*/ 8 w 47"/>
                <a:gd name="T31" fmla="*/ 6 h 48"/>
                <a:gd name="T32" fmla="*/ 6 w 47"/>
                <a:gd name="T33" fmla="*/ 10 h 48"/>
                <a:gd name="T34" fmla="*/ 4 w 47"/>
                <a:gd name="T35" fmla="*/ 12 h 48"/>
                <a:gd name="T36" fmla="*/ 2 w 47"/>
                <a:gd name="T37" fmla="*/ 16 h 48"/>
                <a:gd name="T38" fmla="*/ 0 w 47"/>
                <a:gd name="T39" fmla="*/ 20 h 48"/>
                <a:gd name="T40" fmla="*/ 0 w 47"/>
                <a:gd name="T41" fmla="*/ 24 h 48"/>
                <a:gd name="T42" fmla="*/ 0 w 47"/>
                <a:gd name="T43" fmla="*/ 27 h 48"/>
                <a:gd name="T44" fmla="*/ 2 w 47"/>
                <a:gd name="T45" fmla="*/ 31 h 48"/>
                <a:gd name="T46" fmla="*/ 4 w 47"/>
                <a:gd name="T47" fmla="*/ 33 h 48"/>
                <a:gd name="T48" fmla="*/ 6 w 47"/>
                <a:gd name="T49" fmla="*/ 37 h 48"/>
                <a:gd name="T50" fmla="*/ 8 w 47"/>
                <a:gd name="T51" fmla="*/ 39 h 48"/>
                <a:gd name="T52" fmla="*/ 10 w 47"/>
                <a:gd name="T53" fmla="*/ 43 h 48"/>
                <a:gd name="T54" fmla="*/ 13 w 47"/>
                <a:gd name="T55" fmla="*/ 45 h 48"/>
                <a:gd name="T56" fmla="*/ 15 w 47"/>
                <a:gd name="T57" fmla="*/ 45 h 48"/>
                <a:gd name="T58" fmla="*/ 19 w 47"/>
                <a:gd name="T59" fmla="*/ 47 h 48"/>
                <a:gd name="T60" fmla="*/ 23 w 47"/>
                <a:gd name="T61" fmla="*/ 47 h 48"/>
                <a:gd name="T62" fmla="*/ 27 w 47"/>
                <a:gd name="T63" fmla="*/ 47 h 48"/>
                <a:gd name="T64" fmla="*/ 31 w 47"/>
                <a:gd name="T65" fmla="*/ 45 h 48"/>
                <a:gd name="T66" fmla="*/ 35 w 47"/>
                <a:gd name="T67" fmla="*/ 45 h 48"/>
                <a:gd name="T68" fmla="*/ 36 w 47"/>
                <a:gd name="T69" fmla="*/ 43 h 48"/>
                <a:gd name="T70" fmla="*/ 40 w 47"/>
                <a:gd name="T71" fmla="*/ 39 h 48"/>
                <a:gd name="T72" fmla="*/ 42 w 47"/>
                <a:gd name="T73" fmla="*/ 37 h 48"/>
                <a:gd name="T74" fmla="*/ 44 w 47"/>
                <a:gd name="T75" fmla="*/ 33 h 48"/>
                <a:gd name="T76" fmla="*/ 46 w 47"/>
                <a:gd name="T77" fmla="*/ 31 h 48"/>
                <a:gd name="T78" fmla="*/ 46 w 47"/>
                <a:gd name="T79" fmla="*/ 27 h 48"/>
                <a:gd name="T80" fmla="*/ 46 w 47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8"/>
                <a:gd name="T125" fmla="*/ 47 w 47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8">
                  <a:moveTo>
                    <a:pt x="46" y="24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6" y="43"/>
                  </a:lnTo>
                  <a:lnTo>
                    <a:pt x="40" y="39"/>
                  </a:lnTo>
                  <a:lnTo>
                    <a:pt x="42" y="37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8" name="Freeform 325">
              <a:extLst>
                <a:ext uri="{FF2B5EF4-FFF2-40B4-BE49-F238E27FC236}">
                  <a16:creationId xmlns:a16="http://schemas.microsoft.com/office/drawing/2014/main" id="{A4571577-6874-6A4E-A1D5-0A7C9217C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277"/>
              <a:ext cx="48" cy="49"/>
            </a:xfrm>
            <a:custGeom>
              <a:avLst/>
              <a:gdLst>
                <a:gd name="T0" fmla="*/ 47 w 48"/>
                <a:gd name="T1" fmla="*/ 24 h 49"/>
                <a:gd name="T2" fmla="*/ 47 w 48"/>
                <a:gd name="T3" fmla="*/ 20 h 49"/>
                <a:gd name="T4" fmla="*/ 47 w 48"/>
                <a:gd name="T5" fmla="*/ 16 h 49"/>
                <a:gd name="T6" fmla="*/ 45 w 48"/>
                <a:gd name="T7" fmla="*/ 12 h 49"/>
                <a:gd name="T8" fmla="*/ 43 w 48"/>
                <a:gd name="T9" fmla="*/ 10 h 49"/>
                <a:gd name="T10" fmla="*/ 41 w 48"/>
                <a:gd name="T11" fmla="*/ 6 h 49"/>
                <a:gd name="T12" fmla="*/ 37 w 48"/>
                <a:gd name="T13" fmla="*/ 4 h 49"/>
                <a:gd name="T14" fmla="*/ 35 w 48"/>
                <a:gd name="T15" fmla="*/ 2 h 49"/>
                <a:gd name="T16" fmla="*/ 31 w 48"/>
                <a:gd name="T17" fmla="*/ 2 h 49"/>
                <a:gd name="T18" fmla="*/ 27 w 48"/>
                <a:gd name="T19" fmla="*/ 0 h 49"/>
                <a:gd name="T20" fmla="*/ 24 w 48"/>
                <a:gd name="T21" fmla="*/ 0 h 49"/>
                <a:gd name="T22" fmla="*/ 20 w 48"/>
                <a:gd name="T23" fmla="*/ 0 h 49"/>
                <a:gd name="T24" fmla="*/ 16 w 48"/>
                <a:gd name="T25" fmla="*/ 2 h 49"/>
                <a:gd name="T26" fmla="*/ 14 w 48"/>
                <a:gd name="T27" fmla="*/ 2 h 49"/>
                <a:gd name="T28" fmla="*/ 10 w 48"/>
                <a:gd name="T29" fmla="*/ 4 h 49"/>
                <a:gd name="T30" fmla="*/ 8 w 48"/>
                <a:gd name="T31" fmla="*/ 6 h 49"/>
                <a:gd name="T32" fmla="*/ 6 w 48"/>
                <a:gd name="T33" fmla="*/ 10 h 49"/>
                <a:gd name="T34" fmla="*/ 4 w 48"/>
                <a:gd name="T35" fmla="*/ 12 h 49"/>
                <a:gd name="T36" fmla="*/ 2 w 48"/>
                <a:gd name="T37" fmla="*/ 16 h 49"/>
                <a:gd name="T38" fmla="*/ 0 w 48"/>
                <a:gd name="T39" fmla="*/ 20 h 49"/>
                <a:gd name="T40" fmla="*/ 0 w 48"/>
                <a:gd name="T41" fmla="*/ 24 h 49"/>
                <a:gd name="T42" fmla="*/ 0 w 48"/>
                <a:gd name="T43" fmla="*/ 28 h 49"/>
                <a:gd name="T44" fmla="*/ 2 w 48"/>
                <a:gd name="T45" fmla="*/ 32 h 49"/>
                <a:gd name="T46" fmla="*/ 4 w 48"/>
                <a:gd name="T47" fmla="*/ 34 h 49"/>
                <a:gd name="T48" fmla="*/ 6 w 48"/>
                <a:gd name="T49" fmla="*/ 38 h 49"/>
                <a:gd name="T50" fmla="*/ 8 w 48"/>
                <a:gd name="T51" fmla="*/ 40 h 49"/>
                <a:gd name="T52" fmla="*/ 10 w 48"/>
                <a:gd name="T53" fmla="*/ 44 h 49"/>
                <a:gd name="T54" fmla="*/ 14 w 48"/>
                <a:gd name="T55" fmla="*/ 46 h 49"/>
                <a:gd name="T56" fmla="*/ 16 w 48"/>
                <a:gd name="T57" fmla="*/ 46 h 49"/>
                <a:gd name="T58" fmla="*/ 20 w 48"/>
                <a:gd name="T59" fmla="*/ 48 h 49"/>
                <a:gd name="T60" fmla="*/ 24 w 48"/>
                <a:gd name="T61" fmla="*/ 48 h 49"/>
                <a:gd name="T62" fmla="*/ 27 w 48"/>
                <a:gd name="T63" fmla="*/ 48 h 49"/>
                <a:gd name="T64" fmla="*/ 31 w 48"/>
                <a:gd name="T65" fmla="*/ 46 h 49"/>
                <a:gd name="T66" fmla="*/ 35 w 48"/>
                <a:gd name="T67" fmla="*/ 46 h 49"/>
                <a:gd name="T68" fmla="*/ 37 w 48"/>
                <a:gd name="T69" fmla="*/ 44 h 49"/>
                <a:gd name="T70" fmla="*/ 41 w 48"/>
                <a:gd name="T71" fmla="*/ 40 h 49"/>
                <a:gd name="T72" fmla="*/ 43 w 48"/>
                <a:gd name="T73" fmla="*/ 38 h 49"/>
                <a:gd name="T74" fmla="*/ 45 w 48"/>
                <a:gd name="T75" fmla="*/ 34 h 49"/>
                <a:gd name="T76" fmla="*/ 47 w 48"/>
                <a:gd name="T77" fmla="*/ 32 h 49"/>
                <a:gd name="T78" fmla="*/ 47 w 48"/>
                <a:gd name="T79" fmla="*/ 28 h 49"/>
                <a:gd name="T80" fmla="*/ 47 w 48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9"/>
                <a:gd name="T125" fmla="*/ 48 w 48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9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34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9" name="Freeform 326">
              <a:extLst>
                <a:ext uri="{FF2B5EF4-FFF2-40B4-BE49-F238E27FC236}">
                  <a16:creationId xmlns:a16="http://schemas.microsoft.com/office/drawing/2014/main" id="{F11913D4-4CF0-B14C-99A9-6B1C934A8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1253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0" name="Freeform 327">
              <a:extLst>
                <a:ext uri="{FF2B5EF4-FFF2-40B4-BE49-F238E27FC236}">
                  <a16:creationId xmlns:a16="http://schemas.microsoft.com/office/drawing/2014/main" id="{F6994911-23D4-094F-A718-A22040786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260"/>
              <a:ext cx="47" cy="47"/>
            </a:xfrm>
            <a:custGeom>
              <a:avLst/>
              <a:gdLst>
                <a:gd name="T0" fmla="*/ 46 w 47"/>
                <a:gd name="T1" fmla="*/ 23 h 47"/>
                <a:gd name="T2" fmla="*/ 46 w 47"/>
                <a:gd name="T3" fmla="*/ 19 h 47"/>
                <a:gd name="T4" fmla="*/ 46 w 47"/>
                <a:gd name="T5" fmla="*/ 15 h 47"/>
                <a:gd name="T6" fmla="*/ 44 w 47"/>
                <a:gd name="T7" fmla="*/ 12 h 47"/>
                <a:gd name="T8" fmla="*/ 42 w 47"/>
                <a:gd name="T9" fmla="*/ 10 h 47"/>
                <a:gd name="T10" fmla="*/ 40 w 47"/>
                <a:gd name="T11" fmla="*/ 6 h 47"/>
                <a:gd name="T12" fmla="*/ 36 w 47"/>
                <a:gd name="T13" fmla="*/ 4 h 47"/>
                <a:gd name="T14" fmla="*/ 35 w 47"/>
                <a:gd name="T15" fmla="*/ 2 h 47"/>
                <a:gd name="T16" fmla="*/ 31 w 47"/>
                <a:gd name="T17" fmla="*/ 2 h 47"/>
                <a:gd name="T18" fmla="*/ 27 w 47"/>
                <a:gd name="T19" fmla="*/ 0 h 47"/>
                <a:gd name="T20" fmla="*/ 23 w 47"/>
                <a:gd name="T21" fmla="*/ 0 h 47"/>
                <a:gd name="T22" fmla="*/ 19 w 47"/>
                <a:gd name="T23" fmla="*/ 0 h 47"/>
                <a:gd name="T24" fmla="*/ 15 w 47"/>
                <a:gd name="T25" fmla="*/ 2 h 47"/>
                <a:gd name="T26" fmla="*/ 13 w 47"/>
                <a:gd name="T27" fmla="*/ 2 h 47"/>
                <a:gd name="T28" fmla="*/ 10 w 47"/>
                <a:gd name="T29" fmla="*/ 4 h 47"/>
                <a:gd name="T30" fmla="*/ 8 w 47"/>
                <a:gd name="T31" fmla="*/ 6 h 47"/>
                <a:gd name="T32" fmla="*/ 6 w 47"/>
                <a:gd name="T33" fmla="*/ 10 h 47"/>
                <a:gd name="T34" fmla="*/ 4 w 47"/>
                <a:gd name="T35" fmla="*/ 12 h 47"/>
                <a:gd name="T36" fmla="*/ 2 w 47"/>
                <a:gd name="T37" fmla="*/ 15 h 47"/>
                <a:gd name="T38" fmla="*/ 0 w 47"/>
                <a:gd name="T39" fmla="*/ 19 h 47"/>
                <a:gd name="T40" fmla="*/ 0 w 47"/>
                <a:gd name="T41" fmla="*/ 23 h 47"/>
                <a:gd name="T42" fmla="*/ 0 w 47"/>
                <a:gd name="T43" fmla="*/ 27 h 47"/>
                <a:gd name="T44" fmla="*/ 2 w 47"/>
                <a:gd name="T45" fmla="*/ 31 h 47"/>
                <a:gd name="T46" fmla="*/ 4 w 47"/>
                <a:gd name="T47" fmla="*/ 33 h 47"/>
                <a:gd name="T48" fmla="*/ 6 w 47"/>
                <a:gd name="T49" fmla="*/ 36 h 47"/>
                <a:gd name="T50" fmla="*/ 8 w 47"/>
                <a:gd name="T51" fmla="*/ 38 h 47"/>
                <a:gd name="T52" fmla="*/ 10 w 47"/>
                <a:gd name="T53" fmla="*/ 42 h 47"/>
                <a:gd name="T54" fmla="*/ 13 w 47"/>
                <a:gd name="T55" fmla="*/ 44 h 47"/>
                <a:gd name="T56" fmla="*/ 15 w 47"/>
                <a:gd name="T57" fmla="*/ 44 h 47"/>
                <a:gd name="T58" fmla="*/ 19 w 47"/>
                <a:gd name="T59" fmla="*/ 46 h 47"/>
                <a:gd name="T60" fmla="*/ 23 w 47"/>
                <a:gd name="T61" fmla="*/ 46 h 47"/>
                <a:gd name="T62" fmla="*/ 27 w 47"/>
                <a:gd name="T63" fmla="*/ 46 h 47"/>
                <a:gd name="T64" fmla="*/ 31 w 47"/>
                <a:gd name="T65" fmla="*/ 44 h 47"/>
                <a:gd name="T66" fmla="*/ 35 w 47"/>
                <a:gd name="T67" fmla="*/ 44 h 47"/>
                <a:gd name="T68" fmla="*/ 36 w 47"/>
                <a:gd name="T69" fmla="*/ 42 h 47"/>
                <a:gd name="T70" fmla="*/ 40 w 47"/>
                <a:gd name="T71" fmla="*/ 38 h 47"/>
                <a:gd name="T72" fmla="*/ 42 w 47"/>
                <a:gd name="T73" fmla="*/ 36 h 47"/>
                <a:gd name="T74" fmla="*/ 44 w 47"/>
                <a:gd name="T75" fmla="*/ 33 h 47"/>
                <a:gd name="T76" fmla="*/ 46 w 47"/>
                <a:gd name="T77" fmla="*/ 31 h 47"/>
                <a:gd name="T78" fmla="*/ 46 w 47"/>
                <a:gd name="T79" fmla="*/ 27 h 47"/>
                <a:gd name="T80" fmla="*/ 46 w 47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7"/>
                <a:gd name="T125" fmla="*/ 47 w 47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7">
                  <a:moveTo>
                    <a:pt x="46" y="23"/>
                  </a:moveTo>
                  <a:lnTo>
                    <a:pt x="46" y="19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1" name="Freeform 328">
              <a:extLst>
                <a:ext uri="{FF2B5EF4-FFF2-40B4-BE49-F238E27FC236}">
                  <a16:creationId xmlns:a16="http://schemas.microsoft.com/office/drawing/2014/main" id="{97680808-E998-7B44-B3F9-8C567FCAC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282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2" name="Freeform 329">
              <a:extLst>
                <a:ext uri="{FF2B5EF4-FFF2-40B4-BE49-F238E27FC236}">
                  <a16:creationId xmlns:a16="http://schemas.microsoft.com/office/drawing/2014/main" id="{E16F8AFE-ECDB-9A48-B952-80BBA643C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359"/>
              <a:ext cx="49" cy="48"/>
            </a:xfrm>
            <a:custGeom>
              <a:avLst/>
              <a:gdLst>
                <a:gd name="T0" fmla="*/ 48 w 49"/>
                <a:gd name="T1" fmla="*/ 24 h 48"/>
                <a:gd name="T2" fmla="*/ 48 w 49"/>
                <a:gd name="T3" fmla="*/ 20 h 48"/>
                <a:gd name="T4" fmla="*/ 48 w 49"/>
                <a:gd name="T5" fmla="*/ 16 h 48"/>
                <a:gd name="T6" fmla="*/ 46 w 49"/>
                <a:gd name="T7" fmla="*/ 12 h 48"/>
                <a:gd name="T8" fmla="*/ 44 w 49"/>
                <a:gd name="T9" fmla="*/ 10 h 48"/>
                <a:gd name="T10" fmla="*/ 42 w 49"/>
                <a:gd name="T11" fmla="*/ 6 h 48"/>
                <a:gd name="T12" fmla="*/ 38 w 49"/>
                <a:gd name="T13" fmla="*/ 4 h 48"/>
                <a:gd name="T14" fmla="*/ 36 w 49"/>
                <a:gd name="T15" fmla="*/ 2 h 48"/>
                <a:gd name="T16" fmla="*/ 32 w 49"/>
                <a:gd name="T17" fmla="*/ 2 h 48"/>
                <a:gd name="T18" fmla="*/ 28 w 49"/>
                <a:gd name="T19" fmla="*/ 0 h 48"/>
                <a:gd name="T20" fmla="*/ 24 w 49"/>
                <a:gd name="T21" fmla="*/ 0 h 48"/>
                <a:gd name="T22" fmla="*/ 20 w 49"/>
                <a:gd name="T23" fmla="*/ 0 h 48"/>
                <a:gd name="T24" fmla="*/ 16 w 49"/>
                <a:gd name="T25" fmla="*/ 2 h 48"/>
                <a:gd name="T26" fmla="*/ 14 w 49"/>
                <a:gd name="T27" fmla="*/ 2 h 48"/>
                <a:gd name="T28" fmla="*/ 10 w 49"/>
                <a:gd name="T29" fmla="*/ 4 h 48"/>
                <a:gd name="T30" fmla="*/ 8 w 49"/>
                <a:gd name="T31" fmla="*/ 6 h 48"/>
                <a:gd name="T32" fmla="*/ 6 w 49"/>
                <a:gd name="T33" fmla="*/ 10 h 48"/>
                <a:gd name="T34" fmla="*/ 4 w 49"/>
                <a:gd name="T35" fmla="*/ 12 h 48"/>
                <a:gd name="T36" fmla="*/ 2 w 49"/>
                <a:gd name="T37" fmla="*/ 16 h 48"/>
                <a:gd name="T38" fmla="*/ 0 w 49"/>
                <a:gd name="T39" fmla="*/ 20 h 48"/>
                <a:gd name="T40" fmla="*/ 0 w 49"/>
                <a:gd name="T41" fmla="*/ 24 h 48"/>
                <a:gd name="T42" fmla="*/ 0 w 49"/>
                <a:gd name="T43" fmla="*/ 27 h 48"/>
                <a:gd name="T44" fmla="*/ 2 w 49"/>
                <a:gd name="T45" fmla="*/ 31 h 48"/>
                <a:gd name="T46" fmla="*/ 4 w 49"/>
                <a:gd name="T47" fmla="*/ 33 h 48"/>
                <a:gd name="T48" fmla="*/ 6 w 49"/>
                <a:gd name="T49" fmla="*/ 37 h 48"/>
                <a:gd name="T50" fmla="*/ 8 w 49"/>
                <a:gd name="T51" fmla="*/ 39 h 48"/>
                <a:gd name="T52" fmla="*/ 10 w 49"/>
                <a:gd name="T53" fmla="*/ 43 h 48"/>
                <a:gd name="T54" fmla="*/ 14 w 49"/>
                <a:gd name="T55" fmla="*/ 45 h 48"/>
                <a:gd name="T56" fmla="*/ 16 w 49"/>
                <a:gd name="T57" fmla="*/ 45 h 48"/>
                <a:gd name="T58" fmla="*/ 20 w 49"/>
                <a:gd name="T59" fmla="*/ 47 h 48"/>
                <a:gd name="T60" fmla="*/ 24 w 49"/>
                <a:gd name="T61" fmla="*/ 47 h 48"/>
                <a:gd name="T62" fmla="*/ 28 w 49"/>
                <a:gd name="T63" fmla="*/ 47 h 48"/>
                <a:gd name="T64" fmla="*/ 32 w 49"/>
                <a:gd name="T65" fmla="*/ 45 h 48"/>
                <a:gd name="T66" fmla="*/ 36 w 49"/>
                <a:gd name="T67" fmla="*/ 45 h 48"/>
                <a:gd name="T68" fmla="*/ 38 w 49"/>
                <a:gd name="T69" fmla="*/ 43 h 48"/>
                <a:gd name="T70" fmla="*/ 42 w 49"/>
                <a:gd name="T71" fmla="*/ 39 h 48"/>
                <a:gd name="T72" fmla="*/ 44 w 49"/>
                <a:gd name="T73" fmla="*/ 37 h 48"/>
                <a:gd name="T74" fmla="*/ 46 w 49"/>
                <a:gd name="T75" fmla="*/ 33 h 48"/>
                <a:gd name="T76" fmla="*/ 48 w 49"/>
                <a:gd name="T77" fmla="*/ 31 h 48"/>
                <a:gd name="T78" fmla="*/ 48 w 49"/>
                <a:gd name="T79" fmla="*/ 27 h 48"/>
                <a:gd name="T80" fmla="*/ 48 w 49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48"/>
                <a:gd name="T125" fmla="*/ 49 w 49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48">
                  <a:moveTo>
                    <a:pt x="48" y="24"/>
                  </a:moveTo>
                  <a:lnTo>
                    <a:pt x="48" y="20"/>
                  </a:lnTo>
                  <a:lnTo>
                    <a:pt x="48" y="16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2" y="45"/>
                  </a:lnTo>
                  <a:lnTo>
                    <a:pt x="36" y="45"/>
                  </a:lnTo>
                  <a:lnTo>
                    <a:pt x="38" y="43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48" y="27"/>
                  </a:lnTo>
                  <a:lnTo>
                    <a:pt x="48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3" name="Freeform 330">
              <a:extLst>
                <a:ext uri="{FF2B5EF4-FFF2-40B4-BE49-F238E27FC236}">
                  <a16:creationId xmlns:a16="http://schemas.microsoft.com/office/drawing/2014/main" id="{7A1F3682-EFA8-EA48-AC66-4CFEF4A0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321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4" name="Freeform 331">
              <a:extLst>
                <a:ext uri="{FF2B5EF4-FFF2-40B4-BE49-F238E27FC236}">
                  <a16:creationId xmlns:a16="http://schemas.microsoft.com/office/drawing/2014/main" id="{7372B343-6C3A-E04E-B8DD-700D8AA7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1284"/>
              <a:ext cx="48" cy="49"/>
            </a:xfrm>
            <a:custGeom>
              <a:avLst/>
              <a:gdLst>
                <a:gd name="T0" fmla="*/ 47 w 48"/>
                <a:gd name="T1" fmla="*/ 24 h 49"/>
                <a:gd name="T2" fmla="*/ 47 w 48"/>
                <a:gd name="T3" fmla="*/ 20 h 49"/>
                <a:gd name="T4" fmla="*/ 47 w 48"/>
                <a:gd name="T5" fmla="*/ 16 h 49"/>
                <a:gd name="T6" fmla="*/ 45 w 48"/>
                <a:gd name="T7" fmla="*/ 12 h 49"/>
                <a:gd name="T8" fmla="*/ 43 w 48"/>
                <a:gd name="T9" fmla="*/ 10 h 49"/>
                <a:gd name="T10" fmla="*/ 41 w 48"/>
                <a:gd name="T11" fmla="*/ 6 h 49"/>
                <a:gd name="T12" fmla="*/ 37 w 48"/>
                <a:gd name="T13" fmla="*/ 4 h 49"/>
                <a:gd name="T14" fmla="*/ 35 w 48"/>
                <a:gd name="T15" fmla="*/ 2 h 49"/>
                <a:gd name="T16" fmla="*/ 31 w 48"/>
                <a:gd name="T17" fmla="*/ 2 h 49"/>
                <a:gd name="T18" fmla="*/ 27 w 48"/>
                <a:gd name="T19" fmla="*/ 0 h 49"/>
                <a:gd name="T20" fmla="*/ 24 w 48"/>
                <a:gd name="T21" fmla="*/ 0 h 49"/>
                <a:gd name="T22" fmla="*/ 20 w 48"/>
                <a:gd name="T23" fmla="*/ 0 h 49"/>
                <a:gd name="T24" fmla="*/ 16 w 48"/>
                <a:gd name="T25" fmla="*/ 2 h 49"/>
                <a:gd name="T26" fmla="*/ 14 w 48"/>
                <a:gd name="T27" fmla="*/ 2 h 49"/>
                <a:gd name="T28" fmla="*/ 10 w 48"/>
                <a:gd name="T29" fmla="*/ 4 h 49"/>
                <a:gd name="T30" fmla="*/ 8 w 48"/>
                <a:gd name="T31" fmla="*/ 6 h 49"/>
                <a:gd name="T32" fmla="*/ 6 w 48"/>
                <a:gd name="T33" fmla="*/ 10 h 49"/>
                <a:gd name="T34" fmla="*/ 4 w 48"/>
                <a:gd name="T35" fmla="*/ 12 h 49"/>
                <a:gd name="T36" fmla="*/ 2 w 48"/>
                <a:gd name="T37" fmla="*/ 16 h 49"/>
                <a:gd name="T38" fmla="*/ 0 w 48"/>
                <a:gd name="T39" fmla="*/ 20 h 49"/>
                <a:gd name="T40" fmla="*/ 0 w 48"/>
                <a:gd name="T41" fmla="*/ 24 h 49"/>
                <a:gd name="T42" fmla="*/ 0 w 48"/>
                <a:gd name="T43" fmla="*/ 28 h 49"/>
                <a:gd name="T44" fmla="*/ 2 w 48"/>
                <a:gd name="T45" fmla="*/ 32 h 49"/>
                <a:gd name="T46" fmla="*/ 4 w 48"/>
                <a:gd name="T47" fmla="*/ 34 h 49"/>
                <a:gd name="T48" fmla="*/ 6 w 48"/>
                <a:gd name="T49" fmla="*/ 38 h 49"/>
                <a:gd name="T50" fmla="*/ 8 w 48"/>
                <a:gd name="T51" fmla="*/ 40 h 49"/>
                <a:gd name="T52" fmla="*/ 10 w 48"/>
                <a:gd name="T53" fmla="*/ 44 h 49"/>
                <a:gd name="T54" fmla="*/ 14 w 48"/>
                <a:gd name="T55" fmla="*/ 46 h 49"/>
                <a:gd name="T56" fmla="*/ 16 w 48"/>
                <a:gd name="T57" fmla="*/ 46 h 49"/>
                <a:gd name="T58" fmla="*/ 20 w 48"/>
                <a:gd name="T59" fmla="*/ 48 h 49"/>
                <a:gd name="T60" fmla="*/ 24 w 48"/>
                <a:gd name="T61" fmla="*/ 48 h 49"/>
                <a:gd name="T62" fmla="*/ 27 w 48"/>
                <a:gd name="T63" fmla="*/ 48 h 49"/>
                <a:gd name="T64" fmla="*/ 31 w 48"/>
                <a:gd name="T65" fmla="*/ 46 h 49"/>
                <a:gd name="T66" fmla="*/ 35 w 48"/>
                <a:gd name="T67" fmla="*/ 46 h 49"/>
                <a:gd name="T68" fmla="*/ 37 w 48"/>
                <a:gd name="T69" fmla="*/ 44 h 49"/>
                <a:gd name="T70" fmla="*/ 41 w 48"/>
                <a:gd name="T71" fmla="*/ 40 h 49"/>
                <a:gd name="T72" fmla="*/ 43 w 48"/>
                <a:gd name="T73" fmla="*/ 38 h 49"/>
                <a:gd name="T74" fmla="*/ 45 w 48"/>
                <a:gd name="T75" fmla="*/ 34 h 49"/>
                <a:gd name="T76" fmla="*/ 47 w 48"/>
                <a:gd name="T77" fmla="*/ 32 h 49"/>
                <a:gd name="T78" fmla="*/ 47 w 48"/>
                <a:gd name="T79" fmla="*/ 28 h 49"/>
                <a:gd name="T80" fmla="*/ 47 w 48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9"/>
                <a:gd name="T125" fmla="*/ 48 w 48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9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34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5" name="Freeform 332">
              <a:extLst>
                <a:ext uri="{FF2B5EF4-FFF2-40B4-BE49-F238E27FC236}">
                  <a16:creationId xmlns:a16="http://schemas.microsoft.com/office/drawing/2014/main" id="{572628A9-B944-7846-ABC4-392C8962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354"/>
              <a:ext cx="48" cy="47"/>
            </a:xfrm>
            <a:custGeom>
              <a:avLst/>
              <a:gdLst>
                <a:gd name="T0" fmla="*/ 47 w 48"/>
                <a:gd name="T1" fmla="*/ 23 h 47"/>
                <a:gd name="T2" fmla="*/ 47 w 48"/>
                <a:gd name="T3" fmla="*/ 19 h 47"/>
                <a:gd name="T4" fmla="*/ 47 w 48"/>
                <a:gd name="T5" fmla="*/ 15 h 47"/>
                <a:gd name="T6" fmla="*/ 45 w 48"/>
                <a:gd name="T7" fmla="*/ 12 h 47"/>
                <a:gd name="T8" fmla="*/ 43 w 48"/>
                <a:gd name="T9" fmla="*/ 10 h 47"/>
                <a:gd name="T10" fmla="*/ 41 w 48"/>
                <a:gd name="T11" fmla="*/ 6 h 47"/>
                <a:gd name="T12" fmla="*/ 37 w 48"/>
                <a:gd name="T13" fmla="*/ 4 h 47"/>
                <a:gd name="T14" fmla="*/ 35 w 48"/>
                <a:gd name="T15" fmla="*/ 2 h 47"/>
                <a:gd name="T16" fmla="*/ 31 w 48"/>
                <a:gd name="T17" fmla="*/ 2 h 47"/>
                <a:gd name="T18" fmla="*/ 27 w 48"/>
                <a:gd name="T19" fmla="*/ 0 h 47"/>
                <a:gd name="T20" fmla="*/ 24 w 48"/>
                <a:gd name="T21" fmla="*/ 0 h 47"/>
                <a:gd name="T22" fmla="*/ 20 w 48"/>
                <a:gd name="T23" fmla="*/ 0 h 47"/>
                <a:gd name="T24" fmla="*/ 16 w 48"/>
                <a:gd name="T25" fmla="*/ 2 h 47"/>
                <a:gd name="T26" fmla="*/ 14 w 48"/>
                <a:gd name="T27" fmla="*/ 2 h 47"/>
                <a:gd name="T28" fmla="*/ 10 w 48"/>
                <a:gd name="T29" fmla="*/ 4 h 47"/>
                <a:gd name="T30" fmla="*/ 8 w 48"/>
                <a:gd name="T31" fmla="*/ 6 h 47"/>
                <a:gd name="T32" fmla="*/ 6 w 48"/>
                <a:gd name="T33" fmla="*/ 10 h 47"/>
                <a:gd name="T34" fmla="*/ 4 w 48"/>
                <a:gd name="T35" fmla="*/ 12 h 47"/>
                <a:gd name="T36" fmla="*/ 2 w 48"/>
                <a:gd name="T37" fmla="*/ 15 h 47"/>
                <a:gd name="T38" fmla="*/ 0 w 48"/>
                <a:gd name="T39" fmla="*/ 19 h 47"/>
                <a:gd name="T40" fmla="*/ 0 w 48"/>
                <a:gd name="T41" fmla="*/ 23 h 47"/>
                <a:gd name="T42" fmla="*/ 0 w 48"/>
                <a:gd name="T43" fmla="*/ 27 h 47"/>
                <a:gd name="T44" fmla="*/ 2 w 48"/>
                <a:gd name="T45" fmla="*/ 31 h 47"/>
                <a:gd name="T46" fmla="*/ 4 w 48"/>
                <a:gd name="T47" fmla="*/ 33 h 47"/>
                <a:gd name="T48" fmla="*/ 6 w 48"/>
                <a:gd name="T49" fmla="*/ 36 h 47"/>
                <a:gd name="T50" fmla="*/ 8 w 48"/>
                <a:gd name="T51" fmla="*/ 38 h 47"/>
                <a:gd name="T52" fmla="*/ 10 w 48"/>
                <a:gd name="T53" fmla="*/ 42 h 47"/>
                <a:gd name="T54" fmla="*/ 14 w 48"/>
                <a:gd name="T55" fmla="*/ 44 h 47"/>
                <a:gd name="T56" fmla="*/ 16 w 48"/>
                <a:gd name="T57" fmla="*/ 44 h 47"/>
                <a:gd name="T58" fmla="*/ 20 w 48"/>
                <a:gd name="T59" fmla="*/ 46 h 47"/>
                <a:gd name="T60" fmla="*/ 24 w 48"/>
                <a:gd name="T61" fmla="*/ 46 h 47"/>
                <a:gd name="T62" fmla="*/ 27 w 48"/>
                <a:gd name="T63" fmla="*/ 46 h 47"/>
                <a:gd name="T64" fmla="*/ 31 w 48"/>
                <a:gd name="T65" fmla="*/ 44 h 47"/>
                <a:gd name="T66" fmla="*/ 35 w 48"/>
                <a:gd name="T67" fmla="*/ 44 h 47"/>
                <a:gd name="T68" fmla="*/ 37 w 48"/>
                <a:gd name="T69" fmla="*/ 42 h 47"/>
                <a:gd name="T70" fmla="*/ 41 w 48"/>
                <a:gd name="T71" fmla="*/ 38 h 47"/>
                <a:gd name="T72" fmla="*/ 43 w 48"/>
                <a:gd name="T73" fmla="*/ 36 h 47"/>
                <a:gd name="T74" fmla="*/ 45 w 48"/>
                <a:gd name="T75" fmla="*/ 33 h 47"/>
                <a:gd name="T76" fmla="*/ 47 w 48"/>
                <a:gd name="T77" fmla="*/ 31 h 47"/>
                <a:gd name="T78" fmla="*/ 47 w 48"/>
                <a:gd name="T79" fmla="*/ 27 h 47"/>
                <a:gd name="T80" fmla="*/ 47 w 48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7"/>
                <a:gd name="T125" fmla="*/ 48 w 48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7">
                  <a:moveTo>
                    <a:pt x="47" y="23"/>
                  </a:moveTo>
                  <a:lnTo>
                    <a:pt x="47" y="19"/>
                  </a:lnTo>
                  <a:lnTo>
                    <a:pt x="47" y="15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7" y="42"/>
                  </a:lnTo>
                  <a:lnTo>
                    <a:pt x="41" y="38"/>
                  </a:lnTo>
                  <a:lnTo>
                    <a:pt x="43" y="36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6" name="Freeform 333">
              <a:extLst>
                <a:ext uri="{FF2B5EF4-FFF2-40B4-BE49-F238E27FC236}">
                  <a16:creationId xmlns:a16="http://schemas.microsoft.com/office/drawing/2014/main" id="{C2A2615E-DB49-814F-B7DE-8C99E4359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1284"/>
              <a:ext cx="48" cy="49"/>
            </a:xfrm>
            <a:custGeom>
              <a:avLst/>
              <a:gdLst>
                <a:gd name="T0" fmla="*/ 47 w 48"/>
                <a:gd name="T1" fmla="*/ 24 h 49"/>
                <a:gd name="T2" fmla="*/ 47 w 48"/>
                <a:gd name="T3" fmla="*/ 20 h 49"/>
                <a:gd name="T4" fmla="*/ 47 w 48"/>
                <a:gd name="T5" fmla="*/ 16 h 49"/>
                <a:gd name="T6" fmla="*/ 45 w 48"/>
                <a:gd name="T7" fmla="*/ 12 h 49"/>
                <a:gd name="T8" fmla="*/ 43 w 48"/>
                <a:gd name="T9" fmla="*/ 10 h 49"/>
                <a:gd name="T10" fmla="*/ 41 w 48"/>
                <a:gd name="T11" fmla="*/ 6 h 49"/>
                <a:gd name="T12" fmla="*/ 37 w 48"/>
                <a:gd name="T13" fmla="*/ 4 h 49"/>
                <a:gd name="T14" fmla="*/ 35 w 48"/>
                <a:gd name="T15" fmla="*/ 2 h 49"/>
                <a:gd name="T16" fmla="*/ 31 w 48"/>
                <a:gd name="T17" fmla="*/ 2 h 49"/>
                <a:gd name="T18" fmla="*/ 27 w 48"/>
                <a:gd name="T19" fmla="*/ 0 h 49"/>
                <a:gd name="T20" fmla="*/ 24 w 48"/>
                <a:gd name="T21" fmla="*/ 0 h 49"/>
                <a:gd name="T22" fmla="*/ 20 w 48"/>
                <a:gd name="T23" fmla="*/ 0 h 49"/>
                <a:gd name="T24" fmla="*/ 16 w 48"/>
                <a:gd name="T25" fmla="*/ 2 h 49"/>
                <a:gd name="T26" fmla="*/ 14 w 48"/>
                <a:gd name="T27" fmla="*/ 2 h 49"/>
                <a:gd name="T28" fmla="*/ 10 w 48"/>
                <a:gd name="T29" fmla="*/ 4 h 49"/>
                <a:gd name="T30" fmla="*/ 8 w 48"/>
                <a:gd name="T31" fmla="*/ 6 h 49"/>
                <a:gd name="T32" fmla="*/ 6 w 48"/>
                <a:gd name="T33" fmla="*/ 10 h 49"/>
                <a:gd name="T34" fmla="*/ 4 w 48"/>
                <a:gd name="T35" fmla="*/ 12 h 49"/>
                <a:gd name="T36" fmla="*/ 2 w 48"/>
                <a:gd name="T37" fmla="*/ 16 h 49"/>
                <a:gd name="T38" fmla="*/ 0 w 48"/>
                <a:gd name="T39" fmla="*/ 20 h 49"/>
                <a:gd name="T40" fmla="*/ 0 w 48"/>
                <a:gd name="T41" fmla="*/ 24 h 49"/>
                <a:gd name="T42" fmla="*/ 0 w 48"/>
                <a:gd name="T43" fmla="*/ 28 h 49"/>
                <a:gd name="T44" fmla="*/ 2 w 48"/>
                <a:gd name="T45" fmla="*/ 32 h 49"/>
                <a:gd name="T46" fmla="*/ 4 w 48"/>
                <a:gd name="T47" fmla="*/ 34 h 49"/>
                <a:gd name="T48" fmla="*/ 6 w 48"/>
                <a:gd name="T49" fmla="*/ 38 h 49"/>
                <a:gd name="T50" fmla="*/ 8 w 48"/>
                <a:gd name="T51" fmla="*/ 40 h 49"/>
                <a:gd name="T52" fmla="*/ 10 w 48"/>
                <a:gd name="T53" fmla="*/ 44 h 49"/>
                <a:gd name="T54" fmla="*/ 14 w 48"/>
                <a:gd name="T55" fmla="*/ 46 h 49"/>
                <a:gd name="T56" fmla="*/ 16 w 48"/>
                <a:gd name="T57" fmla="*/ 46 h 49"/>
                <a:gd name="T58" fmla="*/ 20 w 48"/>
                <a:gd name="T59" fmla="*/ 48 h 49"/>
                <a:gd name="T60" fmla="*/ 24 w 48"/>
                <a:gd name="T61" fmla="*/ 48 h 49"/>
                <a:gd name="T62" fmla="*/ 27 w 48"/>
                <a:gd name="T63" fmla="*/ 48 h 49"/>
                <a:gd name="T64" fmla="*/ 31 w 48"/>
                <a:gd name="T65" fmla="*/ 46 h 49"/>
                <a:gd name="T66" fmla="*/ 35 w 48"/>
                <a:gd name="T67" fmla="*/ 46 h 49"/>
                <a:gd name="T68" fmla="*/ 37 w 48"/>
                <a:gd name="T69" fmla="*/ 44 h 49"/>
                <a:gd name="T70" fmla="*/ 41 w 48"/>
                <a:gd name="T71" fmla="*/ 40 h 49"/>
                <a:gd name="T72" fmla="*/ 43 w 48"/>
                <a:gd name="T73" fmla="*/ 38 h 49"/>
                <a:gd name="T74" fmla="*/ 45 w 48"/>
                <a:gd name="T75" fmla="*/ 34 h 49"/>
                <a:gd name="T76" fmla="*/ 47 w 48"/>
                <a:gd name="T77" fmla="*/ 32 h 49"/>
                <a:gd name="T78" fmla="*/ 47 w 48"/>
                <a:gd name="T79" fmla="*/ 28 h 49"/>
                <a:gd name="T80" fmla="*/ 47 w 48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9"/>
                <a:gd name="T125" fmla="*/ 48 w 48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9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34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7" name="Freeform 334">
              <a:extLst>
                <a:ext uri="{FF2B5EF4-FFF2-40B4-BE49-F238E27FC236}">
                  <a16:creationId xmlns:a16="http://schemas.microsoft.com/office/drawing/2014/main" id="{BC68BADA-2C73-F84C-B8FF-D6BCF3B46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1327"/>
              <a:ext cx="47" cy="47"/>
            </a:xfrm>
            <a:custGeom>
              <a:avLst/>
              <a:gdLst>
                <a:gd name="T0" fmla="*/ 46 w 47"/>
                <a:gd name="T1" fmla="*/ 23 h 47"/>
                <a:gd name="T2" fmla="*/ 46 w 47"/>
                <a:gd name="T3" fmla="*/ 19 h 47"/>
                <a:gd name="T4" fmla="*/ 46 w 47"/>
                <a:gd name="T5" fmla="*/ 15 h 47"/>
                <a:gd name="T6" fmla="*/ 44 w 47"/>
                <a:gd name="T7" fmla="*/ 12 h 47"/>
                <a:gd name="T8" fmla="*/ 42 w 47"/>
                <a:gd name="T9" fmla="*/ 10 h 47"/>
                <a:gd name="T10" fmla="*/ 40 w 47"/>
                <a:gd name="T11" fmla="*/ 6 h 47"/>
                <a:gd name="T12" fmla="*/ 36 w 47"/>
                <a:gd name="T13" fmla="*/ 4 h 47"/>
                <a:gd name="T14" fmla="*/ 35 w 47"/>
                <a:gd name="T15" fmla="*/ 2 h 47"/>
                <a:gd name="T16" fmla="*/ 31 w 47"/>
                <a:gd name="T17" fmla="*/ 2 h 47"/>
                <a:gd name="T18" fmla="*/ 27 w 47"/>
                <a:gd name="T19" fmla="*/ 0 h 47"/>
                <a:gd name="T20" fmla="*/ 23 w 47"/>
                <a:gd name="T21" fmla="*/ 0 h 47"/>
                <a:gd name="T22" fmla="*/ 19 w 47"/>
                <a:gd name="T23" fmla="*/ 0 h 47"/>
                <a:gd name="T24" fmla="*/ 15 w 47"/>
                <a:gd name="T25" fmla="*/ 2 h 47"/>
                <a:gd name="T26" fmla="*/ 13 w 47"/>
                <a:gd name="T27" fmla="*/ 2 h 47"/>
                <a:gd name="T28" fmla="*/ 10 w 47"/>
                <a:gd name="T29" fmla="*/ 4 h 47"/>
                <a:gd name="T30" fmla="*/ 8 w 47"/>
                <a:gd name="T31" fmla="*/ 6 h 47"/>
                <a:gd name="T32" fmla="*/ 6 w 47"/>
                <a:gd name="T33" fmla="*/ 10 h 47"/>
                <a:gd name="T34" fmla="*/ 4 w 47"/>
                <a:gd name="T35" fmla="*/ 12 h 47"/>
                <a:gd name="T36" fmla="*/ 2 w 47"/>
                <a:gd name="T37" fmla="*/ 15 h 47"/>
                <a:gd name="T38" fmla="*/ 0 w 47"/>
                <a:gd name="T39" fmla="*/ 19 h 47"/>
                <a:gd name="T40" fmla="*/ 0 w 47"/>
                <a:gd name="T41" fmla="*/ 23 h 47"/>
                <a:gd name="T42" fmla="*/ 0 w 47"/>
                <a:gd name="T43" fmla="*/ 27 h 47"/>
                <a:gd name="T44" fmla="*/ 2 w 47"/>
                <a:gd name="T45" fmla="*/ 31 h 47"/>
                <a:gd name="T46" fmla="*/ 4 w 47"/>
                <a:gd name="T47" fmla="*/ 33 h 47"/>
                <a:gd name="T48" fmla="*/ 6 w 47"/>
                <a:gd name="T49" fmla="*/ 36 h 47"/>
                <a:gd name="T50" fmla="*/ 8 w 47"/>
                <a:gd name="T51" fmla="*/ 38 h 47"/>
                <a:gd name="T52" fmla="*/ 10 w 47"/>
                <a:gd name="T53" fmla="*/ 42 h 47"/>
                <a:gd name="T54" fmla="*/ 13 w 47"/>
                <a:gd name="T55" fmla="*/ 44 h 47"/>
                <a:gd name="T56" fmla="*/ 15 w 47"/>
                <a:gd name="T57" fmla="*/ 44 h 47"/>
                <a:gd name="T58" fmla="*/ 19 w 47"/>
                <a:gd name="T59" fmla="*/ 46 h 47"/>
                <a:gd name="T60" fmla="*/ 23 w 47"/>
                <a:gd name="T61" fmla="*/ 46 h 47"/>
                <a:gd name="T62" fmla="*/ 27 w 47"/>
                <a:gd name="T63" fmla="*/ 46 h 47"/>
                <a:gd name="T64" fmla="*/ 31 w 47"/>
                <a:gd name="T65" fmla="*/ 44 h 47"/>
                <a:gd name="T66" fmla="*/ 35 w 47"/>
                <a:gd name="T67" fmla="*/ 44 h 47"/>
                <a:gd name="T68" fmla="*/ 36 w 47"/>
                <a:gd name="T69" fmla="*/ 42 h 47"/>
                <a:gd name="T70" fmla="*/ 40 w 47"/>
                <a:gd name="T71" fmla="*/ 38 h 47"/>
                <a:gd name="T72" fmla="*/ 42 w 47"/>
                <a:gd name="T73" fmla="*/ 36 h 47"/>
                <a:gd name="T74" fmla="*/ 44 w 47"/>
                <a:gd name="T75" fmla="*/ 33 h 47"/>
                <a:gd name="T76" fmla="*/ 46 w 47"/>
                <a:gd name="T77" fmla="*/ 31 h 47"/>
                <a:gd name="T78" fmla="*/ 46 w 47"/>
                <a:gd name="T79" fmla="*/ 27 h 47"/>
                <a:gd name="T80" fmla="*/ 46 w 47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7"/>
                <a:gd name="T125" fmla="*/ 47 w 47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7">
                  <a:moveTo>
                    <a:pt x="46" y="23"/>
                  </a:moveTo>
                  <a:lnTo>
                    <a:pt x="46" y="19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8" name="Freeform 335">
              <a:extLst>
                <a:ext uri="{FF2B5EF4-FFF2-40B4-BE49-F238E27FC236}">
                  <a16:creationId xmlns:a16="http://schemas.microsoft.com/office/drawing/2014/main" id="{55DC8803-44B3-FF4E-BE47-A5F447ADE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1317"/>
              <a:ext cx="47" cy="48"/>
            </a:xfrm>
            <a:custGeom>
              <a:avLst/>
              <a:gdLst>
                <a:gd name="T0" fmla="*/ 46 w 47"/>
                <a:gd name="T1" fmla="*/ 24 h 48"/>
                <a:gd name="T2" fmla="*/ 46 w 47"/>
                <a:gd name="T3" fmla="*/ 20 h 48"/>
                <a:gd name="T4" fmla="*/ 46 w 47"/>
                <a:gd name="T5" fmla="*/ 16 h 48"/>
                <a:gd name="T6" fmla="*/ 44 w 47"/>
                <a:gd name="T7" fmla="*/ 12 h 48"/>
                <a:gd name="T8" fmla="*/ 42 w 47"/>
                <a:gd name="T9" fmla="*/ 10 h 48"/>
                <a:gd name="T10" fmla="*/ 40 w 47"/>
                <a:gd name="T11" fmla="*/ 6 h 48"/>
                <a:gd name="T12" fmla="*/ 36 w 47"/>
                <a:gd name="T13" fmla="*/ 4 h 48"/>
                <a:gd name="T14" fmla="*/ 35 w 47"/>
                <a:gd name="T15" fmla="*/ 2 h 48"/>
                <a:gd name="T16" fmla="*/ 31 w 47"/>
                <a:gd name="T17" fmla="*/ 2 h 48"/>
                <a:gd name="T18" fmla="*/ 27 w 47"/>
                <a:gd name="T19" fmla="*/ 0 h 48"/>
                <a:gd name="T20" fmla="*/ 23 w 47"/>
                <a:gd name="T21" fmla="*/ 0 h 48"/>
                <a:gd name="T22" fmla="*/ 19 w 47"/>
                <a:gd name="T23" fmla="*/ 0 h 48"/>
                <a:gd name="T24" fmla="*/ 15 w 47"/>
                <a:gd name="T25" fmla="*/ 2 h 48"/>
                <a:gd name="T26" fmla="*/ 13 w 47"/>
                <a:gd name="T27" fmla="*/ 2 h 48"/>
                <a:gd name="T28" fmla="*/ 10 w 47"/>
                <a:gd name="T29" fmla="*/ 4 h 48"/>
                <a:gd name="T30" fmla="*/ 8 w 47"/>
                <a:gd name="T31" fmla="*/ 6 h 48"/>
                <a:gd name="T32" fmla="*/ 6 w 47"/>
                <a:gd name="T33" fmla="*/ 10 h 48"/>
                <a:gd name="T34" fmla="*/ 4 w 47"/>
                <a:gd name="T35" fmla="*/ 12 h 48"/>
                <a:gd name="T36" fmla="*/ 2 w 47"/>
                <a:gd name="T37" fmla="*/ 16 h 48"/>
                <a:gd name="T38" fmla="*/ 0 w 47"/>
                <a:gd name="T39" fmla="*/ 20 h 48"/>
                <a:gd name="T40" fmla="*/ 0 w 47"/>
                <a:gd name="T41" fmla="*/ 24 h 48"/>
                <a:gd name="T42" fmla="*/ 0 w 47"/>
                <a:gd name="T43" fmla="*/ 27 h 48"/>
                <a:gd name="T44" fmla="*/ 2 w 47"/>
                <a:gd name="T45" fmla="*/ 31 h 48"/>
                <a:gd name="T46" fmla="*/ 4 w 47"/>
                <a:gd name="T47" fmla="*/ 33 h 48"/>
                <a:gd name="T48" fmla="*/ 6 w 47"/>
                <a:gd name="T49" fmla="*/ 37 h 48"/>
                <a:gd name="T50" fmla="*/ 8 w 47"/>
                <a:gd name="T51" fmla="*/ 39 h 48"/>
                <a:gd name="T52" fmla="*/ 10 w 47"/>
                <a:gd name="T53" fmla="*/ 43 h 48"/>
                <a:gd name="T54" fmla="*/ 13 w 47"/>
                <a:gd name="T55" fmla="*/ 45 h 48"/>
                <a:gd name="T56" fmla="*/ 15 w 47"/>
                <a:gd name="T57" fmla="*/ 45 h 48"/>
                <a:gd name="T58" fmla="*/ 19 w 47"/>
                <a:gd name="T59" fmla="*/ 47 h 48"/>
                <a:gd name="T60" fmla="*/ 23 w 47"/>
                <a:gd name="T61" fmla="*/ 47 h 48"/>
                <a:gd name="T62" fmla="*/ 27 w 47"/>
                <a:gd name="T63" fmla="*/ 47 h 48"/>
                <a:gd name="T64" fmla="*/ 31 w 47"/>
                <a:gd name="T65" fmla="*/ 45 h 48"/>
                <a:gd name="T66" fmla="*/ 35 w 47"/>
                <a:gd name="T67" fmla="*/ 45 h 48"/>
                <a:gd name="T68" fmla="*/ 36 w 47"/>
                <a:gd name="T69" fmla="*/ 43 h 48"/>
                <a:gd name="T70" fmla="*/ 40 w 47"/>
                <a:gd name="T71" fmla="*/ 39 h 48"/>
                <a:gd name="T72" fmla="*/ 42 w 47"/>
                <a:gd name="T73" fmla="*/ 37 h 48"/>
                <a:gd name="T74" fmla="*/ 44 w 47"/>
                <a:gd name="T75" fmla="*/ 33 h 48"/>
                <a:gd name="T76" fmla="*/ 46 w 47"/>
                <a:gd name="T77" fmla="*/ 31 h 48"/>
                <a:gd name="T78" fmla="*/ 46 w 47"/>
                <a:gd name="T79" fmla="*/ 27 h 48"/>
                <a:gd name="T80" fmla="*/ 46 w 47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8"/>
                <a:gd name="T125" fmla="*/ 47 w 47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8">
                  <a:moveTo>
                    <a:pt x="46" y="24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6" y="43"/>
                  </a:lnTo>
                  <a:lnTo>
                    <a:pt x="40" y="39"/>
                  </a:lnTo>
                  <a:lnTo>
                    <a:pt x="42" y="37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9" name="Freeform 336">
              <a:extLst>
                <a:ext uri="{FF2B5EF4-FFF2-40B4-BE49-F238E27FC236}">
                  <a16:creationId xmlns:a16="http://schemas.microsoft.com/office/drawing/2014/main" id="{4C7E4A33-F230-7849-9322-16A41BB6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1260"/>
              <a:ext cx="48" cy="47"/>
            </a:xfrm>
            <a:custGeom>
              <a:avLst/>
              <a:gdLst>
                <a:gd name="T0" fmla="*/ 47 w 48"/>
                <a:gd name="T1" fmla="*/ 23 h 47"/>
                <a:gd name="T2" fmla="*/ 47 w 48"/>
                <a:gd name="T3" fmla="*/ 19 h 47"/>
                <a:gd name="T4" fmla="*/ 47 w 48"/>
                <a:gd name="T5" fmla="*/ 15 h 47"/>
                <a:gd name="T6" fmla="*/ 45 w 48"/>
                <a:gd name="T7" fmla="*/ 12 h 47"/>
                <a:gd name="T8" fmla="*/ 43 w 48"/>
                <a:gd name="T9" fmla="*/ 10 h 47"/>
                <a:gd name="T10" fmla="*/ 41 w 48"/>
                <a:gd name="T11" fmla="*/ 6 h 47"/>
                <a:gd name="T12" fmla="*/ 37 w 48"/>
                <a:gd name="T13" fmla="*/ 4 h 47"/>
                <a:gd name="T14" fmla="*/ 35 w 48"/>
                <a:gd name="T15" fmla="*/ 2 h 47"/>
                <a:gd name="T16" fmla="*/ 31 w 48"/>
                <a:gd name="T17" fmla="*/ 2 h 47"/>
                <a:gd name="T18" fmla="*/ 27 w 48"/>
                <a:gd name="T19" fmla="*/ 0 h 47"/>
                <a:gd name="T20" fmla="*/ 24 w 48"/>
                <a:gd name="T21" fmla="*/ 0 h 47"/>
                <a:gd name="T22" fmla="*/ 20 w 48"/>
                <a:gd name="T23" fmla="*/ 0 h 47"/>
                <a:gd name="T24" fmla="*/ 16 w 48"/>
                <a:gd name="T25" fmla="*/ 2 h 47"/>
                <a:gd name="T26" fmla="*/ 14 w 48"/>
                <a:gd name="T27" fmla="*/ 2 h 47"/>
                <a:gd name="T28" fmla="*/ 10 w 48"/>
                <a:gd name="T29" fmla="*/ 4 h 47"/>
                <a:gd name="T30" fmla="*/ 8 w 48"/>
                <a:gd name="T31" fmla="*/ 6 h 47"/>
                <a:gd name="T32" fmla="*/ 6 w 48"/>
                <a:gd name="T33" fmla="*/ 10 h 47"/>
                <a:gd name="T34" fmla="*/ 4 w 48"/>
                <a:gd name="T35" fmla="*/ 12 h 47"/>
                <a:gd name="T36" fmla="*/ 2 w 48"/>
                <a:gd name="T37" fmla="*/ 15 h 47"/>
                <a:gd name="T38" fmla="*/ 0 w 48"/>
                <a:gd name="T39" fmla="*/ 19 h 47"/>
                <a:gd name="T40" fmla="*/ 0 w 48"/>
                <a:gd name="T41" fmla="*/ 23 h 47"/>
                <a:gd name="T42" fmla="*/ 0 w 48"/>
                <a:gd name="T43" fmla="*/ 27 h 47"/>
                <a:gd name="T44" fmla="*/ 2 w 48"/>
                <a:gd name="T45" fmla="*/ 31 h 47"/>
                <a:gd name="T46" fmla="*/ 4 w 48"/>
                <a:gd name="T47" fmla="*/ 33 h 47"/>
                <a:gd name="T48" fmla="*/ 6 w 48"/>
                <a:gd name="T49" fmla="*/ 36 h 47"/>
                <a:gd name="T50" fmla="*/ 8 w 48"/>
                <a:gd name="T51" fmla="*/ 38 h 47"/>
                <a:gd name="T52" fmla="*/ 10 w 48"/>
                <a:gd name="T53" fmla="*/ 42 h 47"/>
                <a:gd name="T54" fmla="*/ 14 w 48"/>
                <a:gd name="T55" fmla="*/ 44 h 47"/>
                <a:gd name="T56" fmla="*/ 16 w 48"/>
                <a:gd name="T57" fmla="*/ 44 h 47"/>
                <a:gd name="T58" fmla="*/ 20 w 48"/>
                <a:gd name="T59" fmla="*/ 46 h 47"/>
                <a:gd name="T60" fmla="*/ 24 w 48"/>
                <a:gd name="T61" fmla="*/ 46 h 47"/>
                <a:gd name="T62" fmla="*/ 27 w 48"/>
                <a:gd name="T63" fmla="*/ 46 h 47"/>
                <a:gd name="T64" fmla="*/ 31 w 48"/>
                <a:gd name="T65" fmla="*/ 44 h 47"/>
                <a:gd name="T66" fmla="*/ 35 w 48"/>
                <a:gd name="T67" fmla="*/ 44 h 47"/>
                <a:gd name="T68" fmla="*/ 37 w 48"/>
                <a:gd name="T69" fmla="*/ 42 h 47"/>
                <a:gd name="T70" fmla="*/ 41 w 48"/>
                <a:gd name="T71" fmla="*/ 38 h 47"/>
                <a:gd name="T72" fmla="*/ 43 w 48"/>
                <a:gd name="T73" fmla="*/ 36 h 47"/>
                <a:gd name="T74" fmla="*/ 45 w 48"/>
                <a:gd name="T75" fmla="*/ 33 h 47"/>
                <a:gd name="T76" fmla="*/ 47 w 48"/>
                <a:gd name="T77" fmla="*/ 31 h 47"/>
                <a:gd name="T78" fmla="*/ 47 w 48"/>
                <a:gd name="T79" fmla="*/ 27 h 47"/>
                <a:gd name="T80" fmla="*/ 47 w 48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7"/>
                <a:gd name="T125" fmla="*/ 48 w 48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7">
                  <a:moveTo>
                    <a:pt x="47" y="23"/>
                  </a:moveTo>
                  <a:lnTo>
                    <a:pt x="47" y="19"/>
                  </a:lnTo>
                  <a:lnTo>
                    <a:pt x="47" y="15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7" y="42"/>
                  </a:lnTo>
                  <a:lnTo>
                    <a:pt x="41" y="38"/>
                  </a:lnTo>
                  <a:lnTo>
                    <a:pt x="43" y="36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0" name="Freeform 337">
              <a:extLst>
                <a:ext uri="{FF2B5EF4-FFF2-40B4-BE49-F238E27FC236}">
                  <a16:creationId xmlns:a16="http://schemas.microsoft.com/office/drawing/2014/main" id="{63CEDE2E-6EE9-4C47-B265-036383668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1319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1" name="Freeform 338">
              <a:extLst>
                <a:ext uri="{FF2B5EF4-FFF2-40B4-BE49-F238E27FC236}">
                  <a16:creationId xmlns:a16="http://schemas.microsoft.com/office/drawing/2014/main" id="{FE85F40C-D80D-D848-9DAD-8D7F506D2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440"/>
              <a:ext cx="48" cy="47"/>
            </a:xfrm>
            <a:custGeom>
              <a:avLst/>
              <a:gdLst>
                <a:gd name="T0" fmla="*/ 47 w 48"/>
                <a:gd name="T1" fmla="*/ 23 h 47"/>
                <a:gd name="T2" fmla="*/ 47 w 48"/>
                <a:gd name="T3" fmla="*/ 19 h 47"/>
                <a:gd name="T4" fmla="*/ 47 w 48"/>
                <a:gd name="T5" fmla="*/ 15 h 47"/>
                <a:gd name="T6" fmla="*/ 45 w 48"/>
                <a:gd name="T7" fmla="*/ 12 h 47"/>
                <a:gd name="T8" fmla="*/ 43 w 48"/>
                <a:gd name="T9" fmla="*/ 10 h 47"/>
                <a:gd name="T10" fmla="*/ 41 w 48"/>
                <a:gd name="T11" fmla="*/ 6 h 47"/>
                <a:gd name="T12" fmla="*/ 37 w 48"/>
                <a:gd name="T13" fmla="*/ 4 h 47"/>
                <a:gd name="T14" fmla="*/ 35 w 48"/>
                <a:gd name="T15" fmla="*/ 2 h 47"/>
                <a:gd name="T16" fmla="*/ 31 w 48"/>
                <a:gd name="T17" fmla="*/ 2 h 47"/>
                <a:gd name="T18" fmla="*/ 27 w 48"/>
                <a:gd name="T19" fmla="*/ 0 h 47"/>
                <a:gd name="T20" fmla="*/ 24 w 48"/>
                <a:gd name="T21" fmla="*/ 0 h 47"/>
                <a:gd name="T22" fmla="*/ 20 w 48"/>
                <a:gd name="T23" fmla="*/ 0 h 47"/>
                <a:gd name="T24" fmla="*/ 16 w 48"/>
                <a:gd name="T25" fmla="*/ 2 h 47"/>
                <a:gd name="T26" fmla="*/ 14 w 48"/>
                <a:gd name="T27" fmla="*/ 2 h 47"/>
                <a:gd name="T28" fmla="*/ 10 w 48"/>
                <a:gd name="T29" fmla="*/ 4 h 47"/>
                <a:gd name="T30" fmla="*/ 8 w 48"/>
                <a:gd name="T31" fmla="*/ 6 h 47"/>
                <a:gd name="T32" fmla="*/ 6 w 48"/>
                <a:gd name="T33" fmla="*/ 10 h 47"/>
                <a:gd name="T34" fmla="*/ 4 w 48"/>
                <a:gd name="T35" fmla="*/ 12 h 47"/>
                <a:gd name="T36" fmla="*/ 2 w 48"/>
                <a:gd name="T37" fmla="*/ 15 h 47"/>
                <a:gd name="T38" fmla="*/ 0 w 48"/>
                <a:gd name="T39" fmla="*/ 19 h 47"/>
                <a:gd name="T40" fmla="*/ 0 w 48"/>
                <a:gd name="T41" fmla="*/ 23 h 47"/>
                <a:gd name="T42" fmla="*/ 0 w 48"/>
                <a:gd name="T43" fmla="*/ 27 h 47"/>
                <a:gd name="T44" fmla="*/ 2 w 48"/>
                <a:gd name="T45" fmla="*/ 31 h 47"/>
                <a:gd name="T46" fmla="*/ 4 w 48"/>
                <a:gd name="T47" fmla="*/ 33 h 47"/>
                <a:gd name="T48" fmla="*/ 6 w 48"/>
                <a:gd name="T49" fmla="*/ 36 h 47"/>
                <a:gd name="T50" fmla="*/ 8 w 48"/>
                <a:gd name="T51" fmla="*/ 38 h 47"/>
                <a:gd name="T52" fmla="*/ 10 w 48"/>
                <a:gd name="T53" fmla="*/ 42 h 47"/>
                <a:gd name="T54" fmla="*/ 14 w 48"/>
                <a:gd name="T55" fmla="*/ 44 h 47"/>
                <a:gd name="T56" fmla="*/ 16 w 48"/>
                <a:gd name="T57" fmla="*/ 44 h 47"/>
                <a:gd name="T58" fmla="*/ 20 w 48"/>
                <a:gd name="T59" fmla="*/ 46 h 47"/>
                <a:gd name="T60" fmla="*/ 24 w 48"/>
                <a:gd name="T61" fmla="*/ 46 h 47"/>
                <a:gd name="T62" fmla="*/ 27 w 48"/>
                <a:gd name="T63" fmla="*/ 46 h 47"/>
                <a:gd name="T64" fmla="*/ 31 w 48"/>
                <a:gd name="T65" fmla="*/ 44 h 47"/>
                <a:gd name="T66" fmla="*/ 35 w 48"/>
                <a:gd name="T67" fmla="*/ 44 h 47"/>
                <a:gd name="T68" fmla="*/ 37 w 48"/>
                <a:gd name="T69" fmla="*/ 42 h 47"/>
                <a:gd name="T70" fmla="*/ 41 w 48"/>
                <a:gd name="T71" fmla="*/ 38 h 47"/>
                <a:gd name="T72" fmla="*/ 43 w 48"/>
                <a:gd name="T73" fmla="*/ 36 h 47"/>
                <a:gd name="T74" fmla="*/ 45 w 48"/>
                <a:gd name="T75" fmla="*/ 33 h 47"/>
                <a:gd name="T76" fmla="*/ 47 w 48"/>
                <a:gd name="T77" fmla="*/ 31 h 47"/>
                <a:gd name="T78" fmla="*/ 47 w 48"/>
                <a:gd name="T79" fmla="*/ 27 h 47"/>
                <a:gd name="T80" fmla="*/ 47 w 48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7"/>
                <a:gd name="T125" fmla="*/ 48 w 48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7">
                  <a:moveTo>
                    <a:pt x="47" y="23"/>
                  </a:moveTo>
                  <a:lnTo>
                    <a:pt x="47" y="19"/>
                  </a:lnTo>
                  <a:lnTo>
                    <a:pt x="47" y="15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7" y="42"/>
                  </a:lnTo>
                  <a:lnTo>
                    <a:pt x="41" y="38"/>
                  </a:lnTo>
                  <a:lnTo>
                    <a:pt x="43" y="36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2" name="Freeform 339">
              <a:extLst>
                <a:ext uri="{FF2B5EF4-FFF2-40B4-BE49-F238E27FC236}">
                  <a16:creationId xmlns:a16="http://schemas.microsoft.com/office/drawing/2014/main" id="{142766BA-367E-5543-B457-5AB2D8FB0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276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3" name="Freeform 340">
              <a:extLst>
                <a:ext uri="{FF2B5EF4-FFF2-40B4-BE49-F238E27FC236}">
                  <a16:creationId xmlns:a16="http://schemas.microsoft.com/office/drawing/2014/main" id="{105B6DE0-9605-994B-B29A-EF6F220E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282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4" name="Freeform 341">
              <a:extLst>
                <a:ext uri="{FF2B5EF4-FFF2-40B4-BE49-F238E27FC236}">
                  <a16:creationId xmlns:a16="http://schemas.microsoft.com/office/drawing/2014/main" id="{8B2A3C91-B429-3849-ABB8-4AC6F9B0C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1333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5" name="Freeform 342">
              <a:extLst>
                <a:ext uri="{FF2B5EF4-FFF2-40B4-BE49-F238E27FC236}">
                  <a16:creationId xmlns:a16="http://schemas.microsoft.com/office/drawing/2014/main" id="{F701635A-F5CF-CC4D-98A6-15D8035E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423"/>
              <a:ext cx="47" cy="47"/>
            </a:xfrm>
            <a:custGeom>
              <a:avLst/>
              <a:gdLst>
                <a:gd name="T0" fmla="*/ 46 w 47"/>
                <a:gd name="T1" fmla="*/ 23 h 47"/>
                <a:gd name="T2" fmla="*/ 46 w 47"/>
                <a:gd name="T3" fmla="*/ 19 h 47"/>
                <a:gd name="T4" fmla="*/ 46 w 47"/>
                <a:gd name="T5" fmla="*/ 15 h 47"/>
                <a:gd name="T6" fmla="*/ 44 w 47"/>
                <a:gd name="T7" fmla="*/ 12 h 47"/>
                <a:gd name="T8" fmla="*/ 42 w 47"/>
                <a:gd name="T9" fmla="*/ 10 h 47"/>
                <a:gd name="T10" fmla="*/ 40 w 47"/>
                <a:gd name="T11" fmla="*/ 6 h 47"/>
                <a:gd name="T12" fmla="*/ 36 w 47"/>
                <a:gd name="T13" fmla="*/ 4 h 47"/>
                <a:gd name="T14" fmla="*/ 35 w 47"/>
                <a:gd name="T15" fmla="*/ 2 h 47"/>
                <a:gd name="T16" fmla="*/ 31 w 47"/>
                <a:gd name="T17" fmla="*/ 2 h 47"/>
                <a:gd name="T18" fmla="*/ 27 w 47"/>
                <a:gd name="T19" fmla="*/ 0 h 47"/>
                <a:gd name="T20" fmla="*/ 23 w 47"/>
                <a:gd name="T21" fmla="*/ 0 h 47"/>
                <a:gd name="T22" fmla="*/ 19 w 47"/>
                <a:gd name="T23" fmla="*/ 0 h 47"/>
                <a:gd name="T24" fmla="*/ 15 w 47"/>
                <a:gd name="T25" fmla="*/ 2 h 47"/>
                <a:gd name="T26" fmla="*/ 13 w 47"/>
                <a:gd name="T27" fmla="*/ 2 h 47"/>
                <a:gd name="T28" fmla="*/ 10 w 47"/>
                <a:gd name="T29" fmla="*/ 4 h 47"/>
                <a:gd name="T30" fmla="*/ 8 w 47"/>
                <a:gd name="T31" fmla="*/ 6 h 47"/>
                <a:gd name="T32" fmla="*/ 6 w 47"/>
                <a:gd name="T33" fmla="*/ 10 h 47"/>
                <a:gd name="T34" fmla="*/ 4 w 47"/>
                <a:gd name="T35" fmla="*/ 12 h 47"/>
                <a:gd name="T36" fmla="*/ 2 w 47"/>
                <a:gd name="T37" fmla="*/ 15 h 47"/>
                <a:gd name="T38" fmla="*/ 0 w 47"/>
                <a:gd name="T39" fmla="*/ 19 h 47"/>
                <a:gd name="T40" fmla="*/ 0 w 47"/>
                <a:gd name="T41" fmla="*/ 23 h 47"/>
                <a:gd name="T42" fmla="*/ 0 w 47"/>
                <a:gd name="T43" fmla="*/ 27 h 47"/>
                <a:gd name="T44" fmla="*/ 2 w 47"/>
                <a:gd name="T45" fmla="*/ 31 h 47"/>
                <a:gd name="T46" fmla="*/ 4 w 47"/>
                <a:gd name="T47" fmla="*/ 33 h 47"/>
                <a:gd name="T48" fmla="*/ 6 w 47"/>
                <a:gd name="T49" fmla="*/ 36 h 47"/>
                <a:gd name="T50" fmla="*/ 8 w 47"/>
                <a:gd name="T51" fmla="*/ 38 h 47"/>
                <a:gd name="T52" fmla="*/ 10 w 47"/>
                <a:gd name="T53" fmla="*/ 42 h 47"/>
                <a:gd name="T54" fmla="*/ 13 w 47"/>
                <a:gd name="T55" fmla="*/ 44 h 47"/>
                <a:gd name="T56" fmla="*/ 15 w 47"/>
                <a:gd name="T57" fmla="*/ 44 h 47"/>
                <a:gd name="T58" fmla="*/ 19 w 47"/>
                <a:gd name="T59" fmla="*/ 46 h 47"/>
                <a:gd name="T60" fmla="*/ 23 w 47"/>
                <a:gd name="T61" fmla="*/ 46 h 47"/>
                <a:gd name="T62" fmla="*/ 27 w 47"/>
                <a:gd name="T63" fmla="*/ 46 h 47"/>
                <a:gd name="T64" fmla="*/ 31 w 47"/>
                <a:gd name="T65" fmla="*/ 44 h 47"/>
                <a:gd name="T66" fmla="*/ 35 w 47"/>
                <a:gd name="T67" fmla="*/ 44 h 47"/>
                <a:gd name="T68" fmla="*/ 36 w 47"/>
                <a:gd name="T69" fmla="*/ 42 h 47"/>
                <a:gd name="T70" fmla="*/ 40 w 47"/>
                <a:gd name="T71" fmla="*/ 38 h 47"/>
                <a:gd name="T72" fmla="*/ 42 w 47"/>
                <a:gd name="T73" fmla="*/ 36 h 47"/>
                <a:gd name="T74" fmla="*/ 44 w 47"/>
                <a:gd name="T75" fmla="*/ 33 h 47"/>
                <a:gd name="T76" fmla="*/ 46 w 47"/>
                <a:gd name="T77" fmla="*/ 31 h 47"/>
                <a:gd name="T78" fmla="*/ 46 w 47"/>
                <a:gd name="T79" fmla="*/ 27 h 47"/>
                <a:gd name="T80" fmla="*/ 46 w 47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7"/>
                <a:gd name="T125" fmla="*/ 47 w 47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7">
                  <a:moveTo>
                    <a:pt x="46" y="23"/>
                  </a:moveTo>
                  <a:lnTo>
                    <a:pt x="46" y="19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6" name="Freeform 343">
              <a:extLst>
                <a:ext uri="{FF2B5EF4-FFF2-40B4-BE49-F238E27FC236}">
                  <a16:creationId xmlns:a16="http://schemas.microsoft.com/office/drawing/2014/main" id="{2C4310AD-7195-7943-B266-525CC80B9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1341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7" name="Freeform 344">
              <a:extLst>
                <a:ext uri="{FF2B5EF4-FFF2-40B4-BE49-F238E27FC236}">
                  <a16:creationId xmlns:a16="http://schemas.microsoft.com/office/drawing/2014/main" id="{A36F2479-00E0-2F40-B3A9-7200C5A1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1246"/>
              <a:ext cx="48" cy="47"/>
            </a:xfrm>
            <a:custGeom>
              <a:avLst/>
              <a:gdLst>
                <a:gd name="T0" fmla="*/ 47 w 48"/>
                <a:gd name="T1" fmla="*/ 23 h 47"/>
                <a:gd name="T2" fmla="*/ 47 w 48"/>
                <a:gd name="T3" fmla="*/ 19 h 47"/>
                <a:gd name="T4" fmla="*/ 47 w 48"/>
                <a:gd name="T5" fmla="*/ 15 h 47"/>
                <a:gd name="T6" fmla="*/ 45 w 48"/>
                <a:gd name="T7" fmla="*/ 12 h 47"/>
                <a:gd name="T8" fmla="*/ 43 w 48"/>
                <a:gd name="T9" fmla="*/ 10 h 47"/>
                <a:gd name="T10" fmla="*/ 41 w 48"/>
                <a:gd name="T11" fmla="*/ 6 h 47"/>
                <a:gd name="T12" fmla="*/ 37 w 48"/>
                <a:gd name="T13" fmla="*/ 4 h 47"/>
                <a:gd name="T14" fmla="*/ 35 w 48"/>
                <a:gd name="T15" fmla="*/ 2 h 47"/>
                <a:gd name="T16" fmla="*/ 31 w 48"/>
                <a:gd name="T17" fmla="*/ 2 h 47"/>
                <a:gd name="T18" fmla="*/ 27 w 48"/>
                <a:gd name="T19" fmla="*/ 0 h 47"/>
                <a:gd name="T20" fmla="*/ 24 w 48"/>
                <a:gd name="T21" fmla="*/ 0 h 47"/>
                <a:gd name="T22" fmla="*/ 20 w 48"/>
                <a:gd name="T23" fmla="*/ 0 h 47"/>
                <a:gd name="T24" fmla="*/ 16 w 48"/>
                <a:gd name="T25" fmla="*/ 2 h 47"/>
                <a:gd name="T26" fmla="*/ 14 w 48"/>
                <a:gd name="T27" fmla="*/ 2 h 47"/>
                <a:gd name="T28" fmla="*/ 10 w 48"/>
                <a:gd name="T29" fmla="*/ 4 h 47"/>
                <a:gd name="T30" fmla="*/ 8 w 48"/>
                <a:gd name="T31" fmla="*/ 6 h 47"/>
                <a:gd name="T32" fmla="*/ 6 w 48"/>
                <a:gd name="T33" fmla="*/ 10 h 47"/>
                <a:gd name="T34" fmla="*/ 4 w 48"/>
                <a:gd name="T35" fmla="*/ 12 h 47"/>
                <a:gd name="T36" fmla="*/ 2 w 48"/>
                <a:gd name="T37" fmla="*/ 15 h 47"/>
                <a:gd name="T38" fmla="*/ 0 w 48"/>
                <a:gd name="T39" fmla="*/ 19 h 47"/>
                <a:gd name="T40" fmla="*/ 0 w 48"/>
                <a:gd name="T41" fmla="*/ 23 h 47"/>
                <a:gd name="T42" fmla="*/ 0 w 48"/>
                <a:gd name="T43" fmla="*/ 27 h 47"/>
                <a:gd name="T44" fmla="*/ 2 w 48"/>
                <a:gd name="T45" fmla="*/ 31 h 47"/>
                <a:gd name="T46" fmla="*/ 4 w 48"/>
                <a:gd name="T47" fmla="*/ 33 h 47"/>
                <a:gd name="T48" fmla="*/ 6 w 48"/>
                <a:gd name="T49" fmla="*/ 36 h 47"/>
                <a:gd name="T50" fmla="*/ 8 w 48"/>
                <a:gd name="T51" fmla="*/ 38 h 47"/>
                <a:gd name="T52" fmla="*/ 10 w 48"/>
                <a:gd name="T53" fmla="*/ 42 h 47"/>
                <a:gd name="T54" fmla="*/ 14 w 48"/>
                <a:gd name="T55" fmla="*/ 44 h 47"/>
                <a:gd name="T56" fmla="*/ 16 w 48"/>
                <a:gd name="T57" fmla="*/ 44 h 47"/>
                <a:gd name="T58" fmla="*/ 20 w 48"/>
                <a:gd name="T59" fmla="*/ 46 h 47"/>
                <a:gd name="T60" fmla="*/ 24 w 48"/>
                <a:gd name="T61" fmla="*/ 46 h 47"/>
                <a:gd name="T62" fmla="*/ 27 w 48"/>
                <a:gd name="T63" fmla="*/ 46 h 47"/>
                <a:gd name="T64" fmla="*/ 31 w 48"/>
                <a:gd name="T65" fmla="*/ 44 h 47"/>
                <a:gd name="T66" fmla="*/ 35 w 48"/>
                <a:gd name="T67" fmla="*/ 44 h 47"/>
                <a:gd name="T68" fmla="*/ 37 w 48"/>
                <a:gd name="T69" fmla="*/ 42 h 47"/>
                <a:gd name="T70" fmla="*/ 41 w 48"/>
                <a:gd name="T71" fmla="*/ 38 h 47"/>
                <a:gd name="T72" fmla="*/ 43 w 48"/>
                <a:gd name="T73" fmla="*/ 36 h 47"/>
                <a:gd name="T74" fmla="*/ 45 w 48"/>
                <a:gd name="T75" fmla="*/ 33 h 47"/>
                <a:gd name="T76" fmla="*/ 47 w 48"/>
                <a:gd name="T77" fmla="*/ 31 h 47"/>
                <a:gd name="T78" fmla="*/ 47 w 48"/>
                <a:gd name="T79" fmla="*/ 27 h 47"/>
                <a:gd name="T80" fmla="*/ 47 w 48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7"/>
                <a:gd name="T125" fmla="*/ 48 w 48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7">
                  <a:moveTo>
                    <a:pt x="47" y="23"/>
                  </a:moveTo>
                  <a:lnTo>
                    <a:pt x="47" y="19"/>
                  </a:lnTo>
                  <a:lnTo>
                    <a:pt x="47" y="15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7" y="42"/>
                  </a:lnTo>
                  <a:lnTo>
                    <a:pt x="41" y="38"/>
                  </a:lnTo>
                  <a:lnTo>
                    <a:pt x="43" y="36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8" name="Freeform 345">
              <a:extLst>
                <a:ext uri="{FF2B5EF4-FFF2-40B4-BE49-F238E27FC236}">
                  <a16:creationId xmlns:a16="http://schemas.microsoft.com/office/drawing/2014/main" id="{FBBBE60E-0012-1F44-A346-1E45F49C9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1327"/>
              <a:ext cx="47" cy="47"/>
            </a:xfrm>
            <a:custGeom>
              <a:avLst/>
              <a:gdLst>
                <a:gd name="T0" fmla="*/ 46 w 47"/>
                <a:gd name="T1" fmla="*/ 23 h 47"/>
                <a:gd name="T2" fmla="*/ 46 w 47"/>
                <a:gd name="T3" fmla="*/ 19 h 47"/>
                <a:gd name="T4" fmla="*/ 46 w 47"/>
                <a:gd name="T5" fmla="*/ 15 h 47"/>
                <a:gd name="T6" fmla="*/ 44 w 47"/>
                <a:gd name="T7" fmla="*/ 12 h 47"/>
                <a:gd name="T8" fmla="*/ 42 w 47"/>
                <a:gd name="T9" fmla="*/ 10 h 47"/>
                <a:gd name="T10" fmla="*/ 40 w 47"/>
                <a:gd name="T11" fmla="*/ 6 h 47"/>
                <a:gd name="T12" fmla="*/ 36 w 47"/>
                <a:gd name="T13" fmla="*/ 4 h 47"/>
                <a:gd name="T14" fmla="*/ 35 w 47"/>
                <a:gd name="T15" fmla="*/ 2 h 47"/>
                <a:gd name="T16" fmla="*/ 31 w 47"/>
                <a:gd name="T17" fmla="*/ 2 h 47"/>
                <a:gd name="T18" fmla="*/ 27 w 47"/>
                <a:gd name="T19" fmla="*/ 0 h 47"/>
                <a:gd name="T20" fmla="*/ 23 w 47"/>
                <a:gd name="T21" fmla="*/ 0 h 47"/>
                <a:gd name="T22" fmla="*/ 19 w 47"/>
                <a:gd name="T23" fmla="*/ 0 h 47"/>
                <a:gd name="T24" fmla="*/ 15 w 47"/>
                <a:gd name="T25" fmla="*/ 2 h 47"/>
                <a:gd name="T26" fmla="*/ 13 w 47"/>
                <a:gd name="T27" fmla="*/ 2 h 47"/>
                <a:gd name="T28" fmla="*/ 10 w 47"/>
                <a:gd name="T29" fmla="*/ 4 h 47"/>
                <a:gd name="T30" fmla="*/ 8 w 47"/>
                <a:gd name="T31" fmla="*/ 6 h 47"/>
                <a:gd name="T32" fmla="*/ 6 w 47"/>
                <a:gd name="T33" fmla="*/ 10 h 47"/>
                <a:gd name="T34" fmla="*/ 4 w 47"/>
                <a:gd name="T35" fmla="*/ 12 h 47"/>
                <a:gd name="T36" fmla="*/ 2 w 47"/>
                <a:gd name="T37" fmla="*/ 15 h 47"/>
                <a:gd name="T38" fmla="*/ 0 w 47"/>
                <a:gd name="T39" fmla="*/ 19 h 47"/>
                <a:gd name="T40" fmla="*/ 0 w 47"/>
                <a:gd name="T41" fmla="*/ 23 h 47"/>
                <a:gd name="T42" fmla="*/ 0 w 47"/>
                <a:gd name="T43" fmla="*/ 27 h 47"/>
                <a:gd name="T44" fmla="*/ 2 w 47"/>
                <a:gd name="T45" fmla="*/ 31 h 47"/>
                <a:gd name="T46" fmla="*/ 4 w 47"/>
                <a:gd name="T47" fmla="*/ 33 h 47"/>
                <a:gd name="T48" fmla="*/ 6 w 47"/>
                <a:gd name="T49" fmla="*/ 36 h 47"/>
                <a:gd name="T50" fmla="*/ 8 w 47"/>
                <a:gd name="T51" fmla="*/ 38 h 47"/>
                <a:gd name="T52" fmla="*/ 10 w 47"/>
                <a:gd name="T53" fmla="*/ 42 h 47"/>
                <a:gd name="T54" fmla="*/ 13 w 47"/>
                <a:gd name="T55" fmla="*/ 44 h 47"/>
                <a:gd name="T56" fmla="*/ 15 w 47"/>
                <a:gd name="T57" fmla="*/ 44 h 47"/>
                <a:gd name="T58" fmla="*/ 19 w 47"/>
                <a:gd name="T59" fmla="*/ 46 h 47"/>
                <a:gd name="T60" fmla="*/ 23 w 47"/>
                <a:gd name="T61" fmla="*/ 46 h 47"/>
                <a:gd name="T62" fmla="*/ 27 w 47"/>
                <a:gd name="T63" fmla="*/ 46 h 47"/>
                <a:gd name="T64" fmla="*/ 31 w 47"/>
                <a:gd name="T65" fmla="*/ 44 h 47"/>
                <a:gd name="T66" fmla="*/ 35 w 47"/>
                <a:gd name="T67" fmla="*/ 44 h 47"/>
                <a:gd name="T68" fmla="*/ 36 w 47"/>
                <a:gd name="T69" fmla="*/ 42 h 47"/>
                <a:gd name="T70" fmla="*/ 40 w 47"/>
                <a:gd name="T71" fmla="*/ 38 h 47"/>
                <a:gd name="T72" fmla="*/ 42 w 47"/>
                <a:gd name="T73" fmla="*/ 36 h 47"/>
                <a:gd name="T74" fmla="*/ 44 w 47"/>
                <a:gd name="T75" fmla="*/ 33 h 47"/>
                <a:gd name="T76" fmla="*/ 46 w 47"/>
                <a:gd name="T77" fmla="*/ 31 h 47"/>
                <a:gd name="T78" fmla="*/ 46 w 47"/>
                <a:gd name="T79" fmla="*/ 27 h 47"/>
                <a:gd name="T80" fmla="*/ 46 w 47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7"/>
                <a:gd name="T125" fmla="*/ 47 w 47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7">
                  <a:moveTo>
                    <a:pt x="46" y="23"/>
                  </a:moveTo>
                  <a:lnTo>
                    <a:pt x="46" y="19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9" name="Freeform 346">
              <a:extLst>
                <a:ext uri="{FF2B5EF4-FFF2-40B4-BE49-F238E27FC236}">
                  <a16:creationId xmlns:a16="http://schemas.microsoft.com/office/drawing/2014/main" id="{9CA33BEF-1853-574C-A6C5-F54C60EAB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1347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0" name="Freeform 347">
              <a:extLst>
                <a:ext uri="{FF2B5EF4-FFF2-40B4-BE49-F238E27FC236}">
                  <a16:creationId xmlns:a16="http://schemas.microsoft.com/office/drawing/2014/main" id="{D597D6B1-379D-9E4E-98B3-293A67F4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327"/>
              <a:ext cx="49" cy="47"/>
            </a:xfrm>
            <a:custGeom>
              <a:avLst/>
              <a:gdLst>
                <a:gd name="T0" fmla="*/ 48 w 49"/>
                <a:gd name="T1" fmla="*/ 23 h 47"/>
                <a:gd name="T2" fmla="*/ 48 w 49"/>
                <a:gd name="T3" fmla="*/ 19 h 47"/>
                <a:gd name="T4" fmla="*/ 48 w 49"/>
                <a:gd name="T5" fmla="*/ 15 h 47"/>
                <a:gd name="T6" fmla="*/ 46 w 49"/>
                <a:gd name="T7" fmla="*/ 12 h 47"/>
                <a:gd name="T8" fmla="*/ 44 w 49"/>
                <a:gd name="T9" fmla="*/ 10 h 47"/>
                <a:gd name="T10" fmla="*/ 42 w 49"/>
                <a:gd name="T11" fmla="*/ 6 h 47"/>
                <a:gd name="T12" fmla="*/ 38 w 49"/>
                <a:gd name="T13" fmla="*/ 4 h 47"/>
                <a:gd name="T14" fmla="*/ 36 w 49"/>
                <a:gd name="T15" fmla="*/ 2 h 47"/>
                <a:gd name="T16" fmla="*/ 32 w 49"/>
                <a:gd name="T17" fmla="*/ 2 h 47"/>
                <a:gd name="T18" fmla="*/ 28 w 49"/>
                <a:gd name="T19" fmla="*/ 0 h 47"/>
                <a:gd name="T20" fmla="*/ 24 w 49"/>
                <a:gd name="T21" fmla="*/ 0 h 47"/>
                <a:gd name="T22" fmla="*/ 20 w 49"/>
                <a:gd name="T23" fmla="*/ 0 h 47"/>
                <a:gd name="T24" fmla="*/ 16 w 49"/>
                <a:gd name="T25" fmla="*/ 2 h 47"/>
                <a:gd name="T26" fmla="*/ 14 w 49"/>
                <a:gd name="T27" fmla="*/ 2 h 47"/>
                <a:gd name="T28" fmla="*/ 10 w 49"/>
                <a:gd name="T29" fmla="*/ 4 h 47"/>
                <a:gd name="T30" fmla="*/ 8 w 49"/>
                <a:gd name="T31" fmla="*/ 6 h 47"/>
                <a:gd name="T32" fmla="*/ 6 w 49"/>
                <a:gd name="T33" fmla="*/ 10 h 47"/>
                <a:gd name="T34" fmla="*/ 4 w 49"/>
                <a:gd name="T35" fmla="*/ 12 h 47"/>
                <a:gd name="T36" fmla="*/ 2 w 49"/>
                <a:gd name="T37" fmla="*/ 15 h 47"/>
                <a:gd name="T38" fmla="*/ 0 w 49"/>
                <a:gd name="T39" fmla="*/ 19 h 47"/>
                <a:gd name="T40" fmla="*/ 0 w 49"/>
                <a:gd name="T41" fmla="*/ 23 h 47"/>
                <a:gd name="T42" fmla="*/ 0 w 49"/>
                <a:gd name="T43" fmla="*/ 27 h 47"/>
                <a:gd name="T44" fmla="*/ 2 w 49"/>
                <a:gd name="T45" fmla="*/ 31 h 47"/>
                <a:gd name="T46" fmla="*/ 4 w 49"/>
                <a:gd name="T47" fmla="*/ 33 h 47"/>
                <a:gd name="T48" fmla="*/ 6 w 49"/>
                <a:gd name="T49" fmla="*/ 36 h 47"/>
                <a:gd name="T50" fmla="*/ 8 w 49"/>
                <a:gd name="T51" fmla="*/ 38 h 47"/>
                <a:gd name="T52" fmla="*/ 10 w 49"/>
                <a:gd name="T53" fmla="*/ 42 h 47"/>
                <a:gd name="T54" fmla="*/ 14 w 49"/>
                <a:gd name="T55" fmla="*/ 44 h 47"/>
                <a:gd name="T56" fmla="*/ 16 w 49"/>
                <a:gd name="T57" fmla="*/ 44 h 47"/>
                <a:gd name="T58" fmla="*/ 20 w 49"/>
                <a:gd name="T59" fmla="*/ 46 h 47"/>
                <a:gd name="T60" fmla="*/ 24 w 49"/>
                <a:gd name="T61" fmla="*/ 46 h 47"/>
                <a:gd name="T62" fmla="*/ 28 w 49"/>
                <a:gd name="T63" fmla="*/ 46 h 47"/>
                <a:gd name="T64" fmla="*/ 32 w 49"/>
                <a:gd name="T65" fmla="*/ 44 h 47"/>
                <a:gd name="T66" fmla="*/ 36 w 49"/>
                <a:gd name="T67" fmla="*/ 44 h 47"/>
                <a:gd name="T68" fmla="*/ 38 w 49"/>
                <a:gd name="T69" fmla="*/ 42 h 47"/>
                <a:gd name="T70" fmla="*/ 42 w 49"/>
                <a:gd name="T71" fmla="*/ 38 h 47"/>
                <a:gd name="T72" fmla="*/ 44 w 49"/>
                <a:gd name="T73" fmla="*/ 36 h 47"/>
                <a:gd name="T74" fmla="*/ 46 w 49"/>
                <a:gd name="T75" fmla="*/ 33 h 47"/>
                <a:gd name="T76" fmla="*/ 48 w 49"/>
                <a:gd name="T77" fmla="*/ 31 h 47"/>
                <a:gd name="T78" fmla="*/ 48 w 49"/>
                <a:gd name="T79" fmla="*/ 27 h 47"/>
                <a:gd name="T80" fmla="*/ 48 w 49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47"/>
                <a:gd name="T125" fmla="*/ 49 w 49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47">
                  <a:moveTo>
                    <a:pt x="48" y="23"/>
                  </a:moveTo>
                  <a:lnTo>
                    <a:pt x="48" y="19"/>
                  </a:lnTo>
                  <a:lnTo>
                    <a:pt x="48" y="15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6" y="44"/>
                  </a:lnTo>
                  <a:lnTo>
                    <a:pt x="38" y="42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48" y="27"/>
                  </a:lnTo>
                  <a:lnTo>
                    <a:pt x="48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1" name="Freeform 348">
              <a:extLst>
                <a:ext uri="{FF2B5EF4-FFF2-40B4-BE49-F238E27FC236}">
                  <a16:creationId xmlns:a16="http://schemas.microsoft.com/office/drawing/2014/main" id="{0C075082-0D9E-D542-B767-DDBBD01C3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1402"/>
              <a:ext cx="48" cy="49"/>
            </a:xfrm>
            <a:custGeom>
              <a:avLst/>
              <a:gdLst>
                <a:gd name="T0" fmla="*/ 47 w 48"/>
                <a:gd name="T1" fmla="*/ 24 h 49"/>
                <a:gd name="T2" fmla="*/ 47 w 48"/>
                <a:gd name="T3" fmla="*/ 20 h 49"/>
                <a:gd name="T4" fmla="*/ 47 w 48"/>
                <a:gd name="T5" fmla="*/ 16 h 49"/>
                <a:gd name="T6" fmla="*/ 45 w 48"/>
                <a:gd name="T7" fmla="*/ 12 h 49"/>
                <a:gd name="T8" fmla="*/ 43 w 48"/>
                <a:gd name="T9" fmla="*/ 10 h 49"/>
                <a:gd name="T10" fmla="*/ 41 w 48"/>
                <a:gd name="T11" fmla="*/ 6 h 49"/>
                <a:gd name="T12" fmla="*/ 37 w 48"/>
                <a:gd name="T13" fmla="*/ 4 h 49"/>
                <a:gd name="T14" fmla="*/ 35 w 48"/>
                <a:gd name="T15" fmla="*/ 2 h 49"/>
                <a:gd name="T16" fmla="*/ 31 w 48"/>
                <a:gd name="T17" fmla="*/ 2 h 49"/>
                <a:gd name="T18" fmla="*/ 27 w 48"/>
                <a:gd name="T19" fmla="*/ 0 h 49"/>
                <a:gd name="T20" fmla="*/ 24 w 48"/>
                <a:gd name="T21" fmla="*/ 0 h 49"/>
                <a:gd name="T22" fmla="*/ 20 w 48"/>
                <a:gd name="T23" fmla="*/ 0 h 49"/>
                <a:gd name="T24" fmla="*/ 16 w 48"/>
                <a:gd name="T25" fmla="*/ 2 h 49"/>
                <a:gd name="T26" fmla="*/ 14 w 48"/>
                <a:gd name="T27" fmla="*/ 2 h 49"/>
                <a:gd name="T28" fmla="*/ 10 w 48"/>
                <a:gd name="T29" fmla="*/ 4 h 49"/>
                <a:gd name="T30" fmla="*/ 8 w 48"/>
                <a:gd name="T31" fmla="*/ 6 h 49"/>
                <a:gd name="T32" fmla="*/ 6 w 48"/>
                <a:gd name="T33" fmla="*/ 10 h 49"/>
                <a:gd name="T34" fmla="*/ 4 w 48"/>
                <a:gd name="T35" fmla="*/ 12 h 49"/>
                <a:gd name="T36" fmla="*/ 2 w 48"/>
                <a:gd name="T37" fmla="*/ 16 h 49"/>
                <a:gd name="T38" fmla="*/ 0 w 48"/>
                <a:gd name="T39" fmla="*/ 20 h 49"/>
                <a:gd name="T40" fmla="*/ 0 w 48"/>
                <a:gd name="T41" fmla="*/ 24 h 49"/>
                <a:gd name="T42" fmla="*/ 0 w 48"/>
                <a:gd name="T43" fmla="*/ 28 h 49"/>
                <a:gd name="T44" fmla="*/ 2 w 48"/>
                <a:gd name="T45" fmla="*/ 32 h 49"/>
                <a:gd name="T46" fmla="*/ 4 w 48"/>
                <a:gd name="T47" fmla="*/ 34 h 49"/>
                <a:gd name="T48" fmla="*/ 6 w 48"/>
                <a:gd name="T49" fmla="*/ 38 h 49"/>
                <a:gd name="T50" fmla="*/ 8 w 48"/>
                <a:gd name="T51" fmla="*/ 40 h 49"/>
                <a:gd name="T52" fmla="*/ 10 w 48"/>
                <a:gd name="T53" fmla="*/ 44 h 49"/>
                <a:gd name="T54" fmla="*/ 14 w 48"/>
                <a:gd name="T55" fmla="*/ 46 h 49"/>
                <a:gd name="T56" fmla="*/ 16 w 48"/>
                <a:gd name="T57" fmla="*/ 46 h 49"/>
                <a:gd name="T58" fmla="*/ 20 w 48"/>
                <a:gd name="T59" fmla="*/ 48 h 49"/>
                <a:gd name="T60" fmla="*/ 24 w 48"/>
                <a:gd name="T61" fmla="*/ 48 h 49"/>
                <a:gd name="T62" fmla="*/ 27 w 48"/>
                <a:gd name="T63" fmla="*/ 48 h 49"/>
                <a:gd name="T64" fmla="*/ 31 w 48"/>
                <a:gd name="T65" fmla="*/ 46 h 49"/>
                <a:gd name="T66" fmla="*/ 35 w 48"/>
                <a:gd name="T67" fmla="*/ 46 h 49"/>
                <a:gd name="T68" fmla="*/ 37 w 48"/>
                <a:gd name="T69" fmla="*/ 44 h 49"/>
                <a:gd name="T70" fmla="*/ 41 w 48"/>
                <a:gd name="T71" fmla="*/ 40 h 49"/>
                <a:gd name="T72" fmla="*/ 43 w 48"/>
                <a:gd name="T73" fmla="*/ 38 h 49"/>
                <a:gd name="T74" fmla="*/ 45 w 48"/>
                <a:gd name="T75" fmla="*/ 34 h 49"/>
                <a:gd name="T76" fmla="*/ 47 w 48"/>
                <a:gd name="T77" fmla="*/ 32 h 49"/>
                <a:gd name="T78" fmla="*/ 47 w 48"/>
                <a:gd name="T79" fmla="*/ 28 h 49"/>
                <a:gd name="T80" fmla="*/ 47 w 48"/>
                <a:gd name="T81" fmla="*/ 24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9"/>
                <a:gd name="T125" fmla="*/ 48 w 48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9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34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2" name="Freeform 349">
              <a:extLst>
                <a:ext uri="{FF2B5EF4-FFF2-40B4-BE49-F238E27FC236}">
                  <a16:creationId xmlns:a16="http://schemas.microsoft.com/office/drawing/2014/main" id="{0A0DAEC5-E710-434D-87A9-ABE943C8E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1364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3" name="Freeform 350">
              <a:extLst>
                <a:ext uri="{FF2B5EF4-FFF2-40B4-BE49-F238E27FC236}">
                  <a16:creationId xmlns:a16="http://schemas.microsoft.com/office/drawing/2014/main" id="{B49EE74F-3C82-BC4E-B942-D071B1CFB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" y="1303"/>
              <a:ext cx="47" cy="47"/>
            </a:xfrm>
            <a:custGeom>
              <a:avLst/>
              <a:gdLst>
                <a:gd name="T0" fmla="*/ 46 w 47"/>
                <a:gd name="T1" fmla="*/ 23 h 47"/>
                <a:gd name="T2" fmla="*/ 46 w 47"/>
                <a:gd name="T3" fmla="*/ 19 h 47"/>
                <a:gd name="T4" fmla="*/ 46 w 47"/>
                <a:gd name="T5" fmla="*/ 15 h 47"/>
                <a:gd name="T6" fmla="*/ 44 w 47"/>
                <a:gd name="T7" fmla="*/ 12 h 47"/>
                <a:gd name="T8" fmla="*/ 42 w 47"/>
                <a:gd name="T9" fmla="*/ 10 h 47"/>
                <a:gd name="T10" fmla="*/ 40 w 47"/>
                <a:gd name="T11" fmla="*/ 6 h 47"/>
                <a:gd name="T12" fmla="*/ 36 w 47"/>
                <a:gd name="T13" fmla="*/ 4 h 47"/>
                <a:gd name="T14" fmla="*/ 35 w 47"/>
                <a:gd name="T15" fmla="*/ 2 h 47"/>
                <a:gd name="T16" fmla="*/ 31 w 47"/>
                <a:gd name="T17" fmla="*/ 2 h 47"/>
                <a:gd name="T18" fmla="*/ 27 w 47"/>
                <a:gd name="T19" fmla="*/ 0 h 47"/>
                <a:gd name="T20" fmla="*/ 23 w 47"/>
                <a:gd name="T21" fmla="*/ 0 h 47"/>
                <a:gd name="T22" fmla="*/ 19 w 47"/>
                <a:gd name="T23" fmla="*/ 0 h 47"/>
                <a:gd name="T24" fmla="*/ 15 w 47"/>
                <a:gd name="T25" fmla="*/ 2 h 47"/>
                <a:gd name="T26" fmla="*/ 13 w 47"/>
                <a:gd name="T27" fmla="*/ 2 h 47"/>
                <a:gd name="T28" fmla="*/ 10 w 47"/>
                <a:gd name="T29" fmla="*/ 4 h 47"/>
                <a:gd name="T30" fmla="*/ 8 w 47"/>
                <a:gd name="T31" fmla="*/ 6 h 47"/>
                <a:gd name="T32" fmla="*/ 6 w 47"/>
                <a:gd name="T33" fmla="*/ 10 h 47"/>
                <a:gd name="T34" fmla="*/ 4 w 47"/>
                <a:gd name="T35" fmla="*/ 12 h 47"/>
                <a:gd name="T36" fmla="*/ 2 w 47"/>
                <a:gd name="T37" fmla="*/ 15 h 47"/>
                <a:gd name="T38" fmla="*/ 0 w 47"/>
                <a:gd name="T39" fmla="*/ 19 h 47"/>
                <a:gd name="T40" fmla="*/ 0 w 47"/>
                <a:gd name="T41" fmla="*/ 23 h 47"/>
                <a:gd name="T42" fmla="*/ 0 w 47"/>
                <a:gd name="T43" fmla="*/ 27 h 47"/>
                <a:gd name="T44" fmla="*/ 2 w 47"/>
                <a:gd name="T45" fmla="*/ 31 h 47"/>
                <a:gd name="T46" fmla="*/ 4 w 47"/>
                <a:gd name="T47" fmla="*/ 33 h 47"/>
                <a:gd name="T48" fmla="*/ 6 w 47"/>
                <a:gd name="T49" fmla="*/ 36 h 47"/>
                <a:gd name="T50" fmla="*/ 8 w 47"/>
                <a:gd name="T51" fmla="*/ 38 h 47"/>
                <a:gd name="T52" fmla="*/ 10 w 47"/>
                <a:gd name="T53" fmla="*/ 42 h 47"/>
                <a:gd name="T54" fmla="*/ 13 w 47"/>
                <a:gd name="T55" fmla="*/ 44 h 47"/>
                <a:gd name="T56" fmla="*/ 15 w 47"/>
                <a:gd name="T57" fmla="*/ 44 h 47"/>
                <a:gd name="T58" fmla="*/ 19 w 47"/>
                <a:gd name="T59" fmla="*/ 46 h 47"/>
                <a:gd name="T60" fmla="*/ 23 w 47"/>
                <a:gd name="T61" fmla="*/ 46 h 47"/>
                <a:gd name="T62" fmla="*/ 27 w 47"/>
                <a:gd name="T63" fmla="*/ 46 h 47"/>
                <a:gd name="T64" fmla="*/ 31 w 47"/>
                <a:gd name="T65" fmla="*/ 44 h 47"/>
                <a:gd name="T66" fmla="*/ 35 w 47"/>
                <a:gd name="T67" fmla="*/ 44 h 47"/>
                <a:gd name="T68" fmla="*/ 36 w 47"/>
                <a:gd name="T69" fmla="*/ 42 h 47"/>
                <a:gd name="T70" fmla="*/ 40 w 47"/>
                <a:gd name="T71" fmla="*/ 38 h 47"/>
                <a:gd name="T72" fmla="*/ 42 w 47"/>
                <a:gd name="T73" fmla="*/ 36 h 47"/>
                <a:gd name="T74" fmla="*/ 44 w 47"/>
                <a:gd name="T75" fmla="*/ 33 h 47"/>
                <a:gd name="T76" fmla="*/ 46 w 47"/>
                <a:gd name="T77" fmla="*/ 31 h 47"/>
                <a:gd name="T78" fmla="*/ 46 w 47"/>
                <a:gd name="T79" fmla="*/ 27 h 47"/>
                <a:gd name="T80" fmla="*/ 46 w 47"/>
                <a:gd name="T81" fmla="*/ 2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7"/>
                <a:gd name="T125" fmla="*/ 47 w 47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7">
                  <a:moveTo>
                    <a:pt x="46" y="23"/>
                  </a:moveTo>
                  <a:lnTo>
                    <a:pt x="46" y="19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3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4" name="Freeform 351">
              <a:extLst>
                <a:ext uri="{FF2B5EF4-FFF2-40B4-BE49-F238E27FC236}">
                  <a16:creationId xmlns:a16="http://schemas.microsoft.com/office/drawing/2014/main" id="{318B355F-24E1-9945-8BFB-BAD519BBA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265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5" name="Freeform 352">
              <a:extLst>
                <a:ext uri="{FF2B5EF4-FFF2-40B4-BE49-F238E27FC236}">
                  <a16:creationId xmlns:a16="http://schemas.microsoft.com/office/drawing/2014/main" id="{229CB39B-5C8D-204C-9436-00EEF5486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1323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6" name="Freeform 353">
              <a:extLst>
                <a:ext uri="{FF2B5EF4-FFF2-40B4-BE49-F238E27FC236}">
                  <a16:creationId xmlns:a16="http://schemas.microsoft.com/office/drawing/2014/main" id="{2CE88FE0-5AEC-1F4E-A03F-835CF9143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341"/>
              <a:ext cx="47" cy="48"/>
            </a:xfrm>
            <a:custGeom>
              <a:avLst/>
              <a:gdLst>
                <a:gd name="T0" fmla="*/ 46 w 47"/>
                <a:gd name="T1" fmla="*/ 24 h 48"/>
                <a:gd name="T2" fmla="*/ 46 w 47"/>
                <a:gd name="T3" fmla="*/ 20 h 48"/>
                <a:gd name="T4" fmla="*/ 46 w 47"/>
                <a:gd name="T5" fmla="*/ 16 h 48"/>
                <a:gd name="T6" fmla="*/ 44 w 47"/>
                <a:gd name="T7" fmla="*/ 12 h 48"/>
                <a:gd name="T8" fmla="*/ 42 w 47"/>
                <a:gd name="T9" fmla="*/ 10 h 48"/>
                <a:gd name="T10" fmla="*/ 40 w 47"/>
                <a:gd name="T11" fmla="*/ 6 h 48"/>
                <a:gd name="T12" fmla="*/ 36 w 47"/>
                <a:gd name="T13" fmla="*/ 4 h 48"/>
                <a:gd name="T14" fmla="*/ 35 w 47"/>
                <a:gd name="T15" fmla="*/ 2 h 48"/>
                <a:gd name="T16" fmla="*/ 31 w 47"/>
                <a:gd name="T17" fmla="*/ 2 h 48"/>
                <a:gd name="T18" fmla="*/ 27 w 47"/>
                <a:gd name="T19" fmla="*/ 0 h 48"/>
                <a:gd name="T20" fmla="*/ 23 w 47"/>
                <a:gd name="T21" fmla="*/ 0 h 48"/>
                <a:gd name="T22" fmla="*/ 19 w 47"/>
                <a:gd name="T23" fmla="*/ 0 h 48"/>
                <a:gd name="T24" fmla="*/ 15 w 47"/>
                <a:gd name="T25" fmla="*/ 2 h 48"/>
                <a:gd name="T26" fmla="*/ 13 w 47"/>
                <a:gd name="T27" fmla="*/ 2 h 48"/>
                <a:gd name="T28" fmla="*/ 10 w 47"/>
                <a:gd name="T29" fmla="*/ 4 h 48"/>
                <a:gd name="T30" fmla="*/ 8 w 47"/>
                <a:gd name="T31" fmla="*/ 6 h 48"/>
                <a:gd name="T32" fmla="*/ 6 w 47"/>
                <a:gd name="T33" fmla="*/ 10 h 48"/>
                <a:gd name="T34" fmla="*/ 4 w 47"/>
                <a:gd name="T35" fmla="*/ 12 h 48"/>
                <a:gd name="T36" fmla="*/ 2 w 47"/>
                <a:gd name="T37" fmla="*/ 16 h 48"/>
                <a:gd name="T38" fmla="*/ 0 w 47"/>
                <a:gd name="T39" fmla="*/ 20 h 48"/>
                <a:gd name="T40" fmla="*/ 0 w 47"/>
                <a:gd name="T41" fmla="*/ 24 h 48"/>
                <a:gd name="T42" fmla="*/ 0 w 47"/>
                <a:gd name="T43" fmla="*/ 27 h 48"/>
                <a:gd name="T44" fmla="*/ 2 w 47"/>
                <a:gd name="T45" fmla="*/ 31 h 48"/>
                <a:gd name="T46" fmla="*/ 4 w 47"/>
                <a:gd name="T47" fmla="*/ 33 h 48"/>
                <a:gd name="T48" fmla="*/ 6 w 47"/>
                <a:gd name="T49" fmla="*/ 37 h 48"/>
                <a:gd name="T50" fmla="*/ 8 w 47"/>
                <a:gd name="T51" fmla="*/ 39 h 48"/>
                <a:gd name="T52" fmla="*/ 10 w 47"/>
                <a:gd name="T53" fmla="*/ 43 h 48"/>
                <a:gd name="T54" fmla="*/ 13 w 47"/>
                <a:gd name="T55" fmla="*/ 45 h 48"/>
                <a:gd name="T56" fmla="*/ 15 w 47"/>
                <a:gd name="T57" fmla="*/ 45 h 48"/>
                <a:gd name="T58" fmla="*/ 19 w 47"/>
                <a:gd name="T59" fmla="*/ 47 h 48"/>
                <a:gd name="T60" fmla="*/ 23 w 47"/>
                <a:gd name="T61" fmla="*/ 47 h 48"/>
                <a:gd name="T62" fmla="*/ 27 w 47"/>
                <a:gd name="T63" fmla="*/ 47 h 48"/>
                <a:gd name="T64" fmla="*/ 31 w 47"/>
                <a:gd name="T65" fmla="*/ 45 h 48"/>
                <a:gd name="T66" fmla="*/ 35 w 47"/>
                <a:gd name="T67" fmla="*/ 45 h 48"/>
                <a:gd name="T68" fmla="*/ 36 w 47"/>
                <a:gd name="T69" fmla="*/ 43 h 48"/>
                <a:gd name="T70" fmla="*/ 40 w 47"/>
                <a:gd name="T71" fmla="*/ 39 h 48"/>
                <a:gd name="T72" fmla="*/ 42 w 47"/>
                <a:gd name="T73" fmla="*/ 37 h 48"/>
                <a:gd name="T74" fmla="*/ 44 w 47"/>
                <a:gd name="T75" fmla="*/ 33 h 48"/>
                <a:gd name="T76" fmla="*/ 46 w 47"/>
                <a:gd name="T77" fmla="*/ 31 h 48"/>
                <a:gd name="T78" fmla="*/ 46 w 47"/>
                <a:gd name="T79" fmla="*/ 27 h 48"/>
                <a:gd name="T80" fmla="*/ 46 w 47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48"/>
                <a:gd name="T125" fmla="*/ 47 w 47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48">
                  <a:moveTo>
                    <a:pt x="46" y="24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6" y="43"/>
                  </a:lnTo>
                  <a:lnTo>
                    <a:pt x="40" y="39"/>
                  </a:lnTo>
                  <a:lnTo>
                    <a:pt x="42" y="37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7" name="Freeform 354">
              <a:extLst>
                <a:ext uri="{FF2B5EF4-FFF2-40B4-BE49-F238E27FC236}">
                  <a16:creationId xmlns:a16="http://schemas.microsoft.com/office/drawing/2014/main" id="{87BFAD88-F616-BC45-8E80-62EB28E7E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312"/>
              <a:ext cx="48" cy="48"/>
            </a:xfrm>
            <a:custGeom>
              <a:avLst/>
              <a:gdLst>
                <a:gd name="T0" fmla="*/ 47 w 48"/>
                <a:gd name="T1" fmla="*/ 24 h 48"/>
                <a:gd name="T2" fmla="*/ 47 w 48"/>
                <a:gd name="T3" fmla="*/ 20 h 48"/>
                <a:gd name="T4" fmla="*/ 47 w 48"/>
                <a:gd name="T5" fmla="*/ 16 h 48"/>
                <a:gd name="T6" fmla="*/ 45 w 48"/>
                <a:gd name="T7" fmla="*/ 12 h 48"/>
                <a:gd name="T8" fmla="*/ 43 w 48"/>
                <a:gd name="T9" fmla="*/ 10 h 48"/>
                <a:gd name="T10" fmla="*/ 41 w 48"/>
                <a:gd name="T11" fmla="*/ 6 h 48"/>
                <a:gd name="T12" fmla="*/ 37 w 48"/>
                <a:gd name="T13" fmla="*/ 4 h 48"/>
                <a:gd name="T14" fmla="*/ 35 w 48"/>
                <a:gd name="T15" fmla="*/ 2 h 48"/>
                <a:gd name="T16" fmla="*/ 31 w 48"/>
                <a:gd name="T17" fmla="*/ 2 h 48"/>
                <a:gd name="T18" fmla="*/ 27 w 48"/>
                <a:gd name="T19" fmla="*/ 0 h 48"/>
                <a:gd name="T20" fmla="*/ 24 w 48"/>
                <a:gd name="T21" fmla="*/ 0 h 48"/>
                <a:gd name="T22" fmla="*/ 20 w 48"/>
                <a:gd name="T23" fmla="*/ 0 h 48"/>
                <a:gd name="T24" fmla="*/ 16 w 48"/>
                <a:gd name="T25" fmla="*/ 2 h 48"/>
                <a:gd name="T26" fmla="*/ 14 w 48"/>
                <a:gd name="T27" fmla="*/ 2 h 48"/>
                <a:gd name="T28" fmla="*/ 10 w 48"/>
                <a:gd name="T29" fmla="*/ 4 h 48"/>
                <a:gd name="T30" fmla="*/ 8 w 48"/>
                <a:gd name="T31" fmla="*/ 6 h 48"/>
                <a:gd name="T32" fmla="*/ 6 w 48"/>
                <a:gd name="T33" fmla="*/ 10 h 48"/>
                <a:gd name="T34" fmla="*/ 4 w 48"/>
                <a:gd name="T35" fmla="*/ 12 h 48"/>
                <a:gd name="T36" fmla="*/ 2 w 48"/>
                <a:gd name="T37" fmla="*/ 16 h 48"/>
                <a:gd name="T38" fmla="*/ 0 w 48"/>
                <a:gd name="T39" fmla="*/ 20 h 48"/>
                <a:gd name="T40" fmla="*/ 0 w 48"/>
                <a:gd name="T41" fmla="*/ 24 h 48"/>
                <a:gd name="T42" fmla="*/ 0 w 48"/>
                <a:gd name="T43" fmla="*/ 27 h 48"/>
                <a:gd name="T44" fmla="*/ 2 w 48"/>
                <a:gd name="T45" fmla="*/ 31 h 48"/>
                <a:gd name="T46" fmla="*/ 4 w 48"/>
                <a:gd name="T47" fmla="*/ 33 h 48"/>
                <a:gd name="T48" fmla="*/ 6 w 48"/>
                <a:gd name="T49" fmla="*/ 37 h 48"/>
                <a:gd name="T50" fmla="*/ 8 w 48"/>
                <a:gd name="T51" fmla="*/ 39 h 48"/>
                <a:gd name="T52" fmla="*/ 10 w 48"/>
                <a:gd name="T53" fmla="*/ 43 h 48"/>
                <a:gd name="T54" fmla="*/ 14 w 48"/>
                <a:gd name="T55" fmla="*/ 45 h 48"/>
                <a:gd name="T56" fmla="*/ 16 w 48"/>
                <a:gd name="T57" fmla="*/ 45 h 48"/>
                <a:gd name="T58" fmla="*/ 20 w 48"/>
                <a:gd name="T59" fmla="*/ 47 h 48"/>
                <a:gd name="T60" fmla="*/ 24 w 48"/>
                <a:gd name="T61" fmla="*/ 47 h 48"/>
                <a:gd name="T62" fmla="*/ 27 w 48"/>
                <a:gd name="T63" fmla="*/ 47 h 48"/>
                <a:gd name="T64" fmla="*/ 31 w 48"/>
                <a:gd name="T65" fmla="*/ 45 h 48"/>
                <a:gd name="T66" fmla="*/ 35 w 48"/>
                <a:gd name="T67" fmla="*/ 45 h 48"/>
                <a:gd name="T68" fmla="*/ 37 w 48"/>
                <a:gd name="T69" fmla="*/ 43 h 48"/>
                <a:gd name="T70" fmla="*/ 41 w 48"/>
                <a:gd name="T71" fmla="*/ 39 h 48"/>
                <a:gd name="T72" fmla="*/ 43 w 48"/>
                <a:gd name="T73" fmla="*/ 37 h 48"/>
                <a:gd name="T74" fmla="*/ 45 w 48"/>
                <a:gd name="T75" fmla="*/ 33 h 48"/>
                <a:gd name="T76" fmla="*/ 47 w 48"/>
                <a:gd name="T77" fmla="*/ 31 h 48"/>
                <a:gd name="T78" fmla="*/ 47 w 48"/>
                <a:gd name="T79" fmla="*/ 27 h 48"/>
                <a:gd name="T80" fmla="*/ 47 w 48"/>
                <a:gd name="T81" fmla="*/ 24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8"/>
                <a:gd name="T125" fmla="*/ 48 w 48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8">
                  <a:moveTo>
                    <a:pt x="47" y="24"/>
                  </a:moveTo>
                  <a:lnTo>
                    <a:pt x="47" y="20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4"/>
                  </a:lnTo>
                </a:path>
              </a:pathLst>
            </a:custGeom>
            <a:solidFill>
              <a:srgbClr val="000000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8" name="Freeform 355">
              <a:extLst>
                <a:ext uri="{FF2B5EF4-FFF2-40B4-BE49-F238E27FC236}">
                  <a16:creationId xmlns:a16="http://schemas.microsoft.com/office/drawing/2014/main" id="{523B6CA1-2222-F440-86A9-0637B8BF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1492"/>
              <a:ext cx="48" cy="38"/>
            </a:xfrm>
            <a:custGeom>
              <a:avLst/>
              <a:gdLst>
                <a:gd name="T0" fmla="*/ 25 w 48"/>
                <a:gd name="T1" fmla="*/ 37 h 38"/>
                <a:gd name="T2" fmla="*/ 47 w 48"/>
                <a:gd name="T3" fmla="*/ 0 h 38"/>
                <a:gd name="T4" fmla="*/ 0 w 48"/>
                <a:gd name="T5" fmla="*/ 0 h 38"/>
                <a:gd name="T6" fmla="*/ 25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25" y="3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09" name="Freeform 356">
              <a:extLst>
                <a:ext uri="{FF2B5EF4-FFF2-40B4-BE49-F238E27FC236}">
                  <a16:creationId xmlns:a16="http://schemas.microsoft.com/office/drawing/2014/main" id="{9F8D5F08-66AD-B348-A340-B492BE84F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1445"/>
              <a:ext cx="49" cy="38"/>
            </a:xfrm>
            <a:custGeom>
              <a:avLst/>
              <a:gdLst>
                <a:gd name="T0" fmla="*/ 24 w 49"/>
                <a:gd name="T1" fmla="*/ 37 h 38"/>
                <a:gd name="T2" fmla="*/ 48 w 49"/>
                <a:gd name="T3" fmla="*/ 0 h 38"/>
                <a:gd name="T4" fmla="*/ 0 w 49"/>
                <a:gd name="T5" fmla="*/ 0 h 38"/>
                <a:gd name="T6" fmla="*/ 24 w 49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8"/>
                <a:gd name="T14" fmla="*/ 49 w 4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8">
                  <a:moveTo>
                    <a:pt x="24" y="37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4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0" name="Freeform 357">
              <a:extLst>
                <a:ext uri="{FF2B5EF4-FFF2-40B4-BE49-F238E27FC236}">
                  <a16:creationId xmlns:a16="http://schemas.microsoft.com/office/drawing/2014/main" id="{867928A2-04C4-5942-9E7F-C3E6A3538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507"/>
              <a:ext cx="48" cy="38"/>
            </a:xfrm>
            <a:custGeom>
              <a:avLst/>
              <a:gdLst>
                <a:gd name="T0" fmla="*/ 22 w 48"/>
                <a:gd name="T1" fmla="*/ 37 h 38"/>
                <a:gd name="T2" fmla="*/ 47 w 48"/>
                <a:gd name="T3" fmla="*/ 0 h 38"/>
                <a:gd name="T4" fmla="*/ 0 w 48"/>
                <a:gd name="T5" fmla="*/ 0 h 38"/>
                <a:gd name="T6" fmla="*/ 22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22" y="3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1" name="Freeform 358">
              <a:extLst>
                <a:ext uri="{FF2B5EF4-FFF2-40B4-BE49-F238E27FC236}">
                  <a16:creationId xmlns:a16="http://schemas.microsoft.com/office/drawing/2014/main" id="{1A3A5204-AB59-4C49-8166-5771090F0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1440"/>
              <a:ext cx="48" cy="36"/>
            </a:xfrm>
            <a:custGeom>
              <a:avLst/>
              <a:gdLst>
                <a:gd name="T0" fmla="*/ 25 w 48"/>
                <a:gd name="T1" fmla="*/ 35 h 36"/>
                <a:gd name="T2" fmla="*/ 47 w 48"/>
                <a:gd name="T3" fmla="*/ 0 h 36"/>
                <a:gd name="T4" fmla="*/ 0 w 48"/>
                <a:gd name="T5" fmla="*/ 0 h 36"/>
                <a:gd name="T6" fmla="*/ 25 w 48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6"/>
                <a:gd name="T14" fmla="*/ 48 w 4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6">
                  <a:moveTo>
                    <a:pt x="25" y="35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2" name="Freeform 359">
              <a:extLst>
                <a:ext uri="{FF2B5EF4-FFF2-40B4-BE49-F238E27FC236}">
                  <a16:creationId xmlns:a16="http://schemas.microsoft.com/office/drawing/2014/main" id="{C9BCFB00-0A47-2F4D-BA17-E1DE86FB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415"/>
              <a:ext cx="51" cy="39"/>
            </a:xfrm>
            <a:custGeom>
              <a:avLst/>
              <a:gdLst>
                <a:gd name="T0" fmla="*/ 25 w 51"/>
                <a:gd name="T1" fmla="*/ 38 h 39"/>
                <a:gd name="T2" fmla="*/ 50 w 51"/>
                <a:gd name="T3" fmla="*/ 0 h 39"/>
                <a:gd name="T4" fmla="*/ 0 w 51"/>
                <a:gd name="T5" fmla="*/ 0 h 39"/>
                <a:gd name="T6" fmla="*/ 25 w 51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25" y="38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25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3" name="Freeform 360">
              <a:extLst>
                <a:ext uri="{FF2B5EF4-FFF2-40B4-BE49-F238E27FC236}">
                  <a16:creationId xmlns:a16="http://schemas.microsoft.com/office/drawing/2014/main" id="{54C0C3BF-B16C-034B-9096-F9800C871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581"/>
              <a:ext cx="48" cy="38"/>
            </a:xfrm>
            <a:custGeom>
              <a:avLst/>
              <a:gdLst>
                <a:gd name="T0" fmla="*/ 22 w 48"/>
                <a:gd name="T1" fmla="*/ 37 h 38"/>
                <a:gd name="T2" fmla="*/ 47 w 48"/>
                <a:gd name="T3" fmla="*/ 0 h 38"/>
                <a:gd name="T4" fmla="*/ 0 w 48"/>
                <a:gd name="T5" fmla="*/ 0 h 38"/>
                <a:gd name="T6" fmla="*/ 22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22" y="3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4" name="Freeform 361">
              <a:extLst>
                <a:ext uri="{FF2B5EF4-FFF2-40B4-BE49-F238E27FC236}">
                  <a16:creationId xmlns:a16="http://schemas.microsoft.com/office/drawing/2014/main" id="{8A97A78E-E465-E647-B75B-66FAF6572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526"/>
              <a:ext cx="47" cy="39"/>
            </a:xfrm>
            <a:custGeom>
              <a:avLst/>
              <a:gdLst>
                <a:gd name="T0" fmla="*/ 24 w 47"/>
                <a:gd name="T1" fmla="*/ 38 h 39"/>
                <a:gd name="T2" fmla="*/ 46 w 47"/>
                <a:gd name="T3" fmla="*/ 0 h 39"/>
                <a:gd name="T4" fmla="*/ 0 w 47"/>
                <a:gd name="T5" fmla="*/ 0 h 39"/>
                <a:gd name="T6" fmla="*/ 24 w 47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9"/>
                <a:gd name="T14" fmla="*/ 47 w 4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9">
                  <a:moveTo>
                    <a:pt x="24" y="38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4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5" name="Freeform 362">
              <a:extLst>
                <a:ext uri="{FF2B5EF4-FFF2-40B4-BE49-F238E27FC236}">
                  <a16:creationId xmlns:a16="http://schemas.microsoft.com/office/drawing/2014/main" id="{AA9971A0-E339-274E-BCE8-20FB6501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507"/>
              <a:ext cx="48" cy="38"/>
            </a:xfrm>
            <a:custGeom>
              <a:avLst/>
              <a:gdLst>
                <a:gd name="T0" fmla="*/ 22 w 48"/>
                <a:gd name="T1" fmla="*/ 37 h 38"/>
                <a:gd name="T2" fmla="*/ 47 w 48"/>
                <a:gd name="T3" fmla="*/ 0 h 38"/>
                <a:gd name="T4" fmla="*/ 0 w 48"/>
                <a:gd name="T5" fmla="*/ 0 h 38"/>
                <a:gd name="T6" fmla="*/ 22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22" y="3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6" name="Freeform 363">
              <a:extLst>
                <a:ext uri="{FF2B5EF4-FFF2-40B4-BE49-F238E27FC236}">
                  <a16:creationId xmlns:a16="http://schemas.microsoft.com/office/drawing/2014/main" id="{3E882ED7-C0F8-954B-8A2A-BD08324DC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469"/>
              <a:ext cx="47" cy="39"/>
            </a:xfrm>
            <a:custGeom>
              <a:avLst/>
              <a:gdLst>
                <a:gd name="T0" fmla="*/ 22 w 47"/>
                <a:gd name="T1" fmla="*/ 38 h 39"/>
                <a:gd name="T2" fmla="*/ 46 w 47"/>
                <a:gd name="T3" fmla="*/ 0 h 39"/>
                <a:gd name="T4" fmla="*/ 0 w 47"/>
                <a:gd name="T5" fmla="*/ 0 h 39"/>
                <a:gd name="T6" fmla="*/ 22 w 47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9"/>
                <a:gd name="T14" fmla="*/ 47 w 4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9">
                  <a:moveTo>
                    <a:pt x="22" y="38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2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7" name="Freeform 364">
              <a:extLst>
                <a:ext uri="{FF2B5EF4-FFF2-40B4-BE49-F238E27FC236}">
                  <a16:creationId xmlns:a16="http://schemas.microsoft.com/office/drawing/2014/main" id="{5339D3B3-1C09-214F-AA5B-16A7F361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1497"/>
              <a:ext cx="48" cy="37"/>
            </a:xfrm>
            <a:custGeom>
              <a:avLst/>
              <a:gdLst>
                <a:gd name="T0" fmla="*/ 25 w 48"/>
                <a:gd name="T1" fmla="*/ 36 h 37"/>
                <a:gd name="T2" fmla="*/ 47 w 48"/>
                <a:gd name="T3" fmla="*/ 0 h 37"/>
                <a:gd name="T4" fmla="*/ 0 w 48"/>
                <a:gd name="T5" fmla="*/ 0 h 37"/>
                <a:gd name="T6" fmla="*/ 25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25" y="36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8" name="Freeform 365">
              <a:extLst>
                <a:ext uri="{FF2B5EF4-FFF2-40B4-BE49-F238E27FC236}">
                  <a16:creationId xmlns:a16="http://schemas.microsoft.com/office/drawing/2014/main" id="{982AF943-1216-C846-B119-7756A3234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1600"/>
              <a:ext cx="47" cy="38"/>
            </a:xfrm>
            <a:custGeom>
              <a:avLst/>
              <a:gdLst>
                <a:gd name="T0" fmla="*/ 22 w 47"/>
                <a:gd name="T1" fmla="*/ 37 h 38"/>
                <a:gd name="T2" fmla="*/ 46 w 47"/>
                <a:gd name="T3" fmla="*/ 0 h 38"/>
                <a:gd name="T4" fmla="*/ 0 w 47"/>
                <a:gd name="T5" fmla="*/ 0 h 38"/>
                <a:gd name="T6" fmla="*/ 22 w 4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22" y="37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9" name="Freeform 366">
              <a:extLst>
                <a:ext uri="{FF2B5EF4-FFF2-40B4-BE49-F238E27FC236}">
                  <a16:creationId xmlns:a16="http://schemas.microsoft.com/office/drawing/2014/main" id="{510C45F8-26F9-8040-8079-5BCE05022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549"/>
              <a:ext cx="49" cy="38"/>
            </a:xfrm>
            <a:custGeom>
              <a:avLst/>
              <a:gdLst>
                <a:gd name="T0" fmla="*/ 23 w 49"/>
                <a:gd name="T1" fmla="*/ 37 h 38"/>
                <a:gd name="T2" fmla="*/ 48 w 49"/>
                <a:gd name="T3" fmla="*/ 0 h 38"/>
                <a:gd name="T4" fmla="*/ 0 w 49"/>
                <a:gd name="T5" fmla="*/ 0 h 38"/>
                <a:gd name="T6" fmla="*/ 23 w 49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8"/>
                <a:gd name="T14" fmla="*/ 49 w 4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8">
                  <a:moveTo>
                    <a:pt x="23" y="37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3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0" name="Freeform 367">
              <a:extLst>
                <a:ext uri="{FF2B5EF4-FFF2-40B4-BE49-F238E27FC236}">
                  <a16:creationId xmlns:a16="http://schemas.microsoft.com/office/drawing/2014/main" id="{016A1FCE-BBD5-9B4F-A943-ACA0096BF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1529"/>
              <a:ext cx="48" cy="37"/>
            </a:xfrm>
            <a:custGeom>
              <a:avLst/>
              <a:gdLst>
                <a:gd name="T0" fmla="*/ 25 w 48"/>
                <a:gd name="T1" fmla="*/ 36 h 37"/>
                <a:gd name="T2" fmla="*/ 47 w 48"/>
                <a:gd name="T3" fmla="*/ 0 h 37"/>
                <a:gd name="T4" fmla="*/ 0 w 48"/>
                <a:gd name="T5" fmla="*/ 0 h 37"/>
                <a:gd name="T6" fmla="*/ 25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25" y="36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1" name="Freeform 368">
              <a:extLst>
                <a:ext uri="{FF2B5EF4-FFF2-40B4-BE49-F238E27FC236}">
                  <a16:creationId xmlns:a16="http://schemas.microsoft.com/office/drawing/2014/main" id="{0001B053-FA95-9E47-AD35-63377C260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541"/>
              <a:ext cx="48" cy="39"/>
            </a:xfrm>
            <a:custGeom>
              <a:avLst/>
              <a:gdLst>
                <a:gd name="T0" fmla="*/ 22 w 48"/>
                <a:gd name="T1" fmla="*/ 38 h 39"/>
                <a:gd name="T2" fmla="*/ 47 w 48"/>
                <a:gd name="T3" fmla="*/ 0 h 39"/>
                <a:gd name="T4" fmla="*/ 0 w 48"/>
                <a:gd name="T5" fmla="*/ 0 h 39"/>
                <a:gd name="T6" fmla="*/ 22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22" y="38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2" name="Freeform 369">
              <a:extLst>
                <a:ext uri="{FF2B5EF4-FFF2-40B4-BE49-F238E27FC236}">
                  <a16:creationId xmlns:a16="http://schemas.microsoft.com/office/drawing/2014/main" id="{94709987-119E-9D4A-A73B-889BB06EE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637"/>
              <a:ext cx="48" cy="37"/>
            </a:xfrm>
            <a:custGeom>
              <a:avLst/>
              <a:gdLst>
                <a:gd name="T0" fmla="*/ 22 w 48"/>
                <a:gd name="T1" fmla="*/ 36 h 37"/>
                <a:gd name="T2" fmla="*/ 47 w 48"/>
                <a:gd name="T3" fmla="*/ 0 h 37"/>
                <a:gd name="T4" fmla="*/ 0 w 48"/>
                <a:gd name="T5" fmla="*/ 0 h 37"/>
                <a:gd name="T6" fmla="*/ 22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22" y="36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3" name="Freeform 370">
              <a:extLst>
                <a:ext uri="{FF2B5EF4-FFF2-40B4-BE49-F238E27FC236}">
                  <a16:creationId xmlns:a16="http://schemas.microsoft.com/office/drawing/2014/main" id="{49A88BBC-1FEA-FB4E-9603-D6A5528A1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1647"/>
              <a:ext cx="48" cy="39"/>
            </a:xfrm>
            <a:custGeom>
              <a:avLst/>
              <a:gdLst>
                <a:gd name="T0" fmla="*/ 25 w 48"/>
                <a:gd name="T1" fmla="*/ 38 h 39"/>
                <a:gd name="T2" fmla="*/ 47 w 48"/>
                <a:gd name="T3" fmla="*/ 0 h 39"/>
                <a:gd name="T4" fmla="*/ 0 w 48"/>
                <a:gd name="T5" fmla="*/ 0 h 39"/>
                <a:gd name="T6" fmla="*/ 25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25" y="38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4" name="Freeform 371">
              <a:extLst>
                <a:ext uri="{FF2B5EF4-FFF2-40B4-BE49-F238E27FC236}">
                  <a16:creationId xmlns:a16="http://schemas.microsoft.com/office/drawing/2014/main" id="{FF73781A-D9D0-0345-9454-3964ABD4F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561"/>
              <a:ext cx="48" cy="38"/>
            </a:xfrm>
            <a:custGeom>
              <a:avLst/>
              <a:gdLst>
                <a:gd name="T0" fmla="*/ 25 w 48"/>
                <a:gd name="T1" fmla="*/ 37 h 38"/>
                <a:gd name="T2" fmla="*/ 47 w 48"/>
                <a:gd name="T3" fmla="*/ 0 h 38"/>
                <a:gd name="T4" fmla="*/ 0 w 48"/>
                <a:gd name="T5" fmla="*/ 0 h 38"/>
                <a:gd name="T6" fmla="*/ 25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25" y="3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5" name="Freeform 372">
              <a:extLst>
                <a:ext uri="{FF2B5EF4-FFF2-40B4-BE49-F238E27FC236}">
                  <a16:creationId xmlns:a16="http://schemas.microsoft.com/office/drawing/2014/main" id="{A8B223EE-2457-4A4E-9A5C-B875809F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1543"/>
              <a:ext cx="48" cy="39"/>
            </a:xfrm>
            <a:custGeom>
              <a:avLst/>
              <a:gdLst>
                <a:gd name="T0" fmla="*/ 22 w 48"/>
                <a:gd name="T1" fmla="*/ 38 h 39"/>
                <a:gd name="T2" fmla="*/ 47 w 48"/>
                <a:gd name="T3" fmla="*/ 0 h 39"/>
                <a:gd name="T4" fmla="*/ 0 w 48"/>
                <a:gd name="T5" fmla="*/ 0 h 39"/>
                <a:gd name="T6" fmla="*/ 22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22" y="38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6" name="Freeform 373">
              <a:extLst>
                <a:ext uri="{FF2B5EF4-FFF2-40B4-BE49-F238E27FC236}">
                  <a16:creationId xmlns:a16="http://schemas.microsoft.com/office/drawing/2014/main" id="{E4644EC7-C3B5-9343-A9AE-10710CD1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576"/>
              <a:ext cx="49" cy="37"/>
            </a:xfrm>
            <a:custGeom>
              <a:avLst/>
              <a:gdLst>
                <a:gd name="T0" fmla="*/ 25 w 49"/>
                <a:gd name="T1" fmla="*/ 36 h 37"/>
                <a:gd name="T2" fmla="*/ 48 w 49"/>
                <a:gd name="T3" fmla="*/ 0 h 37"/>
                <a:gd name="T4" fmla="*/ 0 w 49"/>
                <a:gd name="T5" fmla="*/ 0 h 37"/>
                <a:gd name="T6" fmla="*/ 25 w 49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7"/>
                <a:gd name="T14" fmla="*/ 49 w 4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7">
                  <a:moveTo>
                    <a:pt x="25" y="3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5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7" name="Freeform 374">
              <a:extLst>
                <a:ext uri="{FF2B5EF4-FFF2-40B4-BE49-F238E27FC236}">
                  <a16:creationId xmlns:a16="http://schemas.microsoft.com/office/drawing/2014/main" id="{36DB49D9-1366-F240-BB27-6294D4576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576"/>
              <a:ext cx="48" cy="37"/>
            </a:xfrm>
            <a:custGeom>
              <a:avLst/>
              <a:gdLst>
                <a:gd name="T0" fmla="*/ 25 w 48"/>
                <a:gd name="T1" fmla="*/ 36 h 37"/>
                <a:gd name="T2" fmla="*/ 47 w 48"/>
                <a:gd name="T3" fmla="*/ 0 h 37"/>
                <a:gd name="T4" fmla="*/ 0 w 48"/>
                <a:gd name="T5" fmla="*/ 0 h 37"/>
                <a:gd name="T6" fmla="*/ 25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25" y="36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8" name="Freeform 375">
              <a:extLst>
                <a:ext uri="{FF2B5EF4-FFF2-40B4-BE49-F238E27FC236}">
                  <a16:creationId xmlns:a16="http://schemas.microsoft.com/office/drawing/2014/main" id="{88304CB9-C640-9B42-9F52-610DEE538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606"/>
              <a:ext cx="48" cy="38"/>
            </a:xfrm>
            <a:custGeom>
              <a:avLst/>
              <a:gdLst>
                <a:gd name="T0" fmla="*/ 22 w 48"/>
                <a:gd name="T1" fmla="*/ 37 h 38"/>
                <a:gd name="T2" fmla="*/ 47 w 48"/>
                <a:gd name="T3" fmla="*/ 0 h 38"/>
                <a:gd name="T4" fmla="*/ 0 w 48"/>
                <a:gd name="T5" fmla="*/ 0 h 38"/>
                <a:gd name="T6" fmla="*/ 22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22" y="3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9" name="Freeform 376">
              <a:extLst>
                <a:ext uri="{FF2B5EF4-FFF2-40B4-BE49-F238E27FC236}">
                  <a16:creationId xmlns:a16="http://schemas.microsoft.com/office/drawing/2014/main" id="{4638AB64-9303-2642-8FB2-6ABCC5CE3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26"/>
              <a:ext cx="48" cy="40"/>
            </a:xfrm>
            <a:custGeom>
              <a:avLst/>
              <a:gdLst>
                <a:gd name="T0" fmla="*/ 25 w 48"/>
                <a:gd name="T1" fmla="*/ 39 h 40"/>
                <a:gd name="T2" fmla="*/ 47 w 48"/>
                <a:gd name="T3" fmla="*/ 0 h 40"/>
                <a:gd name="T4" fmla="*/ 0 w 48"/>
                <a:gd name="T5" fmla="*/ 0 h 40"/>
                <a:gd name="T6" fmla="*/ 25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25" y="3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0" name="Freeform 377">
              <a:extLst>
                <a:ext uri="{FF2B5EF4-FFF2-40B4-BE49-F238E27FC236}">
                  <a16:creationId xmlns:a16="http://schemas.microsoft.com/office/drawing/2014/main" id="{0161556D-7117-E845-830A-98036EF66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643"/>
              <a:ext cx="47" cy="39"/>
            </a:xfrm>
            <a:custGeom>
              <a:avLst/>
              <a:gdLst>
                <a:gd name="T0" fmla="*/ 24 w 47"/>
                <a:gd name="T1" fmla="*/ 38 h 39"/>
                <a:gd name="T2" fmla="*/ 46 w 47"/>
                <a:gd name="T3" fmla="*/ 0 h 39"/>
                <a:gd name="T4" fmla="*/ 0 w 47"/>
                <a:gd name="T5" fmla="*/ 0 h 39"/>
                <a:gd name="T6" fmla="*/ 24 w 47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9"/>
                <a:gd name="T14" fmla="*/ 47 w 4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9">
                  <a:moveTo>
                    <a:pt x="24" y="38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4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1" name="Freeform 378">
              <a:extLst>
                <a:ext uri="{FF2B5EF4-FFF2-40B4-BE49-F238E27FC236}">
                  <a16:creationId xmlns:a16="http://schemas.microsoft.com/office/drawing/2014/main" id="{D493434E-CE9E-C74B-ADF7-B414BD86B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600"/>
              <a:ext cx="48" cy="39"/>
            </a:xfrm>
            <a:custGeom>
              <a:avLst/>
              <a:gdLst>
                <a:gd name="T0" fmla="*/ 22 w 48"/>
                <a:gd name="T1" fmla="*/ 38 h 39"/>
                <a:gd name="T2" fmla="*/ 47 w 48"/>
                <a:gd name="T3" fmla="*/ 0 h 39"/>
                <a:gd name="T4" fmla="*/ 0 w 48"/>
                <a:gd name="T5" fmla="*/ 0 h 39"/>
                <a:gd name="T6" fmla="*/ 22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22" y="38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2" name="Freeform 379">
              <a:extLst>
                <a:ext uri="{FF2B5EF4-FFF2-40B4-BE49-F238E27FC236}">
                  <a16:creationId xmlns:a16="http://schemas.microsoft.com/office/drawing/2014/main" id="{F7F764C3-BC66-524D-9812-7A6E02E57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1593"/>
              <a:ext cx="48" cy="38"/>
            </a:xfrm>
            <a:custGeom>
              <a:avLst/>
              <a:gdLst>
                <a:gd name="T0" fmla="*/ 25 w 48"/>
                <a:gd name="T1" fmla="*/ 37 h 38"/>
                <a:gd name="T2" fmla="*/ 47 w 48"/>
                <a:gd name="T3" fmla="*/ 0 h 38"/>
                <a:gd name="T4" fmla="*/ 0 w 48"/>
                <a:gd name="T5" fmla="*/ 0 h 38"/>
                <a:gd name="T6" fmla="*/ 25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25" y="3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3" name="Freeform 380">
              <a:extLst>
                <a:ext uri="{FF2B5EF4-FFF2-40B4-BE49-F238E27FC236}">
                  <a16:creationId xmlns:a16="http://schemas.microsoft.com/office/drawing/2014/main" id="{EB4526D0-8E8B-EC4A-A8E2-CD435B5EF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677"/>
              <a:ext cx="48" cy="38"/>
            </a:xfrm>
            <a:custGeom>
              <a:avLst/>
              <a:gdLst>
                <a:gd name="T0" fmla="*/ 25 w 48"/>
                <a:gd name="T1" fmla="*/ 37 h 38"/>
                <a:gd name="T2" fmla="*/ 47 w 48"/>
                <a:gd name="T3" fmla="*/ 0 h 38"/>
                <a:gd name="T4" fmla="*/ 0 w 48"/>
                <a:gd name="T5" fmla="*/ 0 h 38"/>
                <a:gd name="T6" fmla="*/ 25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25" y="3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4" name="Freeform 381">
              <a:extLst>
                <a:ext uri="{FF2B5EF4-FFF2-40B4-BE49-F238E27FC236}">
                  <a16:creationId xmlns:a16="http://schemas.microsoft.com/office/drawing/2014/main" id="{F158C625-0D6B-1743-9C1D-FC2F0F3B5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655"/>
              <a:ext cx="48" cy="40"/>
            </a:xfrm>
            <a:custGeom>
              <a:avLst/>
              <a:gdLst>
                <a:gd name="T0" fmla="*/ 22 w 48"/>
                <a:gd name="T1" fmla="*/ 39 h 40"/>
                <a:gd name="T2" fmla="*/ 47 w 48"/>
                <a:gd name="T3" fmla="*/ 0 h 40"/>
                <a:gd name="T4" fmla="*/ 0 w 48"/>
                <a:gd name="T5" fmla="*/ 0 h 40"/>
                <a:gd name="T6" fmla="*/ 22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22" y="3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5" name="Freeform 382">
              <a:extLst>
                <a:ext uri="{FF2B5EF4-FFF2-40B4-BE49-F238E27FC236}">
                  <a16:creationId xmlns:a16="http://schemas.microsoft.com/office/drawing/2014/main" id="{993A8669-27E4-FC40-AB3C-5C4CDCEB9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1593"/>
              <a:ext cx="47" cy="41"/>
            </a:xfrm>
            <a:custGeom>
              <a:avLst/>
              <a:gdLst>
                <a:gd name="T0" fmla="*/ 24 w 47"/>
                <a:gd name="T1" fmla="*/ 40 h 41"/>
                <a:gd name="T2" fmla="*/ 46 w 47"/>
                <a:gd name="T3" fmla="*/ 0 h 41"/>
                <a:gd name="T4" fmla="*/ 0 w 47"/>
                <a:gd name="T5" fmla="*/ 0 h 41"/>
                <a:gd name="T6" fmla="*/ 24 w 47"/>
                <a:gd name="T7" fmla="*/ 4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1"/>
                <a:gd name="T14" fmla="*/ 47 w 47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1">
                  <a:moveTo>
                    <a:pt x="24" y="4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4" y="4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6" name="Freeform 383">
              <a:extLst>
                <a:ext uri="{FF2B5EF4-FFF2-40B4-BE49-F238E27FC236}">
                  <a16:creationId xmlns:a16="http://schemas.microsoft.com/office/drawing/2014/main" id="{30910B9F-BCCE-784F-BD60-B90647B9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630"/>
              <a:ext cx="48" cy="38"/>
            </a:xfrm>
            <a:custGeom>
              <a:avLst/>
              <a:gdLst>
                <a:gd name="T0" fmla="*/ 22 w 48"/>
                <a:gd name="T1" fmla="*/ 37 h 38"/>
                <a:gd name="T2" fmla="*/ 47 w 48"/>
                <a:gd name="T3" fmla="*/ 0 h 38"/>
                <a:gd name="T4" fmla="*/ 0 w 48"/>
                <a:gd name="T5" fmla="*/ 0 h 38"/>
                <a:gd name="T6" fmla="*/ 22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22" y="3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7" name="Freeform 384">
              <a:extLst>
                <a:ext uri="{FF2B5EF4-FFF2-40B4-BE49-F238E27FC236}">
                  <a16:creationId xmlns:a16="http://schemas.microsoft.com/office/drawing/2014/main" id="{9E90C946-4701-B24A-89B6-D427232BF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1633"/>
              <a:ext cx="47" cy="37"/>
            </a:xfrm>
            <a:custGeom>
              <a:avLst/>
              <a:gdLst>
                <a:gd name="T0" fmla="*/ 22 w 47"/>
                <a:gd name="T1" fmla="*/ 36 h 37"/>
                <a:gd name="T2" fmla="*/ 46 w 47"/>
                <a:gd name="T3" fmla="*/ 0 h 37"/>
                <a:gd name="T4" fmla="*/ 0 w 47"/>
                <a:gd name="T5" fmla="*/ 0 h 37"/>
                <a:gd name="T6" fmla="*/ 22 w 47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7"/>
                <a:gd name="T14" fmla="*/ 47 w 4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7">
                  <a:moveTo>
                    <a:pt x="22" y="36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2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8" name="Freeform 385">
              <a:extLst>
                <a:ext uri="{FF2B5EF4-FFF2-40B4-BE49-F238E27FC236}">
                  <a16:creationId xmlns:a16="http://schemas.microsoft.com/office/drawing/2014/main" id="{C7AE7FEA-8D44-DA4C-88B7-5CCD8AD9E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1746"/>
              <a:ext cx="48" cy="40"/>
            </a:xfrm>
            <a:custGeom>
              <a:avLst/>
              <a:gdLst>
                <a:gd name="T0" fmla="*/ 25 w 48"/>
                <a:gd name="T1" fmla="*/ 39 h 40"/>
                <a:gd name="T2" fmla="*/ 47 w 48"/>
                <a:gd name="T3" fmla="*/ 0 h 40"/>
                <a:gd name="T4" fmla="*/ 0 w 48"/>
                <a:gd name="T5" fmla="*/ 0 h 40"/>
                <a:gd name="T6" fmla="*/ 25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25" y="3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9" name="Freeform 386">
              <a:extLst>
                <a:ext uri="{FF2B5EF4-FFF2-40B4-BE49-F238E27FC236}">
                  <a16:creationId xmlns:a16="http://schemas.microsoft.com/office/drawing/2014/main" id="{20D002B1-2688-0B4E-B648-7556043F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1785"/>
              <a:ext cx="47" cy="38"/>
            </a:xfrm>
            <a:custGeom>
              <a:avLst/>
              <a:gdLst>
                <a:gd name="T0" fmla="*/ 22 w 47"/>
                <a:gd name="T1" fmla="*/ 37 h 38"/>
                <a:gd name="T2" fmla="*/ 46 w 47"/>
                <a:gd name="T3" fmla="*/ 0 h 38"/>
                <a:gd name="T4" fmla="*/ 0 w 47"/>
                <a:gd name="T5" fmla="*/ 0 h 38"/>
                <a:gd name="T6" fmla="*/ 22 w 4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22" y="37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0" name="Freeform 387">
              <a:extLst>
                <a:ext uri="{FF2B5EF4-FFF2-40B4-BE49-F238E27FC236}">
                  <a16:creationId xmlns:a16="http://schemas.microsoft.com/office/drawing/2014/main" id="{0B1FF5F9-2694-5A4D-B515-B0BC7CD2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1652"/>
              <a:ext cx="49" cy="38"/>
            </a:xfrm>
            <a:custGeom>
              <a:avLst/>
              <a:gdLst>
                <a:gd name="T0" fmla="*/ 23 w 49"/>
                <a:gd name="T1" fmla="*/ 37 h 38"/>
                <a:gd name="T2" fmla="*/ 48 w 49"/>
                <a:gd name="T3" fmla="*/ 0 h 38"/>
                <a:gd name="T4" fmla="*/ 0 w 49"/>
                <a:gd name="T5" fmla="*/ 0 h 38"/>
                <a:gd name="T6" fmla="*/ 23 w 49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8"/>
                <a:gd name="T14" fmla="*/ 49 w 4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8">
                  <a:moveTo>
                    <a:pt x="23" y="37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3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1" name="Freeform 388">
              <a:extLst>
                <a:ext uri="{FF2B5EF4-FFF2-40B4-BE49-F238E27FC236}">
                  <a16:creationId xmlns:a16="http://schemas.microsoft.com/office/drawing/2014/main" id="{EDEAD9EF-35D6-5C49-AF6B-3439D3E1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702"/>
              <a:ext cx="48" cy="40"/>
            </a:xfrm>
            <a:custGeom>
              <a:avLst/>
              <a:gdLst>
                <a:gd name="T0" fmla="*/ 25 w 48"/>
                <a:gd name="T1" fmla="*/ 39 h 40"/>
                <a:gd name="T2" fmla="*/ 47 w 48"/>
                <a:gd name="T3" fmla="*/ 0 h 40"/>
                <a:gd name="T4" fmla="*/ 0 w 48"/>
                <a:gd name="T5" fmla="*/ 0 h 40"/>
                <a:gd name="T6" fmla="*/ 25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25" y="3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2" name="Freeform 389">
              <a:extLst>
                <a:ext uri="{FF2B5EF4-FFF2-40B4-BE49-F238E27FC236}">
                  <a16:creationId xmlns:a16="http://schemas.microsoft.com/office/drawing/2014/main" id="{B4119A78-2C86-3543-8E20-60815F28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1702"/>
              <a:ext cx="48" cy="40"/>
            </a:xfrm>
            <a:custGeom>
              <a:avLst/>
              <a:gdLst>
                <a:gd name="T0" fmla="*/ 22 w 48"/>
                <a:gd name="T1" fmla="*/ 39 h 40"/>
                <a:gd name="T2" fmla="*/ 47 w 48"/>
                <a:gd name="T3" fmla="*/ 0 h 40"/>
                <a:gd name="T4" fmla="*/ 0 w 48"/>
                <a:gd name="T5" fmla="*/ 0 h 40"/>
                <a:gd name="T6" fmla="*/ 22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22" y="3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3" name="Freeform 390">
              <a:extLst>
                <a:ext uri="{FF2B5EF4-FFF2-40B4-BE49-F238E27FC236}">
                  <a16:creationId xmlns:a16="http://schemas.microsoft.com/office/drawing/2014/main" id="{20AAAD9B-8260-2248-A54C-1D8BDC48B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1687"/>
              <a:ext cx="48" cy="40"/>
            </a:xfrm>
            <a:custGeom>
              <a:avLst/>
              <a:gdLst>
                <a:gd name="T0" fmla="*/ 25 w 48"/>
                <a:gd name="T1" fmla="*/ 39 h 40"/>
                <a:gd name="T2" fmla="*/ 47 w 48"/>
                <a:gd name="T3" fmla="*/ 0 h 40"/>
                <a:gd name="T4" fmla="*/ 0 w 48"/>
                <a:gd name="T5" fmla="*/ 0 h 40"/>
                <a:gd name="T6" fmla="*/ 25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25" y="3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4" name="Freeform 391">
              <a:extLst>
                <a:ext uri="{FF2B5EF4-FFF2-40B4-BE49-F238E27FC236}">
                  <a16:creationId xmlns:a16="http://schemas.microsoft.com/office/drawing/2014/main" id="{7A6BB3E5-0267-BE4F-B337-CA3E2B89D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1672"/>
              <a:ext cx="47" cy="38"/>
            </a:xfrm>
            <a:custGeom>
              <a:avLst/>
              <a:gdLst>
                <a:gd name="T0" fmla="*/ 24 w 47"/>
                <a:gd name="T1" fmla="*/ 37 h 38"/>
                <a:gd name="T2" fmla="*/ 46 w 47"/>
                <a:gd name="T3" fmla="*/ 0 h 38"/>
                <a:gd name="T4" fmla="*/ 0 w 47"/>
                <a:gd name="T5" fmla="*/ 0 h 38"/>
                <a:gd name="T6" fmla="*/ 24 w 4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24" y="37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4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5" name="Freeform 392">
              <a:extLst>
                <a:ext uri="{FF2B5EF4-FFF2-40B4-BE49-F238E27FC236}">
                  <a16:creationId xmlns:a16="http://schemas.microsoft.com/office/drawing/2014/main" id="{B370B531-B4CC-0646-93BC-A18FB8CAB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730"/>
              <a:ext cx="48" cy="40"/>
            </a:xfrm>
            <a:custGeom>
              <a:avLst/>
              <a:gdLst>
                <a:gd name="T0" fmla="*/ 22 w 48"/>
                <a:gd name="T1" fmla="*/ 39 h 40"/>
                <a:gd name="T2" fmla="*/ 47 w 48"/>
                <a:gd name="T3" fmla="*/ 0 h 40"/>
                <a:gd name="T4" fmla="*/ 0 w 48"/>
                <a:gd name="T5" fmla="*/ 0 h 40"/>
                <a:gd name="T6" fmla="*/ 22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22" y="3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6" name="Freeform 393">
              <a:extLst>
                <a:ext uri="{FF2B5EF4-FFF2-40B4-BE49-F238E27FC236}">
                  <a16:creationId xmlns:a16="http://schemas.microsoft.com/office/drawing/2014/main" id="{1B21FD24-31C3-0B40-966F-152242FD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694"/>
              <a:ext cx="48" cy="37"/>
            </a:xfrm>
            <a:custGeom>
              <a:avLst/>
              <a:gdLst>
                <a:gd name="T0" fmla="*/ 25 w 48"/>
                <a:gd name="T1" fmla="*/ 36 h 37"/>
                <a:gd name="T2" fmla="*/ 47 w 48"/>
                <a:gd name="T3" fmla="*/ 0 h 37"/>
                <a:gd name="T4" fmla="*/ 0 w 48"/>
                <a:gd name="T5" fmla="*/ 0 h 37"/>
                <a:gd name="T6" fmla="*/ 25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25" y="36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7" name="Freeform 394">
              <a:extLst>
                <a:ext uri="{FF2B5EF4-FFF2-40B4-BE49-F238E27FC236}">
                  <a16:creationId xmlns:a16="http://schemas.microsoft.com/office/drawing/2014/main" id="{C750C334-F4CA-254F-A7BF-2585D55F1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640"/>
              <a:ext cx="49" cy="40"/>
            </a:xfrm>
            <a:custGeom>
              <a:avLst/>
              <a:gdLst>
                <a:gd name="T0" fmla="*/ 25 w 49"/>
                <a:gd name="T1" fmla="*/ 39 h 40"/>
                <a:gd name="T2" fmla="*/ 48 w 49"/>
                <a:gd name="T3" fmla="*/ 0 h 40"/>
                <a:gd name="T4" fmla="*/ 0 w 49"/>
                <a:gd name="T5" fmla="*/ 0 h 40"/>
                <a:gd name="T6" fmla="*/ 25 w 49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0"/>
                <a:gd name="T14" fmla="*/ 49 w 4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0">
                  <a:moveTo>
                    <a:pt x="25" y="39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5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8" name="Freeform 395">
              <a:extLst>
                <a:ext uri="{FF2B5EF4-FFF2-40B4-BE49-F238E27FC236}">
                  <a16:creationId xmlns:a16="http://schemas.microsoft.com/office/drawing/2014/main" id="{767A4265-6054-DE46-A10E-FC94B6C30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824"/>
              <a:ext cx="48" cy="37"/>
            </a:xfrm>
            <a:custGeom>
              <a:avLst/>
              <a:gdLst>
                <a:gd name="T0" fmla="*/ 22 w 48"/>
                <a:gd name="T1" fmla="*/ 36 h 37"/>
                <a:gd name="T2" fmla="*/ 47 w 48"/>
                <a:gd name="T3" fmla="*/ 0 h 37"/>
                <a:gd name="T4" fmla="*/ 0 w 48"/>
                <a:gd name="T5" fmla="*/ 0 h 37"/>
                <a:gd name="T6" fmla="*/ 22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22" y="36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9" name="Freeform 396">
              <a:extLst>
                <a:ext uri="{FF2B5EF4-FFF2-40B4-BE49-F238E27FC236}">
                  <a16:creationId xmlns:a16="http://schemas.microsoft.com/office/drawing/2014/main" id="{39540B05-497A-4944-8886-1BC5D23E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1681"/>
              <a:ext cx="48" cy="39"/>
            </a:xfrm>
            <a:custGeom>
              <a:avLst/>
              <a:gdLst>
                <a:gd name="T0" fmla="*/ 25 w 48"/>
                <a:gd name="T1" fmla="*/ 38 h 39"/>
                <a:gd name="T2" fmla="*/ 47 w 48"/>
                <a:gd name="T3" fmla="*/ 0 h 39"/>
                <a:gd name="T4" fmla="*/ 0 w 48"/>
                <a:gd name="T5" fmla="*/ 0 h 39"/>
                <a:gd name="T6" fmla="*/ 25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25" y="38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0" name="Freeform 397">
              <a:extLst>
                <a:ext uri="{FF2B5EF4-FFF2-40B4-BE49-F238E27FC236}">
                  <a16:creationId xmlns:a16="http://schemas.microsoft.com/office/drawing/2014/main" id="{D47629F5-D0B5-C247-8852-665EF84CD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820"/>
              <a:ext cx="48" cy="40"/>
            </a:xfrm>
            <a:custGeom>
              <a:avLst/>
              <a:gdLst>
                <a:gd name="T0" fmla="*/ 25 w 48"/>
                <a:gd name="T1" fmla="*/ 39 h 40"/>
                <a:gd name="T2" fmla="*/ 47 w 48"/>
                <a:gd name="T3" fmla="*/ 0 h 40"/>
                <a:gd name="T4" fmla="*/ 0 w 48"/>
                <a:gd name="T5" fmla="*/ 0 h 40"/>
                <a:gd name="T6" fmla="*/ 25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25" y="3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1" name="Freeform 398">
              <a:extLst>
                <a:ext uri="{FF2B5EF4-FFF2-40B4-BE49-F238E27FC236}">
                  <a16:creationId xmlns:a16="http://schemas.microsoft.com/office/drawing/2014/main" id="{9D9D66ED-8550-9149-9E35-3943068BC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1687"/>
              <a:ext cx="47" cy="38"/>
            </a:xfrm>
            <a:custGeom>
              <a:avLst/>
              <a:gdLst>
                <a:gd name="T0" fmla="*/ 22 w 47"/>
                <a:gd name="T1" fmla="*/ 37 h 38"/>
                <a:gd name="T2" fmla="*/ 46 w 47"/>
                <a:gd name="T3" fmla="*/ 0 h 38"/>
                <a:gd name="T4" fmla="*/ 0 w 47"/>
                <a:gd name="T5" fmla="*/ 0 h 38"/>
                <a:gd name="T6" fmla="*/ 22 w 4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22" y="37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2" name="Freeform 399">
              <a:extLst>
                <a:ext uri="{FF2B5EF4-FFF2-40B4-BE49-F238E27FC236}">
                  <a16:creationId xmlns:a16="http://schemas.microsoft.com/office/drawing/2014/main" id="{1FB8305D-3AE4-CC4B-B0B5-C8818A271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712"/>
              <a:ext cx="48" cy="37"/>
            </a:xfrm>
            <a:custGeom>
              <a:avLst/>
              <a:gdLst>
                <a:gd name="T0" fmla="*/ 25 w 48"/>
                <a:gd name="T1" fmla="*/ 36 h 37"/>
                <a:gd name="T2" fmla="*/ 47 w 48"/>
                <a:gd name="T3" fmla="*/ 0 h 37"/>
                <a:gd name="T4" fmla="*/ 0 w 48"/>
                <a:gd name="T5" fmla="*/ 0 h 37"/>
                <a:gd name="T6" fmla="*/ 25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25" y="36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3" name="Freeform 400">
              <a:extLst>
                <a:ext uri="{FF2B5EF4-FFF2-40B4-BE49-F238E27FC236}">
                  <a16:creationId xmlns:a16="http://schemas.microsoft.com/office/drawing/2014/main" id="{2F130141-74B7-6D4A-8027-CA1556EC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1743"/>
              <a:ext cx="48" cy="37"/>
            </a:xfrm>
            <a:custGeom>
              <a:avLst/>
              <a:gdLst>
                <a:gd name="T0" fmla="*/ 25 w 48"/>
                <a:gd name="T1" fmla="*/ 36 h 37"/>
                <a:gd name="T2" fmla="*/ 47 w 48"/>
                <a:gd name="T3" fmla="*/ 0 h 37"/>
                <a:gd name="T4" fmla="*/ 0 w 48"/>
                <a:gd name="T5" fmla="*/ 0 h 37"/>
                <a:gd name="T6" fmla="*/ 25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25" y="36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4" name="Freeform 401">
              <a:extLst>
                <a:ext uri="{FF2B5EF4-FFF2-40B4-BE49-F238E27FC236}">
                  <a16:creationId xmlns:a16="http://schemas.microsoft.com/office/drawing/2014/main" id="{7EA0BCBC-0770-8F43-9702-21136DB9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817"/>
              <a:ext cx="48" cy="40"/>
            </a:xfrm>
            <a:custGeom>
              <a:avLst/>
              <a:gdLst>
                <a:gd name="T0" fmla="*/ 22 w 48"/>
                <a:gd name="T1" fmla="*/ 39 h 40"/>
                <a:gd name="T2" fmla="*/ 47 w 48"/>
                <a:gd name="T3" fmla="*/ 0 h 40"/>
                <a:gd name="T4" fmla="*/ 0 w 48"/>
                <a:gd name="T5" fmla="*/ 0 h 40"/>
                <a:gd name="T6" fmla="*/ 22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22" y="3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5" name="Freeform 402">
              <a:extLst>
                <a:ext uri="{FF2B5EF4-FFF2-40B4-BE49-F238E27FC236}">
                  <a16:creationId xmlns:a16="http://schemas.microsoft.com/office/drawing/2014/main" id="{2F8D4E6D-7E65-E049-99BA-EF8E95D54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1744"/>
              <a:ext cx="48" cy="40"/>
            </a:xfrm>
            <a:custGeom>
              <a:avLst/>
              <a:gdLst>
                <a:gd name="T0" fmla="*/ 22 w 48"/>
                <a:gd name="T1" fmla="*/ 39 h 40"/>
                <a:gd name="T2" fmla="*/ 47 w 48"/>
                <a:gd name="T3" fmla="*/ 0 h 40"/>
                <a:gd name="T4" fmla="*/ 0 w 48"/>
                <a:gd name="T5" fmla="*/ 0 h 40"/>
                <a:gd name="T6" fmla="*/ 22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22" y="3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6" name="Freeform 403">
              <a:extLst>
                <a:ext uri="{FF2B5EF4-FFF2-40B4-BE49-F238E27FC236}">
                  <a16:creationId xmlns:a16="http://schemas.microsoft.com/office/drawing/2014/main" id="{F41495E9-DC9D-4A48-9B86-F4F6B57E7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1839"/>
              <a:ext cx="47" cy="39"/>
            </a:xfrm>
            <a:custGeom>
              <a:avLst/>
              <a:gdLst>
                <a:gd name="T0" fmla="*/ 24 w 47"/>
                <a:gd name="T1" fmla="*/ 38 h 39"/>
                <a:gd name="T2" fmla="*/ 46 w 47"/>
                <a:gd name="T3" fmla="*/ 0 h 39"/>
                <a:gd name="T4" fmla="*/ 0 w 47"/>
                <a:gd name="T5" fmla="*/ 0 h 39"/>
                <a:gd name="T6" fmla="*/ 24 w 47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9"/>
                <a:gd name="T14" fmla="*/ 47 w 4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9">
                  <a:moveTo>
                    <a:pt x="24" y="38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4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7" name="Freeform 404">
              <a:extLst>
                <a:ext uri="{FF2B5EF4-FFF2-40B4-BE49-F238E27FC236}">
                  <a16:creationId xmlns:a16="http://schemas.microsoft.com/office/drawing/2014/main" id="{F15CB474-A074-444B-9029-246D4D1EF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1903"/>
              <a:ext cx="48" cy="38"/>
            </a:xfrm>
            <a:custGeom>
              <a:avLst/>
              <a:gdLst>
                <a:gd name="T0" fmla="*/ 22 w 48"/>
                <a:gd name="T1" fmla="*/ 37 h 38"/>
                <a:gd name="T2" fmla="*/ 47 w 48"/>
                <a:gd name="T3" fmla="*/ 0 h 38"/>
                <a:gd name="T4" fmla="*/ 0 w 48"/>
                <a:gd name="T5" fmla="*/ 0 h 38"/>
                <a:gd name="T6" fmla="*/ 22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22" y="3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8" name="Freeform 405">
              <a:extLst>
                <a:ext uri="{FF2B5EF4-FFF2-40B4-BE49-F238E27FC236}">
                  <a16:creationId xmlns:a16="http://schemas.microsoft.com/office/drawing/2014/main" id="{14FE53DE-E5D3-6A43-B2AC-BD9CD6D95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1775"/>
              <a:ext cx="48" cy="39"/>
            </a:xfrm>
            <a:custGeom>
              <a:avLst/>
              <a:gdLst>
                <a:gd name="T0" fmla="*/ 22 w 48"/>
                <a:gd name="T1" fmla="*/ 38 h 39"/>
                <a:gd name="T2" fmla="*/ 47 w 48"/>
                <a:gd name="T3" fmla="*/ 0 h 39"/>
                <a:gd name="T4" fmla="*/ 0 w 48"/>
                <a:gd name="T5" fmla="*/ 0 h 39"/>
                <a:gd name="T6" fmla="*/ 22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22" y="38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9" name="Freeform 406">
              <a:extLst>
                <a:ext uri="{FF2B5EF4-FFF2-40B4-BE49-F238E27FC236}">
                  <a16:creationId xmlns:a16="http://schemas.microsoft.com/office/drawing/2014/main" id="{8699E358-CFA5-3F48-88DE-FF994A26B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1729"/>
              <a:ext cx="48" cy="37"/>
            </a:xfrm>
            <a:custGeom>
              <a:avLst/>
              <a:gdLst>
                <a:gd name="T0" fmla="*/ 25 w 48"/>
                <a:gd name="T1" fmla="*/ 36 h 37"/>
                <a:gd name="T2" fmla="*/ 47 w 48"/>
                <a:gd name="T3" fmla="*/ 0 h 37"/>
                <a:gd name="T4" fmla="*/ 0 w 48"/>
                <a:gd name="T5" fmla="*/ 0 h 37"/>
                <a:gd name="T6" fmla="*/ 25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25" y="36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0" name="Freeform 407">
              <a:extLst>
                <a:ext uri="{FF2B5EF4-FFF2-40B4-BE49-F238E27FC236}">
                  <a16:creationId xmlns:a16="http://schemas.microsoft.com/office/drawing/2014/main" id="{293B394A-988F-8146-AFF5-A9479B2EE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738"/>
              <a:ext cx="47" cy="40"/>
            </a:xfrm>
            <a:custGeom>
              <a:avLst/>
              <a:gdLst>
                <a:gd name="T0" fmla="*/ 22 w 47"/>
                <a:gd name="T1" fmla="*/ 39 h 40"/>
                <a:gd name="T2" fmla="*/ 46 w 47"/>
                <a:gd name="T3" fmla="*/ 0 h 40"/>
                <a:gd name="T4" fmla="*/ 0 w 47"/>
                <a:gd name="T5" fmla="*/ 0 h 40"/>
                <a:gd name="T6" fmla="*/ 22 w 47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0"/>
                <a:gd name="T14" fmla="*/ 47 w 47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0">
                  <a:moveTo>
                    <a:pt x="22" y="39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2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1" name="Freeform 408">
              <a:extLst>
                <a:ext uri="{FF2B5EF4-FFF2-40B4-BE49-F238E27FC236}">
                  <a16:creationId xmlns:a16="http://schemas.microsoft.com/office/drawing/2014/main" id="{E57D3A81-0837-0A46-B764-3D0CE3A80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795"/>
              <a:ext cx="49" cy="38"/>
            </a:xfrm>
            <a:custGeom>
              <a:avLst/>
              <a:gdLst>
                <a:gd name="T0" fmla="*/ 23 w 49"/>
                <a:gd name="T1" fmla="*/ 37 h 38"/>
                <a:gd name="T2" fmla="*/ 48 w 49"/>
                <a:gd name="T3" fmla="*/ 0 h 38"/>
                <a:gd name="T4" fmla="*/ 0 w 49"/>
                <a:gd name="T5" fmla="*/ 0 h 38"/>
                <a:gd name="T6" fmla="*/ 23 w 49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8"/>
                <a:gd name="T14" fmla="*/ 49 w 4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8">
                  <a:moveTo>
                    <a:pt x="23" y="37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3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2" name="Freeform 409">
              <a:extLst>
                <a:ext uri="{FF2B5EF4-FFF2-40B4-BE49-F238E27FC236}">
                  <a16:creationId xmlns:a16="http://schemas.microsoft.com/office/drawing/2014/main" id="{34246AA6-3607-7A45-9C04-C10572BC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758"/>
              <a:ext cx="48" cy="38"/>
            </a:xfrm>
            <a:custGeom>
              <a:avLst/>
              <a:gdLst>
                <a:gd name="T0" fmla="*/ 25 w 48"/>
                <a:gd name="T1" fmla="*/ 37 h 38"/>
                <a:gd name="T2" fmla="*/ 47 w 48"/>
                <a:gd name="T3" fmla="*/ 0 h 38"/>
                <a:gd name="T4" fmla="*/ 0 w 48"/>
                <a:gd name="T5" fmla="*/ 0 h 38"/>
                <a:gd name="T6" fmla="*/ 25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25" y="3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5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3" name="Freeform 410">
              <a:extLst>
                <a:ext uri="{FF2B5EF4-FFF2-40B4-BE49-F238E27FC236}">
                  <a16:creationId xmlns:a16="http://schemas.microsoft.com/office/drawing/2014/main" id="{45B1A059-9A8B-8640-A6A7-3973002C0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775"/>
              <a:ext cx="48" cy="39"/>
            </a:xfrm>
            <a:custGeom>
              <a:avLst/>
              <a:gdLst>
                <a:gd name="T0" fmla="*/ 22 w 48"/>
                <a:gd name="T1" fmla="*/ 38 h 39"/>
                <a:gd name="T2" fmla="*/ 47 w 48"/>
                <a:gd name="T3" fmla="*/ 0 h 39"/>
                <a:gd name="T4" fmla="*/ 0 w 48"/>
                <a:gd name="T5" fmla="*/ 0 h 39"/>
                <a:gd name="T6" fmla="*/ 22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22" y="38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4" name="Freeform 411">
              <a:extLst>
                <a:ext uri="{FF2B5EF4-FFF2-40B4-BE49-F238E27FC236}">
                  <a16:creationId xmlns:a16="http://schemas.microsoft.com/office/drawing/2014/main" id="{2B9320FA-42F9-5448-B2B0-F42BC34B8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832"/>
              <a:ext cx="48" cy="37"/>
            </a:xfrm>
            <a:custGeom>
              <a:avLst/>
              <a:gdLst>
                <a:gd name="T0" fmla="*/ 22 w 48"/>
                <a:gd name="T1" fmla="*/ 36 h 37"/>
                <a:gd name="T2" fmla="*/ 47 w 48"/>
                <a:gd name="T3" fmla="*/ 0 h 37"/>
                <a:gd name="T4" fmla="*/ 0 w 48"/>
                <a:gd name="T5" fmla="*/ 0 h 37"/>
                <a:gd name="T6" fmla="*/ 22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22" y="36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5" name="Freeform 412">
              <a:extLst>
                <a:ext uri="{FF2B5EF4-FFF2-40B4-BE49-F238E27FC236}">
                  <a16:creationId xmlns:a16="http://schemas.microsoft.com/office/drawing/2014/main" id="{D4A72575-7588-4447-908B-16CDA00E4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783"/>
              <a:ext cx="47" cy="38"/>
            </a:xfrm>
            <a:custGeom>
              <a:avLst/>
              <a:gdLst>
                <a:gd name="T0" fmla="*/ 24 w 47"/>
                <a:gd name="T1" fmla="*/ 37 h 38"/>
                <a:gd name="T2" fmla="*/ 46 w 47"/>
                <a:gd name="T3" fmla="*/ 0 h 38"/>
                <a:gd name="T4" fmla="*/ 0 w 47"/>
                <a:gd name="T5" fmla="*/ 0 h 38"/>
                <a:gd name="T6" fmla="*/ 24 w 4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24" y="37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4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6" name="Freeform 413">
              <a:extLst>
                <a:ext uri="{FF2B5EF4-FFF2-40B4-BE49-F238E27FC236}">
                  <a16:creationId xmlns:a16="http://schemas.microsoft.com/office/drawing/2014/main" id="{E50D5A62-A765-DF4B-B75B-34CB25F2A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1743"/>
              <a:ext cx="48" cy="39"/>
            </a:xfrm>
            <a:custGeom>
              <a:avLst/>
              <a:gdLst>
                <a:gd name="T0" fmla="*/ 22 w 48"/>
                <a:gd name="T1" fmla="*/ 38 h 39"/>
                <a:gd name="T2" fmla="*/ 47 w 48"/>
                <a:gd name="T3" fmla="*/ 0 h 39"/>
                <a:gd name="T4" fmla="*/ 0 w 48"/>
                <a:gd name="T5" fmla="*/ 0 h 39"/>
                <a:gd name="T6" fmla="*/ 22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22" y="38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7" name="Freeform 414">
              <a:extLst>
                <a:ext uri="{FF2B5EF4-FFF2-40B4-BE49-F238E27FC236}">
                  <a16:creationId xmlns:a16="http://schemas.microsoft.com/office/drawing/2014/main" id="{D7DA10DD-0952-854B-AE50-7EF7BFDAD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1887"/>
              <a:ext cx="48" cy="40"/>
            </a:xfrm>
            <a:custGeom>
              <a:avLst/>
              <a:gdLst>
                <a:gd name="T0" fmla="*/ 22 w 48"/>
                <a:gd name="T1" fmla="*/ 39 h 40"/>
                <a:gd name="T2" fmla="*/ 47 w 48"/>
                <a:gd name="T3" fmla="*/ 0 h 40"/>
                <a:gd name="T4" fmla="*/ 0 w 48"/>
                <a:gd name="T5" fmla="*/ 0 h 40"/>
                <a:gd name="T6" fmla="*/ 22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22" y="3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8" name="Freeform 415">
              <a:extLst>
                <a:ext uri="{FF2B5EF4-FFF2-40B4-BE49-F238E27FC236}">
                  <a16:creationId xmlns:a16="http://schemas.microsoft.com/office/drawing/2014/main" id="{E391D2CB-D490-1C4A-B31E-4DD01869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1798"/>
              <a:ext cx="49" cy="39"/>
            </a:xfrm>
            <a:custGeom>
              <a:avLst/>
              <a:gdLst>
                <a:gd name="T0" fmla="*/ 25 w 49"/>
                <a:gd name="T1" fmla="*/ 38 h 39"/>
                <a:gd name="T2" fmla="*/ 48 w 49"/>
                <a:gd name="T3" fmla="*/ 0 h 39"/>
                <a:gd name="T4" fmla="*/ 0 w 49"/>
                <a:gd name="T5" fmla="*/ 0 h 39"/>
                <a:gd name="T6" fmla="*/ 25 w 49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9"/>
                <a:gd name="T14" fmla="*/ 49 w 4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9">
                  <a:moveTo>
                    <a:pt x="25" y="38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5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9" name="Freeform 416">
              <a:extLst>
                <a:ext uri="{FF2B5EF4-FFF2-40B4-BE49-F238E27FC236}">
                  <a16:creationId xmlns:a16="http://schemas.microsoft.com/office/drawing/2014/main" id="{F9AFDF36-78D2-254F-AE81-6FA44662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674"/>
              <a:ext cx="48" cy="39"/>
            </a:xfrm>
            <a:custGeom>
              <a:avLst/>
              <a:gdLst>
                <a:gd name="T0" fmla="*/ 22 w 48"/>
                <a:gd name="T1" fmla="*/ 38 h 39"/>
                <a:gd name="T2" fmla="*/ 47 w 48"/>
                <a:gd name="T3" fmla="*/ 0 h 39"/>
                <a:gd name="T4" fmla="*/ 0 w 48"/>
                <a:gd name="T5" fmla="*/ 0 h 39"/>
                <a:gd name="T6" fmla="*/ 22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22" y="38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2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0" name="Freeform 417">
              <a:extLst>
                <a:ext uri="{FF2B5EF4-FFF2-40B4-BE49-F238E27FC236}">
                  <a16:creationId xmlns:a16="http://schemas.microsoft.com/office/drawing/2014/main" id="{B8E31353-96A8-C941-903C-89CF4B878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1766"/>
              <a:ext cx="47" cy="38"/>
            </a:xfrm>
            <a:custGeom>
              <a:avLst/>
              <a:gdLst>
                <a:gd name="T0" fmla="*/ 22 w 47"/>
                <a:gd name="T1" fmla="*/ 37 h 38"/>
                <a:gd name="T2" fmla="*/ 46 w 47"/>
                <a:gd name="T3" fmla="*/ 0 h 38"/>
                <a:gd name="T4" fmla="*/ 0 w 47"/>
                <a:gd name="T5" fmla="*/ 0 h 38"/>
                <a:gd name="T6" fmla="*/ 22 w 4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22" y="37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1" name="Freeform 418">
              <a:extLst>
                <a:ext uri="{FF2B5EF4-FFF2-40B4-BE49-F238E27FC236}">
                  <a16:creationId xmlns:a16="http://schemas.microsoft.com/office/drawing/2014/main" id="{78AE7238-2393-914F-9662-6C536BAF6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1465"/>
              <a:ext cx="46" cy="36"/>
            </a:xfrm>
            <a:custGeom>
              <a:avLst/>
              <a:gdLst>
                <a:gd name="T0" fmla="*/ 23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3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3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2" name="Freeform 419">
              <a:extLst>
                <a:ext uri="{FF2B5EF4-FFF2-40B4-BE49-F238E27FC236}">
                  <a16:creationId xmlns:a16="http://schemas.microsoft.com/office/drawing/2014/main" id="{5D6E3C91-AC06-C941-A38A-487C4809A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1372"/>
              <a:ext cx="48" cy="35"/>
            </a:xfrm>
            <a:custGeom>
              <a:avLst/>
              <a:gdLst>
                <a:gd name="T0" fmla="*/ 24 w 48"/>
                <a:gd name="T1" fmla="*/ 34 h 35"/>
                <a:gd name="T2" fmla="*/ 47 w 48"/>
                <a:gd name="T3" fmla="*/ 0 h 35"/>
                <a:gd name="T4" fmla="*/ 0 w 48"/>
                <a:gd name="T5" fmla="*/ 0 h 35"/>
                <a:gd name="T6" fmla="*/ 24 w 48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5"/>
                <a:gd name="T14" fmla="*/ 48 w 48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5">
                  <a:moveTo>
                    <a:pt x="24" y="34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4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3" name="Freeform 420">
              <a:extLst>
                <a:ext uri="{FF2B5EF4-FFF2-40B4-BE49-F238E27FC236}">
                  <a16:creationId xmlns:a16="http://schemas.microsoft.com/office/drawing/2014/main" id="{D48C0A65-EF36-F342-9549-8F87D228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482"/>
              <a:ext cx="46" cy="38"/>
            </a:xfrm>
            <a:custGeom>
              <a:avLst/>
              <a:gdLst>
                <a:gd name="T0" fmla="*/ 22 w 46"/>
                <a:gd name="T1" fmla="*/ 37 h 38"/>
                <a:gd name="T2" fmla="*/ 45 w 46"/>
                <a:gd name="T3" fmla="*/ 0 h 38"/>
                <a:gd name="T4" fmla="*/ 0 w 46"/>
                <a:gd name="T5" fmla="*/ 0 h 38"/>
                <a:gd name="T6" fmla="*/ 22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22" y="3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4" name="Freeform 421">
              <a:extLst>
                <a:ext uri="{FF2B5EF4-FFF2-40B4-BE49-F238E27FC236}">
                  <a16:creationId xmlns:a16="http://schemas.microsoft.com/office/drawing/2014/main" id="{D3C76F7A-7488-0843-8B9C-5760A3B7D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1406"/>
              <a:ext cx="46" cy="36"/>
            </a:xfrm>
            <a:custGeom>
              <a:avLst/>
              <a:gdLst>
                <a:gd name="T0" fmla="*/ 23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3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3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5" name="Freeform 422">
              <a:extLst>
                <a:ext uri="{FF2B5EF4-FFF2-40B4-BE49-F238E27FC236}">
                  <a16:creationId xmlns:a16="http://schemas.microsoft.com/office/drawing/2014/main" id="{74E4DBB2-AC95-014E-BA80-59DEE1480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380"/>
              <a:ext cx="48" cy="36"/>
            </a:xfrm>
            <a:custGeom>
              <a:avLst/>
              <a:gdLst>
                <a:gd name="T0" fmla="*/ 24 w 48"/>
                <a:gd name="T1" fmla="*/ 35 h 36"/>
                <a:gd name="T2" fmla="*/ 47 w 48"/>
                <a:gd name="T3" fmla="*/ 0 h 36"/>
                <a:gd name="T4" fmla="*/ 0 w 48"/>
                <a:gd name="T5" fmla="*/ 0 h 36"/>
                <a:gd name="T6" fmla="*/ 24 w 48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6"/>
                <a:gd name="T14" fmla="*/ 48 w 4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6">
                  <a:moveTo>
                    <a:pt x="24" y="35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4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6" name="Freeform 423">
              <a:extLst>
                <a:ext uri="{FF2B5EF4-FFF2-40B4-BE49-F238E27FC236}">
                  <a16:creationId xmlns:a16="http://schemas.microsoft.com/office/drawing/2014/main" id="{C0E8D1EF-4720-0540-933D-C45E2145E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509"/>
              <a:ext cx="46" cy="36"/>
            </a:xfrm>
            <a:custGeom>
              <a:avLst/>
              <a:gdLst>
                <a:gd name="T0" fmla="*/ 22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2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2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7" name="Freeform 424">
              <a:extLst>
                <a:ext uri="{FF2B5EF4-FFF2-40B4-BE49-F238E27FC236}">
                  <a16:creationId xmlns:a16="http://schemas.microsoft.com/office/drawing/2014/main" id="{D9F0C084-90BA-F349-A82C-A343D8CE3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465"/>
              <a:ext cx="45" cy="36"/>
            </a:xfrm>
            <a:custGeom>
              <a:avLst/>
              <a:gdLst>
                <a:gd name="T0" fmla="*/ 23 w 45"/>
                <a:gd name="T1" fmla="*/ 35 h 36"/>
                <a:gd name="T2" fmla="*/ 44 w 45"/>
                <a:gd name="T3" fmla="*/ 0 h 36"/>
                <a:gd name="T4" fmla="*/ 0 w 45"/>
                <a:gd name="T5" fmla="*/ 0 h 36"/>
                <a:gd name="T6" fmla="*/ 23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23" y="35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8" name="Freeform 425">
              <a:extLst>
                <a:ext uri="{FF2B5EF4-FFF2-40B4-BE49-F238E27FC236}">
                  <a16:creationId xmlns:a16="http://schemas.microsoft.com/office/drawing/2014/main" id="{D8E56DB7-ABC9-7A49-9E36-D2633DC3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516"/>
              <a:ext cx="46" cy="36"/>
            </a:xfrm>
            <a:custGeom>
              <a:avLst/>
              <a:gdLst>
                <a:gd name="T0" fmla="*/ 22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2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2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9" name="Freeform 426">
              <a:extLst>
                <a:ext uri="{FF2B5EF4-FFF2-40B4-BE49-F238E27FC236}">
                  <a16:creationId xmlns:a16="http://schemas.microsoft.com/office/drawing/2014/main" id="{0AFF4DC7-F3FC-EF42-85F0-645C880E6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332"/>
              <a:ext cx="46" cy="37"/>
            </a:xfrm>
            <a:custGeom>
              <a:avLst/>
              <a:gdLst>
                <a:gd name="T0" fmla="*/ 22 w 46"/>
                <a:gd name="T1" fmla="*/ 36 h 37"/>
                <a:gd name="T2" fmla="*/ 45 w 46"/>
                <a:gd name="T3" fmla="*/ 0 h 37"/>
                <a:gd name="T4" fmla="*/ 0 w 46"/>
                <a:gd name="T5" fmla="*/ 0 h 37"/>
                <a:gd name="T6" fmla="*/ 22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22" y="36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0" name="Freeform 427">
              <a:extLst>
                <a:ext uri="{FF2B5EF4-FFF2-40B4-BE49-F238E27FC236}">
                  <a16:creationId xmlns:a16="http://schemas.microsoft.com/office/drawing/2014/main" id="{152BB860-BF01-974C-925F-7CD22E2F6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1510"/>
              <a:ext cx="45" cy="35"/>
            </a:xfrm>
            <a:custGeom>
              <a:avLst/>
              <a:gdLst>
                <a:gd name="T0" fmla="*/ 23 w 45"/>
                <a:gd name="T1" fmla="*/ 34 h 35"/>
                <a:gd name="T2" fmla="*/ 44 w 45"/>
                <a:gd name="T3" fmla="*/ 0 h 35"/>
                <a:gd name="T4" fmla="*/ 0 w 45"/>
                <a:gd name="T5" fmla="*/ 0 h 35"/>
                <a:gd name="T6" fmla="*/ 23 w 45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5"/>
                <a:gd name="T14" fmla="*/ 45 w 45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5">
                  <a:moveTo>
                    <a:pt x="23" y="34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3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1" name="Freeform 428">
              <a:extLst>
                <a:ext uri="{FF2B5EF4-FFF2-40B4-BE49-F238E27FC236}">
                  <a16:creationId xmlns:a16="http://schemas.microsoft.com/office/drawing/2014/main" id="{2DBAF65F-AA6A-504A-BBD7-18B99267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1405"/>
              <a:ext cx="45" cy="36"/>
            </a:xfrm>
            <a:custGeom>
              <a:avLst/>
              <a:gdLst>
                <a:gd name="T0" fmla="*/ 21 w 45"/>
                <a:gd name="T1" fmla="*/ 35 h 36"/>
                <a:gd name="T2" fmla="*/ 44 w 45"/>
                <a:gd name="T3" fmla="*/ 0 h 36"/>
                <a:gd name="T4" fmla="*/ 0 w 45"/>
                <a:gd name="T5" fmla="*/ 0 h 36"/>
                <a:gd name="T6" fmla="*/ 21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21" y="35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1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2" name="Freeform 429">
              <a:extLst>
                <a:ext uri="{FF2B5EF4-FFF2-40B4-BE49-F238E27FC236}">
                  <a16:creationId xmlns:a16="http://schemas.microsoft.com/office/drawing/2014/main" id="{8E4FE675-579D-4C46-AE3B-8B9760B7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451"/>
              <a:ext cx="46" cy="36"/>
            </a:xfrm>
            <a:custGeom>
              <a:avLst/>
              <a:gdLst>
                <a:gd name="T0" fmla="*/ 22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2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2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3" name="Freeform 430">
              <a:extLst>
                <a:ext uri="{FF2B5EF4-FFF2-40B4-BE49-F238E27FC236}">
                  <a16:creationId xmlns:a16="http://schemas.microsoft.com/office/drawing/2014/main" id="{65EDE5FF-E3F8-1D4B-A482-52BEB7EA8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1549"/>
              <a:ext cx="46" cy="35"/>
            </a:xfrm>
            <a:custGeom>
              <a:avLst/>
              <a:gdLst>
                <a:gd name="T0" fmla="*/ 23 w 46"/>
                <a:gd name="T1" fmla="*/ 34 h 35"/>
                <a:gd name="T2" fmla="*/ 45 w 46"/>
                <a:gd name="T3" fmla="*/ 0 h 35"/>
                <a:gd name="T4" fmla="*/ 0 w 46"/>
                <a:gd name="T5" fmla="*/ 0 h 35"/>
                <a:gd name="T6" fmla="*/ 23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23" y="3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4" name="Freeform 431">
              <a:extLst>
                <a:ext uri="{FF2B5EF4-FFF2-40B4-BE49-F238E27FC236}">
                  <a16:creationId xmlns:a16="http://schemas.microsoft.com/office/drawing/2014/main" id="{88628167-30B7-0F4D-A132-B169DB86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519"/>
              <a:ext cx="46" cy="35"/>
            </a:xfrm>
            <a:custGeom>
              <a:avLst/>
              <a:gdLst>
                <a:gd name="T0" fmla="*/ 22 w 46"/>
                <a:gd name="T1" fmla="*/ 34 h 35"/>
                <a:gd name="T2" fmla="*/ 45 w 46"/>
                <a:gd name="T3" fmla="*/ 0 h 35"/>
                <a:gd name="T4" fmla="*/ 0 w 46"/>
                <a:gd name="T5" fmla="*/ 0 h 35"/>
                <a:gd name="T6" fmla="*/ 22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22" y="3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5" name="Freeform 432">
              <a:extLst>
                <a:ext uri="{FF2B5EF4-FFF2-40B4-BE49-F238E27FC236}">
                  <a16:creationId xmlns:a16="http://schemas.microsoft.com/office/drawing/2014/main" id="{BB124B2D-0CB3-074F-B0E1-E093C1E75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514"/>
              <a:ext cx="46" cy="36"/>
            </a:xfrm>
            <a:custGeom>
              <a:avLst/>
              <a:gdLst>
                <a:gd name="T0" fmla="*/ 22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2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2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6" name="Freeform 433">
              <a:extLst>
                <a:ext uri="{FF2B5EF4-FFF2-40B4-BE49-F238E27FC236}">
                  <a16:creationId xmlns:a16="http://schemas.microsoft.com/office/drawing/2014/main" id="{DA2A7480-D3B1-C947-B988-4FA067C4D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1649"/>
              <a:ext cx="46" cy="37"/>
            </a:xfrm>
            <a:custGeom>
              <a:avLst/>
              <a:gdLst>
                <a:gd name="T0" fmla="*/ 23 w 46"/>
                <a:gd name="T1" fmla="*/ 36 h 37"/>
                <a:gd name="T2" fmla="*/ 45 w 46"/>
                <a:gd name="T3" fmla="*/ 0 h 37"/>
                <a:gd name="T4" fmla="*/ 0 w 46"/>
                <a:gd name="T5" fmla="*/ 0 h 37"/>
                <a:gd name="T6" fmla="*/ 23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23" y="36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7" name="Freeform 434">
              <a:extLst>
                <a:ext uri="{FF2B5EF4-FFF2-40B4-BE49-F238E27FC236}">
                  <a16:creationId xmlns:a16="http://schemas.microsoft.com/office/drawing/2014/main" id="{0C508C30-E5C3-B141-BDAD-59D59E2D6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579"/>
              <a:ext cx="45" cy="38"/>
            </a:xfrm>
            <a:custGeom>
              <a:avLst/>
              <a:gdLst>
                <a:gd name="T0" fmla="*/ 23 w 45"/>
                <a:gd name="T1" fmla="*/ 37 h 38"/>
                <a:gd name="T2" fmla="*/ 44 w 45"/>
                <a:gd name="T3" fmla="*/ 0 h 38"/>
                <a:gd name="T4" fmla="*/ 0 w 45"/>
                <a:gd name="T5" fmla="*/ 0 h 38"/>
                <a:gd name="T6" fmla="*/ 23 w 45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8"/>
                <a:gd name="T14" fmla="*/ 45 w 4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8">
                  <a:moveTo>
                    <a:pt x="23" y="37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3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8" name="Freeform 435">
              <a:extLst>
                <a:ext uri="{FF2B5EF4-FFF2-40B4-BE49-F238E27FC236}">
                  <a16:creationId xmlns:a16="http://schemas.microsoft.com/office/drawing/2014/main" id="{9F4AC404-ED02-DB41-9C85-C62BD5B5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1490"/>
              <a:ext cx="46" cy="37"/>
            </a:xfrm>
            <a:custGeom>
              <a:avLst/>
              <a:gdLst>
                <a:gd name="T0" fmla="*/ 22 w 46"/>
                <a:gd name="T1" fmla="*/ 36 h 37"/>
                <a:gd name="T2" fmla="*/ 45 w 46"/>
                <a:gd name="T3" fmla="*/ 0 h 37"/>
                <a:gd name="T4" fmla="*/ 0 w 46"/>
                <a:gd name="T5" fmla="*/ 0 h 37"/>
                <a:gd name="T6" fmla="*/ 22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22" y="36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9" name="Freeform 436">
              <a:extLst>
                <a:ext uri="{FF2B5EF4-FFF2-40B4-BE49-F238E27FC236}">
                  <a16:creationId xmlns:a16="http://schemas.microsoft.com/office/drawing/2014/main" id="{07D0E9C1-1192-AF46-A901-C91C06881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616"/>
              <a:ext cx="46" cy="35"/>
            </a:xfrm>
            <a:custGeom>
              <a:avLst/>
              <a:gdLst>
                <a:gd name="T0" fmla="*/ 23 w 46"/>
                <a:gd name="T1" fmla="*/ 34 h 35"/>
                <a:gd name="T2" fmla="*/ 45 w 46"/>
                <a:gd name="T3" fmla="*/ 0 h 35"/>
                <a:gd name="T4" fmla="*/ 0 w 46"/>
                <a:gd name="T5" fmla="*/ 0 h 35"/>
                <a:gd name="T6" fmla="*/ 23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23" y="3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0" name="Freeform 437">
              <a:extLst>
                <a:ext uri="{FF2B5EF4-FFF2-40B4-BE49-F238E27FC236}">
                  <a16:creationId xmlns:a16="http://schemas.microsoft.com/office/drawing/2014/main" id="{4D4C6A72-4848-CA46-9ACD-CC145B2D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569"/>
              <a:ext cx="46" cy="36"/>
            </a:xfrm>
            <a:custGeom>
              <a:avLst/>
              <a:gdLst>
                <a:gd name="T0" fmla="*/ 23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3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3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1" name="Freeform 438">
              <a:extLst>
                <a:ext uri="{FF2B5EF4-FFF2-40B4-BE49-F238E27FC236}">
                  <a16:creationId xmlns:a16="http://schemas.microsoft.com/office/drawing/2014/main" id="{4DB1A6A4-4489-5F48-BB0C-1E7A5AE7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593"/>
              <a:ext cx="46" cy="36"/>
            </a:xfrm>
            <a:custGeom>
              <a:avLst/>
              <a:gdLst>
                <a:gd name="T0" fmla="*/ 22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2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2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2" name="Freeform 439">
              <a:extLst>
                <a:ext uri="{FF2B5EF4-FFF2-40B4-BE49-F238E27FC236}">
                  <a16:creationId xmlns:a16="http://schemas.microsoft.com/office/drawing/2014/main" id="{8A3B0038-D94F-F248-A852-CE5B474C4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565"/>
              <a:ext cx="46" cy="38"/>
            </a:xfrm>
            <a:custGeom>
              <a:avLst/>
              <a:gdLst>
                <a:gd name="T0" fmla="*/ 23 w 46"/>
                <a:gd name="T1" fmla="*/ 37 h 38"/>
                <a:gd name="T2" fmla="*/ 45 w 46"/>
                <a:gd name="T3" fmla="*/ 0 h 38"/>
                <a:gd name="T4" fmla="*/ 0 w 46"/>
                <a:gd name="T5" fmla="*/ 0 h 38"/>
                <a:gd name="T6" fmla="*/ 23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23" y="3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3" name="Freeform 440">
              <a:extLst>
                <a:ext uri="{FF2B5EF4-FFF2-40B4-BE49-F238E27FC236}">
                  <a16:creationId xmlns:a16="http://schemas.microsoft.com/office/drawing/2014/main" id="{F1384E73-26CC-3F4B-9D22-1C0A59157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571"/>
              <a:ext cx="45" cy="36"/>
            </a:xfrm>
            <a:custGeom>
              <a:avLst/>
              <a:gdLst>
                <a:gd name="T0" fmla="*/ 23 w 45"/>
                <a:gd name="T1" fmla="*/ 35 h 36"/>
                <a:gd name="T2" fmla="*/ 44 w 45"/>
                <a:gd name="T3" fmla="*/ 0 h 36"/>
                <a:gd name="T4" fmla="*/ 0 w 45"/>
                <a:gd name="T5" fmla="*/ 0 h 36"/>
                <a:gd name="T6" fmla="*/ 23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23" y="35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4" name="Freeform 441">
              <a:extLst>
                <a:ext uri="{FF2B5EF4-FFF2-40B4-BE49-F238E27FC236}">
                  <a16:creationId xmlns:a16="http://schemas.microsoft.com/office/drawing/2014/main" id="{1B28156B-10A5-E24C-B566-A8559D626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537"/>
              <a:ext cx="46" cy="35"/>
            </a:xfrm>
            <a:custGeom>
              <a:avLst/>
              <a:gdLst>
                <a:gd name="T0" fmla="*/ 22 w 46"/>
                <a:gd name="T1" fmla="*/ 34 h 35"/>
                <a:gd name="T2" fmla="*/ 45 w 46"/>
                <a:gd name="T3" fmla="*/ 0 h 35"/>
                <a:gd name="T4" fmla="*/ 0 w 46"/>
                <a:gd name="T5" fmla="*/ 0 h 35"/>
                <a:gd name="T6" fmla="*/ 22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22" y="3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5" name="Freeform 442">
              <a:extLst>
                <a:ext uri="{FF2B5EF4-FFF2-40B4-BE49-F238E27FC236}">
                  <a16:creationId xmlns:a16="http://schemas.microsoft.com/office/drawing/2014/main" id="{40B5496B-E5CB-0940-B5E9-066E4AA21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1573"/>
              <a:ext cx="46" cy="38"/>
            </a:xfrm>
            <a:custGeom>
              <a:avLst/>
              <a:gdLst>
                <a:gd name="T0" fmla="*/ 23 w 46"/>
                <a:gd name="T1" fmla="*/ 37 h 38"/>
                <a:gd name="T2" fmla="*/ 45 w 46"/>
                <a:gd name="T3" fmla="*/ 0 h 38"/>
                <a:gd name="T4" fmla="*/ 0 w 46"/>
                <a:gd name="T5" fmla="*/ 0 h 38"/>
                <a:gd name="T6" fmla="*/ 23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23" y="3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6" name="Freeform 443">
              <a:extLst>
                <a:ext uri="{FF2B5EF4-FFF2-40B4-BE49-F238E27FC236}">
                  <a16:creationId xmlns:a16="http://schemas.microsoft.com/office/drawing/2014/main" id="{2FE73B3E-356A-5D4A-BB64-F82137025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509"/>
              <a:ext cx="46" cy="36"/>
            </a:xfrm>
            <a:custGeom>
              <a:avLst/>
              <a:gdLst>
                <a:gd name="T0" fmla="*/ 23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3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3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7" name="Freeform 444">
              <a:extLst>
                <a:ext uri="{FF2B5EF4-FFF2-40B4-BE49-F238E27FC236}">
                  <a16:creationId xmlns:a16="http://schemas.microsoft.com/office/drawing/2014/main" id="{6D4B3B58-152B-0448-802A-CF7EE2CA5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592"/>
              <a:ext cx="46" cy="35"/>
            </a:xfrm>
            <a:custGeom>
              <a:avLst/>
              <a:gdLst>
                <a:gd name="T0" fmla="*/ 22 w 46"/>
                <a:gd name="T1" fmla="*/ 34 h 35"/>
                <a:gd name="T2" fmla="*/ 45 w 46"/>
                <a:gd name="T3" fmla="*/ 0 h 35"/>
                <a:gd name="T4" fmla="*/ 0 w 46"/>
                <a:gd name="T5" fmla="*/ 0 h 35"/>
                <a:gd name="T6" fmla="*/ 22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22" y="3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8" name="Freeform 445">
              <a:extLst>
                <a:ext uri="{FF2B5EF4-FFF2-40B4-BE49-F238E27FC236}">
                  <a16:creationId xmlns:a16="http://schemas.microsoft.com/office/drawing/2014/main" id="{81D8ADD4-4EAC-4C4F-B76D-401164C7E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1522"/>
              <a:ext cx="45" cy="36"/>
            </a:xfrm>
            <a:custGeom>
              <a:avLst/>
              <a:gdLst>
                <a:gd name="T0" fmla="*/ 23 w 45"/>
                <a:gd name="T1" fmla="*/ 35 h 36"/>
                <a:gd name="T2" fmla="*/ 44 w 45"/>
                <a:gd name="T3" fmla="*/ 0 h 36"/>
                <a:gd name="T4" fmla="*/ 0 w 45"/>
                <a:gd name="T5" fmla="*/ 0 h 36"/>
                <a:gd name="T6" fmla="*/ 23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23" y="35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9" name="Freeform 446">
              <a:extLst>
                <a:ext uri="{FF2B5EF4-FFF2-40B4-BE49-F238E27FC236}">
                  <a16:creationId xmlns:a16="http://schemas.microsoft.com/office/drawing/2014/main" id="{F950CD65-64F5-BE4A-B0E4-0DD02409F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600"/>
              <a:ext cx="46" cy="38"/>
            </a:xfrm>
            <a:custGeom>
              <a:avLst/>
              <a:gdLst>
                <a:gd name="T0" fmla="*/ 22 w 46"/>
                <a:gd name="T1" fmla="*/ 37 h 38"/>
                <a:gd name="T2" fmla="*/ 45 w 46"/>
                <a:gd name="T3" fmla="*/ 0 h 38"/>
                <a:gd name="T4" fmla="*/ 0 w 46"/>
                <a:gd name="T5" fmla="*/ 0 h 38"/>
                <a:gd name="T6" fmla="*/ 22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22" y="3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0" name="Freeform 447">
              <a:extLst>
                <a:ext uri="{FF2B5EF4-FFF2-40B4-BE49-F238E27FC236}">
                  <a16:creationId xmlns:a16="http://schemas.microsoft.com/office/drawing/2014/main" id="{D190C900-B5F9-264D-A895-3B8FDAD62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1645"/>
              <a:ext cx="46" cy="35"/>
            </a:xfrm>
            <a:custGeom>
              <a:avLst/>
              <a:gdLst>
                <a:gd name="T0" fmla="*/ 22 w 46"/>
                <a:gd name="T1" fmla="*/ 34 h 35"/>
                <a:gd name="T2" fmla="*/ 45 w 46"/>
                <a:gd name="T3" fmla="*/ 0 h 35"/>
                <a:gd name="T4" fmla="*/ 0 w 46"/>
                <a:gd name="T5" fmla="*/ 0 h 35"/>
                <a:gd name="T6" fmla="*/ 22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22" y="3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1" name="Freeform 448">
              <a:extLst>
                <a:ext uri="{FF2B5EF4-FFF2-40B4-BE49-F238E27FC236}">
                  <a16:creationId xmlns:a16="http://schemas.microsoft.com/office/drawing/2014/main" id="{7358D758-587E-454E-BCCA-26369C808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1628"/>
              <a:ext cx="45" cy="35"/>
            </a:xfrm>
            <a:custGeom>
              <a:avLst/>
              <a:gdLst>
                <a:gd name="T0" fmla="*/ 23 w 45"/>
                <a:gd name="T1" fmla="*/ 34 h 35"/>
                <a:gd name="T2" fmla="*/ 44 w 45"/>
                <a:gd name="T3" fmla="*/ 0 h 35"/>
                <a:gd name="T4" fmla="*/ 0 w 45"/>
                <a:gd name="T5" fmla="*/ 0 h 35"/>
                <a:gd name="T6" fmla="*/ 23 w 45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5"/>
                <a:gd name="T14" fmla="*/ 45 w 45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5">
                  <a:moveTo>
                    <a:pt x="23" y="34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3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2" name="Freeform 449">
              <a:extLst>
                <a:ext uri="{FF2B5EF4-FFF2-40B4-BE49-F238E27FC236}">
                  <a16:creationId xmlns:a16="http://schemas.microsoft.com/office/drawing/2014/main" id="{82AF5982-E36C-E647-853A-54A57BA3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1722"/>
              <a:ext cx="45" cy="36"/>
            </a:xfrm>
            <a:custGeom>
              <a:avLst/>
              <a:gdLst>
                <a:gd name="T0" fmla="*/ 21 w 45"/>
                <a:gd name="T1" fmla="*/ 35 h 36"/>
                <a:gd name="T2" fmla="*/ 44 w 45"/>
                <a:gd name="T3" fmla="*/ 0 h 36"/>
                <a:gd name="T4" fmla="*/ 0 w 45"/>
                <a:gd name="T5" fmla="*/ 0 h 36"/>
                <a:gd name="T6" fmla="*/ 21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21" y="35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1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3" name="Freeform 450">
              <a:extLst>
                <a:ext uri="{FF2B5EF4-FFF2-40B4-BE49-F238E27FC236}">
                  <a16:creationId xmlns:a16="http://schemas.microsoft.com/office/drawing/2014/main" id="{6FB273FE-CE0C-094F-B3A6-0A111F4C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1649"/>
              <a:ext cx="46" cy="37"/>
            </a:xfrm>
            <a:custGeom>
              <a:avLst/>
              <a:gdLst>
                <a:gd name="T0" fmla="*/ 22 w 46"/>
                <a:gd name="T1" fmla="*/ 36 h 37"/>
                <a:gd name="T2" fmla="*/ 45 w 46"/>
                <a:gd name="T3" fmla="*/ 0 h 37"/>
                <a:gd name="T4" fmla="*/ 0 w 46"/>
                <a:gd name="T5" fmla="*/ 0 h 37"/>
                <a:gd name="T6" fmla="*/ 22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22" y="36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4" name="Freeform 451">
              <a:extLst>
                <a:ext uri="{FF2B5EF4-FFF2-40B4-BE49-F238E27FC236}">
                  <a16:creationId xmlns:a16="http://schemas.microsoft.com/office/drawing/2014/main" id="{0E993CC2-6F9B-734C-AF59-793DCB6BC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694"/>
              <a:ext cx="46" cy="36"/>
            </a:xfrm>
            <a:custGeom>
              <a:avLst/>
              <a:gdLst>
                <a:gd name="T0" fmla="*/ 23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3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3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5" name="Freeform 452">
              <a:extLst>
                <a:ext uri="{FF2B5EF4-FFF2-40B4-BE49-F238E27FC236}">
                  <a16:creationId xmlns:a16="http://schemas.microsoft.com/office/drawing/2014/main" id="{E55C1B9A-14F3-684F-9B0B-9B8D57E27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1649"/>
              <a:ext cx="46" cy="37"/>
            </a:xfrm>
            <a:custGeom>
              <a:avLst/>
              <a:gdLst>
                <a:gd name="T0" fmla="*/ 22 w 46"/>
                <a:gd name="T1" fmla="*/ 36 h 37"/>
                <a:gd name="T2" fmla="*/ 45 w 46"/>
                <a:gd name="T3" fmla="*/ 0 h 37"/>
                <a:gd name="T4" fmla="*/ 0 w 46"/>
                <a:gd name="T5" fmla="*/ 0 h 37"/>
                <a:gd name="T6" fmla="*/ 22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22" y="36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6" name="Freeform 453">
              <a:extLst>
                <a:ext uri="{FF2B5EF4-FFF2-40B4-BE49-F238E27FC236}">
                  <a16:creationId xmlns:a16="http://schemas.microsoft.com/office/drawing/2014/main" id="{18170E44-4D02-1A4B-BB79-D61DA6AE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1564"/>
              <a:ext cx="46" cy="35"/>
            </a:xfrm>
            <a:custGeom>
              <a:avLst/>
              <a:gdLst>
                <a:gd name="T0" fmla="*/ 23 w 46"/>
                <a:gd name="T1" fmla="*/ 34 h 35"/>
                <a:gd name="T2" fmla="*/ 45 w 46"/>
                <a:gd name="T3" fmla="*/ 0 h 35"/>
                <a:gd name="T4" fmla="*/ 0 w 46"/>
                <a:gd name="T5" fmla="*/ 0 h 35"/>
                <a:gd name="T6" fmla="*/ 23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23" y="3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7" name="Freeform 454">
              <a:extLst>
                <a:ext uri="{FF2B5EF4-FFF2-40B4-BE49-F238E27FC236}">
                  <a16:creationId xmlns:a16="http://schemas.microsoft.com/office/drawing/2014/main" id="{3BABCDF6-CEF7-7947-95AF-142B96A06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1610"/>
              <a:ext cx="45" cy="38"/>
            </a:xfrm>
            <a:custGeom>
              <a:avLst/>
              <a:gdLst>
                <a:gd name="T0" fmla="*/ 23 w 45"/>
                <a:gd name="T1" fmla="*/ 37 h 38"/>
                <a:gd name="T2" fmla="*/ 44 w 45"/>
                <a:gd name="T3" fmla="*/ 0 h 38"/>
                <a:gd name="T4" fmla="*/ 0 w 45"/>
                <a:gd name="T5" fmla="*/ 0 h 38"/>
                <a:gd name="T6" fmla="*/ 23 w 45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8"/>
                <a:gd name="T14" fmla="*/ 45 w 4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8">
                  <a:moveTo>
                    <a:pt x="23" y="37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3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8" name="Freeform 455">
              <a:extLst>
                <a:ext uri="{FF2B5EF4-FFF2-40B4-BE49-F238E27FC236}">
                  <a16:creationId xmlns:a16="http://schemas.microsoft.com/office/drawing/2014/main" id="{1C61AF18-BD3B-4143-8E9B-33325F6C4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581"/>
              <a:ext cx="46" cy="36"/>
            </a:xfrm>
            <a:custGeom>
              <a:avLst/>
              <a:gdLst>
                <a:gd name="T0" fmla="*/ 22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2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2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9" name="Freeform 456">
              <a:extLst>
                <a:ext uri="{FF2B5EF4-FFF2-40B4-BE49-F238E27FC236}">
                  <a16:creationId xmlns:a16="http://schemas.microsoft.com/office/drawing/2014/main" id="{F4D66ED6-89D8-7C4D-97A6-FD54E4EB9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638"/>
              <a:ext cx="46" cy="37"/>
            </a:xfrm>
            <a:custGeom>
              <a:avLst/>
              <a:gdLst>
                <a:gd name="T0" fmla="*/ 23 w 46"/>
                <a:gd name="T1" fmla="*/ 36 h 37"/>
                <a:gd name="T2" fmla="*/ 45 w 46"/>
                <a:gd name="T3" fmla="*/ 0 h 37"/>
                <a:gd name="T4" fmla="*/ 0 w 46"/>
                <a:gd name="T5" fmla="*/ 0 h 37"/>
                <a:gd name="T6" fmla="*/ 23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23" y="36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0" name="Freeform 457">
              <a:extLst>
                <a:ext uri="{FF2B5EF4-FFF2-40B4-BE49-F238E27FC236}">
                  <a16:creationId xmlns:a16="http://schemas.microsoft.com/office/drawing/2014/main" id="{16C77DF9-C669-0E4A-8F03-6EE3432AD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673"/>
              <a:ext cx="46" cy="36"/>
            </a:xfrm>
            <a:custGeom>
              <a:avLst/>
              <a:gdLst>
                <a:gd name="T0" fmla="*/ 23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3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3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1" name="Freeform 458">
              <a:extLst>
                <a:ext uri="{FF2B5EF4-FFF2-40B4-BE49-F238E27FC236}">
                  <a16:creationId xmlns:a16="http://schemas.microsoft.com/office/drawing/2014/main" id="{11C9AD86-DDD3-D442-B168-E25DFFC02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730"/>
              <a:ext cx="46" cy="37"/>
            </a:xfrm>
            <a:custGeom>
              <a:avLst/>
              <a:gdLst>
                <a:gd name="T0" fmla="*/ 22 w 46"/>
                <a:gd name="T1" fmla="*/ 36 h 37"/>
                <a:gd name="T2" fmla="*/ 45 w 46"/>
                <a:gd name="T3" fmla="*/ 0 h 37"/>
                <a:gd name="T4" fmla="*/ 0 w 46"/>
                <a:gd name="T5" fmla="*/ 0 h 37"/>
                <a:gd name="T6" fmla="*/ 22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22" y="36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2" name="Freeform 459">
              <a:extLst>
                <a:ext uri="{FF2B5EF4-FFF2-40B4-BE49-F238E27FC236}">
                  <a16:creationId xmlns:a16="http://schemas.microsoft.com/office/drawing/2014/main" id="{379501FA-8A39-A948-9AC4-8F458FE0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1667"/>
              <a:ext cx="46" cy="37"/>
            </a:xfrm>
            <a:custGeom>
              <a:avLst/>
              <a:gdLst>
                <a:gd name="T0" fmla="*/ 23 w 46"/>
                <a:gd name="T1" fmla="*/ 36 h 37"/>
                <a:gd name="T2" fmla="*/ 45 w 46"/>
                <a:gd name="T3" fmla="*/ 0 h 37"/>
                <a:gd name="T4" fmla="*/ 0 w 46"/>
                <a:gd name="T5" fmla="*/ 0 h 37"/>
                <a:gd name="T6" fmla="*/ 23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23" y="36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3" name="Freeform 460">
              <a:extLst>
                <a:ext uri="{FF2B5EF4-FFF2-40B4-BE49-F238E27FC236}">
                  <a16:creationId xmlns:a16="http://schemas.microsoft.com/office/drawing/2014/main" id="{B54CF01D-182F-934D-9206-BC864F34A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783"/>
              <a:ext cx="47" cy="35"/>
            </a:xfrm>
            <a:custGeom>
              <a:avLst/>
              <a:gdLst>
                <a:gd name="T0" fmla="*/ 24 w 47"/>
                <a:gd name="T1" fmla="*/ 34 h 35"/>
                <a:gd name="T2" fmla="*/ 46 w 47"/>
                <a:gd name="T3" fmla="*/ 0 h 35"/>
                <a:gd name="T4" fmla="*/ 0 w 47"/>
                <a:gd name="T5" fmla="*/ 0 h 35"/>
                <a:gd name="T6" fmla="*/ 24 w 47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5"/>
                <a:gd name="T14" fmla="*/ 47 w 47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5">
                  <a:moveTo>
                    <a:pt x="24" y="34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4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4" name="Freeform 461">
              <a:extLst>
                <a:ext uri="{FF2B5EF4-FFF2-40B4-BE49-F238E27FC236}">
                  <a16:creationId xmlns:a16="http://schemas.microsoft.com/office/drawing/2014/main" id="{66BBCBD3-8701-5741-BFD2-4D0A16F6C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1694"/>
              <a:ext cx="46" cy="37"/>
            </a:xfrm>
            <a:custGeom>
              <a:avLst/>
              <a:gdLst>
                <a:gd name="T0" fmla="*/ 22 w 46"/>
                <a:gd name="T1" fmla="*/ 36 h 37"/>
                <a:gd name="T2" fmla="*/ 45 w 46"/>
                <a:gd name="T3" fmla="*/ 0 h 37"/>
                <a:gd name="T4" fmla="*/ 0 w 46"/>
                <a:gd name="T5" fmla="*/ 0 h 37"/>
                <a:gd name="T6" fmla="*/ 22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22" y="36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5" name="Freeform 462">
              <a:extLst>
                <a:ext uri="{FF2B5EF4-FFF2-40B4-BE49-F238E27FC236}">
                  <a16:creationId xmlns:a16="http://schemas.microsoft.com/office/drawing/2014/main" id="{B9009BCE-B1A8-4248-BC85-D756BEC2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662"/>
              <a:ext cx="46" cy="36"/>
            </a:xfrm>
            <a:custGeom>
              <a:avLst/>
              <a:gdLst>
                <a:gd name="T0" fmla="*/ 23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3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3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6" name="Freeform 463">
              <a:extLst>
                <a:ext uri="{FF2B5EF4-FFF2-40B4-BE49-F238E27FC236}">
                  <a16:creationId xmlns:a16="http://schemas.microsoft.com/office/drawing/2014/main" id="{796736E9-DDE6-8940-A2DA-F9CB63329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1753"/>
              <a:ext cx="46" cy="37"/>
            </a:xfrm>
            <a:custGeom>
              <a:avLst/>
              <a:gdLst>
                <a:gd name="T0" fmla="*/ 23 w 46"/>
                <a:gd name="T1" fmla="*/ 36 h 37"/>
                <a:gd name="T2" fmla="*/ 45 w 46"/>
                <a:gd name="T3" fmla="*/ 0 h 37"/>
                <a:gd name="T4" fmla="*/ 0 w 46"/>
                <a:gd name="T5" fmla="*/ 0 h 37"/>
                <a:gd name="T6" fmla="*/ 23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23" y="36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7" name="Freeform 464">
              <a:extLst>
                <a:ext uri="{FF2B5EF4-FFF2-40B4-BE49-F238E27FC236}">
                  <a16:creationId xmlns:a16="http://schemas.microsoft.com/office/drawing/2014/main" id="{65B60A02-9FB2-384F-8C10-8D61A659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741"/>
              <a:ext cx="45" cy="37"/>
            </a:xfrm>
            <a:custGeom>
              <a:avLst/>
              <a:gdLst>
                <a:gd name="T0" fmla="*/ 21 w 45"/>
                <a:gd name="T1" fmla="*/ 36 h 37"/>
                <a:gd name="T2" fmla="*/ 44 w 45"/>
                <a:gd name="T3" fmla="*/ 0 h 37"/>
                <a:gd name="T4" fmla="*/ 0 w 45"/>
                <a:gd name="T5" fmla="*/ 0 h 37"/>
                <a:gd name="T6" fmla="*/ 21 w 45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7"/>
                <a:gd name="T14" fmla="*/ 45 w 45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7">
                  <a:moveTo>
                    <a:pt x="21" y="36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1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8" name="Freeform 465">
              <a:extLst>
                <a:ext uri="{FF2B5EF4-FFF2-40B4-BE49-F238E27FC236}">
                  <a16:creationId xmlns:a16="http://schemas.microsoft.com/office/drawing/2014/main" id="{D70402B2-A073-3043-96B0-C0156D7FB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1703"/>
              <a:ext cx="46" cy="36"/>
            </a:xfrm>
            <a:custGeom>
              <a:avLst/>
              <a:gdLst>
                <a:gd name="T0" fmla="*/ 22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2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2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9" name="Freeform 466">
              <a:extLst>
                <a:ext uri="{FF2B5EF4-FFF2-40B4-BE49-F238E27FC236}">
                  <a16:creationId xmlns:a16="http://schemas.microsoft.com/office/drawing/2014/main" id="{98BB0BE8-6EB8-0847-B8A2-53A5F04DD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1669"/>
              <a:ext cx="45" cy="38"/>
            </a:xfrm>
            <a:custGeom>
              <a:avLst/>
              <a:gdLst>
                <a:gd name="T0" fmla="*/ 23 w 45"/>
                <a:gd name="T1" fmla="*/ 37 h 38"/>
                <a:gd name="T2" fmla="*/ 44 w 45"/>
                <a:gd name="T3" fmla="*/ 0 h 38"/>
                <a:gd name="T4" fmla="*/ 0 w 45"/>
                <a:gd name="T5" fmla="*/ 0 h 38"/>
                <a:gd name="T6" fmla="*/ 23 w 45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8"/>
                <a:gd name="T14" fmla="*/ 45 w 4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8">
                  <a:moveTo>
                    <a:pt x="23" y="37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3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0" name="Freeform 467">
              <a:extLst>
                <a:ext uri="{FF2B5EF4-FFF2-40B4-BE49-F238E27FC236}">
                  <a16:creationId xmlns:a16="http://schemas.microsoft.com/office/drawing/2014/main" id="{BDAA6E6E-F2DB-4246-93A1-F5F80216E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1757"/>
              <a:ext cx="46" cy="35"/>
            </a:xfrm>
            <a:custGeom>
              <a:avLst/>
              <a:gdLst>
                <a:gd name="T0" fmla="*/ 22 w 46"/>
                <a:gd name="T1" fmla="*/ 34 h 35"/>
                <a:gd name="T2" fmla="*/ 45 w 46"/>
                <a:gd name="T3" fmla="*/ 0 h 35"/>
                <a:gd name="T4" fmla="*/ 0 w 46"/>
                <a:gd name="T5" fmla="*/ 0 h 35"/>
                <a:gd name="T6" fmla="*/ 22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22" y="3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1" name="Freeform 468">
              <a:extLst>
                <a:ext uri="{FF2B5EF4-FFF2-40B4-BE49-F238E27FC236}">
                  <a16:creationId xmlns:a16="http://schemas.microsoft.com/office/drawing/2014/main" id="{54C13072-3619-8042-8DA1-8676DADE7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1689"/>
              <a:ext cx="46" cy="38"/>
            </a:xfrm>
            <a:custGeom>
              <a:avLst/>
              <a:gdLst>
                <a:gd name="T0" fmla="*/ 22 w 46"/>
                <a:gd name="T1" fmla="*/ 37 h 38"/>
                <a:gd name="T2" fmla="*/ 45 w 46"/>
                <a:gd name="T3" fmla="*/ 0 h 38"/>
                <a:gd name="T4" fmla="*/ 0 w 46"/>
                <a:gd name="T5" fmla="*/ 0 h 38"/>
                <a:gd name="T6" fmla="*/ 22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22" y="3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2" name="Freeform 469">
              <a:extLst>
                <a:ext uri="{FF2B5EF4-FFF2-40B4-BE49-F238E27FC236}">
                  <a16:creationId xmlns:a16="http://schemas.microsoft.com/office/drawing/2014/main" id="{AD92686A-BC6A-4F4E-BD32-83BB28C95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1862"/>
              <a:ext cx="45" cy="36"/>
            </a:xfrm>
            <a:custGeom>
              <a:avLst/>
              <a:gdLst>
                <a:gd name="T0" fmla="*/ 23 w 45"/>
                <a:gd name="T1" fmla="*/ 35 h 36"/>
                <a:gd name="T2" fmla="*/ 44 w 45"/>
                <a:gd name="T3" fmla="*/ 0 h 36"/>
                <a:gd name="T4" fmla="*/ 0 w 45"/>
                <a:gd name="T5" fmla="*/ 0 h 36"/>
                <a:gd name="T6" fmla="*/ 23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23" y="35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3" name="Freeform 470">
              <a:extLst>
                <a:ext uri="{FF2B5EF4-FFF2-40B4-BE49-F238E27FC236}">
                  <a16:creationId xmlns:a16="http://schemas.microsoft.com/office/drawing/2014/main" id="{9C8D5563-685B-594F-932F-66E85468B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743"/>
              <a:ext cx="45" cy="37"/>
            </a:xfrm>
            <a:custGeom>
              <a:avLst/>
              <a:gdLst>
                <a:gd name="T0" fmla="*/ 21 w 45"/>
                <a:gd name="T1" fmla="*/ 36 h 37"/>
                <a:gd name="T2" fmla="*/ 44 w 45"/>
                <a:gd name="T3" fmla="*/ 0 h 37"/>
                <a:gd name="T4" fmla="*/ 0 w 45"/>
                <a:gd name="T5" fmla="*/ 0 h 37"/>
                <a:gd name="T6" fmla="*/ 21 w 45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7"/>
                <a:gd name="T14" fmla="*/ 45 w 45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7">
                  <a:moveTo>
                    <a:pt x="21" y="36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1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4" name="Freeform 471">
              <a:extLst>
                <a:ext uri="{FF2B5EF4-FFF2-40B4-BE49-F238E27FC236}">
                  <a16:creationId xmlns:a16="http://schemas.microsoft.com/office/drawing/2014/main" id="{F1ADB400-9AA2-A44E-96EA-12E8A24A8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722"/>
              <a:ext cx="46" cy="36"/>
            </a:xfrm>
            <a:custGeom>
              <a:avLst/>
              <a:gdLst>
                <a:gd name="T0" fmla="*/ 22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2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2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5" name="Freeform 472">
              <a:extLst>
                <a:ext uri="{FF2B5EF4-FFF2-40B4-BE49-F238E27FC236}">
                  <a16:creationId xmlns:a16="http://schemas.microsoft.com/office/drawing/2014/main" id="{FCFF96AF-8ACB-9945-AAA3-3F0F1A9FB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830"/>
              <a:ext cx="46" cy="36"/>
            </a:xfrm>
            <a:custGeom>
              <a:avLst/>
              <a:gdLst>
                <a:gd name="T0" fmla="*/ 23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3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3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6" name="Freeform 473">
              <a:extLst>
                <a:ext uri="{FF2B5EF4-FFF2-40B4-BE49-F238E27FC236}">
                  <a16:creationId xmlns:a16="http://schemas.microsoft.com/office/drawing/2014/main" id="{7591D30B-0B01-B14E-89C8-CD7B572F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817"/>
              <a:ext cx="46" cy="36"/>
            </a:xfrm>
            <a:custGeom>
              <a:avLst/>
              <a:gdLst>
                <a:gd name="T0" fmla="*/ 22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2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2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7" name="Freeform 474">
              <a:extLst>
                <a:ext uri="{FF2B5EF4-FFF2-40B4-BE49-F238E27FC236}">
                  <a16:creationId xmlns:a16="http://schemas.microsoft.com/office/drawing/2014/main" id="{B001B44C-8932-7A40-8739-A32F33F9D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667"/>
              <a:ext cx="47" cy="36"/>
            </a:xfrm>
            <a:custGeom>
              <a:avLst/>
              <a:gdLst>
                <a:gd name="T0" fmla="*/ 22 w 47"/>
                <a:gd name="T1" fmla="*/ 35 h 36"/>
                <a:gd name="T2" fmla="*/ 46 w 47"/>
                <a:gd name="T3" fmla="*/ 0 h 36"/>
                <a:gd name="T4" fmla="*/ 0 w 47"/>
                <a:gd name="T5" fmla="*/ 0 h 36"/>
                <a:gd name="T6" fmla="*/ 22 w 47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22" y="35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8" name="Freeform 475">
              <a:extLst>
                <a:ext uri="{FF2B5EF4-FFF2-40B4-BE49-F238E27FC236}">
                  <a16:creationId xmlns:a16="http://schemas.microsoft.com/office/drawing/2014/main" id="{79E348EF-6D97-F54C-997D-14DEC820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808"/>
              <a:ext cx="45" cy="35"/>
            </a:xfrm>
            <a:custGeom>
              <a:avLst/>
              <a:gdLst>
                <a:gd name="T0" fmla="*/ 23 w 45"/>
                <a:gd name="T1" fmla="*/ 34 h 35"/>
                <a:gd name="T2" fmla="*/ 44 w 45"/>
                <a:gd name="T3" fmla="*/ 0 h 35"/>
                <a:gd name="T4" fmla="*/ 0 w 45"/>
                <a:gd name="T5" fmla="*/ 0 h 35"/>
                <a:gd name="T6" fmla="*/ 23 w 45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5"/>
                <a:gd name="T14" fmla="*/ 45 w 45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5">
                  <a:moveTo>
                    <a:pt x="23" y="34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3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9" name="Freeform 476">
              <a:extLst>
                <a:ext uri="{FF2B5EF4-FFF2-40B4-BE49-F238E27FC236}">
                  <a16:creationId xmlns:a16="http://schemas.microsoft.com/office/drawing/2014/main" id="{CF03E538-CD9B-1745-B5C8-63C0AF176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1766"/>
              <a:ext cx="46" cy="36"/>
            </a:xfrm>
            <a:custGeom>
              <a:avLst/>
              <a:gdLst>
                <a:gd name="T0" fmla="*/ 22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2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2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0" name="Freeform 477">
              <a:extLst>
                <a:ext uri="{FF2B5EF4-FFF2-40B4-BE49-F238E27FC236}">
                  <a16:creationId xmlns:a16="http://schemas.microsoft.com/office/drawing/2014/main" id="{71B19CE2-D7DD-A94D-8393-159AA3374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1703"/>
              <a:ext cx="46" cy="36"/>
            </a:xfrm>
            <a:custGeom>
              <a:avLst/>
              <a:gdLst>
                <a:gd name="T0" fmla="*/ 22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2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2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1" name="Freeform 478">
              <a:extLst>
                <a:ext uri="{FF2B5EF4-FFF2-40B4-BE49-F238E27FC236}">
                  <a16:creationId xmlns:a16="http://schemas.microsoft.com/office/drawing/2014/main" id="{7FE99D24-4985-C249-87B2-FBDB059B0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1748"/>
              <a:ext cx="46" cy="36"/>
            </a:xfrm>
            <a:custGeom>
              <a:avLst/>
              <a:gdLst>
                <a:gd name="T0" fmla="*/ 23 w 46"/>
                <a:gd name="T1" fmla="*/ 35 h 36"/>
                <a:gd name="T2" fmla="*/ 45 w 46"/>
                <a:gd name="T3" fmla="*/ 0 h 36"/>
                <a:gd name="T4" fmla="*/ 0 w 46"/>
                <a:gd name="T5" fmla="*/ 0 h 36"/>
                <a:gd name="T6" fmla="*/ 23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23" y="3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2" name="Freeform 479">
              <a:extLst>
                <a:ext uri="{FF2B5EF4-FFF2-40B4-BE49-F238E27FC236}">
                  <a16:creationId xmlns:a16="http://schemas.microsoft.com/office/drawing/2014/main" id="{0C191A01-E419-174C-8934-22931E71F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771"/>
              <a:ext cx="46" cy="38"/>
            </a:xfrm>
            <a:custGeom>
              <a:avLst/>
              <a:gdLst>
                <a:gd name="T0" fmla="*/ 22 w 46"/>
                <a:gd name="T1" fmla="*/ 37 h 38"/>
                <a:gd name="T2" fmla="*/ 45 w 46"/>
                <a:gd name="T3" fmla="*/ 0 h 38"/>
                <a:gd name="T4" fmla="*/ 0 w 46"/>
                <a:gd name="T5" fmla="*/ 0 h 38"/>
                <a:gd name="T6" fmla="*/ 22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22" y="3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2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3" name="Freeform 480">
              <a:extLst>
                <a:ext uri="{FF2B5EF4-FFF2-40B4-BE49-F238E27FC236}">
                  <a16:creationId xmlns:a16="http://schemas.microsoft.com/office/drawing/2014/main" id="{66F3CBF6-A8B8-9140-AF8B-7B562D24E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1813"/>
              <a:ext cx="45" cy="36"/>
            </a:xfrm>
            <a:custGeom>
              <a:avLst/>
              <a:gdLst>
                <a:gd name="T0" fmla="*/ 21 w 45"/>
                <a:gd name="T1" fmla="*/ 35 h 36"/>
                <a:gd name="T2" fmla="*/ 44 w 45"/>
                <a:gd name="T3" fmla="*/ 0 h 36"/>
                <a:gd name="T4" fmla="*/ 0 w 45"/>
                <a:gd name="T5" fmla="*/ 0 h 36"/>
                <a:gd name="T6" fmla="*/ 21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21" y="35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21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4" name="Freeform 481">
              <a:extLst>
                <a:ext uri="{FF2B5EF4-FFF2-40B4-BE49-F238E27FC236}">
                  <a16:creationId xmlns:a16="http://schemas.microsoft.com/office/drawing/2014/main" id="{C09157F3-D16B-5649-8B8A-4B31EDB88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1931"/>
              <a:ext cx="40" cy="40"/>
            </a:xfrm>
            <a:custGeom>
              <a:avLst/>
              <a:gdLst>
                <a:gd name="T0" fmla="*/ 0 w 40"/>
                <a:gd name="T1" fmla="*/ 39 h 40"/>
                <a:gd name="T2" fmla="*/ 39 w 40"/>
                <a:gd name="T3" fmla="*/ 39 h 40"/>
                <a:gd name="T4" fmla="*/ 39 w 40"/>
                <a:gd name="T5" fmla="*/ 0 h 40"/>
                <a:gd name="T6" fmla="*/ 0 w 40"/>
                <a:gd name="T7" fmla="*/ 0 h 40"/>
                <a:gd name="T8" fmla="*/ 0 w 40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0" y="39"/>
                  </a:moveTo>
                  <a:lnTo>
                    <a:pt x="39" y="39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5" name="Freeform 482">
              <a:extLst>
                <a:ext uri="{FF2B5EF4-FFF2-40B4-BE49-F238E27FC236}">
                  <a16:creationId xmlns:a16="http://schemas.microsoft.com/office/drawing/2014/main" id="{B8E041EB-F514-AE4E-BF5B-6AC0A333D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862"/>
              <a:ext cx="39" cy="38"/>
            </a:xfrm>
            <a:custGeom>
              <a:avLst/>
              <a:gdLst>
                <a:gd name="T0" fmla="*/ 0 w 39"/>
                <a:gd name="T1" fmla="*/ 37 h 38"/>
                <a:gd name="T2" fmla="*/ 38 w 39"/>
                <a:gd name="T3" fmla="*/ 37 h 38"/>
                <a:gd name="T4" fmla="*/ 38 w 39"/>
                <a:gd name="T5" fmla="*/ 0 h 38"/>
                <a:gd name="T6" fmla="*/ 0 w 39"/>
                <a:gd name="T7" fmla="*/ 0 h 38"/>
                <a:gd name="T8" fmla="*/ 0 w 39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37"/>
                  </a:moveTo>
                  <a:lnTo>
                    <a:pt x="38" y="37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6" name="Freeform 483">
              <a:extLst>
                <a:ext uri="{FF2B5EF4-FFF2-40B4-BE49-F238E27FC236}">
                  <a16:creationId xmlns:a16="http://schemas.microsoft.com/office/drawing/2014/main" id="{4CF0FADA-2FAC-9F48-820C-4D47111B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928"/>
              <a:ext cx="37" cy="37"/>
            </a:xfrm>
            <a:custGeom>
              <a:avLst/>
              <a:gdLst>
                <a:gd name="T0" fmla="*/ 0 w 37"/>
                <a:gd name="T1" fmla="*/ 36 h 37"/>
                <a:gd name="T2" fmla="*/ 36 w 37"/>
                <a:gd name="T3" fmla="*/ 36 h 37"/>
                <a:gd name="T4" fmla="*/ 36 w 37"/>
                <a:gd name="T5" fmla="*/ 0 h 37"/>
                <a:gd name="T6" fmla="*/ 0 w 37"/>
                <a:gd name="T7" fmla="*/ 0 h 37"/>
                <a:gd name="T8" fmla="*/ 0 w 37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0" y="36"/>
                  </a:moveTo>
                  <a:lnTo>
                    <a:pt x="36" y="36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7" name="Freeform 484">
              <a:extLst>
                <a:ext uri="{FF2B5EF4-FFF2-40B4-BE49-F238E27FC236}">
                  <a16:creationId xmlns:a16="http://schemas.microsoft.com/office/drawing/2014/main" id="{910BF19A-FFE2-EF41-8633-4390002F7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1883"/>
              <a:ext cx="39" cy="37"/>
            </a:xfrm>
            <a:custGeom>
              <a:avLst/>
              <a:gdLst>
                <a:gd name="T0" fmla="*/ 0 w 39"/>
                <a:gd name="T1" fmla="*/ 36 h 37"/>
                <a:gd name="T2" fmla="*/ 38 w 39"/>
                <a:gd name="T3" fmla="*/ 36 h 37"/>
                <a:gd name="T4" fmla="*/ 38 w 39"/>
                <a:gd name="T5" fmla="*/ 0 h 37"/>
                <a:gd name="T6" fmla="*/ 0 w 39"/>
                <a:gd name="T7" fmla="*/ 0 h 37"/>
                <a:gd name="T8" fmla="*/ 0 w 39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7"/>
                <a:gd name="T17" fmla="*/ 39 w 3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7">
                  <a:moveTo>
                    <a:pt x="0" y="36"/>
                  </a:moveTo>
                  <a:lnTo>
                    <a:pt x="38" y="36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8" name="Freeform 485">
              <a:extLst>
                <a:ext uri="{FF2B5EF4-FFF2-40B4-BE49-F238E27FC236}">
                  <a16:creationId xmlns:a16="http://schemas.microsoft.com/office/drawing/2014/main" id="{F111D3BC-4F95-C04C-810C-5DE845689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958"/>
              <a:ext cx="37" cy="40"/>
            </a:xfrm>
            <a:custGeom>
              <a:avLst/>
              <a:gdLst>
                <a:gd name="T0" fmla="*/ 0 w 37"/>
                <a:gd name="T1" fmla="*/ 39 h 40"/>
                <a:gd name="T2" fmla="*/ 36 w 37"/>
                <a:gd name="T3" fmla="*/ 39 h 40"/>
                <a:gd name="T4" fmla="*/ 36 w 37"/>
                <a:gd name="T5" fmla="*/ 0 h 40"/>
                <a:gd name="T6" fmla="*/ 0 w 37"/>
                <a:gd name="T7" fmla="*/ 0 h 40"/>
                <a:gd name="T8" fmla="*/ 0 w 37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0"/>
                <a:gd name="T17" fmla="*/ 37 w 3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0">
                  <a:moveTo>
                    <a:pt x="0" y="39"/>
                  </a:moveTo>
                  <a:lnTo>
                    <a:pt x="36" y="3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9" name="Freeform 486">
              <a:extLst>
                <a:ext uri="{FF2B5EF4-FFF2-40B4-BE49-F238E27FC236}">
                  <a16:creationId xmlns:a16="http://schemas.microsoft.com/office/drawing/2014/main" id="{1A594D0A-4B13-AA49-9C9D-5B508E7CD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1923"/>
              <a:ext cx="38" cy="38"/>
            </a:xfrm>
            <a:custGeom>
              <a:avLst/>
              <a:gdLst>
                <a:gd name="T0" fmla="*/ 0 w 38"/>
                <a:gd name="T1" fmla="*/ 37 h 38"/>
                <a:gd name="T2" fmla="*/ 37 w 38"/>
                <a:gd name="T3" fmla="*/ 37 h 38"/>
                <a:gd name="T4" fmla="*/ 37 w 38"/>
                <a:gd name="T5" fmla="*/ 0 h 38"/>
                <a:gd name="T6" fmla="*/ 0 w 38"/>
                <a:gd name="T7" fmla="*/ 0 h 38"/>
                <a:gd name="T8" fmla="*/ 0 w 38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37"/>
                  </a:moveTo>
                  <a:lnTo>
                    <a:pt x="37" y="3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0" name="Freeform 487">
              <a:extLst>
                <a:ext uri="{FF2B5EF4-FFF2-40B4-BE49-F238E27FC236}">
                  <a16:creationId xmlns:a16="http://schemas.microsoft.com/office/drawing/2014/main" id="{EFCB4703-0016-C948-BBDF-F74E324CE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1970"/>
              <a:ext cx="40" cy="38"/>
            </a:xfrm>
            <a:custGeom>
              <a:avLst/>
              <a:gdLst>
                <a:gd name="T0" fmla="*/ 0 w 40"/>
                <a:gd name="T1" fmla="*/ 37 h 38"/>
                <a:gd name="T2" fmla="*/ 39 w 40"/>
                <a:gd name="T3" fmla="*/ 37 h 38"/>
                <a:gd name="T4" fmla="*/ 39 w 40"/>
                <a:gd name="T5" fmla="*/ 0 h 38"/>
                <a:gd name="T6" fmla="*/ 0 w 40"/>
                <a:gd name="T7" fmla="*/ 0 h 38"/>
                <a:gd name="T8" fmla="*/ 0 w 40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8"/>
                <a:gd name="T17" fmla="*/ 40 w 4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8">
                  <a:moveTo>
                    <a:pt x="0" y="37"/>
                  </a:moveTo>
                  <a:lnTo>
                    <a:pt x="39" y="3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1" name="Freeform 488">
              <a:extLst>
                <a:ext uri="{FF2B5EF4-FFF2-40B4-BE49-F238E27FC236}">
                  <a16:creationId xmlns:a16="http://schemas.microsoft.com/office/drawing/2014/main" id="{5B8DBD1D-C6A5-944D-A839-49BBE3C69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1970"/>
              <a:ext cx="39" cy="38"/>
            </a:xfrm>
            <a:custGeom>
              <a:avLst/>
              <a:gdLst>
                <a:gd name="T0" fmla="*/ 0 w 39"/>
                <a:gd name="T1" fmla="*/ 37 h 38"/>
                <a:gd name="T2" fmla="*/ 38 w 39"/>
                <a:gd name="T3" fmla="*/ 37 h 38"/>
                <a:gd name="T4" fmla="*/ 38 w 39"/>
                <a:gd name="T5" fmla="*/ 0 h 38"/>
                <a:gd name="T6" fmla="*/ 0 w 39"/>
                <a:gd name="T7" fmla="*/ 0 h 38"/>
                <a:gd name="T8" fmla="*/ 0 w 39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37"/>
                  </a:moveTo>
                  <a:lnTo>
                    <a:pt x="38" y="37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2" name="Freeform 489">
              <a:extLst>
                <a:ext uri="{FF2B5EF4-FFF2-40B4-BE49-F238E27FC236}">
                  <a16:creationId xmlns:a16="http://schemas.microsoft.com/office/drawing/2014/main" id="{8F6A3226-CA3E-9F46-A1F7-F2A19FD8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1940"/>
              <a:ext cx="37" cy="39"/>
            </a:xfrm>
            <a:custGeom>
              <a:avLst/>
              <a:gdLst>
                <a:gd name="T0" fmla="*/ 0 w 37"/>
                <a:gd name="T1" fmla="*/ 38 h 39"/>
                <a:gd name="T2" fmla="*/ 36 w 37"/>
                <a:gd name="T3" fmla="*/ 38 h 39"/>
                <a:gd name="T4" fmla="*/ 36 w 37"/>
                <a:gd name="T5" fmla="*/ 0 h 39"/>
                <a:gd name="T6" fmla="*/ 0 w 37"/>
                <a:gd name="T7" fmla="*/ 0 h 39"/>
                <a:gd name="T8" fmla="*/ 0 w 37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9"/>
                <a:gd name="T17" fmla="*/ 37 w 3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9">
                  <a:moveTo>
                    <a:pt x="0" y="38"/>
                  </a:moveTo>
                  <a:lnTo>
                    <a:pt x="36" y="3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3" name="Freeform 490">
              <a:extLst>
                <a:ext uri="{FF2B5EF4-FFF2-40B4-BE49-F238E27FC236}">
                  <a16:creationId xmlns:a16="http://schemas.microsoft.com/office/drawing/2014/main" id="{19222391-2A57-8A40-A5FB-2944F6BDD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" y="1995"/>
              <a:ext cx="39" cy="40"/>
            </a:xfrm>
            <a:custGeom>
              <a:avLst/>
              <a:gdLst>
                <a:gd name="T0" fmla="*/ 0 w 39"/>
                <a:gd name="T1" fmla="*/ 39 h 40"/>
                <a:gd name="T2" fmla="*/ 38 w 39"/>
                <a:gd name="T3" fmla="*/ 39 h 40"/>
                <a:gd name="T4" fmla="*/ 38 w 39"/>
                <a:gd name="T5" fmla="*/ 0 h 40"/>
                <a:gd name="T6" fmla="*/ 0 w 39"/>
                <a:gd name="T7" fmla="*/ 0 h 40"/>
                <a:gd name="T8" fmla="*/ 0 w 39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0" y="39"/>
                  </a:moveTo>
                  <a:lnTo>
                    <a:pt x="38" y="39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4" name="Freeform 491">
              <a:extLst>
                <a:ext uri="{FF2B5EF4-FFF2-40B4-BE49-F238E27FC236}">
                  <a16:creationId xmlns:a16="http://schemas.microsoft.com/office/drawing/2014/main" id="{B53C662D-1EC3-B94D-A9FB-5837A5C33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1956"/>
              <a:ext cx="38" cy="37"/>
            </a:xfrm>
            <a:custGeom>
              <a:avLst/>
              <a:gdLst>
                <a:gd name="T0" fmla="*/ 0 w 38"/>
                <a:gd name="T1" fmla="*/ 36 h 37"/>
                <a:gd name="T2" fmla="*/ 37 w 38"/>
                <a:gd name="T3" fmla="*/ 36 h 37"/>
                <a:gd name="T4" fmla="*/ 37 w 38"/>
                <a:gd name="T5" fmla="*/ 0 h 37"/>
                <a:gd name="T6" fmla="*/ 0 w 38"/>
                <a:gd name="T7" fmla="*/ 0 h 37"/>
                <a:gd name="T8" fmla="*/ 0 w 38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0" y="36"/>
                  </a:moveTo>
                  <a:lnTo>
                    <a:pt x="37" y="36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5" name="Freeform 492">
              <a:extLst>
                <a:ext uri="{FF2B5EF4-FFF2-40B4-BE49-F238E27FC236}">
                  <a16:creationId xmlns:a16="http://schemas.microsoft.com/office/drawing/2014/main" id="{EFB30F99-A597-7046-9A86-303CDC2E0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1926"/>
              <a:ext cx="37" cy="39"/>
            </a:xfrm>
            <a:custGeom>
              <a:avLst/>
              <a:gdLst>
                <a:gd name="T0" fmla="*/ 0 w 37"/>
                <a:gd name="T1" fmla="*/ 38 h 39"/>
                <a:gd name="T2" fmla="*/ 36 w 37"/>
                <a:gd name="T3" fmla="*/ 38 h 39"/>
                <a:gd name="T4" fmla="*/ 36 w 37"/>
                <a:gd name="T5" fmla="*/ 0 h 39"/>
                <a:gd name="T6" fmla="*/ 0 w 37"/>
                <a:gd name="T7" fmla="*/ 0 h 39"/>
                <a:gd name="T8" fmla="*/ 0 w 37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9"/>
                <a:gd name="T17" fmla="*/ 37 w 3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9">
                  <a:moveTo>
                    <a:pt x="0" y="38"/>
                  </a:moveTo>
                  <a:lnTo>
                    <a:pt x="36" y="3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6" name="Freeform 493">
              <a:extLst>
                <a:ext uri="{FF2B5EF4-FFF2-40B4-BE49-F238E27FC236}">
                  <a16:creationId xmlns:a16="http://schemas.microsoft.com/office/drawing/2014/main" id="{1D6E2C1E-DD4B-374B-9CE8-6C8FDE833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1934"/>
              <a:ext cx="41" cy="37"/>
            </a:xfrm>
            <a:custGeom>
              <a:avLst/>
              <a:gdLst>
                <a:gd name="T0" fmla="*/ 0 w 41"/>
                <a:gd name="T1" fmla="*/ 36 h 37"/>
                <a:gd name="T2" fmla="*/ 40 w 41"/>
                <a:gd name="T3" fmla="*/ 36 h 37"/>
                <a:gd name="T4" fmla="*/ 40 w 41"/>
                <a:gd name="T5" fmla="*/ 0 h 37"/>
                <a:gd name="T6" fmla="*/ 0 w 41"/>
                <a:gd name="T7" fmla="*/ 0 h 37"/>
                <a:gd name="T8" fmla="*/ 0 w 41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7"/>
                <a:gd name="T17" fmla="*/ 41 w 4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7">
                  <a:moveTo>
                    <a:pt x="0" y="36"/>
                  </a:moveTo>
                  <a:lnTo>
                    <a:pt x="40" y="36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7" name="Freeform 494">
              <a:extLst>
                <a:ext uri="{FF2B5EF4-FFF2-40B4-BE49-F238E27FC236}">
                  <a16:creationId xmlns:a16="http://schemas.microsoft.com/office/drawing/2014/main" id="{363994BF-22AC-884C-9A63-567527F9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963"/>
              <a:ext cx="38" cy="39"/>
            </a:xfrm>
            <a:custGeom>
              <a:avLst/>
              <a:gdLst>
                <a:gd name="T0" fmla="*/ 0 w 38"/>
                <a:gd name="T1" fmla="*/ 38 h 39"/>
                <a:gd name="T2" fmla="*/ 37 w 38"/>
                <a:gd name="T3" fmla="*/ 38 h 39"/>
                <a:gd name="T4" fmla="*/ 37 w 38"/>
                <a:gd name="T5" fmla="*/ 0 h 39"/>
                <a:gd name="T6" fmla="*/ 0 w 38"/>
                <a:gd name="T7" fmla="*/ 0 h 39"/>
                <a:gd name="T8" fmla="*/ 0 w 38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9"/>
                <a:gd name="T17" fmla="*/ 38 w 3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9">
                  <a:moveTo>
                    <a:pt x="0" y="38"/>
                  </a:moveTo>
                  <a:lnTo>
                    <a:pt x="37" y="3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8" name="Freeform 495">
              <a:extLst>
                <a:ext uri="{FF2B5EF4-FFF2-40B4-BE49-F238E27FC236}">
                  <a16:creationId xmlns:a16="http://schemas.microsoft.com/office/drawing/2014/main" id="{B97EC1AB-90DC-FD42-B8AE-689FA0B1D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021"/>
              <a:ext cx="38" cy="39"/>
            </a:xfrm>
            <a:custGeom>
              <a:avLst/>
              <a:gdLst>
                <a:gd name="T0" fmla="*/ 0 w 38"/>
                <a:gd name="T1" fmla="*/ 38 h 39"/>
                <a:gd name="T2" fmla="*/ 37 w 38"/>
                <a:gd name="T3" fmla="*/ 38 h 39"/>
                <a:gd name="T4" fmla="*/ 37 w 38"/>
                <a:gd name="T5" fmla="*/ 0 h 39"/>
                <a:gd name="T6" fmla="*/ 0 w 38"/>
                <a:gd name="T7" fmla="*/ 0 h 39"/>
                <a:gd name="T8" fmla="*/ 0 w 38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9"/>
                <a:gd name="T17" fmla="*/ 38 w 3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9">
                  <a:moveTo>
                    <a:pt x="0" y="38"/>
                  </a:moveTo>
                  <a:lnTo>
                    <a:pt x="37" y="3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9" name="Freeform 496">
              <a:extLst>
                <a:ext uri="{FF2B5EF4-FFF2-40B4-BE49-F238E27FC236}">
                  <a16:creationId xmlns:a16="http://schemas.microsoft.com/office/drawing/2014/main" id="{952A4E75-86D6-2E46-9CF5-F820F022C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1975"/>
              <a:ext cx="39" cy="37"/>
            </a:xfrm>
            <a:custGeom>
              <a:avLst/>
              <a:gdLst>
                <a:gd name="T0" fmla="*/ 0 w 39"/>
                <a:gd name="T1" fmla="*/ 36 h 37"/>
                <a:gd name="T2" fmla="*/ 38 w 39"/>
                <a:gd name="T3" fmla="*/ 36 h 37"/>
                <a:gd name="T4" fmla="*/ 38 w 39"/>
                <a:gd name="T5" fmla="*/ 0 h 37"/>
                <a:gd name="T6" fmla="*/ 0 w 39"/>
                <a:gd name="T7" fmla="*/ 0 h 37"/>
                <a:gd name="T8" fmla="*/ 0 w 39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7"/>
                <a:gd name="T17" fmla="*/ 39 w 3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7">
                  <a:moveTo>
                    <a:pt x="0" y="36"/>
                  </a:moveTo>
                  <a:lnTo>
                    <a:pt x="38" y="36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0" name="Freeform 497">
              <a:extLst>
                <a:ext uri="{FF2B5EF4-FFF2-40B4-BE49-F238E27FC236}">
                  <a16:creationId xmlns:a16="http://schemas.microsoft.com/office/drawing/2014/main" id="{9BD4C9FE-10A0-484C-B154-AB1A33CB9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011"/>
              <a:ext cx="37" cy="37"/>
            </a:xfrm>
            <a:custGeom>
              <a:avLst/>
              <a:gdLst>
                <a:gd name="T0" fmla="*/ 0 w 37"/>
                <a:gd name="T1" fmla="*/ 36 h 37"/>
                <a:gd name="T2" fmla="*/ 36 w 37"/>
                <a:gd name="T3" fmla="*/ 36 h 37"/>
                <a:gd name="T4" fmla="*/ 36 w 37"/>
                <a:gd name="T5" fmla="*/ 0 h 37"/>
                <a:gd name="T6" fmla="*/ 0 w 37"/>
                <a:gd name="T7" fmla="*/ 0 h 37"/>
                <a:gd name="T8" fmla="*/ 0 w 37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0" y="36"/>
                  </a:moveTo>
                  <a:lnTo>
                    <a:pt x="36" y="36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1" name="Freeform 498">
              <a:extLst>
                <a:ext uri="{FF2B5EF4-FFF2-40B4-BE49-F238E27FC236}">
                  <a16:creationId xmlns:a16="http://schemas.microsoft.com/office/drawing/2014/main" id="{269422C2-1648-E849-A45B-B9226C987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954"/>
              <a:ext cx="38" cy="39"/>
            </a:xfrm>
            <a:custGeom>
              <a:avLst/>
              <a:gdLst>
                <a:gd name="T0" fmla="*/ 0 w 38"/>
                <a:gd name="T1" fmla="*/ 38 h 39"/>
                <a:gd name="T2" fmla="*/ 37 w 38"/>
                <a:gd name="T3" fmla="*/ 38 h 39"/>
                <a:gd name="T4" fmla="*/ 37 w 38"/>
                <a:gd name="T5" fmla="*/ 0 h 39"/>
                <a:gd name="T6" fmla="*/ 0 w 38"/>
                <a:gd name="T7" fmla="*/ 0 h 39"/>
                <a:gd name="T8" fmla="*/ 0 w 38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9"/>
                <a:gd name="T17" fmla="*/ 38 w 3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9">
                  <a:moveTo>
                    <a:pt x="0" y="38"/>
                  </a:moveTo>
                  <a:lnTo>
                    <a:pt x="37" y="3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2" name="Freeform 499">
              <a:extLst>
                <a:ext uri="{FF2B5EF4-FFF2-40B4-BE49-F238E27FC236}">
                  <a16:creationId xmlns:a16="http://schemas.microsoft.com/office/drawing/2014/main" id="{D2EFA34A-15DB-8D4B-A7A7-E7341461A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966"/>
              <a:ext cx="40" cy="40"/>
            </a:xfrm>
            <a:custGeom>
              <a:avLst/>
              <a:gdLst>
                <a:gd name="T0" fmla="*/ 0 w 40"/>
                <a:gd name="T1" fmla="*/ 39 h 40"/>
                <a:gd name="T2" fmla="*/ 39 w 40"/>
                <a:gd name="T3" fmla="*/ 39 h 40"/>
                <a:gd name="T4" fmla="*/ 39 w 40"/>
                <a:gd name="T5" fmla="*/ 0 h 40"/>
                <a:gd name="T6" fmla="*/ 0 w 40"/>
                <a:gd name="T7" fmla="*/ 0 h 40"/>
                <a:gd name="T8" fmla="*/ 0 w 40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0" y="39"/>
                  </a:moveTo>
                  <a:lnTo>
                    <a:pt x="39" y="39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3" name="Freeform 500">
              <a:extLst>
                <a:ext uri="{FF2B5EF4-FFF2-40B4-BE49-F238E27FC236}">
                  <a16:creationId xmlns:a16="http://schemas.microsoft.com/office/drawing/2014/main" id="{D12F4108-5AB5-4045-982E-E6B58E76B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978"/>
              <a:ext cx="38" cy="38"/>
            </a:xfrm>
            <a:custGeom>
              <a:avLst/>
              <a:gdLst>
                <a:gd name="T0" fmla="*/ 0 w 38"/>
                <a:gd name="T1" fmla="*/ 37 h 38"/>
                <a:gd name="T2" fmla="*/ 37 w 38"/>
                <a:gd name="T3" fmla="*/ 37 h 38"/>
                <a:gd name="T4" fmla="*/ 37 w 38"/>
                <a:gd name="T5" fmla="*/ 0 h 38"/>
                <a:gd name="T6" fmla="*/ 0 w 38"/>
                <a:gd name="T7" fmla="*/ 0 h 38"/>
                <a:gd name="T8" fmla="*/ 0 w 38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37"/>
                  </a:moveTo>
                  <a:lnTo>
                    <a:pt x="37" y="3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4" name="Freeform 501">
              <a:extLst>
                <a:ext uri="{FF2B5EF4-FFF2-40B4-BE49-F238E27FC236}">
                  <a16:creationId xmlns:a16="http://schemas.microsoft.com/office/drawing/2014/main" id="{086CF74B-99EF-784D-A9F6-2742D87D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2059"/>
              <a:ext cx="38" cy="39"/>
            </a:xfrm>
            <a:custGeom>
              <a:avLst/>
              <a:gdLst>
                <a:gd name="T0" fmla="*/ 0 w 38"/>
                <a:gd name="T1" fmla="*/ 38 h 39"/>
                <a:gd name="T2" fmla="*/ 37 w 38"/>
                <a:gd name="T3" fmla="*/ 38 h 39"/>
                <a:gd name="T4" fmla="*/ 37 w 38"/>
                <a:gd name="T5" fmla="*/ 0 h 39"/>
                <a:gd name="T6" fmla="*/ 0 w 38"/>
                <a:gd name="T7" fmla="*/ 0 h 39"/>
                <a:gd name="T8" fmla="*/ 0 w 38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9"/>
                <a:gd name="T17" fmla="*/ 38 w 3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9">
                  <a:moveTo>
                    <a:pt x="0" y="38"/>
                  </a:moveTo>
                  <a:lnTo>
                    <a:pt x="37" y="3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5" name="Freeform 502">
              <a:extLst>
                <a:ext uri="{FF2B5EF4-FFF2-40B4-BE49-F238E27FC236}">
                  <a16:creationId xmlns:a16="http://schemas.microsoft.com/office/drawing/2014/main" id="{1E74AACD-2510-C942-B0AA-3A64C2C00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2032"/>
              <a:ext cx="40" cy="39"/>
            </a:xfrm>
            <a:custGeom>
              <a:avLst/>
              <a:gdLst>
                <a:gd name="T0" fmla="*/ 0 w 40"/>
                <a:gd name="T1" fmla="*/ 38 h 39"/>
                <a:gd name="T2" fmla="*/ 39 w 40"/>
                <a:gd name="T3" fmla="*/ 38 h 39"/>
                <a:gd name="T4" fmla="*/ 39 w 40"/>
                <a:gd name="T5" fmla="*/ 0 h 39"/>
                <a:gd name="T6" fmla="*/ 0 w 40"/>
                <a:gd name="T7" fmla="*/ 0 h 39"/>
                <a:gd name="T8" fmla="*/ 0 w 40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0" y="38"/>
                  </a:moveTo>
                  <a:lnTo>
                    <a:pt x="39" y="38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6" name="Freeform 503">
              <a:extLst>
                <a:ext uri="{FF2B5EF4-FFF2-40B4-BE49-F238E27FC236}">
                  <a16:creationId xmlns:a16="http://schemas.microsoft.com/office/drawing/2014/main" id="{3BC829F1-1D09-B647-8E6E-306ACB6D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995"/>
              <a:ext cx="37" cy="38"/>
            </a:xfrm>
            <a:custGeom>
              <a:avLst/>
              <a:gdLst>
                <a:gd name="T0" fmla="*/ 0 w 37"/>
                <a:gd name="T1" fmla="*/ 37 h 38"/>
                <a:gd name="T2" fmla="*/ 36 w 37"/>
                <a:gd name="T3" fmla="*/ 37 h 38"/>
                <a:gd name="T4" fmla="*/ 36 w 37"/>
                <a:gd name="T5" fmla="*/ 0 h 38"/>
                <a:gd name="T6" fmla="*/ 0 w 37"/>
                <a:gd name="T7" fmla="*/ 0 h 38"/>
                <a:gd name="T8" fmla="*/ 0 w 37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0" y="37"/>
                  </a:moveTo>
                  <a:lnTo>
                    <a:pt x="36" y="3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7" name="Freeform 504">
              <a:extLst>
                <a:ext uri="{FF2B5EF4-FFF2-40B4-BE49-F238E27FC236}">
                  <a16:creationId xmlns:a16="http://schemas.microsoft.com/office/drawing/2014/main" id="{FEC58CC3-A0A8-944F-91A5-024F0E553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007"/>
              <a:ext cx="37" cy="40"/>
            </a:xfrm>
            <a:custGeom>
              <a:avLst/>
              <a:gdLst>
                <a:gd name="T0" fmla="*/ 0 w 37"/>
                <a:gd name="T1" fmla="*/ 39 h 40"/>
                <a:gd name="T2" fmla="*/ 36 w 37"/>
                <a:gd name="T3" fmla="*/ 39 h 40"/>
                <a:gd name="T4" fmla="*/ 36 w 37"/>
                <a:gd name="T5" fmla="*/ 0 h 40"/>
                <a:gd name="T6" fmla="*/ 0 w 37"/>
                <a:gd name="T7" fmla="*/ 0 h 40"/>
                <a:gd name="T8" fmla="*/ 0 w 37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0"/>
                <a:gd name="T17" fmla="*/ 37 w 3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0">
                  <a:moveTo>
                    <a:pt x="0" y="39"/>
                  </a:moveTo>
                  <a:lnTo>
                    <a:pt x="36" y="3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" name="Freeform 505">
              <a:extLst>
                <a:ext uri="{FF2B5EF4-FFF2-40B4-BE49-F238E27FC236}">
                  <a16:creationId xmlns:a16="http://schemas.microsoft.com/office/drawing/2014/main" id="{59EDD6B0-E775-2045-8C99-50DC7DBF3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007"/>
              <a:ext cx="40" cy="38"/>
            </a:xfrm>
            <a:custGeom>
              <a:avLst/>
              <a:gdLst>
                <a:gd name="T0" fmla="*/ 0 w 40"/>
                <a:gd name="T1" fmla="*/ 37 h 38"/>
                <a:gd name="T2" fmla="*/ 39 w 40"/>
                <a:gd name="T3" fmla="*/ 37 h 38"/>
                <a:gd name="T4" fmla="*/ 39 w 40"/>
                <a:gd name="T5" fmla="*/ 0 h 38"/>
                <a:gd name="T6" fmla="*/ 0 w 40"/>
                <a:gd name="T7" fmla="*/ 0 h 38"/>
                <a:gd name="T8" fmla="*/ 0 w 40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8"/>
                <a:gd name="T17" fmla="*/ 40 w 4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8">
                  <a:moveTo>
                    <a:pt x="0" y="37"/>
                  </a:moveTo>
                  <a:lnTo>
                    <a:pt x="39" y="3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9" name="Freeform 506">
              <a:extLst>
                <a:ext uri="{FF2B5EF4-FFF2-40B4-BE49-F238E27FC236}">
                  <a16:creationId xmlns:a16="http://schemas.microsoft.com/office/drawing/2014/main" id="{61B4F028-3718-2145-9B33-FD242916A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062"/>
              <a:ext cx="37" cy="38"/>
            </a:xfrm>
            <a:custGeom>
              <a:avLst/>
              <a:gdLst>
                <a:gd name="T0" fmla="*/ 0 w 37"/>
                <a:gd name="T1" fmla="*/ 37 h 38"/>
                <a:gd name="T2" fmla="*/ 36 w 37"/>
                <a:gd name="T3" fmla="*/ 37 h 38"/>
                <a:gd name="T4" fmla="*/ 36 w 37"/>
                <a:gd name="T5" fmla="*/ 0 h 38"/>
                <a:gd name="T6" fmla="*/ 0 w 37"/>
                <a:gd name="T7" fmla="*/ 0 h 38"/>
                <a:gd name="T8" fmla="*/ 0 w 37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0" y="37"/>
                  </a:moveTo>
                  <a:lnTo>
                    <a:pt x="36" y="3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" name="Freeform 507">
              <a:extLst>
                <a:ext uri="{FF2B5EF4-FFF2-40B4-BE49-F238E27FC236}">
                  <a16:creationId xmlns:a16="http://schemas.microsoft.com/office/drawing/2014/main" id="{ADB5D974-C72B-0940-B326-57F4E4DDC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987"/>
              <a:ext cx="38" cy="37"/>
            </a:xfrm>
            <a:custGeom>
              <a:avLst/>
              <a:gdLst>
                <a:gd name="T0" fmla="*/ 0 w 38"/>
                <a:gd name="T1" fmla="*/ 36 h 37"/>
                <a:gd name="T2" fmla="*/ 37 w 38"/>
                <a:gd name="T3" fmla="*/ 36 h 37"/>
                <a:gd name="T4" fmla="*/ 37 w 38"/>
                <a:gd name="T5" fmla="*/ 0 h 37"/>
                <a:gd name="T6" fmla="*/ 0 w 38"/>
                <a:gd name="T7" fmla="*/ 0 h 37"/>
                <a:gd name="T8" fmla="*/ 0 w 38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0" y="36"/>
                  </a:moveTo>
                  <a:lnTo>
                    <a:pt x="37" y="36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" name="Freeform 508">
              <a:extLst>
                <a:ext uri="{FF2B5EF4-FFF2-40B4-BE49-F238E27FC236}">
                  <a16:creationId xmlns:a16="http://schemas.microsoft.com/office/drawing/2014/main" id="{ED146513-E126-8748-9B18-AAC94BABA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094"/>
              <a:ext cx="40" cy="40"/>
            </a:xfrm>
            <a:custGeom>
              <a:avLst/>
              <a:gdLst>
                <a:gd name="T0" fmla="*/ 0 w 40"/>
                <a:gd name="T1" fmla="*/ 39 h 40"/>
                <a:gd name="T2" fmla="*/ 39 w 40"/>
                <a:gd name="T3" fmla="*/ 39 h 40"/>
                <a:gd name="T4" fmla="*/ 39 w 40"/>
                <a:gd name="T5" fmla="*/ 0 h 40"/>
                <a:gd name="T6" fmla="*/ 0 w 40"/>
                <a:gd name="T7" fmla="*/ 0 h 40"/>
                <a:gd name="T8" fmla="*/ 0 w 40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0" y="39"/>
                  </a:moveTo>
                  <a:lnTo>
                    <a:pt x="39" y="39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" name="Freeform 509">
              <a:extLst>
                <a:ext uri="{FF2B5EF4-FFF2-40B4-BE49-F238E27FC236}">
                  <a16:creationId xmlns:a16="http://schemas.microsoft.com/office/drawing/2014/main" id="{EC95C142-B363-2342-808A-9476AE442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049"/>
              <a:ext cx="39" cy="39"/>
            </a:xfrm>
            <a:custGeom>
              <a:avLst/>
              <a:gdLst>
                <a:gd name="T0" fmla="*/ 0 w 39"/>
                <a:gd name="T1" fmla="*/ 38 h 39"/>
                <a:gd name="T2" fmla="*/ 38 w 39"/>
                <a:gd name="T3" fmla="*/ 38 h 39"/>
                <a:gd name="T4" fmla="*/ 38 w 39"/>
                <a:gd name="T5" fmla="*/ 0 h 39"/>
                <a:gd name="T6" fmla="*/ 0 w 39"/>
                <a:gd name="T7" fmla="*/ 0 h 39"/>
                <a:gd name="T8" fmla="*/ 0 w 39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0" y="38"/>
                  </a:moveTo>
                  <a:lnTo>
                    <a:pt x="38" y="38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" name="Freeform 510">
              <a:extLst>
                <a:ext uri="{FF2B5EF4-FFF2-40B4-BE49-F238E27FC236}">
                  <a16:creationId xmlns:a16="http://schemas.microsoft.com/office/drawing/2014/main" id="{D5CF16B6-FDCB-7B41-9353-448551E1B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074"/>
              <a:ext cx="37" cy="38"/>
            </a:xfrm>
            <a:custGeom>
              <a:avLst/>
              <a:gdLst>
                <a:gd name="T0" fmla="*/ 0 w 37"/>
                <a:gd name="T1" fmla="*/ 37 h 38"/>
                <a:gd name="T2" fmla="*/ 36 w 37"/>
                <a:gd name="T3" fmla="*/ 37 h 38"/>
                <a:gd name="T4" fmla="*/ 36 w 37"/>
                <a:gd name="T5" fmla="*/ 0 h 38"/>
                <a:gd name="T6" fmla="*/ 0 w 37"/>
                <a:gd name="T7" fmla="*/ 0 h 38"/>
                <a:gd name="T8" fmla="*/ 0 w 37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0" y="37"/>
                  </a:moveTo>
                  <a:lnTo>
                    <a:pt x="36" y="3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4" name="Freeform 511">
              <a:extLst>
                <a:ext uri="{FF2B5EF4-FFF2-40B4-BE49-F238E27FC236}">
                  <a16:creationId xmlns:a16="http://schemas.microsoft.com/office/drawing/2014/main" id="{BB41EF28-AA3E-7D40-9402-C799002D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007"/>
              <a:ext cx="39" cy="38"/>
            </a:xfrm>
            <a:custGeom>
              <a:avLst/>
              <a:gdLst>
                <a:gd name="T0" fmla="*/ 0 w 39"/>
                <a:gd name="T1" fmla="*/ 37 h 38"/>
                <a:gd name="T2" fmla="*/ 38 w 39"/>
                <a:gd name="T3" fmla="*/ 37 h 38"/>
                <a:gd name="T4" fmla="*/ 38 w 39"/>
                <a:gd name="T5" fmla="*/ 0 h 38"/>
                <a:gd name="T6" fmla="*/ 0 w 39"/>
                <a:gd name="T7" fmla="*/ 0 h 38"/>
                <a:gd name="T8" fmla="*/ 0 w 39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37"/>
                  </a:moveTo>
                  <a:lnTo>
                    <a:pt x="38" y="37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5" name="Freeform 512">
              <a:extLst>
                <a:ext uri="{FF2B5EF4-FFF2-40B4-BE49-F238E27FC236}">
                  <a16:creationId xmlns:a16="http://schemas.microsoft.com/office/drawing/2014/main" id="{AB1BE380-6ED2-7749-B5B3-5183987DC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2042"/>
              <a:ext cx="40" cy="40"/>
            </a:xfrm>
            <a:custGeom>
              <a:avLst/>
              <a:gdLst>
                <a:gd name="T0" fmla="*/ 0 w 40"/>
                <a:gd name="T1" fmla="*/ 39 h 40"/>
                <a:gd name="T2" fmla="*/ 39 w 40"/>
                <a:gd name="T3" fmla="*/ 39 h 40"/>
                <a:gd name="T4" fmla="*/ 39 w 40"/>
                <a:gd name="T5" fmla="*/ 0 h 40"/>
                <a:gd name="T6" fmla="*/ 0 w 40"/>
                <a:gd name="T7" fmla="*/ 0 h 40"/>
                <a:gd name="T8" fmla="*/ 0 w 40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0" y="39"/>
                  </a:moveTo>
                  <a:lnTo>
                    <a:pt x="39" y="39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" name="Freeform 513">
              <a:extLst>
                <a:ext uri="{FF2B5EF4-FFF2-40B4-BE49-F238E27FC236}">
                  <a16:creationId xmlns:a16="http://schemas.microsoft.com/office/drawing/2014/main" id="{E0EB9687-B473-FB41-81BE-F184484E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091"/>
              <a:ext cx="37" cy="38"/>
            </a:xfrm>
            <a:custGeom>
              <a:avLst/>
              <a:gdLst>
                <a:gd name="T0" fmla="*/ 0 w 37"/>
                <a:gd name="T1" fmla="*/ 37 h 38"/>
                <a:gd name="T2" fmla="*/ 36 w 37"/>
                <a:gd name="T3" fmla="*/ 37 h 38"/>
                <a:gd name="T4" fmla="*/ 36 w 37"/>
                <a:gd name="T5" fmla="*/ 0 h 38"/>
                <a:gd name="T6" fmla="*/ 0 w 37"/>
                <a:gd name="T7" fmla="*/ 0 h 38"/>
                <a:gd name="T8" fmla="*/ 0 w 37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0" y="37"/>
                  </a:moveTo>
                  <a:lnTo>
                    <a:pt x="36" y="3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" name="Freeform 514">
              <a:extLst>
                <a:ext uri="{FF2B5EF4-FFF2-40B4-BE49-F238E27FC236}">
                  <a16:creationId xmlns:a16="http://schemas.microsoft.com/office/drawing/2014/main" id="{B86E0337-BEA6-F14A-B7FF-D5F887AEB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2044"/>
              <a:ext cx="41" cy="39"/>
            </a:xfrm>
            <a:custGeom>
              <a:avLst/>
              <a:gdLst>
                <a:gd name="T0" fmla="*/ 0 w 41"/>
                <a:gd name="T1" fmla="*/ 38 h 39"/>
                <a:gd name="T2" fmla="*/ 40 w 41"/>
                <a:gd name="T3" fmla="*/ 38 h 39"/>
                <a:gd name="T4" fmla="*/ 40 w 41"/>
                <a:gd name="T5" fmla="*/ 0 h 39"/>
                <a:gd name="T6" fmla="*/ 0 w 41"/>
                <a:gd name="T7" fmla="*/ 0 h 39"/>
                <a:gd name="T8" fmla="*/ 0 w 41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9"/>
                <a:gd name="T17" fmla="*/ 41 w 4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9">
                  <a:moveTo>
                    <a:pt x="0" y="38"/>
                  </a:moveTo>
                  <a:lnTo>
                    <a:pt x="40" y="38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8" name="Freeform 515">
              <a:extLst>
                <a:ext uri="{FF2B5EF4-FFF2-40B4-BE49-F238E27FC236}">
                  <a16:creationId xmlns:a16="http://schemas.microsoft.com/office/drawing/2014/main" id="{CC6323D2-D835-7346-BE23-C30125788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081"/>
              <a:ext cx="40" cy="36"/>
            </a:xfrm>
            <a:custGeom>
              <a:avLst/>
              <a:gdLst>
                <a:gd name="T0" fmla="*/ 0 w 40"/>
                <a:gd name="T1" fmla="*/ 35 h 36"/>
                <a:gd name="T2" fmla="*/ 39 w 40"/>
                <a:gd name="T3" fmla="*/ 35 h 36"/>
                <a:gd name="T4" fmla="*/ 39 w 40"/>
                <a:gd name="T5" fmla="*/ 0 h 36"/>
                <a:gd name="T6" fmla="*/ 0 w 40"/>
                <a:gd name="T7" fmla="*/ 0 h 36"/>
                <a:gd name="T8" fmla="*/ 0 w 40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6"/>
                <a:gd name="T17" fmla="*/ 40 w 4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6">
                  <a:moveTo>
                    <a:pt x="0" y="35"/>
                  </a:moveTo>
                  <a:lnTo>
                    <a:pt x="39" y="35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9" name="Freeform 516">
              <a:extLst>
                <a:ext uri="{FF2B5EF4-FFF2-40B4-BE49-F238E27FC236}">
                  <a16:creationId xmlns:a16="http://schemas.microsoft.com/office/drawing/2014/main" id="{9AB2604C-5300-AD40-B50F-502E632F3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2074"/>
              <a:ext cx="38" cy="38"/>
            </a:xfrm>
            <a:custGeom>
              <a:avLst/>
              <a:gdLst>
                <a:gd name="T0" fmla="*/ 0 w 38"/>
                <a:gd name="T1" fmla="*/ 37 h 38"/>
                <a:gd name="T2" fmla="*/ 37 w 38"/>
                <a:gd name="T3" fmla="*/ 37 h 38"/>
                <a:gd name="T4" fmla="*/ 37 w 38"/>
                <a:gd name="T5" fmla="*/ 0 h 38"/>
                <a:gd name="T6" fmla="*/ 0 w 38"/>
                <a:gd name="T7" fmla="*/ 0 h 38"/>
                <a:gd name="T8" fmla="*/ 0 w 38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37"/>
                  </a:moveTo>
                  <a:lnTo>
                    <a:pt x="37" y="3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0" name="Freeform 517">
              <a:extLst>
                <a:ext uri="{FF2B5EF4-FFF2-40B4-BE49-F238E27FC236}">
                  <a16:creationId xmlns:a16="http://schemas.microsoft.com/office/drawing/2014/main" id="{D9B1CD61-955C-E44D-8EEB-74C4EC44E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2092"/>
              <a:ext cx="39" cy="40"/>
            </a:xfrm>
            <a:custGeom>
              <a:avLst/>
              <a:gdLst>
                <a:gd name="T0" fmla="*/ 0 w 39"/>
                <a:gd name="T1" fmla="*/ 39 h 40"/>
                <a:gd name="T2" fmla="*/ 38 w 39"/>
                <a:gd name="T3" fmla="*/ 39 h 40"/>
                <a:gd name="T4" fmla="*/ 38 w 39"/>
                <a:gd name="T5" fmla="*/ 0 h 40"/>
                <a:gd name="T6" fmla="*/ 0 w 39"/>
                <a:gd name="T7" fmla="*/ 0 h 40"/>
                <a:gd name="T8" fmla="*/ 0 w 39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0" y="39"/>
                  </a:moveTo>
                  <a:lnTo>
                    <a:pt x="38" y="39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1" name="Freeform 518">
              <a:extLst>
                <a:ext uri="{FF2B5EF4-FFF2-40B4-BE49-F238E27FC236}">
                  <a16:creationId xmlns:a16="http://schemas.microsoft.com/office/drawing/2014/main" id="{AC81DCF9-4022-374F-8FB9-C3118C90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2070"/>
              <a:ext cx="37" cy="37"/>
            </a:xfrm>
            <a:custGeom>
              <a:avLst/>
              <a:gdLst>
                <a:gd name="T0" fmla="*/ 0 w 37"/>
                <a:gd name="T1" fmla="*/ 36 h 37"/>
                <a:gd name="T2" fmla="*/ 36 w 37"/>
                <a:gd name="T3" fmla="*/ 36 h 37"/>
                <a:gd name="T4" fmla="*/ 36 w 37"/>
                <a:gd name="T5" fmla="*/ 0 h 37"/>
                <a:gd name="T6" fmla="*/ 0 w 37"/>
                <a:gd name="T7" fmla="*/ 0 h 37"/>
                <a:gd name="T8" fmla="*/ 0 w 37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0" y="36"/>
                  </a:moveTo>
                  <a:lnTo>
                    <a:pt x="36" y="36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2" name="Freeform 519">
              <a:extLst>
                <a:ext uri="{FF2B5EF4-FFF2-40B4-BE49-F238E27FC236}">
                  <a16:creationId xmlns:a16="http://schemas.microsoft.com/office/drawing/2014/main" id="{0695B79F-B5F9-CE42-BCAC-B786EF760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2138"/>
              <a:ext cx="38" cy="39"/>
            </a:xfrm>
            <a:custGeom>
              <a:avLst/>
              <a:gdLst>
                <a:gd name="T0" fmla="*/ 0 w 38"/>
                <a:gd name="T1" fmla="*/ 38 h 39"/>
                <a:gd name="T2" fmla="*/ 37 w 38"/>
                <a:gd name="T3" fmla="*/ 38 h 39"/>
                <a:gd name="T4" fmla="*/ 37 w 38"/>
                <a:gd name="T5" fmla="*/ 0 h 39"/>
                <a:gd name="T6" fmla="*/ 0 w 38"/>
                <a:gd name="T7" fmla="*/ 0 h 39"/>
                <a:gd name="T8" fmla="*/ 0 w 38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9"/>
                <a:gd name="T17" fmla="*/ 38 w 3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9">
                  <a:moveTo>
                    <a:pt x="0" y="38"/>
                  </a:moveTo>
                  <a:lnTo>
                    <a:pt x="37" y="3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3" name="Freeform 520">
              <a:extLst>
                <a:ext uri="{FF2B5EF4-FFF2-40B4-BE49-F238E27FC236}">
                  <a16:creationId xmlns:a16="http://schemas.microsoft.com/office/drawing/2014/main" id="{6611A8AB-1DB4-5841-B4D5-3EC9AEF48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2148"/>
              <a:ext cx="40" cy="37"/>
            </a:xfrm>
            <a:custGeom>
              <a:avLst/>
              <a:gdLst>
                <a:gd name="T0" fmla="*/ 0 w 40"/>
                <a:gd name="T1" fmla="*/ 36 h 37"/>
                <a:gd name="T2" fmla="*/ 39 w 40"/>
                <a:gd name="T3" fmla="*/ 36 h 37"/>
                <a:gd name="T4" fmla="*/ 39 w 40"/>
                <a:gd name="T5" fmla="*/ 0 h 37"/>
                <a:gd name="T6" fmla="*/ 0 w 40"/>
                <a:gd name="T7" fmla="*/ 0 h 37"/>
                <a:gd name="T8" fmla="*/ 0 w 40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7"/>
                <a:gd name="T17" fmla="*/ 40 w 4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7">
                  <a:moveTo>
                    <a:pt x="0" y="36"/>
                  </a:moveTo>
                  <a:lnTo>
                    <a:pt x="39" y="36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4" name="Freeform 521">
              <a:extLst>
                <a:ext uri="{FF2B5EF4-FFF2-40B4-BE49-F238E27FC236}">
                  <a16:creationId xmlns:a16="http://schemas.microsoft.com/office/drawing/2014/main" id="{A2DDF0C9-8D5B-3D41-BC3E-00430DF4C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162"/>
              <a:ext cx="38" cy="39"/>
            </a:xfrm>
            <a:custGeom>
              <a:avLst/>
              <a:gdLst>
                <a:gd name="T0" fmla="*/ 0 w 38"/>
                <a:gd name="T1" fmla="*/ 38 h 39"/>
                <a:gd name="T2" fmla="*/ 37 w 38"/>
                <a:gd name="T3" fmla="*/ 38 h 39"/>
                <a:gd name="T4" fmla="*/ 37 w 38"/>
                <a:gd name="T5" fmla="*/ 0 h 39"/>
                <a:gd name="T6" fmla="*/ 0 w 38"/>
                <a:gd name="T7" fmla="*/ 0 h 39"/>
                <a:gd name="T8" fmla="*/ 0 w 38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9"/>
                <a:gd name="T17" fmla="*/ 38 w 3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9">
                  <a:moveTo>
                    <a:pt x="0" y="38"/>
                  </a:moveTo>
                  <a:lnTo>
                    <a:pt x="37" y="3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5" name="Freeform 522">
              <a:extLst>
                <a:ext uri="{FF2B5EF4-FFF2-40B4-BE49-F238E27FC236}">
                  <a16:creationId xmlns:a16="http://schemas.microsoft.com/office/drawing/2014/main" id="{EB8F0426-0083-5A4A-9687-605953A4E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2099"/>
              <a:ext cx="38" cy="40"/>
            </a:xfrm>
            <a:custGeom>
              <a:avLst/>
              <a:gdLst>
                <a:gd name="T0" fmla="*/ 0 w 38"/>
                <a:gd name="T1" fmla="*/ 39 h 40"/>
                <a:gd name="T2" fmla="*/ 37 w 38"/>
                <a:gd name="T3" fmla="*/ 39 h 40"/>
                <a:gd name="T4" fmla="*/ 37 w 38"/>
                <a:gd name="T5" fmla="*/ 0 h 40"/>
                <a:gd name="T6" fmla="*/ 0 w 38"/>
                <a:gd name="T7" fmla="*/ 0 h 40"/>
                <a:gd name="T8" fmla="*/ 0 w 38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0"/>
                <a:gd name="T17" fmla="*/ 38 w 3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0">
                  <a:moveTo>
                    <a:pt x="0" y="39"/>
                  </a:moveTo>
                  <a:lnTo>
                    <a:pt x="37" y="39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6" name="Freeform 523">
              <a:extLst>
                <a:ext uri="{FF2B5EF4-FFF2-40B4-BE49-F238E27FC236}">
                  <a16:creationId xmlns:a16="http://schemas.microsoft.com/office/drawing/2014/main" id="{19EC5C62-F205-5549-AA9D-493939676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160"/>
              <a:ext cx="39" cy="38"/>
            </a:xfrm>
            <a:custGeom>
              <a:avLst/>
              <a:gdLst>
                <a:gd name="T0" fmla="*/ 0 w 39"/>
                <a:gd name="T1" fmla="*/ 37 h 38"/>
                <a:gd name="T2" fmla="*/ 38 w 39"/>
                <a:gd name="T3" fmla="*/ 37 h 38"/>
                <a:gd name="T4" fmla="*/ 38 w 39"/>
                <a:gd name="T5" fmla="*/ 0 h 38"/>
                <a:gd name="T6" fmla="*/ 0 w 39"/>
                <a:gd name="T7" fmla="*/ 0 h 38"/>
                <a:gd name="T8" fmla="*/ 0 w 39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37"/>
                  </a:moveTo>
                  <a:lnTo>
                    <a:pt x="38" y="37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7" name="Freeform 524">
              <a:extLst>
                <a:ext uri="{FF2B5EF4-FFF2-40B4-BE49-F238E27FC236}">
                  <a16:creationId xmlns:a16="http://schemas.microsoft.com/office/drawing/2014/main" id="{EEE463D9-E265-E24C-A128-6028C2CAE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2082"/>
              <a:ext cx="37" cy="40"/>
            </a:xfrm>
            <a:custGeom>
              <a:avLst/>
              <a:gdLst>
                <a:gd name="T0" fmla="*/ 0 w 37"/>
                <a:gd name="T1" fmla="*/ 39 h 40"/>
                <a:gd name="T2" fmla="*/ 36 w 37"/>
                <a:gd name="T3" fmla="*/ 39 h 40"/>
                <a:gd name="T4" fmla="*/ 36 w 37"/>
                <a:gd name="T5" fmla="*/ 0 h 40"/>
                <a:gd name="T6" fmla="*/ 0 w 37"/>
                <a:gd name="T7" fmla="*/ 0 h 40"/>
                <a:gd name="T8" fmla="*/ 0 w 37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0"/>
                <a:gd name="T17" fmla="*/ 37 w 3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0">
                  <a:moveTo>
                    <a:pt x="0" y="39"/>
                  </a:moveTo>
                  <a:lnTo>
                    <a:pt x="36" y="3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8" name="Freeform 525">
              <a:extLst>
                <a:ext uri="{FF2B5EF4-FFF2-40B4-BE49-F238E27FC236}">
                  <a16:creationId xmlns:a16="http://schemas.microsoft.com/office/drawing/2014/main" id="{0F45EC29-5320-A047-BF21-A511B38D3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087"/>
              <a:ext cx="37" cy="40"/>
            </a:xfrm>
            <a:custGeom>
              <a:avLst/>
              <a:gdLst>
                <a:gd name="T0" fmla="*/ 0 w 37"/>
                <a:gd name="T1" fmla="*/ 39 h 40"/>
                <a:gd name="T2" fmla="*/ 36 w 37"/>
                <a:gd name="T3" fmla="*/ 39 h 40"/>
                <a:gd name="T4" fmla="*/ 36 w 37"/>
                <a:gd name="T5" fmla="*/ 0 h 40"/>
                <a:gd name="T6" fmla="*/ 0 w 37"/>
                <a:gd name="T7" fmla="*/ 0 h 40"/>
                <a:gd name="T8" fmla="*/ 0 w 37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0"/>
                <a:gd name="T17" fmla="*/ 37 w 3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0">
                  <a:moveTo>
                    <a:pt x="0" y="39"/>
                  </a:moveTo>
                  <a:lnTo>
                    <a:pt x="36" y="3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9" name="Freeform 526">
              <a:extLst>
                <a:ext uri="{FF2B5EF4-FFF2-40B4-BE49-F238E27FC236}">
                  <a16:creationId xmlns:a16="http://schemas.microsoft.com/office/drawing/2014/main" id="{67FCBFEB-07EC-4B4E-9B6A-649859081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116"/>
              <a:ext cx="40" cy="41"/>
            </a:xfrm>
            <a:custGeom>
              <a:avLst/>
              <a:gdLst>
                <a:gd name="T0" fmla="*/ 0 w 40"/>
                <a:gd name="T1" fmla="*/ 40 h 41"/>
                <a:gd name="T2" fmla="*/ 39 w 40"/>
                <a:gd name="T3" fmla="*/ 40 h 41"/>
                <a:gd name="T4" fmla="*/ 39 w 40"/>
                <a:gd name="T5" fmla="*/ 0 h 41"/>
                <a:gd name="T6" fmla="*/ 0 w 40"/>
                <a:gd name="T7" fmla="*/ 0 h 41"/>
                <a:gd name="T8" fmla="*/ 0 w 4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1"/>
                <a:gd name="T17" fmla="*/ 40 w 4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1">
                  <a:moveTo>
                    <a:pt x="0" y="40"/>
                  </a:moveTo>
                  <a:lnTo>
                    <a:pt x="39" y="4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0" name="Freeform 527">
              <a:extLst>
                <a:ext uri="{FF2B5EF4-FFF2-40B4-BE49-F238E27FC236}">
                  <a16:creationId xmlns:a16="http://schemas.microsoft.com/office/drawing/2014/main" id="{562DA7E1-2B80-E841-801D-A3C23665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2156"/>
              <a:ext cx="37" cy="37"/>
            </a:xfrm>
            <a:custGeom>
              <a:avLst/>
              <a:gdLst>
                <a:gd name="T0" fmla="*/ 0 w 37"/>
                <a:gd name="T1" fmla="*/ 36 h 37"/>
                <a:gd name="T2" fmla="*/ 36 w 37"/>
                <a:gd name="T3" fmla="*/ 36 h 37"/>
                <a:gd name="T4" fmla="*/ 36 w 37"/>
                <a:gd name="T5" fmla="*/ 0 h 37"/>
                <a:gd name="T6" fmla="*/ 0 w 37"/>
                <a:gd name="T7" fmla="*/ 0 h 37"/>
                <a:gd name="T8" fmla="*/ 0 w 37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0" y="36"/>
                  </a:moveTo>
                  <a:lnTo>
                    <a:pt x="36" y="36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1" name="Freeform 528">
              <a:extLst>
                <a:ext uri="{FF2B5EF4-FFF2-40B4-BE49-F238E27FC236}">
                  <a16:creationId xmlns:a16="http://schemas.microsoft.com/office/drawing/2014/main" id="{F9EB2D14-F495-8247-9E8B-102A38A1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180"/>
              <a:ext cx="38" cy="38"/>
            </a:xfrm>
            <a:custGeom>
              <a:avLst/>
              <a:gdLst>
                <a:gd name="T0" fmla="*/ 0 w 38"/>
                <a:gd name="T1" fmla="*/ 37 h 38"/>
                <a:gd name="T2" fmla="*/ 37 w 38"/>
                <a:gd name="T3" fmla="*/ 37 h 38"/>
                <a:gd name="T4" fmla="*/ 37 w 38"/>
                <a:gd name="T5" fmla="*/ 0 h 38"/>
                <a:gd name="T6" fmla="*/ 0 w 38"/>
                <a:gd name="T7" fmla="*/ 0 h 38"/>
                <a:gd name="T8" fmla="*/ 0 w 38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37"/>
                  </a:moveTo>
                  <a:lnTo>
                    <a:pt x="37" y="3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2" name="Freeform 529">
              <a:extLst>
                <a:ext uri="{FF2B5EF4-FFF2-40B4-BE49-F238E27FC236}">
                  <a16:creationId xmlns:a16="http://schemas.microsoft.com/office/drawing/2014/main" id="{34A40191-C244-834C-AC39-0E75C3283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074"/>
              <a:ext cx="40" cy="38"/>
            </a:xfrm>
            <a:custGeom>
              <a:avLst/>
              <a:gdLst>
                <a:gd name="T0" fmla="*/ 0 w 40"/>
                <a:gd name="T1" fmla="*/ 37 h 38"/>
                <a:gd name="T2" fmla="*/ 39 w 40"/>
                <a:gd name="T3" fmla="*/ 37 h 38"/>
                <a:gd name="T4" fmla="*/ 39 w 40"/>
                <a:gd name="T5" fmla="*/ 0 h 38"/>
                <a:gd name="T6" fmla="*/ 0 w 40"/>
                <a:gd name="T7" fmla="*/ 0 h 38"/>
                <a:gd name="T8" fmla="*/ 0 w 40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8"/>
                <a:gd name="T17" fmla="*/ 40 w 4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8">
                  <a:moveTo>
                    <a:pt x="0" y="37"/>
                  </a:moveTo>
                  <a:lnTo>
                    <a:pt x="39" y="3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3" name="Freeform 530">
              <a:extLst>
                <a:ext uri="{FF2B5EF4-FFF2-40B4-BE49-F238E27FC236}">
                  <a16:creationId xmlns:a16="http://schemas.microsoft.com/office/drawing/2014/main" id="{7A6DD7E9-EA8E-7C43-A20E-D8BDE2C02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111"/>
              <a:ext cx="39" cy="38"/>
            </a:xfrm>
            <a:custGeom>
              <a:avLst/>
              <a:gdLst>
                <a:gd name="T0" fmla="*/ 0 w 39"/>
                <a:gd name="T1" fmla="*/ 37 h 38"/>
                <a:gd name="T2" fmla="*/ 38 w 39"/>
                <a:gd name="T3" fmla="*/ 37 h 38"/>
                <a:gd name="T4" fmla="*/ 38 w 39"/>
                <a:gd name="T5" fmla="*/ 0 h 38"/>
                <a:gd name="T6" fmla="*/ 0 w 39"/>
                <a:gd name="T7" fmla="*/ 0 h 38"/>
                <a:gd name="T8" fmla="*/ 0 w 39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37"/>
                  </a:moveTo>
                  <a:lnTo>
                    <a:pt x="38" y="37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4" name="Freeform 531">
              <a:extLst>
                <a:ext uri="{FF2B5EF4-FFF2-40B4-BE49-F238E27FC236}">
                  <a16:creationId xmlns:a16="http://schemas.microsoft.com/office/drawing/2014/main" id="{5577349F-240D-A74D-B22D-C8EF8DB81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195"/>
              <a:ext cx="39" cy="39"/>
            </a:xfrm>
            <a:custGeom>
              <a:avLst/>
              <a:gdLst>
                <a:gd name="T0" fmla="*/ 0 w 39"/>
                <a:gd name="T1" fmla="*/ 38 h 39"/>
                <a:gd name="T2" fmla="*/ 38 w 39"/>
                <a:gd name="T3" fmla="*/ 38 h 39"/>
                <a:gd name="T4" fmla="*/ 38 w 39"/>
                <a:gd name="T5" fmla="*/ 0 h 39"/>
                <a:gd name="T6" fmla="*/ 0 w 39"/>
                <a:gd name="T7" fmla="*/ 0 h 39"/>
                <a:gd name="T8" fmla="*/ 0 w 39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0" y="38"/>
                  </a:moveTo>
                  <a:lnTo>
                    <a:pt x="38" y="38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5" name="Freeform 532">
              <a:extLst>
                <a:ext uri="{FF2B5EF4-FFF2-40B4-BE49-F238E27FC236}">
                  <a16:creationId xmlns:a16="http://schemas.microsoft.com/office/drawing/2014/main" id="{EF93D6EE-9D7C-4645-84B5-4A25D9B06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2143"/>
              <a:ext cx="39" cy="41"/>
            </a:xfrm>
            <a:custGeom>
              <a:avLst/>
              <a:gdLst>
                <a:gd name="T0" fmla="*/ 0 w 39"/>
                <a:gd name="T1" fmla="*/ 40 h 41"/>
                <a:gd name="T2" fmla="*/ 38 w 39"/>
                <a:gd name="T3" fmla="*/ 40 h 41"/>
                <a:gd name="T4" fmla="*/ 38 w 39"/>
                <a:gd name="T5" fmla="*/ 0 h 41"/>
                <a:gd name="T6" fmla="*/ 0 w 39"/>
                <a:gd name="T7" fmla="*/ 0 h 41"/>
                <a:gd name="T8" fmla="*/ 0 w 39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1"/>
                <a:gd name="T17" fmla="*/ 39 w 3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1">
                  <a:moveTo>
                    <a:pt x="0" y="40"/>
                  </a:moveTo>
                  <a:lnTo>
                    <a:pt x="38" y="4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6" name="Freeform 533">
              <a:extLst>
                <a:ext uri="{FF2B5EF4-FFF2-40B4-BE49-F238E27FC236}">
                  <a16:creationId xmlns:a16="http://schemas.microsoft.com/office/drawing/2014/main" id="{50DFEDA7-F81E-B54A-AC91-5F42B9CE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092"/>
              <a:ext cx="38" cy="37"/>
            </a:xfrm>
            <a:custGeom>
              <a:avLst/>
              <a:gdLst>
                <a:gd name="T0" fmla="*/ 0 w 38"/>
                <a:gd name="T1" fmla="*/ 36 h 37"/>
                <a:gd name="T2" fmla="*/ 37 w 38"/>
                <a:gd name="T3" fmla="*/ 36 h 37"/>
                <a:gd name="T4" fmla="*/ 37 w 38"/>
                <a:gd name="T5" fmla="*/ 0 h 37"/>
                <a:gd name="T6" fmla="*/ 0 w 38"/>
                <a:gd name="T7" fmla="*/ 0 h 37"/>
                <a:gd name="T8" fmla="*/ 0 w 38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0" y="36"/>
                  </a:moveTo>
                  <a:lnTo>
                    <a:pt x="37" y="36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7" name="Freeform 534">
              <a:extLst>
                <a:ext uri="{FF2B5EF4-FFF2-40B4-BE49-F238E27FC236}">
                  <a16:creationId xmlns:a16="http://schemas.microsoft.com/office/drawing/2014/main" id="{C4A2C365-1F54-0A4B-B064-E077392A0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174"/>
              <a:ext cx="39" cy="39"/>
            </a:xfrm>
            <a:custGeom>
              <a:avLst/>
              <a:gdLst>
                <a:gd name="T0" fmla="*/ 0 w 39"/>
                <a:gd name="T1" fmla="*/ 38 h 39"/>
                <a:gd name="T2" fmla="*/ 38 w 39"/>
                <a:gd name="T3" fmla="*/ 38 h 39"/>
                <a:gd name="T4" fmla="*/ 38 w 39"/>
                <a:gd name="T5" fmla="*/ 0 h 39"/>
                <a:gd name="T6" fmla="*/ 0 w 39"/>
                <a:gd name="T7" fmla="*/ 0 h 39"/>
                <a:gd name="T8" fmla="*/ 0 w 39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0" y="38"/>
                  </a:moveTo>
                  <a:lnTo>
                    <a:pt x="38" y="38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8" name="Freeform 535">
              <a:extLst>
                <a:ext uri="{FF2B5EF4-FFF2-40B4-BE49-F238E27FC236}">
                  <a16:creationId xmlns:a16="http://schemas.microsoft.com/office/drawing/2014/main" id="{195BD50B-0936-5041-8076-3793AA631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2190"/>
              <a:ext cx="41" cy="38"/>
            </a:xfrm>
            <a:custGeom>
              <a:avLst/>
              <a:gdLst>
                <a:gd name="T0" fmla="*/ 0 w 41"/>
                <a:gd name="T1" fmla="*/ 37 h 38"/>
                <a:gd name="T2" fmla="*/ 40 w 41"/>
                <a:gd name="T3" fmla="*/ 37 h 38"/>
                <a:gd name="T4" fmla="*/ 40 w 41"/>
                <a:gd name="T5" fmla="*/ 0 h 38"/>
                <a:gd name="T6" fmla="*/ 0 w 41"/>
                <a:gd name="T7" fmla="*/ 0 h 38"/>
                <a:gd name="T8" fmla="*/ 0 w 41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8"/>
                <a:gd name="T17" fmla="*/ 41 w 4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8">
                  <a:moveTo>
                    <a:pt x="0" y="37"/>
                  </a:moveTo>
                  <a:lnTo>
                    <a:pt x="40" y="37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9" name="Freeform 536">
              <a:extLst>
                <a:ext uri="{FF2B5EF4-FFF2-40B4-BE49-F238E27FC236}">
                  <a16:creationId xmlns:a16="http://schemas.microsoft.com/office/drawing/2014/main" id="{36CC9C01-4DF5-9E4B-B98F-34397D5E4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2212"/>
              <a:ext cx="38" cy="41"/>
            </a:xfrm>
            <a:custGeom>
              <a:avLst/>
              <a:gdLst>
                <a:gd name="T0" fmla="*/ 0 w 38"/>
                <a:gd name="T1" fmla="*/ 40 h 41"/>
                <a:gd name="T2" fmla="*/ 37 w 38"/>
                <a:gd name="T3" fmla="*/ 40 h 41"/>
                <a:gd name="T4" fmla="*/ 37 w 38"/>
                <a:gd name="T5" fmla="*/ 0 h 41"/>
                <a:gd name="T6" fmla="*/ 0 w 38"/>
                <a:gd name="T7" fmla="*/ 0 h 41"/>
                <a:gd name="T8" fmla="*/ 0 w 38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1"/>
                <a:gd name="T17" fmla="*/ 38 w 3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1">
                  <a:moveTo>
                    <a:pt x="0" y="40"/>
                  </a:moveTo>
                  <a:lnTo>
                    <a:pt x="37" y="4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0" name="Freeform 537">
              <a:extLst>
                <a:ext uri="{FF2B5EF4-FFF2-40B4-BE49-F238E27FC236}">
                  <a16:creationId xmlns:a16="http://schemas.microsoft.com/office/drawing/2014/main" id="{407E17FA-7DD6-6C4B-B9EF-C6003BB77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2052"/>
              <a:ext cx="38" cy="40"/>
            </a:xfrm>
            <a:custGeom>
              <a:avLst/>
              <a:gdLst>
                <a:gd name="T0" fmla="*/ 0 w 38"/>
                <a:gd name="T1" fmla="*/ 39 h 40"/>
                <a:gd name="T2" fmla="*/ 37 w 38"/>
                <a:gd name="T3" fmla="*/ 39 h 40"/>
                <a:gd name="T4" fmla="*/ 37 w 38"/>
                <a:gd name="T5" fmla="*/ 0 h 40"/>
                <a:gd name="T6" fmla="*/ 0 w 38"/>
                <a:gd name="T7" fmla="*/ 0 h 40"/>
                <a:gd name="T8" fmla="*/ 0 w 38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0"/>
                <a:gd name="T17" fmla="*/ 38 w 3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0">
                  <a:moveTo>
                    <a:pt x="0" y="39"/>
                  </a:moveTo>
                  <a:lnTo>
                    <a:pt x="37" y="39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1" name="Freeform 538">
              <a:extLst>
                <a:ext uri="{FF2B5EF4-FFF2-40B4-BE49-F238E27FC236}">
                  <a16:creationId xmlns:a16="http://schemas.microsoft.com/office/drawing/2014/main" id="{DA34FF32-DA54-0742-BB16-DCE312DB0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2145"/>
              <a:ext cx="39" cy="39"/>
            </a:xfrm>
            <a:custGeom>
              <a:avLst/>
              <a:gdLst>
                <a:gd name="T0" fmla="*/ 0 w 39"/>
                <a:gd name="T1" fmla="*/ 38 h 39"/>
                <a:gd name="T2" fmla="*/ 38 w 39"/>
                <a:gd name="T3" fmla="*/ 38 h 39"/>
                <a:gd name="T4" fmla="*/ 38 w 39"/>
                <a:gd name="T5" fmla="*/ 0 h 39"/>
                <a:gd name="T6" fmla="*/ 0 w 39"/>
                <a:gd name="T7" fmla="*/ 0 h 39"/>
                <a:gd name="T8" fmla="*/ 0 w 39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0" y="38"/>
                  </a:moveTo>
                  <a:lnTo>
                    <a:pt x="38" y="38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2" name="Freeform 539">
              <a:extLst>
                <a:ext uri="{FF2B5EF4-FFF2-40B4-BE49-F238E27FC236}">
                  <a16:creationId xmlns:a16="http://schemas.microsoft.com/office/drawing/2014/main" id="{86062A60-2874-CA4A-9645-E16B2D55F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145"/>
              <a:ext cx="37" cy="39"/>
            </a:xfrm>
            <a:custGeom>
              <a:avLst/>
              <a:gdLst>
                <a:gd name="T0" fmla="*/ 0 w 37"/>
                <a:gd name="T1" fmla="*/ 38 h 39"/>
                <a:gd name="T2" fmla="*/ 36 w 37"/>
                <a:gd name="T3" fmla="*/ 38 h 39"/>
                <a:gd name="T4" fmla="*/ 36 w 37"/>
                <a:gd name="T5" fmla="*/ 0 h 39"/>
                <a:gd name="T6" fmla="*/ 0 w 37"/>
                <a:gd name="T7" fmla="*/ 0 h 39"/>
                <a:gd name="T8" fmla="*/ 0 w 37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9"/>
                <a:gd name="T17" fmla="*/ 37 w 3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9">
                  <a:moveTo>
                    <a:pt x="0" y="38"/>
                  </a:moveTo>
                  <a:lnTo>
                    <a:pt x="36" y="3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3" name="Freeform 540">
              <a:extLst>
                <a:ext uri="{FF2B5EF4-FFF2-40B4-BE49-F238E27FC236}">
                  <a16:creationId xmlns:a16="http://schemas.microsoft.com/office/drawing/2014/main" id="{94C20342-DD93-254E-AD22-9C8A34B9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184"/>
              <a:ext cx="38" cy="38"/>
            </a:xfrm>
            <a:custGeom>
              <a:avLst/>
              <a:gdLst>
                <a:gd name="T0" fmla="*/ 0 w 38"/>
                <a:gd name="T1" fmla="*/ 37 h 38"/>
                <a:gd name="T2" fmla="*/ 37 w 38"/>
                <a:gd name="T3" fmla="*/ 37 h 38"/>
                <a:gd name="T4" fmla="*/ 37 w 38"/>
                <a:gd name="T5" fmla="*/ 0 h 38"/>
                <a:gd name="T6" fmla="*/ 0 w 38"/>
                <a:gd name="T7" fmla="*/ 0 h 38"/>
                <a:gd name="T8" fmla="*/ 0 w 38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37"/>
                  </a:moveTo>
                  <a:lnTo>
                    <a:pt x="37" y="3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4" name="Freeform 541">
              <a:extLst>
                <a:ext uri="{FF2B5EF4-FFF2-40B4-BE49-F238E27FC236}">
                  <a16:creationId xmlns:a16="http://schemas.microsoft.com/office/drawing/2014/main" id="{20B942EF-D5CF-524A-A464-9A3FD3C54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2141"/>
              <a:ext cx="40" cy="38"/>
            </a:xfrm>
            <a:custGeom>
              <a:avLst/>
              <a:gdLst>
                <a:gd name="T0" fmla="*/ 0 w 40"/>
                <a:gd name="T1" fmla="*/ 37 h 38"/>
                <a:gd name="T2" fmla="*/ 39 w 40"/>
                <a:gd name="T3" fmla="*/ 37 h 38"/>
                <a:gd name="T4" fmla="*/ 39 w 40"/>
                <a:gd name="T5" fmla="*/ 0 h 38"/>
                <a:gd name="T6" fmla="*/ 0 w 40"/>
                <a:gd name="T7" fmla="*/ 0 h 38"/>
                <a:gd name="T8" fmla="*/ 0 w 40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8"/>
                <a:gd name="T17" fmla="*/ 40 w 4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8">
                  <a:moveTo>
                    <a:pt x="0" y="37"/>
                  </a:moveTo>
                  <a:lnTo>
                    <a:pt x="39" y="3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5" name="Freeform 542">
              <a:extLst>
                <a:ext uri="{FF2B5EF4-FFF2-40B4-BE49-F238E27FC236}">
                  <a16:creationId xmlns:a16="http://schemas.microsoft.com/office/drawing/2014/main" id="{E7368088-542E-DC4F-A810-BEF7D1DD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2170"/>
              <a:ext cx="38" cy="38"/>
            </a:xfrm>
            <a:custGeom>
              <a:avLst/>
              <a:gdLst>
                <a:gd name="T0" fmla="*/ 0 w 38"/>
                <a:gd name="T1" fmla="*/ 37 h 38"/>
                <a:gd name="T2" fmla="*/ 37 w 38"/>
                <a:gd name="T3" fmla="*/ 37 h 38"/>
                <a:gd name="T4" fmla="*/ 37 w 38"/>
                <a:gd name="T5" fmla="*/ 0 h 38"/>
                <a:gd name="T6" fmla="*/ 0 w 38"/>
                <a:gd name="T7" fmla="*/ 0 h 38"/>
                <a:gd name="T8" fmla="*/ 0 w 38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37"/>
                  </a:moveTo>
                  <a:lnTo>
                    <a:pt x="37" y="3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6" name="Freeform 543">
              <a:extLst>
                <a:ext uri="{FF2B5EF4-FFF2-40B4-BE49-F238E27FC236}">
                  <a16:creationId xmlns:a16="http://schemas.microsoft.com/office/drawing/2014/main" id="{0FAAC1E4-0050-1A48-8E90-96844AA1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2195"/>
              <a:ext cx="38" cy="37"/>
            </a:xfrm>
            <a:custGeom>
              <a:avLst/>
              <a:gdLst>
                <a:gd name="T0" fmla="*/ 0 w 38"/>
                <a:gd name="T1" fmla="*/ 36 h 37"/>
                <a:gd name="T2" fmla="*/ 37 w 38"/>
                <a:gd name="T3" fmla="*/ 36 h 37"/>
                <a:gd name="T4" fmla="*/ 37 w 38"/>
                <a:gd name="T5" fmla="*/ 0 h 37"/>
                <a:gd name="T6" fmla="*/ 0 w 38"/>
                <a:gd name="T7" fmla="*/ 0 h 37"/>
                <a:gd name="T8" fmla="*/ 0 w 38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0" y="36"/>
                  </a:moveTo>
                  <a:lnTo>
                    <a:pt x="37" y="36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7" name="Freeform 544">
              <a:extLst>
                <a:ext uri="{FF2B5EF4-FFF2-40B4-BE49-F238E27FC236}">
                  <a16:creationId xmlns:a16="http://schemas.microsoft.com/office/drawing/2014/main" id="{5E271E32-E0FD-6642-9035-B8BCAAD4D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1916"/>
              <a:ext cx="37" cy="37"/>
            </a:xfrm>
            <a:custGeom>
              <a:avLst/>
              <a:gdLst>
                <a:gd name="T0" fmla="*/ 0 w 37"/>
                <a:gd name="T1" fmla="*/ 36 h 37"/>
                <a:gd name="T2" fmla="*/ 36 w 37"/>
                <a:gd name="T3" fmla="*/ 36 h 37"/>
                <a:gd name="T4" fmla="*/ 36 w 37"/>
                <a:gd name="T5" fmla="*/ 0 h 37"/>
                <a:gd name="T6" fmla="*/ 0 w 37"/>
                <a:gd name="T7" fmla="*/ 0 h 37"/>
                <a:gd name="T8" fmla="*/ 0 w 37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0" y="36"/>
                  </a:moveTo>
                  <a:lnTo>
                    <a:pt x="36" y="36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8" name="Freeform 545">
              <a:extLst>
                <a:ext uri="{FF2B5EF4-FFF2-40B4-BE49-F238E27FC236}">
                  <a16:creationId xmlns:a16="http://schemas.microsoft.com/office/drawing/2014/main" id="{A315536D-A0B6-B74E-8A65-DAD0BA39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923"/>
              <a:ext cx="37" cy="36"/>
            </a:xfrm>
            <a:custGeom>
              <a:avLst/>
              <a:gdLst>
                <a:gd name="T0" fmla="*/ 0 w 37"/>
                <a:gd name="T1" fmla="*/ 35 h 36"/>
                <a:gd name="T2" fmla="*/ 36 w 37"/>
                <a:gd name="T3" fmla="*/ 35 h 36"/>
                <a:gd name="T4" fmla="*/ 36 w 37"/>
                <a:gd name="T5" fmla="*/ 0 h 36"/>
                <a:gd name="T6" fmla="*/ 0 w 37"/>
                <a:gd name="T7" fmla="*/ 0 h 36"/>
                <a:gd name="T8" fmla="*/ 0 w 37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6"/>
                <a:gd name="T17" fmla="*/ 37 w 3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6">
                  <a:moveTo>
                    <a:pt x="0" y="35"/>
                  </a:moveTo>
                  <a:lnTo>
                    <a:pt x="36" y="3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9" name="Freeform 546">
              <a:extLst>
                <a:ext uri="{FF2B5EF4-FFF2-40B4-BE49-F238E27FC236}">
                  <a16:creationId xmlns:a16="http://schemas.microsoft.com/office/drawing/2014/main" id="{4E2CE0EA-89C9-B14F-8C3E-48877D983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975"/>
              <a:ext cx="35" cy="35"/>
            </a:xfrm>
            <a:custGeom>
              <a:avLst/>
              <a:gdLst>
                <a:gd name="T0" fmla="*/ 0 w 35"/>
                <a:gd name="T1" fmla="*/ 34 h 35"/>
                <a:gd name="T2" fmla="*/ 34 w 35"/>
                <a:gd name="T3" fmla="*/ 34 h 35"/>
                <a:gd name="T4" fmla="*/ 34 w 35"/>
                <a:gd name="T5" fmla="*/ 0 h 35"/>
                <a:gd name="T6" fmla="*/ 0 w 35"/>
                <a:gd name="T7" fmla="*/ 0 h 35"/>
                <a:gd name="T8" fmla="*/ 0 w 35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0" y="34"/>
                  </a:moveTo>
                  <a:lnTo>
                    <a:pt x="34" y="3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0" name="Freeform 547">
              <a:extLst>
                <a:ext uri="{FF2B5EF4-FFF2-40B4-BE49-F238E27FC236}">
                  <a16:creationId xmlns:a16="http://schemas.microsoft.com/office/drawing/2014/main" id="{22478F0E-F07F-FA4A-91A9-A524052D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1985"/>
              <a:ext cx="38" cy="35"/>
            </a:xfrm>
            <a:custGeom>
              <a:avLst/>
              <a:gdLst>
                <a:gd name="T0" fmla="*/ 0 w 38"/>
                <a:gd name="T1" fmla="*/ 34 h 35"/>
                <a:gd name="T2" fmla="*/ 37 w 38"/>
                <a:gd name="T3" fmla="*/ 34 h 35"/>
                <a:gd name="T4" fmla="*/ 37 w 38"/>
                <a:gd name="T5" fmla="*/ 0 h 35"/>
                <a:gd name="T6" fmla="*/ 0 w 38"/>
                <a:gd name="T7" fmla="*/ 0 h 35"/>
                <a:gd name="T8" fmla="*/ 0 w 38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5"/>
                <a:gd name="T17" fmla="*/ 38 w 38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5">
                  <a:moveTo>
                    <a:pt x="0" y="34"/>
                  </a:moveTo>
                  <a:lnTo>
                    <a:pt x="37" y="3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1" name="Freeform 548">
              <a:extLst>
                <a:ext uri="{FF2B5EF4-FFF2-40B4-BE49-F238E27FC236}">
                  <a16:creationId xmlns:a16="http://schemas.microsoft.com/office/drawing/2014/main" id="{BAB8F9E8-C056-9042-91CB-50136FC89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907"/>
              <a:ext cx="35" cy="35"/>
            </a:xfrm>
            <a:custGeom>
              <a:avLst/>
              <a:gdLst>
                <a:gd name="T0" fmla="*/ 0 w 35"/>
                <a:gd name="T1" fmla="*/ 34 h 35"/>
                <a:gd name="T2" fmla="*/ 34 w 35"/>
                <a:gd name="T3" fmla="*/ 34 h 35"/>
                <a:gd name="T4" fmla="*/ 34 w 35"/>
                <a:gd name="T5" fmla="*/ 0 h 35"/>
                <a:gd name="T6" fmla="*/ 0 w 35"/>
                <a:gd name="T7" fmla="*/ 0 h 35"/>
                <a:gd name="T8" fmla="*/ 0 w 35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0" y="34"/>
                  </a:moveTo>
                  <a:lnTo>
                    <a:pt x="34" y="3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2" name="Freeform 549">
              <a:extLst>
                <a:ext uri="{FF2B5EF4-FFF2-40B4-BE49-F238E27FC236}">
                  <a16:creationId xmlns:a16="http://schemas.microsoft.com/office/drawing/2014/main" id="{88C3C36A-40A9-6F4E-8B9B-6B008C89B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1970"/>
              <a:ext cx="35" cy="38"/>
            </a:xfrm>
            <a:custGeom>
              <a:avLst/>
              <a:gdLst>
                <a:gd name="T0" fmla="*/ 0 w 35"/>
                <a:gd name="T1" fmla="*/ 37 h 38"/>
                <a:gd name="T2" fmla="*/ 34 w 35"/>
                <a:gd name="T3" fmla="*/ 37 h 38"/>
                <a:gd name="T4" fmla="*/ 34 w 35"/>
                <a:gd name="T5" fmla="*/ 0 h 38"/>
                <a:gd name="T6" fmla="*/ 0 w 35"/>
                <a:gd name="T7" fmla="*/ 0 h 38"/>
                <a:gd name="T8" fmla="*/ 0 w 35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8"/>
                <a:gd name="T17" fmla="*/ 35 w 3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8">
                  <a:moveTo>
                    <a:pt x="0" y="37"/>
                  </a:moveTo>
                  <a:lnTo>
                    <a:pt x="34" y="3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3" name="Freeform 550">
              <a:extLst>
                <a:ext uri="{FF2B5EF4-FFF2-40B4-BE49-F238E27FC236}">
                  <a16:creationId xmlns:a16="http://schemas.microsoft.com/office/drawing/2014/main" id="{FFDFDB7E-8789-7248-9D92-07FBBF33D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013"/>
              <a:ext cx="38" cy="35"/>
            </a:xfrm>
            <a:custGeom>
              <a:avLst/>
              <a:gdLst>
                <a:gd name="T0" fmla="*/ 0 w 38"/>
                <a:gd name="T1" fmla="*/ 34 h 35"/>
                <a:gd name="T2" fmla="*/ 37 w 38"/>
                <a:gd name="T3" fmla="*/ 34 h 35"/>
                <a:gd name="T4" fmla="*/ 37 w 38"/>
                <a:gd name="T5" fmla="*/ 0 h 35"/>
                <a:gd name="T6" fmla="*/ 0 w 38"/>
                <a:gd name="T7" fmla="*/ 0 h 35"/>
                <a:gd name="T8" fmla="*/ 0 w 38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5"/>
                <a:gd name="T17" fmla="*/ 38 w 38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5">
                  <a:moveTo>
                    <a:pt x="0" y="34"/>
                  </a:moveTo>
                  <a:lnTo>
                    <a:pt x="37" y="3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4" name="Freeform 551">
              <a:extLst>
                <a:ext uri="{FF2B5EF4-FFF2-40B4-BE49-F238E27FC236}">
                  <a16:creationId xmlns:a16="http://schemas.microsoft.com/office/drawing/2014/main" id="{AE292723-EEBC-9F48-80B9-91DB51FD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062"/>
              <a:ext cx="36" cy="36"/>
            </a:xfrm>
            <a:custGeom>
              <a:avLst/>
              <a:gdLst>
                <a:gd name="T0" fmla="*/ 0 w 36"/>
                <a:gd name="T1" fmla="*/ 35 h 36"/>
                <a:gd name="T2" fmla="*/ 35 w 36"/>
                <a:gd name="T3" fmla="*/ 35 h 36"/>
                <a:gd name="T4" fmla="*/ 35 w 36"/>
                <a:gd name="T5" fmla="*/ 0 h 36"/>
                <a:gd name="T6" fmla="*/ 0 w 36"/>
                <a:gd name="T7" fmla="*/ 0 h 36"/>
                <a:gd name="T8" fmla="*/ 0 w 36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35"/>
                  </a:moveTo>
                  <a:lnTo>
                    <a:pt x="35" y="3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5" name="Freeform 552">
              <a:extLst>
                <a:ext uri="{FF2B5EF4-FFF2-40B4-BE49-F238E27FC236}">
                  <a16:creationId xmlns:a16="http://schemas.microsoft.com/office/drawing/2014/main" id="{20F62A48-5BCC-4943-B70B-5C945E2A6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1940"/>
              <a:ext cx="36" cy="36"/>
            </a:xfrm>
            <a:custGeom>
              <a:avLst/>
              <a:gdLst>
                <a:gd name="T0" fmla="*/ 0 w 36"/>
                <a:gd name="T1" fmla="*/ 35 h 36"/>
                <a:gd name="T2" fmla="*/ 35 w 36"/>
                <a:gd name="T3" fmla="*/ 35 h 36"/>
                <a:gd name="T4" fmla="*/ 35 w 36"/>
                <a:gd name="T5" fmla="*/ 0 h 36"/>
                <a:gd name="T6" fmla="*/ 0 w 36"/>
                <a:gd name="T7" fmla="*/ 0 h 36"/>
                <a:gd name="T8" fmla="*/ 0 w 36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35"/>
                  </a:moveTo>
                  <a:lnTo>
                    <a:pt x="35" y="3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6" name="Freeform 553">
              <a:extLst>
                <a:ext uri="{FF2B5EF4-FFF2-40B4-BE49-F238E27FC236}">
                  <a16:creationId xmlns:a16="http://schemas.microsoft.com/office/drawing/2014/main" id="{A8420F13-BCFC-354B-B00F-8761806B4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" y="1950"/>
              <a:ext cx="37" cy="38"/>
            </a:xfrm>
            <a:custGeom>
              <a:avLst/>
              <a:gdLst>
                <a:gd name="T0" fmla="*/ 0 w 37"/>
                <a:gd name="T1" fmla="*/ 37 h 38"/>
                <a:gd name="T2" fmla="*/ 36 w 37"/>
                <a:gd name="T3" fmla="*/ 37 h 38"/>
                <a:gd name="T4" fmla="*/ 36 w 37"/>
                <a:gd name="T5" fmla="*/ 0 h 38"/>
                <a:gd name="T6" fmla="*/ 0 w 37"/>
                <a:gd name="T7" fmla="*/ 0 h 38"/>
                <a:gd name="T8" fmla="*/ 0 w 37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0" y="37"/>
                  </a:moveTo>
                  <a:lnTo>
                    <a:pt x="36" y="3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7" name="Freeform 554">
              <a:extLst>
                <a:ext uri="{FF2B5EF4-FFF2-40B4-BE49-F238E27FC236}">
                  <a16:creationId xmlns:a16="http://schemas.microsoft.com/office/drawing/2014/main" id="{55229900-3EE9-904F-AC26-4274D55C3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1983"/>
              <a:ext cx="36" cy="37"/>
            </a:xfrm>
            <a:custGeom>
              <a:avLst/>
              <a:gdLst>
                <a:gd name="T0" fmla="*/ 0 w 36"/>
                <a:gd name="T1" fmla="*/ 36 h 37"/>
                <a:gd name="T2" fmla="*/ 35 w 36"/>
                <a:gd name="T3" fmla="*/ 36 h 37"/>
                <a:gd name="T4" fmla="*/ 35 w 36"/>
                <a:gd name="T5" fmla="*/ 0 h 37"/>
                <a:gd name="T6" fmla="*/ 0 w 36"/>
                <a:gd name="T7" fmla="*/ 0 h 37"/>
                <a:gd name="T8" fmla="*/ 0 w 36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7"/>
                <a:gd name="T17" fmla="*/ 36 w 3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7">
                  <a:moveTo>
                    <a:pt x="0" y="36"/>
                  </a:moveTo>
                  <a:lnTo>
                    <a:pt x="35" y="36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8" name="Freeform 555">
              <a:extLst>
                <a:ext uri="{FF2B5EF4-FFF2-40B4-BE49-F238E27FC236}">
                  <a16:creationId xmlns:a16="http://schemas.microsoft.com/office/drawing/2014/main" id="{9866186E-1F3B-2F47-B1FB-46224AC01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1991"/>
              <a:ext cx="35" cy="37"/>
            </a:xfrm>
            <a:custGeom>
              <a:avLst/>
              <a:gdLst>
                <a:gd name="T0" fmla="*/ 0 w 35"/>
                <a:gd name="T1" fmla="*/ 36 h 37"/>
                <a:gd name="T2" fmla="*/ 34 w 35"/>
                <a:gd name="T3" fmla="*/ 36 h 37"/>
                <a:gd name="T4" fmla="*/ 34 w 35"/>
                <a:gd name="T5" fmla="*/ 0 h 37"/>
                <a:gd name="T6" fmla="*/ 0 w 35"/>
                <a:gd name="T7" fmla="*/ 0 h 37"/>
                <a:gd name="T8" fmla="*/ 0 w 35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7"/>
                <a:gd name="T17" fmla="*/ 35 w 3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7">
                  <a:moveTo>
                    <a:pt x="0" y="36"/>
                  </a:moveTo>
                  <a:lnTo>
                    <a:pt x="34" y="36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9" name="Freeform 556">
              <a:extLst>
                <a:ext uri="{FF2B5EF4-FFF2-40B4-BE49-F238E27FC236}">
                  <a16:creationId xmlns:a16="http://schemas.microsoft.com/office/drawing/2014/main" id="{F239B63E-6C83-084C-AAD9-B6BCD5E87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1960"/>
              <a:ext cx="39" cy="36"/>
            </a:xfrm>
            <a:custGeom>
              <a:avLst/>
              <a:gdLst>
                <a:gd name="T0" fmla="*/ 0 w 39"/>
                <a:gd name="T1" fmla="*/ 35 h 36"/>
                <a:gd name="T2" fmla="*/ 38 w 39"/>
                <a:gd name="T3" fmla="*/ 35 h 36"/>
                <a:gd name="T4" fmla="*/ 38 w 39"/>
                <a:gd name="T5" fmla="*/ 0 h 36"/>
                <a:gd name="T6" fmla="*/ 0 w 39"/>
                <a:gd name="T7" fmla="*/ 0 h 36"/>
                <a:gd name="T8" fmla="*/ 0 w 39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6"/>
                <a:gd name="T17" fmla="*/ 39 w 3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6">
                  <a:moveTo>
                    <a:pt x="0" y="35"/>
                  </a:moveTo>
                  <a:lnTo>
                    <a:pt x="38" y="35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0" name="Freeform 557">
              <a:extLst>
                <a:ext uri="{FF2B5EF4-FFF2-40B4-BE49-F238E27FC236}">
                  <a16:creationId xmlns:a16="http://schemas.microsoft.com/office/drawing/2014/main" id="{5FC31F1C-408D-9343-BC4E-BD141EAE4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007"/>
              <a:ext cx="36" cy="38"/>
            </a:xfrm>
            <a:custGeom>
              <a:avLst/>
              <a:gdLst>
                <a:gd name="T0" fmla="*/ 0 w 36"/>
                <a:gd name="T1" fmla="*/ 37 h 38"/>
                <a:gd name="T2" fmla="*/ 35 w 36"/>
                <a:gd name="T3" fmla="*/ 37 h 38"/>
                <a:gd name="T4" fmla="*/ 35 w 36"/>
                <a:gd name="T5" fmla="*/ 0 h 38"/>
                <a:gd name="T6" fmla="*/ 0 w 36"/>
                <a:gd name="T7" fmla="*/ 0 h 38"/>
                <a:gd name="T8" fmla="*/ 0 w 36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8"/>
                <a:gd name="T17" fmla="*/ 36 w 3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8">
                  <a:moveTo>
                    <a:pt x="0" y="37"/>
                  </a:moveTo>
                  <a:lnTo>
                    <a:pt x="35" y="3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1" name="Freeform 558">
              <a:extLst>
                <a:ext uri="{FF2B5EF4-FFF2-40B4-BE49-F238E27FC236}">
                  <a16:creationId xmlns:a16="http://schemas.microsoft.com/office/drawing/2014/main" id="{D9361BD6-2010-F344-B717-1F0659647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021"/>
              <a:ext cx="35" cy="38"/>
            </a:xfrm>
            <a:custGeom>
              <a:avLst/>
              <a:gdLst>
                <a:gd name="T0" fmla="*/ 0 w 35"/>
                <a:gd name="T1" fmla="*/ 37 h 38"/>
                <a:gd name="T2" fmla="*/ 34 w 35"/>
                <a:gd name="T3" fmla="*/ 37 h 38"/>
                <a:gd name="T4" fmla="*/ 34 w 35"/>
                <a:gd name="T5" fmla="*/ 0 h 38"/>
                <a:gd name="T6" fmla="*/ 0 w 35"/>
                <a:gd name="T7" fmla="*/ 0 h 38"/>
                <a:gd name="T8" fmla="*/ 0 w 35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8"/>
                <a:gd name="T17" fmla="*/ 35 w 3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8">
                  <a:moveTo>
                    <a:pt x="0" y="37"/>
                  </a:moveTo>
                  <a:lnTo>
                    <a:pt x="34" y="3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2" name="Freeform 559">
              <a:extLst>
                <a:ext uri="{FF2B5EF4-FFF2-40B4-BE49-F238E27FC236}">
                  <a16:creationId xmlns:a16="http://schemas.microsoft.com/office/drawing/2014/main" id="{E903D557-CE15-0641-86B3-DB671BCA6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2049"/>
              <a:ext cx="37" cy="36"/>
            </a:xfrm>
            <a:custGeom>
              <a:avLst/>
              <a:gdLst>
                <a:gd name="T0" fmla="*/ 0 w 37"/>
                <a:gd name="T1" fmla="*/ 35 h 36"/>
                <a:gd name="T2" fmla="*/ 36 w 37"/>
                <a:gd name="T3" fmla="*/ 35 h 36"/>
                <a:gd name="T4" fmla="*/ 36 w 37"/>
                <a:gd name="T5" fmla="*/ 0 h 36"/>
                <a:gd name="T6" fmla="*/ 0 w 37"/>
                <a:gd name="T7" fmla="*/ 0 h 36"/>
                <a:gd name="T8" fmla="*/ 0 w 37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6"/>
                <a:gd name="T17" fmla="*/ 37 w 3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6">
                  <a:moveTo>
                    <a:pt x="0" y="35"/>
                  </a:moveTo>
                  <a:lnTo>
                    <a:pt x="36" y="3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3" name="Freeform 560">
              <a:extLst>
                <a:ext uri="{FF2B5EF4-FFF2-40B4-BE49-F238E27FC236}">
                  <a16:creationId xmlns:a16="http://schemas.microsoft.com/office/drawing/2014/main" id="{C93F90E6-1FB6-E54E-991B-DD61CB04A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1991"/>
              <a:ext cx="35" cy="35"/>
            </a:xfrm>
            <a:custGeom>
              <a:avLst/>
              <a:gdLst>
                <a:gd name="T0" fmla="*/ 0 w 35"/>
                <a:gd name="T1" fmla="*/ 34 h 35"/>
                <a:gd name="T2" fmla="*/ 34 w 35"/>
                <a:gd name="T3" fmla="*/ 34 h 35"/>
                <a:gd name="T4" fmla="*/ 34 w 35"/>
                <a:gd name="T5" fmla="*/ 0 h 35"/>
                <a:gd name="T6" fmla="*/ 0 w 35"/>
                <a:gd name="T7" fmla="*/ 0 h 35"/>
                <a:gd name="T8" fmla="*/ 0 w 35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0" y="34"/>
                  </a:moveTo>
                  <a:lnTo>
                    <a:pt x="34" y="3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4" name="Freeform 561">
              <a:extLst>
                <a:ext uri="{FF2B5EF4-FFF2-40B4-BE49-F238E27FC236}">
                  <a16:creationId xmlns:a16="http://schemas.microsoft.com/office/drawing/2014/main" id="{58F410CD-2A72-8D47-9022-716D062C6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2052"/>
              <a:ext cx="36" cy="37"/>
            </a:xfrm>
            <a:custGeom>
              <a:avLst/>
              <a:gdLst>
                <a:gd name="T0" fmla="*/ 0 w 36"/>
                <a:gd name="T1" fmla="*/ 36 h 37"/>
                <a:gd name="T2" fmla="*/ 35 w 36"/>
                <a:gd name="T3" fmla="*/ 36 h 37"/>
                <a:gd name="T4" fmla="*/ 35 w 36"/>
                <a:gd name="T5" fmla="*/ 0 h 37"/>
                <a:gd name="T6" fmla="*/ 0 w 36"/>
                <a:gd name="T7" fmla="*/ 0 h 37"/>
                <a:gd name="T8" fmla="*/ 0 w 36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7"/>
                <a:gd name="T17" fmla="*/ 36 w 3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7">
                  <a:moveTo>
                    <a:pt x="0" y="36"/>
                  </a:moveTo>
                  <a:lnTo>
                    <a:pt x="35" y="36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5" name="Freeform 562">
              <a:extLst>
                <a:ext uri="{FF2B5EF4-FFF2-40B4-BE49-F238E27FC236}">
                  <a16:creationId xmlns:a16="http://schemas.microsoft.com/office/drawing/2014/main" id="{E970DB73-0896-F048-A547-44A7373F9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037"/>
              <a:ext cx="38" cy="38"/>
            </a:xfrm>
            <a:custGeom>
              <a:avLst/>
              <a:gdLst>
                <a:gd name="T0" fmla="*/ 0 w 38"/>
                <a:gd name="T1" fmla="*/ 37 h 38"/>
                <a:gd name="T2" fmla="*/ 37 w 38"/>
                <a:gd name="T3" fmla="*/ 37 h 38"/>
                <a:gd name="T4" fmla="*/ 37 w 38"/>
                <a:gd name="T5" fmla="*/ 0 h 38"/>
                <a:gd name="T6" fmla="*/ 0 w 38"/>
                <a:gd name="T7" fmla="*/ 0 h 38"/>
                <a:gd name="T8" fmla="*/ 0 w 38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37"/>
                  </a:moveTo>
                  <a:lnTo>
                    <a:pt x="37" y="3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6" name="Freeform 563">
              <a:extLst>
                <a:ext uri="{FF2B5EF4-FFF2-40B4-BE49-F238E27FC236}">
                  <a16:creationId xmlns:a16="http://schemas.microsoft.com/office/drawing/2014/main" id="{DA04B9B2-EEB7-6943-BF80-4B98D702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2128"/>
              <a:ext cx="36" cy="39"/>
            </a:xfrm>
            <a:custGeom>
              <a:avLst/>
              <a:gdLst>
                <a:gd name="T0" fmla="*/ 0 w 36"/>
                <a:gd name="T1" fmla="*/ 38 h 39"/>
                <a:gd name="T2" fmla="*/ 35 w 36"/>
                <a:gd name="T3" fmla="*/ 38 h 39"/>
                <a:gd name="T4" fmla="*/ 35 w 36"/>
                <a:gd name="T5" fmla="*/ 0 h 39"/>
                <a:gd name="T6" fmla="*/ 0 w 36"/>
                <a:gd name="T7" fmla="*/ 0 h 39"/>
                <a:gd name="T8" fmla="*/ 0 w 36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9"/>
                <a:gd name="T17" fmla="*/ 36 w 3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9">
                  <a:moveTo>
                    <a:pt x="0" y="38"/>
                  </a:moveTo>
                  <a:lnTo>
                    <a:pt x="35" y="3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7" name="Freeform 564">
              <a:extLst>
                <a:ext uri="{FF2B5EF4-FFF2-40B4-BE49-F238E27FC236}">
                  <a16:creationId xmlns:a16="http://schemas.microsoft.com/office/drawing/2014/main" id="{D5922951-AD9F-3546-BC5B-C879A4A93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2054"/>
              <a:ext cx="35" cy="35"/>
            </a:xfrm>
            <a:custGeom>
              <a:avLst/>
              <a:gdLst>
                <a:gd name="T0" fmla="*/ 0 w 35"/>
                <a:gd name="T1" fmla="*/ 34 h 35"/>
                <a:gd name="T2" fmla="*/ 34 w 35"/>
                <a:gd name="T3" fmla="*/ 34 h 35"/>
                <a:gd name="T4" fmla="*/ 34 w 35"/>
                <a:gd name="T5" fmla="*/ 0 h 35"/>
                <a:gd name="T6" fmla="*/ 0 w 35"/>
                <a:gd name="T7" fmla="*/ 0 h 35"/>
                <a:gd name="T8" fmla="*/ 0 w 35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0" y="34"/>
                  </a:moveTo>
                  <a:lnTo>
                    <a:pt x="34" y="3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8" name="Freeform 565">
              <a:extLst>
                <a:ext uri="{FF2B5EF4-FFF2-40B4-BE49-F238E27FC236}">
                  <a16:creationId xmlns:a16="http://schemas.microsoft.com/office/drawing/2014/main" id="{FCCAA5E9-AD82-D449-8D3E-48EA80220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2056"/>
              <a:ext cx="37" cy="36"/>
            </a:xfrm>
            <a:custGeom>
              <a:avLst/>
              <a:gdLst>
                <a:gd name="T0" fmla="*/ 0 w 37"/>
                <a:gd name="T1" fmla="*/ 35 h 36"/>
                <a:gd name="T2" fmla="*/ 36 w 37"/>
                <a:gd name="T3" fmla="*/ 35 h 36"/>
                <a:gd name="T4" fmla="*/ 36 w 37"/>
                <a:gd name="T5" fmla="*/ 0 h 36"/>
                <a:gd name="T6" fmla="*/ 0 w 37"/>
                <a:gd name="T7" fmla="*/ 0 h 36"/>
                <a:gd name="T8" fmla="*/ 0 w 37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6"/>
                <a:gd name="T17" fmla="*/ 37 w 3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6">
                  <a:moveTo>
                    <a:pt x="0" y="35"/>
                  </a:moveTo>
                  <a:lnTo>
                    <a:pt x="36" y="3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9" name="Freeform 566">
              <a:extLst>
                <a:ext uri="{FF2B5EF4-FFF2-40B4-BE49-F238E27FC236}">
                  <a16:creationId xmlns:a16="http://schemas.microsoft.com/office/drawing/2014/main" id="{2FFBF002-8DBA-7C43-9C70-BEA994898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2009"/>
              <a:ext cx="36" cy="36"/>
            </a:xfrm>
            <a:custGeom>
              <a:avLst/>
              <a:gdLst>
                <a:gd name="T0" fmla="*/ 0 w 36"/>
                <a:gd name="T1" fmla="*/ 35 h 36"/>
                <a:gd name="T2" fmla="*/ 35 w 36"/>
                <a:gd name="T3" fmla="*/ 35 h 36"/>
                <a:gd name="T4" fmla="*/ 35 w 36"/>
                <a:gd name="T5" fmla="*/ 0 h 36"/>
                <a:gd name="T6" fmla="*/ 0 w 36"/>
                <a:gd name="T7" fmla="*/ 0 h 36"/>
                <a:gd name="T8" fmla="*/ 0 w 36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35"/>
                  </a:moveTo>
                  <a:lnTo>
                    <a:pt x="35" y="3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0" name="Freeform 567">
              <a:extLst>
                <a:ext uri="{FF2B5EF4-FFF2-40B4-BE49-F238E27FC236}">
                  <a16:creationId xmlns:a16="http://schemas.microsoft.com/office/drawing/2014/main" id="{E52E1D50-C344-4F40-AA8D-343B84EEB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074"/>
              <a:ext cx="35" cy="38"/>
            </a:xfrm>
            <a:custGeom>
              <a:avLst/>
              <a:gdLst>
                <a:gd name="T0" fmla="*/ 0 w 35"/>
                <a:gd name="T1" fmla="*/ 37 h 38"/>
                <a:gd name="T2" fmla="*/ 34 w 35"/>
                <a:gd name="T3" fmla="*/ 37 h 38"/>
                <a:gd name="T4" fmla="*/ 34 w 35"/>
                <a:gd name="T5" fmla="*/ 0 h 38"/>
                <a:gd name="T6" fmla="*/ 0 w 35"/>
                <a:gd name="T7" fmla="*/ 0 h 38"/>
                <a:gd name="T8" fmla="*/ 0 w 35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8"/>
                <a:gd name="T17" fmla="*/ 35 w 3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8">
                  <a:moveTo>
                    <a:pt x="0" y="37"/>
                  </a:moveTo>
                  <a:lnTo>
                    <a:pt x="34" y="3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1" name="Freeform 568">
              <a:extLst>
                <a:ext uri="{FF2B5EF4-FFF2-40B4-BE49-F238E27FC236}">
                  <a16:creationId xmlns:a16="http://schemas.microsoft.com/office/drawing/2014/main" id="{BAB0295C-9445-E748-8106-45107B5AD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030"/>
              <a:ext cx="38" cy="35"/>
            </a:xfrm>
            <a:custGeom>
              <a:avLst/>
              <a:gdLst>
                <a:gd name="T0" fmla="*/ 0 w 38"/>
                <a:gd name="T1" fmla="*/ 34 h 35"/>
                <a:gd name="T2" fmla="*/ 37 w 38"/>
                <a:gd name="T3" fmla="*/ 34 h 35"/>
                <a:gd name="T4" fmla="*/ 37 w 38"/>
                <a:gd name="T5" fmla="*/ 0 h 35"/>
                <a:gd name="T6" fmla="*/ 0 w 38"/>
                <a:gd name="T7" fmla="*/ 0 h 35"/>
                <a:gd name="T8" fmla="*/ 0 w 38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5"/>
                <a:gd name="T17" fmla="*/ 38 w 38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5">
                  <a:moveTo>
                    <a:pt x="0" y="34"/>
                  </a:moveTo>
                  <a:lnTo>
                    <a:pt x="37" y="3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2" name="Freeform 569">
              <a:extLst>
                <a:ext uri="{FF2B5EF4-FFF2-40B4-BE49-F238E27FC236}">
                  <a16:creationId xmlns:a16="http://schemas.microsoft.com/office/drawing/2014/main" id="{9E8C2FBC-011D-6346-9FFA-80DF4331A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027"/>
              <a:ext cx="35" cy="36"/>
            </a:xfrm>
            <a:custGeom>
              <a:avLst/>
              <a:gdLst>
                <a:gd name="T0" fmla="*/ 0 w 35"/>
                <a:gd name="T1" fmla="*/ 35 h 36"/>
                <a:gd name="T2" fmla="*/ 34 w 35"/>
                <a:gd name="T3" fmla="*/ 35 h 36"/>
                <a:gd name="T4" fmla="*/ 34 w 35"/>
                <a:gd name="T5" fmla="*/ 0 h 36"/>
                <a:gd name="T6" fmla="*/ 0 w 35"/>
                <a:gd name="T7" fmla="*/ 0 h 36"/>
                <a:gd name="T8" fmla="*/ 0 w 35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35"/>
                  </a:moveTo>
                  <a:lnTo>
                    <a:pt x="34" y="35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3" name="Freeform 570">
              <a:extLst>
                <a:ext uri="{FF2B5EF4-FFF2-40B4-BE49-F238E27FC236}">
                  <a16:creationId xmlns:a16="http://schemas.microsoft.com/office/drawing/2014/main" id="{79BD60B2-A267-D144-92C1-009549DCB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2035"/>
              <a:ext cx="35" cy="36"/>
            </a:xfrm>
            <a:custGeom>
              <a:avLst/>
              <a:gdLst>
                <a:gd name="T0" fmla="*/ 0 w 35"/>
                <a:gd name="T1" fmla="*/ 35 h 36"/>
                <a:gd name="T2" fmla="*/ 34 w 35"/>
                <a:gd name="T3" fmla="*/ 35 h 36"/>
                <a:gd name="T4" fmla="*/ 34 w 35"/>
                <a:gd name="T5" fmla="*/ 0 h 36"/>
                <a:gd name="T6" fmla="*/ 0 w 35"/>
                <a:gd name="T7" fmla="*/ 0 h 36"/>
                <a:gd name="T8" fmla="*/ 0 w 35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35"/>
                  </a:moveTo>
                  <a:lnTo>
                    <a:pt x="34" y="35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4" name="Freeform 571">
              <a:extLst>
                <a:ext uri="{FF2B5EF4-FFF2-40B4-BE49-F238E27FC236}">
                  <a16:creationId xmlns:a16="http://schemas.microsoft.com/office/drawing/2014/main" id="{50FC809F-C7FF-CB44-960F-A400F8879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003"/>
              <a:ext cx="38" cy="38"/>
            </a:xfrm>
            <a:custGeom>
              <a:avLst/>
              <a:gdLst>
                <a:gd name="T0" fmla="*/ 0 w 38"/>
                <a:gd name="T1" fmla="*/ 37 h 38"/>
                <a:gd name="T2" fmla="*/ 37 w 38"/>
                <a:gd name="T3" fmla="*/ 37 h 38"/>
                <a:gd name="T4" fmla="*/ 37 w 38"/>
                <a:gd name="T5" fmla="*/ 0 h 38"/>
                <a:gd name="T6" fmla="*/ 0 w 38"/>
                <a:gd name="T7" fmla="*/ 0 h 38"/>
                <a:gd name="T8" fmla="*/ 0 w 38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37"/>
                  </a:moveTo>
                  <a:lnTo>
                    <a:pt x="37" y="3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5" name="Freeform 572">
              <a:extLst>
                <a:ext uri="{FF2B5EF4-FFF2-40B4-BE49-F238E27FC236}">
                  <a16:creationId xmlns:a16="http://schemas.microsoft.com/office/drawing/2014/main" id="{8ABB0EA1-CC25-CD4E-9FDB-90036E51B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091"/>
              <a:ext cx="36" cy="37"/>
            </a:xfrm>
            <a:custGeom>
              <a:avLst/>
              <a:gdLst>
                <a:gd name="T0" fmla="*/ 0 w 36"/>
                <a:gd name="T1" fmla="*/ 36 h 37"/>
                <a:gd name="T2" fmla="*/ 35 w 36"/>
                <a:gd name="T3" fmla="*/ 36 h 37"/>
                <a:gd name="T4" fmla="*/ 35 w 36"/>
                <a:gd name="T5" fmla="*/ 0 h 37"/>
                <a:gd name="T6" fmla="*/ 0 w 36"/>
                <a:gd name="T7" fmla="*/ 0 h 37"/>
                <a:gd name="T8" fmla="*/ 0 w 36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7"/>
                <a:gd name="T17" fmla="*/ 36 w 3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7">
                  <a:moveTo>
                    <a:pt x="0" y="36"/>
                  </a:moveTo>
                  <a:lnTo>
                    <a:pt x="35" y="36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6" name="Freeform 573">
              <a:extLst>
                <a:ext uri="{FF2B5EF4-FFF2-40B4-BE49-F238E27FC236}">
                  <a16:creationId xmlns:a16="http://schemas.microsoft.com/office/drawing/2014/main" id="{79959842-12D3-154D-9790-94859F282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143"/>
              <a:ext cx="36" cy="36"/>
            </a:xfrm>
            <a:custGeom>
              <a:avLst/>
              <a:gdLst>
                <a:gd name="T0" fmla="*/ 0 w 36"/>
                <a:gd name="T1" fmla="*/ 35 h 36"/>
                <a:gd name="T2" fmla="*/ 35 w 36"/>
                <a:gd name="T3" fmla="*/ 35 h 36"/>
                <a:gd name="T4" fmla="*/ 35 w 36"/>
                <a:gd name="T5" fmla="*/ 0 h 36"/>
                <a:gd name="T6" fmla="*/ 0 w 36"/>
                <a:gd name="T7" fmla="*/ 0 h 36"/>
                <a:gd name="T8" fmla="*/ 0 w 36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35"/>
                  </a:moveTo>
                  <a:lnTo>
                    <a:pt x="35" y="3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7" name="Freeform 574">
              <a:extLst>
                <a:ext uri="{FF2B5EF4-FFF2-40B4-BE49-F238E27FC236}">
                  <a16:creationId xmlns:a16="http://schemas.microsoft.com/office/drawing/2014/main" id="{8DBE0DA4-5FD5-EE4D-BE92-216DD214D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011"/>
              <a:ext cx="37" cy="36"/>
            </a:xfrm>
            <a:custGeom>
              <a:avLst/>
              <a:gdLst>
                <a:gd name="T0" fmla="*/ 0 w 37"/>
                <a:gd name="T1" fmla="*/ 35 h 36"/>
                <a:gd name="T2" fmla="*/ 36 w 37"/>
                <a:gd name="T3" fmla="*/ 35 h 36"/>
                <a:gd name="T4" fmla="*/ 36 w 37"/>
                <a:gd name="T5" fmla="*/ 0 h 36"/>
                <a:gd name="T6" fmla="*/ 0 w 37"/>
                <a:gd name="T7" fmla="*/ 0 h 36"/>
                <a:gd name="T8" fmla="*/ 0 w 37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6"/>
                <a:gd name="T17" fmla="*/ 37 w 3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6">
                  <a:moveTo>
                    <a:pt x="0" y="35"/>
                  </a:moveTo>
                  <a:lnTo>
                    <a:pt x="36" y="3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8" name="Freeform 575">
              <a:extLst>
                <a:ext uri="{FF2B5EF4-FFF2-40B4-BE49-F238E27FC236}">
                  <a16:creationId xmlns:a16="http://schemas.microsoft.com/office/drawing/2014/main" id="{89A7C68B-30EA-FC43-8EB3-06655C2B1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2139"/>
              <a:ext cx="38" cy="38"/>
            </a:xfrm>
            <a:custGeom>
              <a:avLst/>
              <a:gdLst>
                <a:gd name="T0" fmla="*/ 0 w 38"/>
                <a:gd name="T1" fmla="*/ 37 h 38"/>
                <a:gd name="T2" fmla="*/ 37 w 38"/>
                <a:gd name="T3" fmla="*/ 37 h 38"/>
                <a:gd name="T4" fmla="*/ 37 w 38"/>
                <a:gd name="T5" fmla="*/ 0 h 38"/>
                <a:gd name="T6" fmla="*/ 0 w 38"/>
                <a:gd name="T7" fmla="*/ 0 h 38"/>
                <a:gd name="T8" fmla="*/ 0 w 38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37"/>
                  </a:moveTo>
                  <a:lnTo>
                    <a:pt x="37" y="3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9" name="Freeform 576">
              <a:extLst>
                <a:ext uri="{FF2B5EF4-FFF2-40B4-BE49-F238E27FC236}">
                  <a16:creationId xmlns:a16="http://schemas.microsoft.com/office/drawing/2014/main" id="{0628E894-BD8C-634F-8655-33F7BB17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023"/>
              <a:ext cx="35" cy="37"/>
            </a:xfrm>
            <a:custGeom>
              <a:avLst/>
              <a:gdLst>
                <a:gd name="T0" fmla="*/ 0 w 35"/>
                <a:gd name="T1" fmla="*/ 36 h 37"/>
                <a:gd name="T2" fmla="*/ 34 w 35"/>
                <a:gd name="T3" fmla="*/ 36 h 37"/>
                <a:gd name="T4" fmla="*/ 34 w 35"/>
                <a:gd name="T5" fmla="*/ 0 h 37"/>
                <a:gd name="T6" fmla="*/ 0 w 35"/>
                <a:gd name="T7" fmla="*/ 0 h 37"/>
                <a:gd name="T8" fmla="*/ 0 w 35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7"/>
                <a:gd name="T17" fmla="*/ 35 w 3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7">
                  <a:moveTo>
                    <a:pt x="0" y="36"/>
                  </a:moveTo>
                  <a:lnTo>
                    <a:pt x="34" y="36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0" name="Freeform 577">
              <a:extLst>
                <a:ext uri="{FF2B5EF4-FFF2-40B4-BE49-F238E27FC236}">
                  <a16:creationId xmlns:a16="http://schemas.microsoft.com/office/drawing/2014/main" id="{BE66690D-4807-9E44-AF1E-969E0EB14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2091"/>
              <a:ext cx="39" cy="36"/>
            </a:xfrm>
            <a:custGeom>
              <a:avLst/>
              <a:gdLst>
                <a:gd name="T0" fmla="*/ 0 w 39"/>
                <a:gd name="T1" fmla="*/ 35 h 36"/>
                <a:gd name="T2" fmla="*/ 38 w 39"/>
                <a:gd name="T3" fmla="*/ 35 h 36"/>
                <a:gd name="T4" fmla="*/ 38 w 39"/>
                <a:gd name="T5" fmla="*/ 0 h 36"/>
                <a:gd name="T6" fmla="*/ 0 w 39"/>
                <a:gd name="T7" fmla="*/ 0 h 36"/>
                <a:gd name="T8" fmla="*/ 0 w 39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6"/>
                <a:gd name="T17" fmla="*/ 39 w 3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6">
                  <a:moveTo>
                    <a:pt x="0" y="35"/>
                  </a:moveTo>
                  <a:lnTo>
                    <a:pt x="38" y="35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1" name="Freeform 578">
              <a:extLst>
                <a:ext uri="{FF2B5EF4-FFF2-40B4-BE49-F238E27FC236}">
                  <a16:creationId xmlns:a16="http://schemas.microsoft.com/office/drawing/2014/main" id="{74FB7CB6-9D96-2041-8A9E-AADF1B175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070"/>
              <a:ext cx="38" cy="37"/>
            </a:xfrm>
            <a:custGeom>
              <a:avLst/>
              <a:gdLst>
                <a:gd name="T0" fmla="*/ 0 w 38"/>
                <a:gd name="T1" fmla="*/ 36 h 37"/>
                <a:gd name="T2" fmla="*/ 37 w 38"/>
                <a:gd name="T3" fmla="*/ 36 h 37"/>
                <a:gd name="T4" fmla="*/ 37 w 38"/>
                <a:gd name="T5" fmla="*/ 0 h 37"/>
                <a:gd name="T6" fmla="*/ 0 w 38"/>
                <a:gd name="T7" fmla="*/ 0 h 37"/>
                <a:gd name="T8" fmla="*/ 0 w 38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0" y="36"/>
                  </a:moveTo>
                  <a:lnTo>
                    <a:pt x="37" y="36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2" name="Freeform 579">
              <a:extLst>
                <a:ext uri="{FF2B5EF4-FFF2-40B4-BE49-F238E27FC236}">
                  <a16:creationId xmlns:a16="http://schemas.microsoft.com/office/drawing/2014/main" id="{E8F0F65C-AC65-B344-A194-5B8D61F7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2109"/>
              <a:ext cx="36" cy="35"/>
            </a:xfrm>
            <a:custGeom>
              <a:avLst/>
              <a:gdLst>
                <a:gd name="T0" fmla="*/ 0 w 36"/>
                <a:gd name="T1" fmla="*/ 34 h 35"/>
                <a:gd name="T2" fmla="*/ 35 w 36"/>
                <a:gd name="T3" fmla="*/ 34 h 35"/>
                <a:gd name="T4" fmla="*/ 35 w 36"/>
                <a:gd name="T5" fmla="*/ 0 h 35"/>
                <a:gd name="T6" fmla="*/ 0 w 36"/>
                <a:gd name="T7" fmla="*/ 0 h 35"/>
                <a:gd name="T8" fmla="*/ 0 w 36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0" y="34"/>
                  </a:moveTo>
                  <a:lnTo>
                    <a:pt x="35" y="34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3" name="Freeform 580">
              <a:extLst>
                <a:ext uri="{FF2B5EF4-FFF2-40B4-BE49-F238E27FC236}">
                  <a16:creationId xmlns:a16="http://schemas.microsoft.com/office/drawing/2014/main" id="{846C9CB7-2807-264D-97F6-D2571BFE8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2087"/>
              <a:ext cx="37" cy="37"/>
            </a:xfrm>
            <a:custGeom>
              <a:avLst/>
              <a:gdLst>
                <a:gd name="T0" fmla="*/ 0 w 37"/>
                <a:gd name="T1" fmla="*/ 36 h 37"/>
                <a:gd name="T2" fmla="*/ 36 w 37"/>
                <a:gd name="T3" fmla="*/ 36 h 37"/>
                <a:gd name="T4" fmla="*/ 36 w 37"/>
                <a:gd name="T5" fmla="*/ 0 h 37"/>
                <a:gd name="T6" fmla="*/ 0 w 37"/>
                <a:gd name="T7" fmla="*/ 0 h 37"/>
                <a:gd name="T8" fmla="*/ 0 w 37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0" y="36"/>
                  </a:moveTo>
                  <a:lnTo>
                    <a:pt x="36" y="36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4" name="Freeform 581">
              <a:extLst>
                <a:ext uri="{FF2B5EF4-FFF2-40B4-BE49-F238E27FC236}">
                  <a16:creationId xmlns:a16="http://schemas.microsoft.com/office/drawing/2014/main" id="{3D6F40A9-BC9C-5A43-8EAD-9669DD06C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2172"/>
              <a:ext cx="35" cy="36"/>
            </a:xfrm>
            <a:custGeom>
              <a:avLst/>
              <a:gdLst>
                <a:gd name="T0" fmla="*/ 0 w 35"/>
                <a:gd name="T1" fmla="*/ 35 h 36"/>
                <a:gd name="T2" fmla="*/ 34 w 35"/>
                <a:gd name="T3" fmla="*/ 35 h 36"/>
                <a:gd name="T4" fmla="*/ 34 w 35"/>
                <a:gd name="T5" fmla="*/ 0 h 36"/>
                <a:gd name="T6" fmla="*/ 0 w 35"/>
                <a:gd name="T7" fmla="*/ 0 h 36"/>
                <a:gd name="T8" fmla="*/ 0 w 35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35"/>
                  </a:moveTo>
                  <a:lnTo>
                    <a:pt x="34" y="35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5" name="Freeform 582">
              <a:extLst>
                <a:ext uri="{FF2B5EF4-FFF2-40B4-BE49-F238E27FC236}">
                  <a16:creationId xmlns:a16="http://schemas.microsoft.com/office/drawing/2014/main" id="{C0B6190B-6DAC-194C-BC4D-F86FBA5B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2184"/>
              <a:ext cx="36" cy="36"/>
            </a:xfrm>
            <a:custGeom>
              <a:avLst/>
              <a:gdLst>
                <a:gd name="T0" fmla="*/ 0 w 36"/>
                <a:gd name="T1" fmla="*/ 35 h 36"/>
                <a:gd name="T2" fmla="*/ 35 w 36"/>
                <a:gd name="T3" fmla="*/ 35 h 36"/>
                <a:gd name="T4" fmla="*/ 35 w 36"/>
                <a:gd name="T5" fmla="*/ 0 h 36"/>
                <a:gd name="T6" fmla="*/ 0 w 36"/>
                <a:gd name="T7" fmla="*/ 0 h 36"/>
                <a:gd name="T8" fmla="*/ 0 w 36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35"/>
                  </a:moveTo>
                  <a:lnTo>
                    <a:pt x="35" y="3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6" name="Freeform 583">
              <a:extLst>
                <a:ext uri="{FF2B5EF4-FFF2-40B4-BE49-F238E27FC236}">
                  <a16:creationId xmlns:a16="http://schemas.microsoft.com/office/drawing/2014/main" id="{6A430F6D-43F1-9241-8E5E-DD391773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2116"/>
              <a:ext cx="38" cy="39"/>
            </a:xfrm>
            <a:custGeom>
              <a:avLst/>
              <a:gdLst>
                <a:gd name="T0" fmla="*/ 0 w 38"/>
                <a:gd name="T1" fmla="*/ 38 h 39"/>
                <a:gd name="T2" fmla="*/ 37 w 38"/>
                <a:gd name="T3" fmla="*/ 38 h 39"/>
                <a:gd name="T4" fmla="*/ 37 w 38"/>
                <a:gd name="T5" fmla="*/ 0 h 39"/>
                <a:gd name="T6" fmla="*/ 0 w 38"/>
                <a:gd name="T7" fmla="*/ 0 h 39"/>
                <a:gd name="T8" fmla="*/ 0 w 38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9"/>
                <a:gd name="T17" fmla="*/ 38 w 3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9">
                  <a:moveTo>
                    <a:pt x="0" y="38"/>
                  </a:moveTo>
                  <a:lnTo>
                    <a:pt x="37" y="3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7" name="Freeform 584">
              <a:extLst>
                <a:ext uri="{FF2B5EF4-FFF2-40B4-BE49-F238E27FC236}">
                  <a16:creationId xmlns:a16="http://schemas.microsoft.com/office/drawing/2014/main" id="{98128BC2-30D1-6545-929F-3798CF19F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127"/>
              <a:ext cx="36" cy="36"/>
            </a:xfrm>
            <a:custGeom>
              <a:avLst/>
              <a:gdLst>
                <a:gd name="T0" fmla="*/ 0 w 36"/>
                <a:gd name="T1" fmla="*/ 35 h 36"/>
                <a:gd name="T2" fmla="*/ 35 w 36"/>
                <a:gd name="T3" fmla="*/ 35 h 36"/>
                <a:gd name="T4" fmla="*/ 35 w 36"/>
                <a:gd name="T5" fmla="*/ 0 h 36"/>
                <a:gd name="T6" fmla="*/ 0 w 36"/>
                <a:gd name="T7" fmla="*/ 0 h 36"/>
                <a:gd name="T8" fmla="*/ 0 w 36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35"/>
                  </a:moveTo>
                  <a:lnTo>
                    <a:pt x="35" y="3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8" name="Freeform 585">
              <a:extLst>
                <a:ext uri="{FF2B5EF4-FFF2-40B4-BE49-F238E27FC236}">
                  <a16:creationId xmlns:a16="http://schemas.microsoft.com/office/drawing/2014/main" id="{D5FB3323-CD47-E04A-B8F5-363C3AFDA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2154"/>
              <a:ext cx="35" cy="35"/>
            </a:xfrm>
            <a:custGeom>
              <a:avLst/>
              <a:gdLst>
                <a:gd name="T0" fmla="*/ 0 w 35"/>
                <a:gd name="T1" fmla="*/ 34 h 35"/>
                <a:gd name="T2" fmla="*/ 34 w 35"/>
                <a:gd name="T3" fmla="*/ 34 h 35"/>
                <a:gd name="T4" fmla="*/ 34 w 35"/>
                <a:gd name="T5" fmla="*/ 0 h 35"/>
                <a:gd name="T6" fmla="*/ 0 w 35"/>
                <a:gd name="T7" fmla="*/ 0 h 35"/>
                <a:gd name="T8" fmla="*/ 0 w 35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0" y="34"/>
                  </a:moveTo>
                  <a:lnTo>
                    <a:pt x="34" y="3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9" name="Freeform 586">
              <a:extLst>
                <a:ext uri="{FF2B5EF4-FFF2-40B4-BE49-F238E27FC236}">
                  <a16:creationId xmlns:a16="http://schemas.microsoft.com/office/drawing/2014/main" id="{FC680D13-1236-F64C-AB15-1744B0831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135"/>
              <a:ext cx="36" cy="38"/>
            </a:xfrm>
            <a:custGeom>
              <a:avLst/>
              <a:gdLst>
                <a:gd name="T0" fmla="*/ 0 w 36"/>
                <a:gd name="T1" fmla="*/ 37 h 38"/>
                <a:gd name="T2" fmla="*/ 35 w 36"/>
                <a:gd name="T3" fmla="*/ 37 h 38"/>
                <a:gd name="T4" fmla="*/ 35 w 36"/>
                <a:gd name="T5" fmla="*/ 0 h 38"/>
                <a:gd name="T6" fmla="*/ 0 w 36"/>
                <a:gd name="T7" fmla="*/ 0 h 38"/>
                <a:gd name="T8" fmla="*/ 0 w 36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8"/>
                <a:gd name="T17" fmla="*/ 36 w 3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8">
                  <a:moveTo>
                    <a:pt x="0" y="37"/>
                  </a:moveTo>
                  <a:lnTo>
                    <a:pt x="35" y="3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0" name="Freeform 587">
              <a:extLst>
                <a:ext uri="{FF2B5EF4-FFF2-40B4-BE49-F238E27FC236}">
                  <a16:creationId xmlns:a16="http://schemas.microsoft.com/office/drawing/2014/main" id="{E591C70A-D152-934B-AD64-1A5EF6D6C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2119"/>
              <a:ext cx="36" cy="36"/>
            </a:xfrm>
            <a:custGeom>
              <a:avLst/>
              <a:gdLst>
                <a:gd name="T0" fmla="*/ 0 w 36"/>
                <a:gd name="T1" fmla="*/ 35 h 36"/>
                <a:gd name="T2" fmla="*/ 35 w 36"/>
                <a:gd name="T3" fmla="*/ 35 h 36"/>
                <a:gd name="T4" fmla="*/ 35 w 36"/>
                <a:gd name="T5" fmla="*/ 0 h 36"/>
                <a:gd name="T6" fmla="*/ 0 w 36"/>
                <a:gd name="T7" fmla="*/ 0 h 36"/>
                <a:gd name="T8" fmla="*/ 0 w 36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35"/>
                  </a:moveTo>
                  <a:lnTo>
                    <a:pt x="35" y="3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1" name="Freeform 588">
              <a:extLst>
                <a:ext uri="{FF2B5EF4-FFF2-40B4-BE49-F238E27FC236}">
                  <a16:creationId xmlns:a16="http://schemas.microsoft.com/office/drawing/2014/main" id="{052A3B53-08B6-3C4C-AC02-0CDBBC4E2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229"/>
              <a:ext cx="35" cy="36"/>
            </a:xfrm>
            <a:custGeom>
              <a:avLst/>
              <a:gdLst>
                <a:gd name="T0" fmla="*/ 0 w 35"/>
                <a:gd name="T1" fmla="*/ 35 h 36"/>
                <a:gd name="T2" fmla="*/ 34 w 35"/>
                <a:gd name="T3" fmla="*/ 35 h 36"/>
                <a:gd name="T4" fmla="*/ 34 w 35"/>
                <a:gd name="T5" fmla="*/ 0 h 36"/>
                <a:gd name="T6" fmla="*/ 0 w 35"/>
                <a:gd name="T7" fmla="*/ 0 h 36"/>
                <a:gd name="T8" fmla="*/ 0 w 35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35"/>
                  </a:moveTo>
                  <a:lnTo>
                    <a:pt x="34" y="35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2" name="Freeform 589">
              <a:extLst>
                <a:ext uri="{FF2B5EF4-FFF2-40B4-BE49-F238E27FC236}">
                  <a16:creationId xmlns:a16="http://schemas.microsoft.com/office/drawing/2014/main" id="{CF7EC957-0454-2246-A186-06920FB0F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156"/>
              <a:ext cx="38" cy="35"/>
            </a:xfrm>
            <a:custGeom>
              <a:avLst/>
              <a:gdLst>
                <a:gd name="T0" fmla="*/ 0 w 38"/>
                <a:gd name="T1" fmla="*/ 34 h 35"/>
                <a:gd name="T2" fmla="*/ 37 w 38"/>
                <a:gd name="T3" fmla="*/ 34 h 35"/>
                <a:gd name="T4" fmla="*/ 37 w 38"/>
                <a:gd name="T5" fmla="*/ 0 h 35"/>
                <a:gd name="T6" fmla="*/ 0 w 38"/>
                <a:gd name="T7" fmla="*/ 0 h 35"/>
                <a:gd name="T8" fmla="*/ 0 w 38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5"/>
                <a:gd name="T17" fmla="*/ 38 w 38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5">
                  <a:moveTo>
                    <a:pt x="0" y="34"/>
                  </a:moveTo>
                  <a:lnTo>
                    <a:pt x="37" y="3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3" name="Freeform 590">
              <a:extLst>
                <a:ext uri="{FF2B5EF4-FFF2-40B4-BE49-F238E27FC236}">
                  <a16:creationId xmlns:a16="http://schemas.microsoft.com/office/drawing/2014/main" id="{B34E3C93-7CEB-9A4E-8DE2-701DE1D36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2170"/>
              <a:ext cx="35" cy="36"/>
            </a:xfrm>
            <a:custGeom>
              <a:avLst/>
              <a:gdLst>
                <a:gd name="T0" fmla="*/ 0 w 35"/>
                <a:gd name="T1" fmla="*/ 35 h 36"/>
                <a:gd name="T2" fmla="*/ 34 w 35"/>
                <a:gd name="T3" fmla="*/ 35 h 36"/>
                <a:gd name="T4" fmla="*/ 34 w 35"/>
                <a:gd name="T5" fmla="*/ 0 h 36"/>
                <a:gd name="T6" fmla="*/ 0 w 35"/>
                <a:gd name="T7" fmla="*/ 0 h 36"/>
                <a:gd name="T8" fmla="*/ 0 w 35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35"/>
                  </a:moveTo>
                  <a:lnTo>
                    <a:pt x="34" y="35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4" name="Freeform 591">
              <a:extLst>
                <a:ext uri="{FF2B5EF4-FFF2-40B4-BE49-F238E27FC236}">
                  <a16:creationId xmlns:a16="http://schemas.microsoft.com/office/drawing/2014/main" id="{7E570309-E1CD-4D48-8E73-ABA02C467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180"/>
              <a:ext cx="35" cy="38"/>
            </a:xfrm>
            <a:custGeom>
              <a:avLst/>
              <a:gdLst>
                <a:gd name="T0" fmla="*/ 0 w 35"/>
                <a:gd name="T1" fmla="*/ 37 h 38"/>
                <a:gd name="T2" fmla="*/ 34 w 35"/>
                <a:gd name="T3" fmla="*/ 37 h 38"/>
                <a:gd name="T4" fmla="*/ 34 w 35"/>
                <a:gd name="T5" fmla="*/ 0 h 38"/>
                <a:gd name="T6" fmla="*/ 0 w 35"/>
                <a:gd name="T7" fmla="*/ 0 h 38"/>
                <a:gd name="T8" fmla="*/ 0 w 35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8"/>
                <a:gd name="T17" fmla="*/ 35 w 3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8">
                  <a:moveTo>
                    <a:pt x="0" y="37"/>
                  </a:moveTo>
                  <a:lnTo>
                    <a:pt x="34" y="3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5" name="Freeform 592">
              <a:extLst>
                <a:ext uri="{FF2B5EF4-FFF2-40B4-BE49-F238E27FC236}">
                  <a16:creationId xmlns:a16="http://schemas.microsoft.com/office/drawing/2014/main" id="{3964CE05-67BA-9547-A8BD-057F97F4A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046"/>
              <a:ext cx="38" cy="36"/>
            </a:xfrm>
            <a:custGeom>
              <a:avLst/>
              <a:gdLst>
                <a:gd name="T0" fmla="*/ 0 w 38"/>
                <a:gd name="T1" fmla="*/ 35 h 36"/>
                <a:gd name="T2" fmla="*/ 37 w 38"/>
                <a:gd name="T3" fmla="*/ 35 h 36"/>
                <a:gd name="T4" fmla="*/ 37 w 38"/>
                <a:gd name="T5" fmla="*/ 0 h 36"/>
                <a:gd name="T6" fmla="*/ 0 w 38"/>
                <a:gd name="T7" fmla="*/ 0 h 36"/>
                <a:gd name="T8" fmla="*/ 0 w 38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0" y="35"/>
                  </a:moveTo>
                  <a:lnTo>
                    <a:pt x="37" y="35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6" name="Freeform 593">
              <a:extLst>
                <a:ext uri="{FF2B5EF4-FFF2-40B4-BE49-F238E27FC236}">
                  <a16:creationId xmlns:a16="http://schemas.microsoft.com/office/drawing/2014/main" id="{CEE51AA1-3EAA-7942-9C3C-619AD4F6F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156"/>
              <a:ext cx="36" cy="35"/>
            </a:xfrm>
            <a:custGeom>
              <a:avLst/>
              <a:gdLst>
                <a:gd name="T0" fmla="*/ 0 w 36"/>
                <a:gd name="T1" fmla="*/ 34 h 35"/>
                <a:gd name="T2" fmla="*/ 35 w 36"/>
                <a:gd name="T3" fmla="*/ 34 h 35"/>
                <a:gd name="T4" fmla="*/ 35 w 36"/>
                <a:gd name="T5" fmla="*/ 0 h 35"/>
                <a:gd name="T6" fmla="*/ 0 w 36"/>
                <a:gd name="T7" fmla="*/ 0 h 35"/>
                <a:gd name="T8" fmla="*/ 0 w 36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0" y="34"/>
                  </a:moveTo>
                  <a:lnTo>
                    <a:pt x="35" y="34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7" name="Freeform 594">
              <a:extLst>
                <a:ext uri="{FF2B5EF4-FFF2-40B4-BE49-F238E27FC236}">
                  <a16:creationId xmlns:a16="http://schemas.microsoft.com/office/drawing/2014/main" id="{EA9821AA-6D38-F441-95B9-2A41A91E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229"/>
              <a:ext cx="37" cy="36"/>
            </a:xfrm>
            <a:custGeom>
              <a:avLst/>
              <a:gdLst>
                <a:gd name="T0" fmla="*/ 0 w 37"/>
                <a:gd name="T1" fmla="*/ 35 h 36"/>
                <a:gd name="T2" fmla="*/ 36 w 37"/>
                <a:gd name="T3" fmla="*/ 35 h 36"/>
                <a:gd name="T4" fmla="*/ 36 w 37"/>
                <a:gd name="T5" fmla="*/ 0 h 36"/>
                <a:gd name="T6" fmla="*/ 0 w 37"/>
                <a:gd name="T7" fmla="*/ 0 h 36"/>
                <a:gd name="T8" fmla="*/ 0 w 37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6"/>
                <a:gd name="T17" fmla="*/ 37 w 3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6">
                  <a:moveTo>
                    <a:pt x="0" y="35"/>
                  </a:moveTo>
                  <a:lnTo>
                    <a:pt x="36" y="3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8" name="Freeform 595">
              <a:extLst>
                <a:ext uri="{FF2B5EF4-FFF2-40B4-BE49-F238E27FC236}">
                  <a16:creationId xmlns:a16="http://schemas.microsoft.com/office/drawing/2014/main" id="{3E75FB74-3E54-834C-AA17-EDAC2EEFE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2174"/>
              <a:ext cx="37" cy="38"/>
            </a:xfrm>
            <a:custGeom>
              <a:avLst/>
              <a:gdLst>
                <a:gd name="T0" fmla="*/ 0 w 37"/>
                <a:gd name="T1" fmla="*/ 37 h 38"/>
                <a:gd name="T2" fmla="*/ 36 w 37"/>
                <a:gd name="T3" fmla="*/ 37 h 38"/>
                <a:gd name="T4" fmla="*/ 36 w 37"/>
                <a:gd name="T5" fmla="*/ 0 h 38"/>
                <a:gd name="T6" fmla="*/ 0 w 37"/>
                <a:gd name="T7" fmla="*/ 0 h 38"/>
                <a:gd name="T8" fmla="*/ 0 w 37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0" y="37"/>
                  </a:moveTo>
                  <a:lnTo>
                    <a:pt x="36" y="3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9" name="Freeform 596">
              <a:extLst>
                <a:ext uri="{FF2B5EF4-FFF2-40B4-BE49-F238E27FC236}">
                  <a16:creationId xmlns:a16="http://schemas.microsoft.com/office/drawing/2014/main" id="{5E534123-F5A0-6045-AC1C-C39268E4A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151"/>
              <a:ext cx="36" cy="36"/>
            </a:xfrm>
            <a:custGeom>
              <a:avLst/>
              <a:gdLst>
                <a:gd name="T0" fmla="*/ 0 w 36"/>
                <a:gd name="T1" fmla="*/ 35 h 36"/>
                <a:gd name="T2" fmla="*/ 35 w 36"/>
                <a:gd name="T3" fmla="*/ 35 h 36"/>
                <a:gd name="T4" fmla="*/ 35 w 36"/>
                <a:gd name="T5" fmla="*/ 0 h 36"/>
                <a:gd name="T6" fmla="*/ 0 w 36"/>
                <a:gd name="T7" fmla="*/ 0 h 36"/>
                <a:gd name="T8" fmla="*/ 0 w 36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35"/>
                  </a:moveTo>
                  <a:lnTo>
                    <a:pt x="35" y="3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0" name="Freeform 597">
              <a:extLst>
                <a:ext uri="{FF2B5EF4-FFF2-40B4-BE49-F238E27FC236}">
                  <a16:creationId xmlns:a16="http://schemas.microsoft.com/office/drawing/2014/main" id="{F6F50E74-7A48-B84C-953D-A5E22642D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197"/>
              <a:ext cx="37" cy="37"/>
            </a:xfrm>
            <a:custGeom>
              <a:avLst/>
              <a:gdLst>
                <a:gd name="T0" fmla="*/ 0 w 37"/>
                <a:gd name="T1" fmla="*/ 36 h 37"/>
                <a:gd name="T2" fmla="*/ 36 w 37"/>
                <a:gd name="T3" fmla="*/ 36 h 37"/>
                <a:gd name="T4" fmla="*/ 36 w 37"/>
                <a:gd name="T5" fmla="*/ 0 h 37"/>
                <a:gd name="T6" fmla="*/ 0 w 37"/>
                <a:gd name="T7" fmla="*/ 0 h 37"/>
                <a:gd name="T8" fmla="*/ 0 w 37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0" y="36"/>
                  </a:moveTo>
                  <a:lnTo>
                    <a:pt x="36" y="36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1" name="Freeform 598">
              <a:extLst>
                <a:ext uri="{FF2B5EF4-FFF2-40B4-BE49-F238E27FC236}">
                  <a16:creationId xmlns:a16="http://schemas.microsoft.com/office/drawing/2014/main" id="{6BA92CAA-D836-364C-94B1-A0454984F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2214"/>
              <a:ext cx="39" cy="36"/>
            </a:xfrm>
            <a:custGeom>
              <a:avLst/>
              <a:gdLst>
                <a:gd name="T0" fmla="*/ 0 w 39"/>
                <a:gd name="T1" fmla="*/ 35 h 36"/>
                <a:gd name="T2" fmla="*/ 38 w 39"/>
                <a:gd name="T3" fmla="*/ 35 h 36"/>
                <a:gd name="T4" fmla="*/ 38 w 39"/>
                <a:gd name="T5" fmla="*/ 0 h 36"/>
                <a:gd name="T6" fmla="*/ 0 w 39"/>
                <a:gd name="T7" fmla="*/ 0 h 36"/>
                <a:gd name="T8" fmla="*/ 0 w 39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6"/>
                <a:gd name="T17" fmla="*/ 39 w 3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6">
                  <a:moveTo>
                    <a:pt x="0" y="35"/>
                  </a:moveTo>
                  <a:lnTo>
                    <a:pt x="38" y="35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2" name="Freeform 599">
              <a:extLst>
                <a:ext uri="{FF2B5EF4-FFF2-40B4-BE49-F238E27FC236}">
                  <a16:creationId xmlns:a16="http://schemas.microsoft.com/office/drawing/2014/main" id="{4490284B-B493-E043-8A0D-99CD99C35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2200"/>
              <a:ext cx="36" cy="38"/>
            </a:xfrm>
            <a:custGeom>
              <a:avLst/>
              <a:gdLst>
                <a:gd name="T0" fmla="*/ 0 w 36"/>
                <a:gd name="T1" fmla="*/ 37 h 38"/>
                <a:gd name="T2" fmla="*/ 35 w 36"/>
                <a:gd name="T3" fmla="*/ 37 h 38"/>
                <a:gd name="T4" fmla="*/ 35 w 36"/>
                <a:gd name="T5" fmla="*/ 0 h 38"/>
                <a:gd name="T6" fmla="*/ 0 w 36"/>
                <a:gd name="T7" fmla="*/ 0 h 38"/>
                <a:gd name="T8" fmla="*/ 0 w 36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8"/>
                <a:gd name="T17" fmla="*/ 36 w 3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8">
                  <a:moveTo>
                    <a:pt x="0" y="37"/>
                  </a:moveTo>
                  <a:lnTo>
                    <a:pt x="35" y="3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3" name="Freeform 600">
              <a:extLst>
                <a:ext uri="{FF2B5EF4-FFF2-40B4-BE49-F238E27FC236}">
                  <a16:creationId xmlns:a16="http://schemas.microsoft.com/office/drawing/2014/main" id="{F6DF9F8F-E7A0-A640-8843-DD30CEB1A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2163"/>
              <a:ext cx="36" cy="36"/>
            </a:xfrm>
            <a:custGeom>
              <a:avLst/>
              <a:gdLst>
                <a:gd name="T0" fmla="*/ 0 w 36"/>
                <a:gd name="T1" fmla="*/ 35 h 36"/>
                <a:gd name="T2" fmla="*/ 35 w 36"/>
                <a:gd name="T3" fmla="*/ 35 h 36"/>
                <a:gd name="T4" fmla="*/ 35 w 36"/>
                <a:gd name="T5" fmla="*/ 0 h 36"/>
                <a:gd name="T6" fmla="*/ 0 w 36"/>
                <a:gd name="T7" fmla="*/ 0 h 36"/>
                <a:gd name="T8" fmla="*/ 0 w 36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35"/>
                  </a:moveTo>
                  <a:lnTo>
                    <a:pt x="35" y="3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4" name="Freeform 601">
              <a:extLst>
                <a:ext uri="{FF2B5EF4-FFF2-40B4-BE49-F238E27FC236}">
                  <a16:creationId xmlns:a16="http://schemas.microsoft.com/office/drawing/2014/main" id="{FA3B4990-1DBC-814A-A9DB-3D14668D9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2264"/>
              <a:ext cx="37" cy="35"/>
            </a:xfrm>
            <a:custGeom>
              <a:avLst/>
              <a:gdLst>
                <a:gd name="T0" fmla="*/ 0 w 37"/>
                <a:gd name="T1" fmla="*/ 34 h 35"/>
                <a:gd name="T2" fmla="*/ 36 w 37"/>
                <a:gd name="T3" fmla="*/ 34 h 35"/>
                <a:gd name="T4" fmla="*/ 36 w 37"/>
                <a:gd name="T5" fmla="*/ 0 h 35"/>
                <a:gd name="T6" fmla="*/ 0 w 37"/>
                <a:gd name="T7" fmla="*/ 0 h 35"/>
                <a:gd name="T8" fmla="*/ 0 w 37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5"/>
                <a:gd name="T17" fmla="*/ 37 w 3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5">
                  <a:moveTo>
                    <a:pt x="0" y="34"/>
                  </a:moveTo>
                  <a:lnTo>
                    <a:pt x="36" y="3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5" name="Freeform 602">
              <a:extLst>
                <a:ext uri="{FF2B5EF4-FFF2-40B4-BE49-F238E27FC236}">
                  <a16:creationId xmlns:a16="http://schemas.microsoft.com/office/drawing/2014/main" id="{B76996C5-494D-6F4C-9721-8FED15715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106"/>
              <a:ext cx="35" cy="36"/>
            </a:xfrm>
            <a:custGeom>
              <a:avLst/>
              <a:gdLst>
                <a:gd name="T0" fmla="*/ 0 w 35"/>
                <a:gd name="T1" fmla="*/ 35 h 36"/>
                <a:gd name="T2" fmla="*/ 34 w 35"/>
                <a:gd name="T3" fmla="*/ 35 h 36"/>
                <a:gd name="T4" fmla="*/ 34 w 35"/>
                <a:gd name="T5" fmla="*/ 0 h 36"/>
                <a:gd name="T6" fmla="*/ 0 w 35"/>
                <a:gd name="T7" fmla="*/ 0 h 36"/>
                <a:gd name="T8" fmla="*/ 0 w 35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35"/>
                  </a:moveTo>
                  <a:lnTo>
                    <a:pt x="34" y="35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6" name="Freeform 603">
              <a:extLst>
                <a:ext uri="{FF2B5EF4-FFF2-40B4-BE49-F238E27FC236}">
                  <a16:creationId xmlns:a16="http://schemas.microsoft.com/office/drawing/2014/main" id="{EFB165CB-5384-174B-A5B4-0C30D4D36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160"/>
              <a:ext cx="36" cy="38"/>
            </a:xfrm>
            <a:custGeom>
              <a:avLst/>
              <a:gdLst>
                <a:gd name="T0" fmla="*/ 0 w 36"/>
                <a:gd name="T1" fmla="*/ 37 h 38"/>
                <a:gd name="T2" fmla="*/ 35 w 36"/>
                <a:gd name="T3" fmla="*/ 37 h 38"/>
                <a:gd name="T4" fmla="*/ 35 w 36"/>
                <a:gd name="T5" fmla="*/ 0 h 38"/>
                <a:gd name="T6" fmla="*/ 0 w 36"/>
                <a:gd name="T7" fmla="*/ 0 h 38"/>
                <a:gd name="T8" fmla="*/ 0 w 36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8"/>
                <a:gd name="T17" fmla="*/ 36 w 3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8">
                  <a:moveTo>
                    <a:pt x="0" y="37"/>
                  </a:moveTo>
                  <a:lnTo>
                    <a:pt x="35" y="3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7" name="Freeform 604">
              <a:extLst>
                <a:ext uri="{FF2B5EF4-FFF2-40B4-BE49-F238E27FC236}">
                  <a16:creationId xmlns:a16="http://schemas.microsoft.com/office/drawing/2014/main" id="{B83C55CA-BF96-BD4F-9186-E5CADED98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2178"/>
              <a:ext cx="38" cy="37"/>
            </a:xfrm>
            <a:custGeom>
              <a:avLst/>
              <a:gdLst>
                <a:gd name="T0" fmla="*/ 0 w 38"/>
                <a:gd name="T1" fmla="*/ 36 h 37"/>
                <a:gd name="T2" fmla="*/ 37 w 38"/>
                <a:gd name="T3" fmla="*/ 36 h 37"/>
                <a:gd name="T4" fmla="*/ 37 w 38"/>
                <a:gd name="T5" fmla="*/ 0 h 37"/>
                <a:gd name="T6" fmla="*/ 0 w 38"/>
                <a:gd name="T7" fmla="*/ 0 h 37"/>
                <a:gd name="T8" fmla="*/ 0 w 38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0" y="36"/>
                  </a:moveTo>
                  <a:lnTo>
                    <a:pt x="37" y="36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8" name="Freeform 605">
              <a:extLst>
                <a:ext uri="{FF2B5EF4-FFF2-40B4-BE49-F238E27FC236}">
                  <a16:creationId xmlns:a16="http://schemas.microsoft.com/office/drawing/2014/main" id="{14DF3EDD-414E-BD45-AA42-8AAC8E285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2197"/>
              <a:ext cx="36" cy="37"/>
            </a:xfrm>
            <a:custGeom>
              <a:avLst/>
              <a:gdLst>
                <a:gd name="T0" fmla="*/ 0 w 36"/>
                <a:gd name="T1" fmla="*/ 36 h 37"/>
                <a:gd name="T2" fmla="*/ 35 w 36"/>
                <a:gd name="T3" fmla="*/ 36 h 37"/>
                <a:gd name="T4" fmla="*/ 35 w 36"/>
                <a:gd name="T5" fmla="*/ 0 h 37"/>
                <a:gd name="T6" fmla="*/ 0 w 36"/>
                <a:gd name="T7" fmla="*/ 0 h 37"/>
                <a:gd name="T8" fmla="*/ 0 w 36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7"/>
                <a:gd name="T17" fmla="*/ 36 w 3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7">
                  <a:moveTo>
                    <a:pt x="0" y="36"/>
                  </a:moveTo>
                  <a:lnTo>
                    <a:pt x="35" y="36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9" name="Freeform 606">
              <a:extLst>
                <a:ext uri="{FF2B5EF4-FFF2-40B4-BE49-F238E27FC236}">
                  <a16:creationId xmlns:a16="http://schemas.microsoft.com/office/drawing/2014/main" id="{75B4F17B-36D4-8E43-AFEF-A3ACC2E9F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2163"/>
              <a:ext cx="35" cy="36"/>
            </a:xfrm>
            <a:custGeom>
              <a:avLst/>
              <a:gdLst>
                <a:gd name="T0" fmla="*/ 0 w 35"/>
                <a:gd name="T1" fmla="*/ 35 h 36"/>
                <a:gd name="T2" fmla="*/ 34 w 35"/>
                <a:gd name="T3" fmla="*/ 35 h 36"/>
                <a:gd name="T4" fmla="*/ 34 w 35"/>
                <a:gd name="T5" fmla="*/ 0 h 36"/>
                <a:gd name="T6" fmla="*/ 0 w 35"/>
                <a:gd name="T7" fmla="*/ 0 h 36"/>
                <a:gd name="T8" fmla="*/ 0 w 35"/>
                <a:gd name="T9" fmla="*/ 3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35"/>
                  </a:moveTo>
                  <a:lnTo>
                    <a:pt x="34" y="35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0" name="Freeform 607">
              <a:extLst>
                <a:ext uri="{FF2B5EF4-FFF2-40B4-BE49-F238E27FC236}">
                  <a16:creationId xmlns:a16="http://schemas.microsoft.com/office/drawing/2014/main" id="{F310048D-FDAB-CD41-9507-E7A9944AB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2276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" name="Freeform 608">
              <a:extLst>
                <a:ext uri="{FF2B5EF4-FFF2-40B4-BE49-F238E27FC236}">
                  <a16:creationId xmlns:a16="http://schemas.microsoft.com/office/drawing/2014/main" id="{88A06B41-F647-1640-B39A-F3CD90D0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2235"/>
              <a:ext cx="48" cy="37"/>
            </a:xfrm>
            <a:custGeom>
              <a:avLst/>
              <a:gdLst>
                <a:gd name="T0" fmla="*/ 0 w 48"/>
                <a:gd name="T1" fmla="*/ 36 h 37"/>
                <a:gd name="T2" fmla="*/ 47 w 48"/>
                <a:gd name="T3" fmla="*/ 36 h 37"/>
                <a:gd name="T4" fmla="*/ 22 w 48"/>
                <a:gd name="T5" fmla="*/ 0 h 37"/>
                <a:gd name="T6" fmla="*/ 0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0" y="36"/>
                  </a:moveTo>
                  <a:lnTo>
                    <a:pt x="47" y="36"/>
                  </a:lnTo>
                  <a:lnTo>
                    <a:pt x="22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2" name="Freeform 609">
              <a:extLst>
                <a:ext uri="{FF2B5EF4-FFF2-40B4-BE49-F238E27FC236}">
                  <a16:creationId xmlns:a16="http://schemas.microsoft.com/office/drawing/2014/main" id="{B6409924-0AFE-F949-AA4C-1F7D55FCC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288"/>
              <a:ext cx="47" cy="39"/>
            </a:xfrm>
            <a:custGeom>
              <a:avLst/>
              <a:gdLst>
                <a:gd name="T0" fmla="*/ 0 w 47"/>
                <a:gd name="T1" fmla="*/ 38 h 39"/>
                <a:gd name="T2" fmla="*/ 46 w 47"/>
                <a:gd name="T3" fmla="*/ 38 h 39"/>
                <a:gd name="T4" fmla="*/ 24 w 47"/>
                <a:gd name="T5" fmla="*/ 0 h 39"/>
                <a:gd name="T6" fmla="*/ 0 w 47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9"/>
                <a:gd name="T14" fmla="*/ 47 w 4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9">
                  <a:moveTo>
                    <a:pt x="0" y="38"/>
                  </a:moveTo>
                  <a:lnTo>
                    <a:pt x="46" y="38"/>
                  </a:lnTo>
                  <a:lnTo>
                    <a:pt x="24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3" name="Freeform 610">
              <a:extLst>
                <a:ext uri="{FF2B5EF4-FFF2-40B4-BE49-F238E27FC236}">
                  <a16:creationId xmlns:a16="http://schemas.microsoft.com/office/drawing/2014/main" id="{C9538BD6-A8D3-F141-B247-DF6DA190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262"/>
              <a:ext cx="48" cy="37"/>
            </a:xfrm>
            <a:custGeom>
              <a:avLst/>
              <a:gdLst>
                <a:gd name="T0" fmla="*/ 0 w 48"/>
                <a:gd name="T1" fmla="*/ 36 h 37"/>
                <a:gd name="T2" fmla="*/ 47 w 48"/>
                <a:gd name="T3" fmla="*/ 36 h 37"/>
                <a:gd name="T4" fmla="*/ 22 w 48"/>
                <a:gd name="T5" fmla="*/ 0 h 37"/>
                <a:gd name="T6" fmla="*/ 0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0" y="36"/>
                  </a:moveTo>
                  <a:lnTo>
                    <a:pt x="47" y="36"/>
                  </a:lnTo>
                  <a:lnTo>
                    <a:pt x="22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" name="Freeform 611">
              <a:extLst>
                <a:ext uri="{FF2B5EF4-FFF2-40B4-BE49-F238E27FC236}">
                  <a16:creationId xmlns:a16="http://schemas.microsoft.com/office/drawing/2014/main" id="{BEBF6566-7780-CD46-80E0-9BAEB99A2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2308"/>
              <a:ext cx="47" cy="38"/>
            </a:xfrm>
            <a:custGeom>
              <a:avLst/>
              <a:gdLst>
                <a:gd name="T0" fmla="*/ 0 w 47"/>
                <a:gd name="T1" fmla="*/ 37 h 38"/>
                <a:gd name="T2" fmla="*/ 46 w 47"/>
                <a:gd name="T3" fmla="*/ 37 h 38"/>
                <a:gd name="T4" fmla="*/ 22 w 47"/>
                <a:gd name="T5" fmla="*/ 0 h 38"/>
                <a:gd name="T6" fmla="*/ 0 w 4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37"/>
                  </a:moveTo>
                  <a:lnTo>
                    <a:pt x="46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" name="Freeform 612">
              <a:extLst>
                <a:ext uri="{FF2B5EF4-FFF2-40B4-BE49-F238E27FC236}">
                  <a16:creationId xmlns:a16="http://schemas.microsoft.com/office/drawing/2014/main" id="{F1FC614A-5EA9-1B42-AC66-F5E29A25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2276"/>
              <a:ext cx="48" cy="39"/>
            </a:xfrm>
            <a:custGeom>
              <a:avLst/>
              <a:gdLst>
                <a:gd name="T0" fmla="*/ 0 w 48"/>
                <a:gd name="T1" fmla="*/ 38 h 39"/>
                <a:gd name="T2" fmla="*/ 47 w 48"/>
                <a:gd name="T3" fmla="*/ 38 h 39"/>
                <a:gd name="T4" fmla="*/ 25 w 48"/>
                <a:gd name="T5" fmla="*/ 0 h 39"/>
                <a:gd name="T6" fmla="*/ 0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0" y="38"/>
                  </a:moveTo>
                  <a:lnTo>
                    <a:pt x="47" y="38"/>
                  </a:lnTo>
                  <a:lnTo>
                    <a:pt x="25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6" name="Freeform 613">
              <a:extLst>
                <a:ext uri="{FF2B5EF4-FFF2-40B4-BE49-F238E27FC236}">
                  <a16:creationId xmlns:a16="http://schemas.microsoft.com/office/drawing/2014/main" id="{B906A76F-5974-7F4E-A20A-8796F06B1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2300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" name="Freeform 614">
              <a:extLst>
                <a:ext uri="{FF2B5EF4-FFF2-40B4-BE49-F238E27FC236}">
                  <a16:creationId xmlns:a16="http://schemas.microsoft.com/office/drawing/2014/main" id="{0237EBFC-0061-CF42-ACEA-8FB5654CD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2319"/>
              <a:ext cx="48" cy="37"/>
            </a:xfrm>
            <a:custGeom>
              <a:avLst/>
              <a:gdLst>
                <a:gd name="T0" fmla="*/ 0 w 48"/>
                <a:gd name="T1" fmla="*/ 36 h 37"/>
                <a:gd name="T2" fmla="*/ 47 w 48"/>
                <a:gd name="T3" fmla="*/ 36 h 37"/>
                <a:gd name="T4" fmla="*/ 22 w 48"/>
                <a:gd name="T5" fmla="*/ 0 h 37"/>
                <a:gd name="T6" fmla="*/ 0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0" y="36"/>
                  </a:moveTo>
                  <a:lnTo>
                    <a:pt x="47" y="36"/>
                  </a:lnTo>
                  <a:lnTo>
                    <a:pt x="22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8" name="Freeform 615">
              <a:extLst>
                <a:ext uri="{FF2B5EF4-FFF2-40B4-BE49-F238E27FC236}">
                  <a16:creationId xmlns:a16="http://schemas.microsoft.com/office/drawing/2014/main" id="{968DC9E9-1DC7-A643-B3A3-2B7BC3D8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2313"/>
              <a:ext cx="50" cy="38"/>
            </a:xfrm>
            <a:custGeom>
              <a:avLst/>
              <a:gdLst>
                <a:gd name="T0" fmla="*/ 0 w 50"/>
                <a:gd name="T1" fmla="*/ 37 h 38"/>
                <a:gd name="T2" fmla="*/ 49 w 50"/>
                <a:gd name="T3" fmla="*/ 37 h 38"/>
                <a:gd name="T4" fmla="*/ 25 w 50"/>
                <a:gd name="T5" fmla="*/ 0 h 38"/>
                <a:gd name="T6" fmla="*/ 0 w 50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8"/>
                <a:gd name="T14" fmla="*/ 50 w 5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8">
                  <a:moveTo>
                    <a:pt x="0" y="37"/>
                  </a:moveTo>
                  <a:lnTo>
                    <a:pt x="49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9" name="Freeform 616">
              <a:extLst>
                <a:ext uri="{FF2B5EF4-FFF2-40B4-BE49-F238E27FC236}">
                  <a16:creationId xmlns:a16="http://schemas.microsoft.com/office/drawing/2014/main" id="{02EE853C-FEAB-6F46-B791-76DBD15CE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2320"/>
              <a:ext cx="48" cy="41"/>
            </a:xfrm>
            <a:custGeom>
              <a:avLst/>
              <a:gdLst>
                <a:gd name="T0" fmla="*/ 0 w 48"/>
                <a:gd name="T1" fmla="*/ 40 h 41"/>
                <a:gd name="T2" fmla="*/ 47 w 48"/>
                <a:gd name="T3" fmla="*/ 40 h 41"/>
                <a:gd name="T4" fmla="*/ 22 w 48"/>
                <a:gd name="T5" fmla="*/ 0 h 41"/>
                <a:gd name="T6" fmla="*/ 0 w 48"/>
                <a:gd name="T7" fmla="*/ 4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1"/>
                <a:gd name="T14" fmla="*/ 48 w 48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1">
                  <a:moveTo>
                    <a:pt x="0" y="40"/>
                  </a:moveTo>
                  <a:lnTo>
                    <a:pt x="47" y="40"/>
                  </a:lnTo>
                  <a:lnTo>
                    <a:pt x="22" y="0"/>
                  </a:lnTo>
                  <a:lnTo>
                    <a:pt x="0" y="4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0" name="Freeform 617">
              <a:extLst>
                <a:ext uri="{FF2B5EF4-FFF2-40B4-BE49-F238E27FC236}">
                  <a16:creationId xmlns:a16="http://schemas.microsoft.com/office/drawing/2014/main" id="{CEF65016-2118-1341-BD03-481AC289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2279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5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1" name="Freeform 618">
              <a:extLst>
                <a:ext uri="{FF2B5EF4-FFF2-40B4-BE49-F238E27FC236}">
                  <a16:creationId xmlns:a16="http://schemas.microsoft.com/office/drawing/2014/main" id="{303C60B3-9886-9345-A11E-2832DCA62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300"/>
              <a:ext cx="49" cy="39"/>
            </a:xfrm>
            <a:custGeom>
              <a:avLst/>
              <a:gdLst>
                <a:gd name="T0" fmla="*/ 0 w 49"/>
                <a:gd name="T1" fmla="*/ 38 h 39"/>
                <a:gd name="T2" fmla="*/ 48 w 49"/>
                <a:gd name="T3" fmla="*/ 38 h 39"/>
                <a:gd name="T4" fmla="*/ 24 w 49"/>
                <a:gd name="T5" fmla="*/ 0 h 39"/>
                <a:gd name="T6" fmla="*/ 0 w 49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9"/>
                <a:gd name="T14" fmla="*/ 49 w 4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9">
                  <a:moveTo>
                    <a:pt x="0" y="38"/>
                  </a:moveTo>
                  <a:lnTo>
                    <a:pt x="48" y="38"/>
                  </a:lnTo>
                  <a:lnTo>
                    <a:pt x="24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2" name="Freeform 619">
              <a:extLst>
                <a:ext uri="{FF2B5EF4-FFF2-40B4-BE49-F238E27FC236}">
                  <a16:creationId xmlns:a16="http://schemas.microsoft.com/office/drawing/2014/main" id="{0982AEF7-14DB-C34B-A35A-9D69B5255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335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3" name="Freeform 620">
              <a:extLst>
                <a:ext uri="{FF2B5EF4-FFF2-40B4-BE49-F238E27FC236}">
                  <a16:creationId xmlns:a16="http://schemas.microsoft.com/office/drawing/2014/main" id="{24C1BFCC-E69A-0D49-919A-A25B5FAFA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343"/>
              <a:ext cx="48" cy="40"/>
            </a:xfrm>
            <a:custGeom>
              <a:avLst/>
              <a:gdLst>
                <a:gd name="T0" fmla="*/ 0 w 48"/>
                <a:gd name="T1" fmla="*/ 39 h 40"/>
                <a:gd name="T2" fmla="*/ 47 w 48"/>
                <a:gd name="T3" fmla="*/ 39 h 40"/>
                <a:gd name="T4" fmla="*/ 25 w 48"/>
                <a:gd name="T5" fmla="*/ 0 h 40"/>
                <a:gd name="T6" fmla="*/ 0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0" y="39"/>
                  </a:moveTo>
                  <a:lnTo>
                    <a:pt x="47" y="39"/>
                  </a:lnTo>
                  <a:lnTo>
                    <a:pt x="25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4" name="Freeform 621">
              <a:extLst>
                <a:ext uri="{FF2B5EF4-FFF2-40B4-BE49-F238E27FC236}">
                  <a16:creationId xmlns:a16="http://schemas.microsoft.com/office/drawing/2014/main" id="{0C851CB9-2910-AB4B-9D9F-02117579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313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5" name="Freeform 622">
              <a:extLst>
                <a:ext uri="{FF2B5EF4-FFF2-40B4-BE49-F238E27FC236}">
                  <a16:creationId xmlns:a16="http://schemas.microsoft.com/office/drawing/2014/main" id="{C8F58B46-4D6F-2140-A0B1-393E80E7C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345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6" name="Freeform 623">
              <a:extLst>
                <a:ext uri="{FF2B5EF4-FFF2-40B4-BE49-F238E27FC236}">
                  <a16:creationId xmlns:a16="http://schemas.microsoft.com/office/drawing/2014/main" id="{CD06A4B9-C3E1-274D-A38C-5287B1539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306"/>
              <a:ext cx="47" cy="38"/>
            </a:xfrm>
            <a:custGeom>
              <a:avLst/>
              <a:gdLst>
                <a:gd name="T0" fmla="*/ 0 w 47"/>
                <a:gd name="T1" fmla="*/ 37 h 38"/>
                <a:gd name="T2" fmla="*/ 46 w 47"/>
                <a:gd name="T3" fmla="*/ 37 h 38"/>
                <a:gd name="T4" fmla="*/ 24 w 47"/>
                <a:gd name="T5" fmla="*/ 0 h 38"/>
                <a:gd name="T6" fmla="*/ 0 w 4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37"/>
                  </a:moveTo>
                  <a:lnTo>
                    <a:pt x="46" y="37"/>
                  </a:lnTo>
                  <a:lnTo>
                    <a:pt x="24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7" name="Freeform 624">
              <a:extLst>
                <a:ext uri="{FF2B5EF4-FFF2-40B4-BE49-F238E27FC236}">
                  <a16:creationId xmlns:a16="http://schemas.microsoft.com/office/drawing/2014/main" id="{B93D1409-4342-764B-A26F-D83B4BF04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363"/>
              <a:ext cx="48" cy="40"/>
            </a:xfrm>
            <a:custGeom>
              <a:avLst/>
              <a:gdLst>
                <a:gd name="T0" fmla="*/ 0 w 48"/>
                <a:gd name="T1" fmla="*/ 39 h 40"/>
                <a:gd name="T2" fmla="*/ 47 w 48"/>
                <a:gd name="T3" fmla="*/ 39 h 40"/>
                <a:gd name="T4" fmla="*/ 22 w 48"/>
                <a:gd name="T5" fmla="*/ 0 h 40"/>
                <a:gd name="T6" fmla="*/ 0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0" y="39"/>
                  </a:moveTo>
                  <a:lnTo>
                    <a:pt x="47" y="39"/>
                  </a:lnTo>
                  <a:lnTo>
                    <a:pt x="22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8" name="Freeform 625">
              <a:extLst>
                <a:ext uri="{FF2B5EF4-FFF2-40B4-BE49-F238E27FC236}">
                  <a16:creationId xmlns:a16="http://schemas.microsoft.com/office/drawing/2014/main" id="{46BBA2FB-9A7E-514F-AB4F-F3B8C780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345"/>
              <a:ext cx="47" cy="38"/>
            </a:xfrm>
            <a:custGeom>
              <a:avLst/>
              <a:gdLst>
                <a:gd name="T0" fmla="*/ 0 w 47"/>
                <a:gd name="T1" fmla="*/ 37 h 38"/>
                <a:gd name="T2" fmla="*/ 46 w 47"/>
                <a:gd name="T3" fmla="*/ 37 h 38"/>
                <a:gd name="T4" fmla="*/ 22 w 47"/>
                <a:gd name="T5" fmla="*/ 0 h 38"/>
                <a:gd name="T6" fmla="*/ 0 w 4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37"/>
                  </a:moveTo>
                  <a:lnTo>
                    <a:pt x="46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9" name="Freeform 626">
              <a:extLst>
                <a:ext uri="{FF2B5EF4-FFF2-40B4-BE49-F238E27FC236}">
                  <a16:creationId xmlns:a16="http://schemas.microsoft.com/office/drawing/2014/main" id="{A2E6EC61-8F4B-D847-954D-0B9C51931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2375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5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0" name="Freeform 627">
              <a:extLst>
                <a:ext uri="{FF2B5EF4-FFF2-40B4-BE49-F238E27FC236}">
                  <a16:creationId xmlns:a16="http://schemas.microsoft.com/office/drawing/2014/main" id="{4DFF53A1-AD3E-9644-A3BB-D5ABEC4F0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379"/>
              <a:ext cx="48" cy="39"/>
            </a:xfrm>
            <a:custGeom>
              <a:avLst/>
              <a:gdLst>
                <a:gd name="T0" fmla="*/ 0 w 48"/>
                <a:gd name="T1" fmla="*/ 38 h 39"/>
                <a:gd name="T2" fmla="*/ 47 w 48"/>
                <a:gd name="T3" fmla="*/ 38 h 39"/>
                <a:gd name="T4" fmla="*/ 22 w 48"/>
                <a:gd name="T5" fmla="*/ 0 h 39"/>
                <a:gd name="T6" fmla="*/ 0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0" y="38"/>
                  </a:moveTo>
                  <a:lnTo>
                    <a:pt x="47" y="38"/>
                  </a:lnTo>
                  <a:lnTo>
                    <a:pt x="22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1" name="Freeform 628">
              <a:extLst>
                <a:ext uri="{FF2B5EF4-FFF2-40B4-BE49-F238E27FC236}">
                  <a16:creationId xmlns:a16="http://schemas.microsoft.com/office/drawing/2014/main" id="{7E8CB280-A7B0-D545-B7EB-6C5C33B94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367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2" name="Freeform 629">
              <a:extLst>
                <a:ext uri="{FF2B5EF4-FFF2-40B4-BE49-F238E27FC236}">
                  <a16:creationId xmlns:a16="http://schemas.microsoft.com/office/drawing/2014/main" id="{FE564CE3-3E61-E542-BCAB-0D32742EB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2402"/>
              <a:ext cx="48" cy="40"/>
            </a:xfrm>
            <a:custGeom>
              <a:avLst/>
              <a:gdLst>
                <a:gd name="T0" fmla="*/ 0 w 48"/>
                <a:gd name="T1" fmla="*/ 39 h 40"/>
                <a:gd name="T2" fmla="*/ 47 w 48"/>
                <a:gd name="T3" fmla="*/ 39 h 40"/>
                <a:gd name="T4" fmla="*/ 25 w 48"/>
                <a:gd name="T5" fmla="*/ 0 h 40"/>
                <a:gd name="T6" fmla="*/ 0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0" y="39"/>
                  </a:moveTo>
                  <a:lnTo>
                    <a:pt x="47" y="39"/>
                  </a:lnTo>
                  <a:lnTo>
                    <a:pt x="25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3" name="Freeform 630">
              <a:extLst>
                <a:ext uri="{FF2B5EF4-FFF2-40B4-BE49-F238E27FC236}">
                  <a16:creationId xmlns:a16="http://schemas.microsoft.com/office/drawing/2014/main" id="{D43FAF42-337B-3E47-BD1D-6A363C2F3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2326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4" name="Freeform 631">
              <a:extLst>
                <a:ext uri="{FF2B5EF4-FFF2-40B4-BE49-F238E27FC236}">
                  <a16:creationId xmlns:a16="http://schemas.microsoft.com/office/drawing/2014/main" id="{923BA461-2B96-2341-80CE-80E2913F9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427"/>
              <a:ext cx="48" cy="39"/>
            </a:xfrm>
            <a:custGeom>
              <a:avLst/>
              <a:gdLst>
                <a:gd name="T0" fmla="*/ 0 w 48"/>
                <a:gd name="T1" fmla="*/ 38 h 39"/>
                <a:gd name="T2" fmla="*/ 47 w 48"/>
                <a:gd name="T3" fmla="*/ 38 h 39"/>
                <a:gd name="T4" fmla="*/ 22 w 48"/>
                <a:gd name="T5" fmla="*/ 0 h 39"/>
                <a:gd name="T6" fmla="*/ 0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0" y="38"/>
                  </a:moveTo>
                  <a:lnTo>
                    <a:pt x="47" y="38"/>
                  </a:lnTo>
                  <a:lnTo>
                    <a:pt x="22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5" name="Freeform 632">
              <a:extLst>
                <a:ext uri="{FF2B5EF4-FFF2-40B4-BE49-F238E27FC236}">
                  <a16:creationId xmlns:a16="http://schemas.microsoft.com/office/drawing/2014/main" id="{9696F791-DFF9-1A41-9C76-623C7C98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2407"/>
              <a:ext cx="47" cy="40"/>
            </a:xfrm>
            <a:custGeom>
              <a:avLst/>
              <a:gdLst>
                <a:gd name="T0" fmla="*/ 0 w 47"/>
                <a:gd name="T1" fmla="*/ 39 h 40"/>
                <a:gd name="T2" fmla="*/ 46 w 47"/>
                <a:gd name="T3" fmla="*/ 39 h 40"/>
                <a:gd name="T4" fmla="*/ 24 w 47"/>
                <a:gd name="T5" fmla="*/ 0 h 40"/>
                <a:gd name="T6" fmla="*/ 0 w 47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0"/>
                <a:gd name="T14" fmla="*/ 47 w 47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0">
                  <a:moveTo>
                    <a:pt x="0" y="39"/>
                  </a:moveTo>
                  <a:lnTo>
                    <a:pt x="46" y="39"/>
                  </a:lnTo>
                  <a:lnTo>
                    <a:pt x="24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6" name="Freeform 633">
              <a:extLst>
                <a:ext uri="{FF2B5EF4-FFF2-40B4-BE49-F238E27FC236}">
                  <a16:creationId xmlns:a16="http://schemas.microsoft.com/office/drawing/2014/main" id="{C6E443F4-5407-B344-9CA2-C4CB41E5D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2400"/>
              <a:ext cx="48" cy="37"/>
            </a:xfrm>
            <a:custGeom>
              <a:avLst/>
              <a:gdLst>
                <a:gd name="T0" fmla="*/ 0 w 48"/>
                <a:gd name="T1" fmla="*/ 36 h 37"/>
                <a:gd name="T2" fmla="*/ 47 w 48"/>
                <a:gd name="T3" fmla="*/ 36 h 37"/>
                <a:gd name="T4" fmla="*/ 22 w 48"/>
                <a:gd name="T5" fmla="*/ 0 h 37"/>
                <a:gd name="T6" fmla="*/ 0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0" y="36"/>
                  </a:moveTo>
                  <a:lnTo>
                    <a:pt x="47" y="36"/>
                  </a:lnTo>
                  <a:lnTo>
                    <a:pt x="22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7" name="Freeform 634">
              <a:extLst>
                <a:ext uri="{FF2B5EF4-FFF2-40B4-BE49-F238E27FC236}">
                  <a16:creationId xmlns:a16="http://schemas.microsoft.com/office/drawing/2014/main" id="{64BC0BA4-FDC7-7744-81A4-444059C4B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418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8" name="Freeform 635">
              <a:extLst>
                <a:ext uri="{FF2B5EF4-FFF2-40B4-BE49-F238E27FC236}">
                  <a16:creationId xmlns:a16="http://schemas.microsoft.com/office/drawing/2014/main" id="{41AD107B-BB4F-F940-9FD9-F19522EFD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2417"/>
              <a:ext cx="48" cy="37"/>
            </a:xfrm>
            <a:custGeom>
              <a:avLst/>
              <a:gdLst>
                <a:gd name="T0" fmla="*/ 0 w 48"/>
                <a:gd name="T1" fmla="*/ 36 h 37"/>
                <a:gd name="T2" fmla="*/ 47 w 48"/>
                <a:gd name="T3" fmla="*/ 36 h 37"/>
                <a:gd name="T4" fmla="*/ 25 w 48"/>
                <a:gd name="T5" fmla="*/ 0 h 37"/>
                <a:gd name="T6" fmla="*/ 0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0" y="36"/>
                  </a:moveTo>
                  <a:lnTo>
                    <a:pt x="47" y="36"/>
                  </a:lnTo>
                  <a:lnTo>
                    <a:pt x="25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9" name="Freeform 636">
              <a:extLst>
                <a:ext uri="{FF2B5EF4-FFF2-40B4-BE49-F238E27FC236}">
                  <a16:creationId xmlns:a16="http://schemas.microsoft.com/office/drawing/2014/main" id="{192FA909-78AD-B349-B3AE-BE4CC933D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2392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0" name="Freeform 637">
              <a:extLst>
                <a:ext uri="{FF2B5EF4-FFF2-40B4-BE49-F238E27FC236}">
                  <a16:creationId xmlns:a16="http://schemas.microsoft.com/office/drawing/2014/main" id="{E9C9F990-6039-B045-ABD5-D8EF1B093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420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1" name="Freeform 638">
              <a:extLst>
                <a:ext uri="{FF2B5EF4-FFF2-40B4-BE49-F238E27FC236}">
                  <a16:creationId xmlns:a16="http://schemas.microsoft.com/office/drawing/2014/main" id="{17974943-0D4D-FB49-84DB-256AC5C72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501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5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2" name="Freeform 639">
              <a:extLst>
                <a:ext uri="{FF2B5EF4-FFF2-40B4-BE49-F238E27FC236}">
                  <a16:creationId xmlns:a16="http://schemas.microsoft.com/office/drawing/2014/main" id="{9C3E7A25-37CF-B346-A982-647096C6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395"/>
              <a:ext cx="48" cy="40"/>
            </a:xfrm>
            <a:custGeom>
              <a:avLst/>
              <a:gdLst>
                <a:gd name="T0" fmla="*/ 0 w 48"/>
                <a:gd name="T1" fmla="*/ 39 h 40"/>
                <a:gd name="T2" fmla="*/ 47 w 48"/>
                <a:gd name="T3" fmla="*/ 39 h 40"/>
                <a:gd name="T4" fmla="*/ 25 w 48"/>
                <a:gd name="T5" fmla="*/ 0 h 40"/>
                <a:gd name="T6" fmla="*/ 0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0" y="39"/>
                  </a:moveTo>
                  <a:lnTo>
                    <a:pt x="47" y="39"/>
                  </a:lnTo>
                  <a:lnTo>
                    <a:pt x="25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3" name="Freeform 640">
              <a:extLst>
                <a:ext uri="{FF2B5EF4-FFF2-40B4-BE49-F238E27FC236}">
                  <a16:creationId xmlns:a16="http://schemas.microsoft.com/office/drawing/2014/main" id="{79CEADFC-FCF1-0E49-85B6-D4D3B7A9A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422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4" name="Freeform 641">
              <a:extLst>
                <a:ext uri="{FF2B5EF4-FFF2-40B4-BE49-F238E27FC236}">
                  <a16:creationId xmlns:a16="http://schemas.microsoft.com/office/drawing/2014/main" id="{CA75937C-61EA-D644-B70A-EE27A2DEB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384"/>
              <a:ext cx="48" cy="37"/>
            </a:xfrm>
            <a:custGeom>
              <a:avLst/>
              <a:gdLst>
                <a:gd name="T0" fmla="*/ 0 w 48"/>
                <a:gd name="T1" fmla="*/ 36 h 37"/>
                <a:gd name="T2" fmla="*/ 47 w 48"/>
                <a:gd name="T3" fmla="*/ 36 h 37"/>
                <a:gd name="T4" fmla="*/ 25 w 48"/>
                <a:gd name="T5" fmla="*/ 0 h 37"/>
                <a:gd name="T6" fmla="*/ 0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0" y="36"/>
                  </a:moveTo>
                  <a:lnTo>
                    <a:pt x="47" y="36"/>
                  </a:lnTo>
                  <a:lnTo>
                    <a:pt x="25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5" name="Freeform 642">
              <a:extLst>
                <a:ext uri="{FF2B5EF4-FFF2-40B4-BE49-F238E27FC236}">
                  <a16:creationId xmlns:a16="http://schemas.microsoft.com/office/drawing/2014/main" id="{21E89B1A-991A-2844-9FE0-3D6DFE792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2392"/>
              <a:ext cx="48" cy="39"/>
            </a:xfrm>
            <a:custGeom>
              <a:avLst/>
              <a:gdLst>
                <a:gd name="T0" fmla="*/ 0 w 48"/>
                <a:gd name="T1" fmla="*/ 38 h 39"/>
                <a:gd name="T2" fmla="*/ 47 w 48"/>
                <a:gd name="T3" fmla="*/ 38 h 39"/>
                <a:gd name="T4" fmla="*/ 25 w 48"/>
                <a:gd name="T5" fmla="*/ 0 h 39"/>
                <a:gd name="T6" fmla="*/ 0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0" y="38"/>
                  </a:moveTo>
                  <a:lnTo>
                    <a:pt x="47" y="38"/>
                  </a:lnTo>
                  <a:lnTo>
                    <a:pt x="25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6" name="Freeform 643">
              <a:extLst>
                <a:ext uri="{FF2B5EF4-FFF2-40B4-BE49-F238E27FC236}">
                  <a16:creationId xmlns:a16="http://schemas.microsoft.com/office/drawing/2014/main" id="{1DBB2ADF-82FD-9F40-8F0F-5CCBFF05F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453"/>
              <a:ext cx="49" cy="39"/>
            </a:xfrm>
            <a:custGeom>
              <a:avLst/>
              <a:gdLst>
                <a:gd name="T0" fmla="*/ 0 w 49"/>
                <a:gd name="T1" fmla="*/ 38 h 39"/>
                <a:gd name="T2" fmla="*/ 48 w 49"/>
                <a:gd name="T3" fmla="*/ 38 h 39"/>
                <a:gd name="T4" fmla="*/ 23 w 49"/>
                <a:gd name="T5" fmla="*/ 0 h 39"/>
                <a:gd name="T6" fmla="*/ 0 w 49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9"/>
                <a:gd name="T14" fmla="*/ 49 w 4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9">
                  <a:moveTo>
                    <a:pt x="0" y="38"/>
                  </a:moveTo>
                  <a:lnTo>
                    <a:pt x="48" y="38"/>
                  </a:lnTo>
                  <a:lnTo>
                    <a:pt x="23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7" name="Freeform 644">
              <a:extLst>
                <a:ext uri="{FF2B5EF4-FFF2-40B4-BE49-F238E27FC236}">
                  <a16:creationId xmlns:a16="http://schemas.microsoft.com/office/drawing/2014/main" id="{D8D6AEF6-A1CD-944C-B048-41A29C21F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418"/>
              <a:ext cx="47" cy="40"/>
            </a:xfrm>
            <a:custGeom>
              <a:avLst/>
              <a:gdLst>
                <a:gd name="T0" fmla="*/ 0 w 47"/>
                <a:gd name="T1" fmla="*/ 39 h 40"/>
                <a:gd name="T2" fmla="*/ 46 w 47"/>
                <a:gd name="T3" fmla="*/ 39 h 40"/>
                <a:gd name="T4" fmla="*/ 24 w 47"/>
                <a:gd name="T5" fmla="*/ 0 h 40"/>
                <a:gd name="T6" fmla="*/ 0 w 47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0"/>
                <a:gd name="T14" fmla="*/ 47 w 47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0">
                  <a:moveTo>
                    <a:pt x="0" y="39"/>
                  </a:moveTo>
                  <a:lnTo>
                    <a:pt x="46" y="39"/>
                  </a:lnTo>
                  <a:lnTo>
                    <a:pt x="24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8" name="Freeform 645">
              <a:extLst>
                <a:ext uri="{FF2B5EF4-FFF2-40B4-BE49-F238E27FC236}">
                  <a16:creationId xmlns:a16="http://schemas.microsoft.com/office/drawing/2014/main" id="{A1DB87D0-6EF9-9843-B65D-919DF354E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36"/>
              <a:ext cx="48" cy="40"/>
            </a:xfrm>
            <a:custGeom>
              <a:avLst/>
              <a:gdLst>
                <a:gd name="T0" fmla="*/ 0 w 48"/>
                <a:gd name="T1" fmla="*/ 39 h 40"/>
                <a:gd name="T2" fmla="*/ 47 w 48"/>
                <a:gd name="T3" fmla="*/ 39 h 40"/>
                <a:gd name="T4" fmla="*/ 25 w 48"/>
                <a:gd name="T5" fmla="*/ 0 h 40"/>
                <a:gd name="T6" fmla="*/ 0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0" y="39"/>
                  </a:moveTo>
                  <a:lnTo>
                    <a:pt x="47" y="39"/>
                  </a:lnTo>
                  <a:lnTo>
                    <a:pt x="25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9" name="Freeform 646">
              <a:extLst>
                <a:ext uri="{FF2B5EF4-FFF2-40B4-BE49-F238E27FC236}">
                  <a16:creationId xmlns:a16="http://schemas.microsoft.com/office/drawing/2014/main" id="{D3872EF0-F0A7-CE4A-BFDE-29D805024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473"/>
              <a:ext cx="47" cy="38"/>
            </a:xfrm>
            <a:custGeom>
              <a:avLst/>
              <a:gdLst>
                <a:gd name="T0" fmla="*/ 0 w 47"/>
                <a:gd name="T1" fmla="*/ 37 h 38"/>
                <a:gd name="T2" fmla="*/ 46 w 47"/>
                <a:gd name="T3" fmla="*/ 37 h 38"/>
                <a:gd name="T4" fmla="*/ 22 w 47"/>
                <a:gd name="T5" fmla="*/ 0 h 38"/>
                <a:gd name="T6" fmla="*/ 0 w 4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37"/>
                  </a:moveTo>
                  <a:lnTo>
                    <a:pt x="46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0" name="Freeform 647">
              <a:extLst>
                <a:ext uri="{FF2B5EF4-FFF2-40B4-BE49-F238E27FC236}">
                  <a16:creationId xmlns:a16="http://schemas.microsoft.com/office/drawing/2014/main" id="{D343DD12-E8C4-634C-B0C6-18DF72CE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432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5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1" name="Freeform 648">
              <a:extLst>
                <a:ext uri="{FF2B5EF4-FFF2-40B4-BE49-F238E27FC236}">
                  <a16:creationId xmlns:a16="http://schemas.microsoft.com/office/drawing/2014/main" id="{7EE0C7E7-4572-7D4D-BE6A-071821A5D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2461"/>
              <a:ext cx="51" cy="40"/>
            </a:xfrm>
            <a:custGeom>
              <a:avLst/>
              <a:gdLst>
                <a:gd name="T0" fmla="*/ 0 w 51"/>
                <a:gd name="T1" fmla="*/ 39 h 40"/>
                <a:gd name="T2" fmla="*/ 50 w 51"/>
                <a:gd name="T3" fmla="*/ 39 h 40"/>
                <a:gd name="T4" fmla="*/ 25 w 51"/>
                <a:gd name="T5" fmla="*/ 0 h 40"/>
                <a:gd name="T6" fmla="*/ 0 w 51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0"/>
                <a:gd name="T14" fmla="*/ 51 w 51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0">
                  <a:moveTo>
                    <a:pt x="0" y="39"/>
                  </a:moveTo>
                  <a:lnTo>
                    <a:pt x="50" y="39"/>
                  </a:lnTo>
                  <a:lnTo>
                    <a:pt x="25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2" name="Freeform 649">
              <a:extLst>
                <a:ext uri="{FF2B5EF4-FFF2-40B4-BE49-F238E27FC236}">
                  <a16:creationId xmlns:a16="http://schemas.microsoft.com/office/drawing/2014/main" id="{3AA89CF2-B17E-984A-9D42-423048784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2449"/>
              <a:ext cx="48" cy="37"/>
            </a:xfrm>
            <a:custGeom>
              <a:avLst/>
              <a:gdLst>
                <a:gd name="T0" fmla="*/ 0 w 48"/>
                <a:gd name="T1" fmla="*/ 36 h 37"/>
                <a:gd name="T2" fmla="*/ 47 w 48"/>
                <a:gd name="T3" fmla="*/ 36 h 37"/>
                <a:gd name="T4" fmla="*/ 22 w 48"/>
                <a:gd name="T5" fmla="*/ 0 h 37"/>
                <a:gd name="T6" fmla="*/ 0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0" y="36"/>
                  </a:moveTo>
                  <a:lnTo>
                    <a:pt x="47" y="36"/>
                  </a:lnTo>
                  <a:lnTo>
                    <a:pt x="22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3" name="Freeform 650">
              <a:extLst>
                <a:ext uri="{FF2B5EF4-FFF2-40B4-BE49-F238E27FC236}">
                  <a16:creationId xmlns:a16="http://schemas.microsoft.com/office/drawing/2014/main" id="{BC4FF02D-2A32-A549-AA01-07BEEE18F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508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5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4" name="Freeform 651">
              <a:extLst>
                <a:ext uri="{FF2B5EF4-FFF2-40B4-BE49-F238E27FC236}">
                  <a16:creationId xmlns:a16="http://schemas.microsoft.com/office/drawing/2014/main" id="{708E134D-6D15-B049-A0EB-CD5FD9CBC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20"/>
              <a:ext cx="50" cy="38"/>
            </a:xfrm>
            <a:custGeom>
              <a:avLst/>
              <a:gdLst>
                <a:gd name="T0" fmla="*/ 0 w 50"/>
                <a:gd name="T1" fmla="*/ 37 h 38"/>
                <a:gd name="T2" fmla="*/ 49 w 50"/>
                <a:gd name="T3" fmla="*/ 37 h 38"/>
                <a:gd name="T4" fmla="*/ 25 w 50"/>
                <a:gd name="T5" fmla="*/ 0 h 38"/>
                <a:gd name="T6" fmla="*/ 0 w 50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8"/>
                <a:gd name="T14" fmla="*/ 50 w 5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8">
                  <a:moveTo>
                    <a:pt x="0" y="37"/>
                  </a:moveTo>
                  <a:lnTo>
                    <a:pt x="49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5" name="Freeform 652">
              <a:extLst>
                <a:ext uri="{FF2B5EF4-FFF2-40B4-BE49-F238E27FC236}">
                  <a16:creationId xmlns:a16="http://schemas.microsoft.com/office/drawing/2014/main" id="{1B3B289C-3614-0E48-8D97-8BBCF02C2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2484"/>
              <a:ext cx="48" cy="39"/>
            </a:xfrm>
            <a:custGeom>
              <a:avLst/>
              <a:gdLst>
                <a:gd name="T0" fmla="*/ 0 w 48"/>
                <a:gd name="T1" fmla="*/ 38 h 39"/>
                <a:gd name="T2" fmla="*/ 47 w 48"/>
                <a:gd name="T3" fmla="*/ 38 h 39"/>
                <a:gd name="T4" fmla="*/ 22 w 48"/>
                <a:gd name="T5" fmla="*/ 0 h 39"/>
                <a:gd name="T6" fmla="*/ 0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0" y="38"/>
                  </a:moveTo>
                  <a:lnTo>
                    <a:pt x="47" y="38"/>
                  </a:lnTo>
                  <a:lnTo>
                    <a:pt x="22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6" name="Freeform 653">
              <a:extLst>
                <a:ext uri="{FF2B5EF4-FFF2-40B4-BE49-F238E27FC236}">
                  <a16:creationId xmlns:a16="http://schemas.microsoft.com/office/drawing/2014/main" id="{84D7595D-0F48-A74E-922B-0E77CEC0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484"/>
              <a:ext cx="48" cy="39"/>
            </a:xfrm>
            <a:custGeom>
              <a:avLst/>
              <a:gdLst>
                <a:gd name="T0" fmla="*/ 0 w 48"/>
                <a:gd name="T1" fmla="*/ 38 h 39"/>
                <a:gd name="T2" fmla="*/ 47 w 48"/>
                <a:gd name="T3" fmla="*/ 38 h 39"/>
                <a:gd name="T4" fmla="*/ 25 w 48"/>
                <a:gd name="T5" fmla="*/ 0 h 39"/>
                <a:gd name="T6" fmla="*/ 0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0" y="38"/>
                  </a:moveTo>
                  <a:lnTo>
                    <a:pt x="47" y="38"/>
                  </a:lnTo>
                  <a:lnTo>
                    <a:pt x="25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7" name="Freeform 654">
              <a:extLst>
                <a:ext uri="{FF2B5EF4-FFF2-40B4-BE49-F238E27FC236}">
                  <a16:creationId xmlns:a16="http://schemas.microsoft.com/office/drawing/2014/main" id="{94EA26AA-AE55-7846-92D7-7110F9D3F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453"/>
              <a:ext cx="48" cy="37"/>
            </a:xfrm>
            <a:custGeom>
              <a:avLst/>
              <a:gdLst>
                <a:gd name="T0" fmla="*/ 0 w 48"/>
                <a:gd name="T1" fmla="*/ 36 h 37"/>
                <a:gd name="T2" fmla="*/ 47 w 48"/>
                <a:gd name="T3" fmla="*/ 36 h 37"/>
                <a:gd name="T4" fmla="*/ 22 w 48"/>
                <a:gd name="T5" fmla="*/ 0 h 37"/>
                <a:gd name="T6" fmla="*/ 0 w 48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0" y="36"/>
                  </a:moveTo>
                  <a:lnTo>
                    <a:pt x="47" y="36"/>
                  </a:lnTo>
                  <a:lnTo>
                    <a:pt x="22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8" name="Freeform 655">
              <a:extLst>
                <a:ext uri="{FF2B5EF4-FFF2-40B4-BE49-F238E27FC236}">
                  <a16:creationId xmlns:a16="http://schemas.microsoft.com/office/drawing/2014/main" id="{61BDFB42-8985-7245-9272-E64843C99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2526"/>
              <a:ext cx="48" cy="40"/>
            </a:xfrm>
            <a:custGeom>
              <a:avLst/>
              <a:gdLst>
                <a:gd name="T0" fmla="*/ 0 w 48"/>
                <a:gd name="T1" fmla="*/ 39 h 40"/>
                <a:gd name="T2" fmla="*/ 47 w 48"/>
                <a:gd name="T3" fmla="*/ 39 h 40"/>
                <a:gd name="T4" fmla="*/ 25 w 48"/>
                <a:gd name="T5" fmla="*/ 0 h 40"/>
                <a:gd name="T6" fmla="*/ 0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0" y="39"/>
                  </a:moveTo>
                  <a:lnTo>
                    <a:pt x="47" y="39"/>
                  </a:lnTo>
                  <a:lnTo>
                    <a:pt x="25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9" name="Freeform 656">
              <a:extLst>
                <a:ext uri="{FF2B5EF4-FFF2-40B4-BE49-F238E27FC236}">
                  <a16:creationId xmlns:a16="http://schemas.microsoft.com/office/drawing/2014/main" id="{CDFC9B86-FBC0-8244-AD9E-97B268CF9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524"/>
              <a:ext cx="48" cy="40"/>
            </a:xfrm>
            <a:custGeom>
              <a:avLst/>
              <a:gdLst>
                <a:gd name="T0" fmla="*/ 0 w 48"/>
                <a:gd name="T1" fmla="*/ 39 h 40"/>
                <a:gd name="T2" fmla="*/ 47 w 48"/>
                <a:gd name="T3" fmla="*/ 39 h 40"/>
                <a:gd name="T4" fmla="*/ 25 w 48"/>
                <a:gd name="T5" fmla="*/ 0 h 40"/>
                <a:gd name="T6" fmla="*/ 0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0" y="39"/>
                  </a:moveTo>
                  <a:lnTo>
                    <a:pt x="47" y="39"/>
                  </a:lnTo>
                  <a:lnTo>
                    <a:pt x="25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0" name="Freeform 657">
              <a:extLst>
                <a:ext uri="{FF2B5EF4-FFF2-40B4-BE49-F238E27FC236}">
                  <a16:creationId xmlns:a16="http://schemas.microsoft.com/office/drawing/2014/main" id="{3717C069-4122-6247-AFF0-ED75ED158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547"/>
              <a:ext cx="49" cy="36"/>
            </a:xfrm>
            <a:custGeom>
              <a:avLst/>
              <a:gdLst>
                <a:gd name="T0" fmla="*/ 0 w 49"/>
                <a:gd name="T1" fmla="*/ 35 h 36"/>
                <a:gd name="T2" fmla="*/ 48 w 49"/>
                <a:gd name="T3" fmla="*/ 35 h 36"/>
                <a:gd name="T4" fmla="*/ 23 w 49"/>
                <a:gd name="T5" fmla="*/ 0 h 36"/>
                <a:gd name="T6" fmla="*/ 0 w 49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6"/>
                <a:gd name="T14" fmla="*/ 49 w 4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6">
                  <a:moveTo>
                    <a:pt x="0" y="35"/>
                  </a:moveTo>
                  <a:lnTo>
                    <a:pt x="48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1" name="Freeform 658">
              <a:extLst>
                <a:ext uri="{FF2B5EF4-FFF2-40B4-BE49-F238E27FC236}">
                  <a16:creationId xmlns:a16="http://schemas.microsoft.com/office/drawing/2014/main" id="{B13B0427-BD7A-904A-8DDA-763D59613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530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5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2" name="Freeform 659">
              <a:extLst>
                <a:ext uri="{FF2B5EF4-FFF2-40B4-BE49-F238E27FC236}">
                  <a16:creationId xmlns:a16="http://schemas.microsoft.com/office/drawing/2014/main" id="{833DD84E-19E2-924E-A9EB-CE4EBAD0C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536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5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3" name="Freeform 660">
              <a:extLst>
                <a:ext uri="{FF2B5EF4-FFF2-40B4-BE49-F238E27FC236}">
                  <a16:creationId xmlns:a16="http://schemas.microsoft.com/office/drawing/2014/main" id="{5278C3D3-7D59-EA4E-B4FB-53090542D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496"/>
              <a:ext cx="47" cy="37"/>
            </a:xfrm>
            <a:custGeom>
              <a:avLst/>
              <a:gdLst>
                <a:gd name="T0" fmla="*/ 0 w 47"/>
                <a:gd name="T1" fmla="*/ 36 h 37"/>
                <a:gd name="T2" fmla="*/ 46 w 47"/>
                <a:gd name="T3" fmla="*/ 36 h 37"/>
                <a:gd name="T4" fmla="*/ 22 w 47"/>
                <a:gd name="T5" fmla="*/ 0 h 37"/>
                <a:gd name="T6" fmla="*/ 0 w 47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7"/>
                <a:gd name="T14" fmla="*/ 47 w 4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7">
                  <a:moveTo>
                    <a:pt x="0" y="36"/>
                  </a:moveTo>
                  <a:lnTo>
                    <a:pt x="46" y="36"/>
                  </a:lnTo>
                  <a:lnTo>
                    <a:pt x="22" y="0"/>
                  </a:lnTo>
                  <a:lnTo>
                    <a:pt x="0" y="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4" name="Freeform 661">
              <a:extLst>
                <a:ext uri="{FF2B5EF4-FFF2-40B4-BE49-F238E27FC236}">
                  <a16:creationId xmlns:a16="http://schemas.microsoft.com/office/drawing/2014/main" id="{E09C7261-7BC6-E548-A683-056F76065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548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5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5" name="Freeform 662">
              <a:extLst>
                <a:ext uri="{FF2B5EF4-FFF2-40B4-BE49-F238E27FC236}">
                  <a16:creationId xmlns:a16="http://schemas.microsoft.com/office/drawing/2014/main" id="{17F3E7C0-EDDC-3348-A835-490F74390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2501"/>
              <a:ext cx="48" cy="40"/>
            </a:xfrm>
            <a:custGeom>
              <a:avLst/>
              <a:gdLst>
                <a:gd name="T0" fmla="*/ 0 w 48"/>
                <a:gd name="T1" fmla="*/ 39 h 40"/>
                <a:gd name="T2" fmla="*/ 47 w 48"/>
                <a:gd name="T3" fmla="*/ 39 h 40"/>
                <a:gd name="T4" fmla="*/ 25 w 48"/>
                <a:gd name="T5" fmla="*/ 0 h 40"/>
                <a:gd name="T6" fmla="*/ 0 w 48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0" y="39"/>
                  </a:moveTo>
                  <a:lnTo>
                    <a:pt x="47" y="39"/>
                  </a:lnTo>
                  <a:lnTo>
                    <a:pt x="25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6" name="Freeform 663">
              <a:extLst>
                <a:ext uri="{FF2B5EF4-FFF2-40B4-BE49-F238E27FC236}">
                  <a16:creationId xmlns:a16="http://schemas.microsoft.com/office/drawing/2014/main" id="{5D3030D5-C4F5-404A-AA8F-06AC8F252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2516"/>
              <a:ext cx="47" cy="39"/>
            </a:xfrm>
            <a:custGeom>
              <a:avLst/>
              <a:gdLst>
                <a:gd name="T0" fmla="*/ 0 w 47"/>
                <a:gd name="T1" fmla="*/ 38 h 39"/>
                <a:gd name="T2" fmla="*/ 46 w 47"/>
                <a:gd name="T3" fmla="*/ 38 h 39"/>
                <a:gd name="T4" fmla="*/ 22 w 47"/>
                <a:gd name="T5" fmla="*/ 0 h 39"/>
                <a:gd name="T6" fmla="*/ 0 w 47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9"/>
                <a:gd name="T14" fmla="*/ 47 w 4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9">
                  <a:moveTo>
                    <a:pt x="0" y="38"/>
                  </a:moveTo>
                  <a:lnTo>
                    <a:pt x="46" y="38"/>
                  </a:lnTo>
                  <a:lnTo>
                    <a:pt x="22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7" name="Freeform 664">
              <a:extLst>
                <a:ext uri="{FF2B5EF4-FFF2-40B4-BE49-F238E27FC236}">
                  <a16:creationId xmlns:a16="http://schemas.microsoft.com/office/drawing/2014/main" id="{BD977D4A-2261-6147-8C55-05D7C3D27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2536"/>
              <a:ext cx="49" cy="38"/>
            </a:xfrm>
            <a:custGeom>
              <a:avLst/>
              <a:gdLst>
                <a:gd name="T0" fmla="*/ 0 w 49"/>
                <a:gd name="T1" fmla="*/ 37 h 38"/>
                <a:gd name="T2" fmla="*/ 48 w 49"/>
                <a:gd name="T3" fmla="*/ 37 h 38"/>
                <a:gd name="T4" fmla="*/ 25 w 49"/>
                <a:gd name="T5" fmla="*/ 0 h 38"/>
                <a:gd name="T6" fmla="*/ 0 w 49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8"/>
                <a:gd name="T14" fmla="*/ 49 w 4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8">
                  <a:moveTo>
                    <a:pt x="0" y="37"/>
                  </a:moveTo>
                  <a:lnTo>
                    <a:pt x="48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8" name="Freeform 665">
              <a:extLst>
                <a:ext uri="{FF2B5EF4-FFF2-40B4-BE49-F238E27FC236}">
                  <a16:creationId xmlns:a16="http://schemas.microsoft.com/office/drawing/2014/main" id="{7EFF39D9-E23C-C14B-999C-60210C3C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548"/>
              <a:ext cx="47" cy="40"/>
            </a:xfrm>
            <a:custGeom>
              <a:avLst/>
              <a:gdLst>
                <a:gd name="T0" fmla="*/ 0 w 47"/>
                <a:gd name="T1" fmla="*/ 39 h 40"/>
                <a:gd name="T2" fmla="*/ 46 w 47"/>
                <a:gd name="T3" fmla="*/ 39 h 40"/>
                <a:gd name="T4" fmla="*/ 24 w 47"/>
                <a:gd name="T5" fmla="*/ 0 h 40"/>
                <a:gd name="T6" fmla="*/ 0 w 47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0"/>
                <a:gd name="T14" fmla="*/ 47 w 47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0">
                  <a:moveTo>
                    <a:pt x="0" y="39"/>
                  </a:moveTo>
                  <a:lnTo>
                    <a:pt x="46" y="39"/>
                  </a:lnTo>
                  <a:lnTo>
                    <a:pt x="24" y="0"/>
                  </a:lnTo>
                  <a:lnTo>
                    <a:pt x="0" y="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9" name="Freeform 666">
              <a:extLst>
                <a:ext uri="{FF2B5EF4-FFF2-40B4-BE49-F238E27FC236}">
                  <a16:creationId xmlns:a16="http://schemas.microsoft.com/office/drawing/2014/main" id="{E56677EA-27FA-5E4A-950F-A356CE631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570"/>
              <a:ext cx="48" cy="39"/>
            </a:xfrm>
            <a:custGeom>
              <a:avLst/>
              <a:gdLst>
                <a:gd name="T0" fmla="*/ 0 w 48"/>
                <a:gd name="T1" fmla="*/ 38 h 39"/>
                <a:gd name="T2" fmla="*/ 47 w 48"/>
                <a:gd name="T3" fmla="*/ 38 h 39"/>
                <a:gd name="T4" fmla="*/ 22 w 48"/>
                <a:gd name="T5" fmla="*/ 0 h 39"/>
                <a:gd name="T6" fmla="*/ 0 w 48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0" y="38"/>
                  </a:moveTo>
                  <a:lnTo>
                    <a:pt x="47" y="38"/>
                  </a:lnTo>
                  <a:lnTo>
                    <a:pt x="22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20" name="Freeform 667">
              <a:extLst>
                <a:ext uri="{FF2B5EF4-FFF2-40B4-BE49-F238E27FC236}">
                  <a16:creationId xmlns:a16="http://schemas.microsoft.com/office/drawing/2014/main" id="{78882936-E7C0-5C4C-8FCF-DC8E9105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516"/>
              <a:ext cx="47" cy="39"/>
            </a:xfrm>
            <a:custGeom>
              <a:avLst/>
              <a:gdLst>
                <a:gd name="T0" fmla="*/ 0 w 47"/>
                <a:gd name="T1" fmla="*/ 38 h 39"/>
                <a:gd name="T2" fmla="*/ 46 w 47"/>
                <a:gd name="T3" fmla="*/ 38 h 39"/>
                <a:gd name="T4" fmla="*/ 22 w 47"/>
                <a:gd name="T5" fmla="*/ 0 h 39"/>
                <a:gd name="T6" fmla="*/ 0 w 47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9"/>
                <a:gd name="T14" fmla="*/ 47 w 4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9">
                  <a:moveTo>
                    <a:pt x="0" y="38"/>
                  </a:moveTo>
                  <a:lnTo>
                    <a:pt x="46" y="38"/>
                  </a:lnTo>
                  <a:lnTo>
                    <a:pt x="22" y="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21" name="Freeform 668">
              <a:extLst>
                <a:ext uri="{FF2B5EF4-FFF2-40B4-BE49-F238E27FC236}">
                  <a16:creationId xmlns:a16="http://schemas.microsoft.com/office/drawing/2014/main" id="{F7178988-5AB2-A149-A121-1D2C9AE0E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2520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5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5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22" name="Freeform 669">
              <a:extLst>
                <a:ext uri="{FF2B5EF4-FFF2-40B4-BE49-F238E27FC236}">
                  <a16:creationId xmlns:a16="http://schemas.microsoft.com/office/drawing/2014/main" id="{432E0136-A07E-5046-9164-F90BA8E7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2503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2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23" name="Freeform 670">
              <a:extLst>
                <a:ext uri="{FF2B5EF4-FFF2-40B4-BE49-F238E27FC236}">
                  <a16:creationId xmlns:a16="http://schemas.microsoft.com/office/drawing/2014/main" id="{01CCB940-B5FE-A048-9A99-CD8C46656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2235"/>
              <a:ext cx="46" cy="35"/>
            </a:xfrm>
            <a:custGeom>
              <a:avLst/>
              <a:gdLst>
                <a:gd name="T0" fmla="*/ 0 w 46"/>
                <a:gd name="T1" fmla="*/ 34 h 35"/>
                <a:gd name="T2" fmla="*/ 45 w 46"/>
                <a:gd name="T3" fmla="*/ 34 h 35"/>
                <a:gd name="T4" fmla="*/ 22 w 46"/>
                <a:gd name="T5" fmla="*/ 0 h 35"/>
                <a:gd name="T6" fmla="*/ 0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0" y="34"/>
                  </a:moveTo>
                  <a:lnTo>
                    <a:pt x="45" y="34"/>
                  </a:lnTo>
                  <a:lnTo>
                    <a:pt x="22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4" name="Freeform 671">
              <a:extLst>
                <a:ext uri="{FF2B5EF4-FFF2-40B4-BE49-F238E27FC236}">
                  <a16:creationId xmlns:a16="http://schemas.microsoft.com/office/drawing/2014/main" id="{FA020A89-3EF3-0D4A-88F1-ACD0E5CBD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2188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5" name="Freeform 672">
              <a:extLst>
                <a:ext uri="{FF2B5EF4-FFF2-40B4-BE49-F238E27FC236}">
                  <a16:creationId xmlns:a16="http://schemas.microsoft.com/office/drawing/2014/main" id="{2C354B36-28BC-1F4B-B9EA-28F464CFF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212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3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3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6" name="Freeform 673">
              <a:extLst>
                <a:ext uri="{FF2B5EF4-FFF2-40B4-BE49-F238E27FC236}">
                  <a16:creationId xmlns:a16="http://schemas.microsoft.com/office/drawing/2014/main" id="{82A5AA1E-88FA-0148-9B2C-4CC3ED8CF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211"/>
              <a:ext cx="46" cy="35"/>
            </a:xfrm>
            <a:custGeom>
              <a:avLst/>
              <a:gdLst>
                <a:gd name="T0" fmla="*/ 0 w 46"/>
                <a:gd name="T1" fmla="*/ 34 h 35"/>
                <a:gd name="T2" fmla="*/ 45 w 46"/>
                <a:gd name="T3" fmla="*/ 34 h 35"/>
                <a:gd name="T4" fmla="*/ 22 w 46"/>
                <a:gd name="T5" fmla="*/ 0 h 35"/>
                <a:gd name="T6" fmla="*/ 0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0" y="34"/>
                  </a:moveTo>
                  <a:lnTo>
                    <a:pt x="45" y="34"/>
                  </a:lnTo>
                  <a:lnTo>
                    <a:pt x="22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7" name="Freeform 674">
              <a:extLst>
                <a:ext uri="{FF2B5EF4-FFF2-40B4-BE49-F238E27FC236}">
                  <a16:creationId xmlns:a16="http://schemas.microsoft.com/office/drawing/2014/main" id="{492674FA-81DC-DD47-86D7-0C302E3AD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2212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2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8" name="Freeform 675">
              <a:extLst>
                <a:ext uri="{FF2B5EF4-FFF2-40B4-BE49-F238E27FC236}">
                  <a16:creationId xmlns:a16="http://schemas.microsoft.com/office/drawing/2014/main" id="{F13BB1BA-7E7B-5342-B8C0-C3BC7BF5B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2223"/>
              <a:ext cx="45" cy="37"/>
            </a:xfrm>
            <a:custGeom>
              <a:avLst/>
              <a:gdLst>
                <a:gd name="T0" fmla="*/ 0 w 45"/>
                <a:gd name="T1" fmla="*/ 36 h 37"/>
                <a:gd name="T2" fmla="*/ 44 w 45"/>
                <a:gd name="T3" fmla="*/ 36 h 37"/>
                <a:gd name="T4" fmla="*/ 23 w 45"/>
                <a:gd name="T5" fmla="*/ 0 h 37"/>
                <a:gd name="T6" fmla="*/ 0 w 45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7"/>
                <a:gd name="T14" fmla="*/ 45 w 45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7">
                  <a:moveTo>
                    <a:pt x="0" y="36"/>
                  </a:moveTo>
                  <a:lnTo>
                    <a:pt x="44" y="36"/>
                  </a:lnTo>
                  <a:lnTo>
                    <a:pt x="23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9" name="Freeform 676">
              <a:extLst>
                <a:ext uri="{FF2B5EF4-FFF2-40B4-BE49-F238E27FC236}">
                  <a16:creationId xmlns:a16="http://schemas.microsoft.com/office/drawing/2014/main" id="{FE192660-6333-054F-B46C-4017117F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2227"/>
              <a:ext cx="45" cy="36"/>
            </a:xfrm>
            <a:custGeom>
              <a:avLst/>
              <a:gdLst>
                <a:gd name="T0" fmla="*/ 0 w 45"/>
                <a:gd name="T1" fmla="*/ 35 h 36"/>
                <a:gd name="T2" fmla="*/ 44 w 45"/>
                <a:gd name="T3" fmla="*/ 35 h 36"/>
                <a:gd name="T4" fmla="*/ 21 w 45"/>
                <a:gd name="T5" fmla="*/ 0 h 36"/>
                <a:gd name="T6" fmla="*/ 0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0" y="35"/>
                  </a:moveTo>
                  <a:lnTo>
                    <a:pt x="44" y="35"/>
                  </a:lnTo>
                  <a:lnTo>
                    <a:pt x="21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0" name="Freeform 677">
              <a:extLst>
                <a:ext uri="{FF2B5EF4-FFF2-40B4-BE49-F238E27FC236}">
                  <a16:creationId xmlns:a16="http://schemas.microsoft.com/office/drawing/2014/main" id="{843D1560-D882-B146-A6FF-78AB0BD95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2176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1" name="Freeform 678">
              <a:extLst>
                <a:ext uri="{FF2B5EF4-FFF2-40B4-BE49-F238E27FC236}">
                  <a16:creationId xmlns:a16="http://schemas.microsoft.com/office/drawing/2014/main" id="{48F293BF-196D-DD4E-8248-1CB887342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2237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4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4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2" name="Freeform 679">
              <a:extLst>
                <a:ext uri="{FF2B5EF4-FFF2-40B4-BE49-F238E27FC236}">
                  <a16:creationId xmlns:a16="http://schemas.microsoft.com/office/drawing/2014/main" id="{8D365DDC-6029-6D45-B141-1CC80276A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2235"/>
              <a:ext cx="45" cy="37"/>
            </a:xfrm>
            <a:custGeom>
              <a:avLst/>
              <a:gdLst>
                <a:gd name="T0" fmla="*/ 0 w 45"/>
                <a:gd name="T1" fmla="*/ 36 h 37"/>
                <a:gd name="T2" fmla="*/ 44 w 45"/>
                <a:gd name="T3" fmla="*/ 36 h 37"/>
                <a:gd name="T4" fmla="*/ 21 w 45"/>
                <a:gd name="T5" fmla="*/ 0 h 37"/>
                <a:gd name="T6" fmla="*/ 0 w 45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7"/>
                <a:gd name="T14" fmla="*/ 45 w 45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7">
                  <a:moveTo>
                    <a:pt x="0" y="36"/>
                  </a:moveTo>
                  <a:lnTo>
                    <a:pt x="44" y="36"/>
                  </a:lnTo>
                  <a:lnTo>
                    <a:pt x="21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3" name="Freeform 680">
              <a:extLst>
                <a:ext uri="{FF2B5EF4-FFF2-40B4-BE49-F238E27FC236}">
                  <a16:creationId xmlns:a16="http://schemas.microsoft.com/office/drawing/2014/main" id="{7F198974-5287-0E4A-B18B-F37F1C05E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2265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3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4" name="Freeform 681">
              <a:extLst>
                <a:ext uri="{FF2B5EF4-FFF2-40B4-BE49-F238E27FC236}">
                  <a16:creationId xmlns:a16="http://schemas.microsoft.com/office/drawing/2014/main" id="{4274CE4F-CD20-534D-94DB-8B5A5838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241"/>
              <a:ext cx="48" cy="38"/>
            </a:xfrm>
            <a:custGeom>
              <a:avLst/>
              <a:gdLst>
                <a:gd name="T0" fmla="*/ 0 w 48"/>
                <a:gd name="T1" fmla="*/ 37 h 38"/>
                <a:gd name="T2" fmla="*/ 47 w 48"/>
                <a:gd name="T3" fmla="*/ 37 h 38"/>
                <a:gd name="T4" fmla="*/ 24 w 48"/>
                <a:gd name="T5" fmla="*/ 0 h 38"/>
                <a:gd name="T6" fmla="*/ 0 w 48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37"/>
                  </a:moveTo>
                  <a:lnTo>
                    <a:pt x="47" y="37"/>
                  </a:lnTo>
                  <a:lnTo>
                    <a:pt x="24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5" name="Freeform 682">
              <a:extLst>
                <a:ext uri="{FF2B5EF4-FFF2-40B4-BE49-F238E27FC236}">
                  <a16:creationId xmlns:a16="http://schemas.microsoft.com/office/drawing/2014/main" id="{FFF4DACF-D34E-9E49-ABA6-949161FA2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271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6" name="Freeform 683">
              <a:extLst>
                <a:ext uri="{FF2B5EF4-FFF2-40B4-BE49-F238E27FC236}">
                  <a16:creationId xmlns:a16="http://schemas.microsoft.com/office/drawing/2014/main" id="{7656DC51-4D45-5646-A835-88957469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271"/>
              <a:ext cx="45" cy="36"/>
            </a:xfrm>
            <a:custGeom>
              <a:avLst/>
              <a:gdLst>
                <a:gd name="T0" fmla="*/ 0 w 45"/>
                <a:gd name="T1" fmla="*/ 35 h 36"/>
                <a:gd name="T2" fmla="*/ 44 w 45"/>
                <a:gd name="T3" fmla="*/ 35 h 36"/>
                <a:gd name="T4" fmla="*/ 23 w 45"/>
                <a:gd name="T5" fmla="*/ 0 h 36"/>
                <a:gd name="T6" fmla="*/ 0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0" y="35"/>
                  </a:moveTo>
                  <a:lnTo>
                    <a:pt x="44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7" name="Freeform 684">
              <a:extLst>
                <a:ext uri="{FF2B5EF4-FFF2-40B4-BE49-F238E27FC236}">
                  <a16:creationId xmlns:a16="http://schemas.microsoft.com/office/drawing/2014/main" id="{02067DA6-BE8F-1746-B584-0833028DC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292"/>
              <a:ext cx="46" cy="35"/>
            </a:xfrm>
            <a:custGeom>
              <a:avLst/>
              <a:gdLst>
                <a:gd name="T0" fmla="*/ 0 w 46"/>
                <a:gd name="T1" fmla="*/ 34 h 35"/>
                <a:gd name="T2" fmla="*/ 45 w 46"/>
                <a:gd name="T3" fmla="*/ 34 h 35"/>
                <a:gd name="T4" fmla="*/ 22 w 46"/>
                <a:gd name="T5" fmla="*/ 0 h 35"/>
                <a:gd name="T6" fmla="*/ 0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0" y="34"/>
                  </a:moveTo>
                  <a:lnTo>
                    <a:pt x="45" y="34"/>
                  </a:lnTo>
                  <a:lnTo>
                    <a:pt x="22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8" name="Freeform 685">
              <a:extLst>
                <a:ext uri="{FF2B5EF4-FFF2-40B4-BE49-F238E27FC236}">
                  <a16:creationId xmlns:a16="http://schemas.microsoft.com/office/drawing/2014/main" id="{169FE40C-8C4E-F844-8ADF-0FA966234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338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9" name="Freeform 686">
              <a:extLst>
                <a:ext uri="{FF2B5EF4-FFF2-40B4-BE49-F238E27FC236}">
                  <a16:creationId xmlns:a16="http://schemas.microsoft.com/office/drawing/2014/main" id="{316E964B-DE3A-0849-A3DA-240B83C06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288"/>
              <a:ext cx="45" cy="35"/>
            </a:xfrm>
            <a:custGeom>
              <a:avLst/>
              <a:gdLst>
                <a:gd name="T0" fmla="*/ 0 w 45"/>
                <a:gd name="T1" fmla="*/ 34 h 35"/>
                <a:gd name="T2" fmla="*/ 44 w 45"/>
                <a:gd name="T3" fmla="*/ 34 h 35"/>
                <a:gd name="T4" fmla="*/ 23 w 45"/>
                <a:gd name="T5" fmla="*/ 0 h 35"/>
                <a:gd name="T6" fmla="*/ 0 w 45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5"/>
                <a:gd name="T14" fmla="*/ 45 w 45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5">
                  <a:moveTo>
                    <a:pt x="0" y="34"/>
                  </a:moveTo>
                  <a:lnTo>
                    <a:pt x="44" y="34"/>
                  </a:lnTo>
                  <a:lnTo>
                    <a:pt x="23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0" name="Freeform 687">
              <a:extLst>
                <a:ext uri="{FF2B5EF4-FFF2-40B4-BE49-F238E27FC236}">
                  <a16:creationId xmlns:a16="http://schemas.microsoft.com/office/drawing/2014/main" id="{534ABEEA-4AE3-2841-9E3A-5C82C03FF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284"/>
              <a:ext cx="46" cy="37"/>
            </a:xfrm>
            <a:custGeom>
              <a:avLst/>
              <a:gdLst>
                <a:gd name="T0" fmla="*/ 0 w 46"/>
                <a:gd name="T1" fmla="*/ 36 h 37"/>
                <a:gd name="T2" fmla="*/ 45 w 46"/>
                <a:gd name="T3" fmla="*/ 36 h 37"/>
                <a:gd name="T4" fmla="*/ 22 w 46"/>
                <a:gd name="T5" fmla="*/ 0 h 37"/>
                <a:gd name="T6" fmla="*/ 0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0" y="36"/>
                  </a:moveTo>
                  <a:lnTo>
                    <a:pt x="45" y="36"/>
                  </a:lnTo>
                  <a:lnTo>
                    <a:pt x="22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1" name="Freeform 688">
              <a:extLst>
                <a:ext uri="{FF2B5EF4-FFF2-40B4-BE49-F238E27FC236}">
                  <a16:creationId xmlns:a16="http://schemas.microsoft.com/office/drawing/2014/main" id="{1A97DDDF-45FC-8A45-9035-6F53A79A8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284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2" name="Freeform 689">
              <a:extLst>
                <a:ext uri="{FF2B5EF4-FFF2-40B4-BE49-F238E27FC236}">
                  <a16:creationId xmlns:a16="http://schemas.microsoft.com/office/drawing/2014/main" id="{EFF0CCF9-585A-844A-A8B1-6021EC4C0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2345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3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3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3" name="Freeform 690">
              <a:extLst>
                <a:ext uri="{FF2B5EF4-FFF2-40B4-BE49-F238E27FC236}">
                  <a16:creationId xmlns:a16="http://schemas.microsoft.com/office/drawing/2014/main" id="{D2CB6980-F26C-AE4C-BE7D-82C4985D6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316"/>
              <a:ext cx="46" cy="35"/>
            </a:xfrm>
            <a:custGeom>
              <a:avLst/>
              <a:gdLst>
                <a:gd name="T0" fmla="*/ 0 w 46"/>
                <a:gd name="T1" fmla="*/ 34 h 35"/>
                <a:gd name="T2" fmla="*/ 45 w 46"/>
                <a:gd name="T3" fmla="*/ 34 h 35"/>
                <a:gd name="T4" fmla="*/ 22 w 46"/>
                <a:gd name="T5" fmla="*/ 0 h 35"/>
                <a:gd name="T6" fmla="*/ 0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0" y="34"/>
                  </a:moveTo>
                  <a:lnTo>
                    <a:pt x="45" y="34"/>
                  </a:lnTo>
                  <a:lnTo>
                    <a:pt x="22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4" name="Freeform 691">
              <a:extLst>
                <a:ext uri="{FF2B5EF4-FFF2-40B4-BE49-F238E27FC236}">
                  <a16:creationId xmlns:a16="http://schemas.microsoft.com/office/drawing/2014/main" id="{F373BE3B-3C9F-CF41-99E6-05471872A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360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5" name="Freeform 692">
              <a:extLst>
                <a:ext uri="{FF2B5EF4-FFF2-40B4-BE49-F238E27FC236}">
                  <a16:creationId xmlns:a16="http://schemas.microsoft.com/office/drawing/2014/main" id="{60259A44-B2BF-C546-AD15-3A7A13A6E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2337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3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6" name="Freeform 693">
              <a:extLst>
                <a:ext uri="{FF2B5EF4-FFF2-40B4-BE49-F238E27FC236}">
                  <a16:creationId xmlns:a16="http://schemas.microsoft.com/office/drawing/2014/main" id="{35596459-C0F8-3144-B22B-7830A8EA2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2320"/>
              <a:ext cx="45" cy="38"/>
            </a:xfrm>
            <a:custGeom>
              <a:avLst/>
              <a:gdLst>
                <a:gd name="T0" fmla="*/ 0 w 45"/>
                <a:gd name="T1" fmla="*/ 37 h 38"/>
                <a:gd name="T2" fmla="*/ 44 w 45"/>
                <a:gd name="T3" fmla="*/ 37 h 38"/>
                <a:gd name="T4" fmla="*/ 21 w 45"/>
                <a:gd name="T5" fmla="*/ 0 h 38"/>
                <a:gd name="T6" fmla="*/ 0 w 45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8"/>
                <a:gd name="T14" fmla="*/ 45 w 4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8">
                  <a:moveTo>
                    <a:pt x="0" y="37"/>
                  </a:moveTo>
                  <a:lnTo>
                    <a:pt x="44" y="37"/>
                  </a:lnTo>
                  <a:lnTo>
                    <a:pt x="21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7" name="Freeform 694">
              <a:extLst>
                <a:ext uri="{FF2B5EF4-FFF2-40B4-BE49-F238E27FC236}">
                  <a16:creationId xmlns:a16="http://schemas.microsoft.com/office/drawing/2014/main" id="{8FDC7A4F-87C8-4442-9958-F9FBCD4E9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293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8" name="Freeform 695">
              <a:extLst>
                <a:ext uri="{FF2B5EF4-FFF2-40B4-BE49-F238E27FC236}">
                  <a16:creationId xmlns:a16="http://schemas.microsoft.com/office/drawing/2014/main" id="{D57D5A15-F95F-A34C-A23B-4BCD4EB03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2281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3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9" name="Freeform 696">
              <a:extLst>
                <a:ext uri="{FF2B5EF4-FFF2-40B4-BE49-F238E27FC236}">
                  <a16:creationId xmlns:a16="http://schemas.microsoft.com/office/drawing/2014/main" id="{0D0896F6-758C-8A4C-A15A-E2D5486D1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2367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2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0" name="Freeform 697">
              <a:extLst>
                <a:ext uri="{FF2B5EF4-FFF2-40B4-BE49-F238E27FC236}">
                  <a16:creationId xmlns:a16="http://schemas.microsoft.com/office/drawing/2014/main" id="{31737E86-70EF-5D45-B716-D0373A450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357"/>
              <a:ext cx="45" cy="36"/>
            </a:xfrm>
            <a:custGeom>
              <a:avLst/>
              <a:gdLst>
                <a:gd name="T0" fmla="*/ 0 w 45"/>
                <a:gd name="T1" fmla="*/ 35 h 36"/>
                <a:gd name="T2" fmla="*/ 44 w 45"/>
                <a:gd name="T3" fmla="*/ 35 h 36"/>
                <a:gd name="T4" fmla="*/ 21 w 45"/>
                <a:gd name="T5" fmla="*/ 0 h 36"/>
                <a:gd name="T6" fmla="*/ 0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0" y="35"/>
                  </a:moveTo>
                  <a:lnTo>
                    <a:pt x="44" y="35"/>
                  </a:lnTo>
                  <a:lnTo>
                    <a:pt x="21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1" name="Freeform 698">
              <a:extLst>
                <a:ext uri="{FF2B5EF4-FFF2-40B4-BE49-F238E27FC236}">
                  <a16:creationId xmlns:a16="http://schemas.microsoft.com/office/drawing/2014/main" id="{D5F274E3-093B-E54A-B7E0-500EAD3EF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2341"/>
              <a:ext cx="46" cy="35"/>
            </a:xfrm>
            <a:custGeom>
              <a:avLst/>
              <a:gdLst>
                <a:gd name="T0" fmla="*/ 0 w 46"/>
                <a:gd name="T1" fmla="*/ 34 h 35"/>
                <a:gd name="T2" fmla="*/ 45 w 46"/>
                <a:gd name="T3" fmla="*/ 34 h 35"/>
                <a:gd name="T4" fmla="*/ 23 w 46"/>
                <a:gd name="T5" fmla="*/ 0 h 35"/>
                <a:gd name="T6" fmla="*/ 0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0" y="34"/>
                  </a:moveTo>
                  <a:lnTo>
                    <a:pt x="45" y="34"/>
                  </a:lnTo>
                  <a:lnTo>
                    <a:pt x="23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2" name="Freeform 699">
              <a:extLst>
                <a:ext uri="{FF2B5EF4-FFF2-40B4-BE49-F238E27FC236}">
                  <a16:creationId xmlns:a16="http://schemas.microsoft.com/office/drawing/2014/main" id="{CDEDEF36-2540-DA44-8C24-F8A3F16F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2335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3" name="Freeform 700">
              <a:extLst>
                <a:ext uri="{FF2B5EF4-FFF2-40B4-BE49-F238E27FC236}">
                  <a16:creationId xmlns:a16="http://schemas.microsoft.com/office/drawing/2014/main" id="{C471B91A-F66E-6D4E-92CE-7DAD64CF9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308"/>
              <a:ext cx="45" cy="38"/>
            </a:xfrm>
            <a:custGeom>
              <a:avLst/>
              <a:gdLst>
                <a:gd name="T0" fmla="*/ 0 w 45"/>
                <a:gd name="T1" fmla="*/ 37 h 38"/>
                <a:gd name="T2" fmla="*/ 44 w 45"/>
                <a:gd name="T3" fmla="*/ 37 h 38"/>
                <a:gd name="T4" fmla="*/ 21 w 45"/>
                <a:gd name="T5" fmla="*/ 0 h 38"/>
                <a:gd name="T6" fmla="*/ 0 w 45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8"/>
                <a:gd name="T14" fmla="*/ 45 w 4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8">
                  <a:moveTo>
                    <a:pt x="0" y="37"/>
                  </a:moveTo>
                  <a:lnTo>
                    <a:pt x="44" y="37"/>
                  </a:lnTo>
                  <a:lnTo>
                    <a:pt x="21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4" name="Freeform 701">
              <a:extLst>
                <a:ext uri="{FF2B5EF4-FFF2-40B4-BE49-F238E27FC236}">
                  <a16:creationId xmlns:a16="http://schemas.microsoft.com/office/drawing/2014/main" id="{E4A45FAF-6A49-FE45-8451-6AD9FBF8D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418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3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3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5" name="Freeform 702">
              <a:extLst>
                <a:ext uri="{FF2B5EF4-FFF2-40B4-BE49-F238E27FC236}">
                  <a16:creationId xmlns:a16="http://schemas.microsoft.com/office/drawing/2014/main" id="{CBAC057E-FFFC-6D4F-9CA8-6EBEB2FBE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375"/>
              <a:ext cx="45" cy="38"/>
            </a:xfrm>
            <a:custGeom>
              <a:avLst/>
              <a:gdLst>
                <a:gd name="T0" fmla="*/ 0 w 45"/>
                <a:gd name="T1" fmla="*/ 37 h 38"/>
                <a:gd name="T2" fmla="*/ 44 w 45"/>
                <a:gd name="T3" fmla="*/ 37 h 38"/>
                <a:gd name="T4" fmla="*/ 23 w 45"/>
                <a:gd name="T5" fmla="*/ 0 h 38"/>
                <a:gd name="T6" fmla="*/ 0 w 45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8"/>
                <a:gd name="T14" fmla="*/ 45 w 4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8">
                  <a:moveTo>
                    <a:pt x="0" y="37"/>
                  </a:moveTo>
                  <a:lnTo>
                    <a:pt x="44" y="37"/>
                  </a:lnTo>
                  <a:lnTo>
                    <a:pt x="23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6" name="Freeform 703">
              <a:extLst>
                <a:ext uri="{FF2B5EF4-FFF2-40B4-BE49-F238E27FC236}">
                  <a16:creationId xmlns:a16="http://schemas.microsoft.com/office/drawing/2014/main" id="{447A27CD-E909-EC42-BF23-54A6E563D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377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7" name="Freeform 704">
              <a:extLst>
                <a:ext uri="{FF2B5EF4-FFF2-40B4-BE49-F238E27FC236}">
                  <a16:creationId xmlns:a16="http://schemas.microsoft.com/office/drawing/2014/main" id="{9E3E157C-C425-3D4D-ACF0-85E3567C2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382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3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8" name="Freeform 705">
              <a:extLst>
                <a:ext uri="{FF2B5EF4-FFF2-40B4-BE49-F238E27FC236}">
                  <a16:creationId xmlns:a16="http://schemas.microsoft.com/office/drawing/2014/main" id="{55CBD736-A404-C64D-9BF0-1A1E2A343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2363"/>
              <a:ext cx="45" cy="36"/>
            </a:xfrm>
            <a:custGeom>
              <a:avLst/>
              <a:gdLst>
                <a:gd name="T0" fmla="*/ 0 w 45"/>
                <a:gd name="T1" fmla="*/ 35 h 36"/>
                <a:gd name="T2" fmla="*/ 44 w 45"/>
                <a:gd name="T3" fmla="*/ 35 h 36"/>
                <a:gd name="T4" fmla="*/ 23 w 45"/>
                <a:gd name="T5" fmla="*/ 0 h 36"/>
                <a:gd name="T6" fmla="*/ 0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0" y="35"/>
                  </a:moveTo>
                  <a:lnTo>
                    <a:pt x="44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9" name="Freeform 706">
              <a:extLst>
                <a:ext uri="{FF2B5EF4-FFF2-40B4-BE49-F238E27FC236}">
                  <a16:creationId xmlns:a16="http://schemas.microsoft.com/office/drawing/2014/main" id="{5BC02C89-9CAC-3444-86F6-7E2006455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434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0" name="Freeform 707">
              <a:extLst>
                <a:ext uri="{FF2B5EF4-FFF2-40B4-BE49-F238E27FC236}">
                  <a16:creationId xmlns:a16="http://schemas.microsoft.com/office/drawing/2014/main" id="{81200848-F074-E842-8982-F4930EE55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365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3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1" name="Freeform 708">
              <a:extLst>
                <a:ext uri="{FF2B5EF4-FFF2-40B4-BE49-F238E27FC236}">
                  <a16:creationId xmlns:a16="http://schemas.microsoft.com/office/drawing/2014/main" id="{EA7C1602-AAE8-1141-BE73-B57F1ABDE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389"/>
              <a:ext cx="46" cy="39"/>
            </a:xfrm>
            <a:custGeom>
              <a:avLst/>
              <a:gdLst>
                <a:gd name="T0" fmla="*/ 0 w 46"/>
                <a:gd name="T1" fmla="*/ 38 h 39"/>
                <a:gd name="T2" fmla="*/ 45 w 46"/>
                <a:gd name="T3" fmla="*/ 38 h 39"/>
                <a:gd name="T4" fmla="*/ 23 w 46"/>
                <a:gd name="T5" fmla="*/ 0 h 39"/>
                <a:gd name="T6" fmla="*/ 0 w 46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9"/>
                <a:gd name="T14" fmla="*/ 46 w 46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9">
                  <a:moveTo>
                    <a:pt x="0" y="38"/>
                  </a:moveTo>
                  <a:lnTo>
                    <a:pt x="45" y="38"/>
                  </a:lnTo>
                  <a:lnTo>
                    <a:pt x="23" y="0"/>
                  </a:lnTo>
                  <a:lnTo>
                    <a:pt x="0" y="38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2" name="Freeform 709">
              <a:extLst>
                <a:ext uri="{FF2B5EF4-FFF2-40B4-BE49-F238E27FC236}">
                  <a16:creationId xmlns:a16="http://schemas.microsoft.com/office/drawing/2014/main" id="{E5091B06-9392-A441-95D0-BA93F7C7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372"/>
              <a:ext cx="46" cy="35"/>
            </a:xfrm>
            <a:custGeom>
              <a:avLst/>
              <a:gdLst>
                <a:gd name="T0" fmla="*/ 0 w 46"/>
                <a:gd name="T1" fmla="*/ 34 h 35"/>
                <a:gd name="T2" fmla="*/ 45 w 46"/>
                <a:gd name="T3" fmla="*/ 34 h 35"/>
                <a:gd name="T4" fmla="*/ 22 w 46"/>
                <a:gd name="T5" fmla="*/ 0 h 35"/>
                <a:gd name="T6" fmla="*/ 0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0" y="34"/>
                  </a:moveTo>
                  <a:lnTo>
                    <a:pt x="45" y="34"/>
                  </a:lnTo>
                  <a:lnTo>
                    <a:pt x="22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3" name="Freeform 710">
              <a:extLst>
                <a:ext uri="{FF2B5EF4-FFF2-40B4-BE49-F238E27FC236}">
                  <a16:creationId xmlns:a16="http://schemas.microsoft.com/office/drawing/2014/main" id="{0B9C3178-4696-9A4C-A6C6-8DE800885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400"/>
              <a:ext cx="46" cy="35"/>
            </a:xfrm>
            <a:custGeom>
              <a:avLst/>
              <a:gdLst>
                <a:gd name="T0" fmla="*/ 0 w 46"/>
                <a:gd name="T1" fmla="*/ 34 h 35"/>
                <a:gd name="T2" fmla="*/ 45 w 46"/>
                <a:gd name="T3" fmla="*/ 34 h 35"/>
                <a:gd name="T4" fmla="*/ 23 w 46"/>
                <a:gd name="T5" fmla="*/ 0 h 35"/>
                <a:gd name="T6" fmla="*/ 0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0" y="34"/>
                  </a:moveTo>
                  <a:lnTo>
                    <a:pt x="45" y="34"/>
                  </a:lnTo>
                  <a:lnTo>
                    <a:pt x="23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4" name="Freeform 711">
              <a:extLst>
                <a:ext uri="{FF2B5EF4-FFF2-40B4-BE49-F238E27FC236}">
                  <a16:creationId xmlns:a16="http://schemas.microsoft.com/office/drawing/2014/main" id="{5A0746FF-1E2B-5F4D-B8E9-AE3F61B4A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2449"/>
              <a:ext cx="49" cy="36"/>
            </a:xfrm>
            <a:custGeom>
              <a:avLst/>
              <a:gdLst>
                <a:gd name="T0" fmla="*/ 0 w 49"/>
                <a:gd name="T1" fmla="*/ 35 h 36"/>
                <a:gd name="T2" fmla="*/ 48 w 49"/>
                <a:gd name="T3" fmla="*/ 35 h 36"/>
                <a:gd name="T4" fmla="*/ 24 w 49"/>
                <a:gd name="T5" fmla="*/ 0 h 36"/>
                <a:gd name="T6" fmla="*/ 0 w 49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6"/>
                <a:gd name="T14" fmla="*/ 49 w 4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6">
                  <a:moveTo>
                    <a:pt x="0" y="35"/>
                  </a:moveTo>
                  <a:lnTo>
                    <a:pt x="48" y="35"/>
                  </a:lnTo>
                  <a:lnTo>
                    <a:pt x="24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5" name="Freeform 712">
              <a:extLst>
                <a:ext uri="{FF2B5EF4-FFF2-40B4-BE49-F238E27FC236}">
                  <a16:creationId xmlns:a16="http://schemas.microsoft.com/office/drawing/2014/main" id="{58908FF9-93E4-9742-ACB6-EE0AFF7D9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2430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2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6" name="Freeform 713">
              <a:extLst>
                <a:ext uri="{FF2B5EF4-FFF2-40B4-BE49-F238E27FC236}">
                  <a16:creationId xmlns:a16="http://schemas.microsoft.com/office/drawing/2014/main" id="{59486C13-0825-8247-9118-F40E63E6B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404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3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3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7" name="Freeform 714">
              <a:extLst>
                <a:ext uri="{FF2B5EF4-FFF2-40B4-BE49-F238E27FC236}">
                  <a16:creationId xmlns:a16="http://schemas.microsoft.com/office/drawing/2014/main" id="{1DE7162F-4DF2-FA46-8A38-EAFF0F2B8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432"/>
              <a:ext cx="47" cy="38"/>
            </a:xfrm>
            <a:custGeom>
              <a:avLst/>
              <a:gdLst>
                <a:gd name="T0" fmla="*/ 0 w 47"/>
                <a:gd name="T1" fmla="*/ 37 h 38"/>
                <a:gd name="T2" fmla="*/ 46 w 47"/>
                <a:gd name="T3" fmla="*/ 37 h 38"/>
                <a:gd name="T4" fmla="*/ 23 w 47"/>
                <a:gd name="T5" fmla="*/ 0 h 38"/>
                <a:gd name="T6" fmla="*/ 0 w 4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37"/>
                  </a:moveTo>
                  <a:lnTo>
                    <a:pt x="46" y="37"/>
                  </a:lnTo>
                  <a:lnTo>
                    <a:pt x="23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8" name="Freeform 715">
              <a:extLst>
                <a:ext uri="{FF2B5EF4-FFF2-40B4-BE49-F238E27FC236}">
                  <a16:creationId xmlns:a16="http://schemas.microsoft.com/office/drawing/2014/main" id="{0EFD3621-A2EB-D14E-BD3F-F5BB3C386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2404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9" name="Freeform 716">
              <a:extLst>
                <a:ext uri="{FF2B5EF4-FFF2-40B4-BE49-F238E27FC236}">
                  <a16:creationId xmlns:a16="http://schemas.microsoft.com/office/drawing/2014/main" id="{9C14C3FB-18CD-F746-9C23-A1E3C94E2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444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3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0" name="Freeform 717">
              <a:extLst>
                <a:ext uri="{FF2B5EF4-FFF2-40B4-BE49-F238E27FC236}">
                  <a16:creationId xmlns:a16="http://schemas.microsoft.com/office/drawing/2014/main" id="{D87885B0-6ABD-394C-A4CE-2E08B879F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434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2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1" name="Freeform 718">
              <a:extLst>
                <a:ext uri="{FF2B5EF4-FFF2-40B4-BE49-F238E27FC236}">
                  <a16:creationId xmlns:a16="http://schemas.microsoft.com/office/drawing/2014/main" id="{8C45AC34-5574-634F-BBD6-BC4DE1034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2479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3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3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2" name="Freeform 719">
              <a:extLst>
                <a:ext uri="{FF2B5EF4-FFF2-40B4-BE49-F238E27FC236}">
                  <a16:creationId xmlns:a16="http://schemas.microsoft.com/office/drawing/2014/main" id="{5B327C8D-46A9-EF4E-9982-90A9FA9B7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442"/>
              <a:ext cx="45" cy="36"/>
            </a:xfrm>
            <a:custGeom>
              <a:avLst/>
              <a:gdLst>
                <a:gd name="T0" fmla="*/ 0 w 45"/>
                <a:gd name="T1" fmla="*/ 35 h 36"/>
                <a:gd name="T2" fmla="*/ 44 w 45"/>
                <a:gd name="T3" fmla="*/ 35 h 36"/>
                <a:gd name="T4" fmla="*/ 23 w 45"/>
                <a:gd name="T5" fmla="*/ 0 h 36"/>
                <a:gd name="T6" fmla="*/ 0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0" y="35"/>
                  </a:moveTo>
                  <a:lnTo>
                    <a:pt x="44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3" name="Freeform 720">
              <a:extLst>
                <a:ext uri="{FF2B5EF4-FFF2-40B4-BE49-F238E27FC236}">
                  <a16:creationId xmlns:a16="http://schemas.microsoft.com/office/drawing/2014/main" id="{F307BC9F-8FC4-B846-945B-8A663DCBA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441"/>
              <a:ext cx="46" cy="37"/>
            </a:xfrm>
            <a:custGeom>
              <a:avLst/>
              <a:gdLst>
                <a:gd name="T0" fmla="*/ 0 w 46"/>
                <a:gd name="T1" fmla="*/ 36 h 37"/>
                <a:gd name="T2" fmla="*/ 45 w 46"/>
                <a:gd name="T3" fmla="*/ 36 h 37"/>
                <a:gd name="T4" fmla="*/ 22 w 46"/>
                <a:gd name="T5" fmla="*/ 0 h 37"/>
                <a:gd name="T6" fmla="*/ 0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0" y="36"/>
                  </a:moveTo>
                  <a:lnTo>
                    <a:pt x="45" y="36"/>
                  </a:lnTo>
                  <a:lnTo>
                    <a:pt x="22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4" name="Freeform 721">
              <a:extLst>
                <a:ext uri="{FF2B5EF4-FFF2-40B4-BE49-F238E27FC236}">
                  <a16:creationId xmlns:a16="http://schemas.microsoft.com/office/drawing/2014/main" id="{0C32649E-8FB0-E245-BF38-7FF2A59F7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465"/>
              <a:ext cx="45" cy="36"/>
            </a:xfrm>
            <a:custGeom>
              <a:avLst/>
              <a:gdLst>
                <a:gd name="T0" fmla="*/ 0 w 45"/>
                <a:gd name="T1" fmla="*/ 35 h 36"/>
                <a:gd name="T2" fmla="*/ 44 w 45"/>
                <a:gd name="T3" fmla="*/ 35 h 36"/>
                <a:gd name="T4" fmla="*/ 23 w 45"/>
                <a:gd name="T5" fmla="*/ 0 h 36"/>
                <a:gd name="T6" fmla="*/ 0 w 45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6"/>
                <a:gd name="T14" fmla="*/ 45 w 4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6">
                  <a:moveTo>
                    <a:pt x="0" y="35"/>
                  </a:moveTo>
                  <a:lnTo>
                    <a:pt x="44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5" name="Freeform 722">
              <a:extLst>
                <a:ext uri="{FF2B5EF4-FFF2-40B4-BE49-F238E27FC236}">
                  <a16:creationId xmlns:a16="http://schemas.microsoft.com/office/drawing/2014/main" id="{C38A498B-76DC-9C4D-9837-41DF1B23A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441"/>
              <a:ext cx="46" cy="35"/>
            </a:xfrm>
            <a:custGeom>
              <a:avLst/>
              <a:gdLst>
                <a:gd name="T0" fmla="*/ 0 w 46"/>
                <a:gd name="T1" fmla="*/ 34 h 35"/>
                <a:gd name="T2" fmla="*/ 45 w 46"/>
                <a:gd name="T3" fmla="*/ 34 h 35"/>
                <a:gd name="T4" fmla="*/ 23 w 46"/>
                <a:gd name="T5" fmla="*/ 0 h 35"/>
                <a:gd name="T6" fmla="*/ 0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0" y="34"/>
                  </a:moveTo>
                  <a:lnTo>
                    <a:pt x="45" y="34"/>
                  </a:lnTo>
                  <a:lnTo>
                    <a:pt x="23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6" name="Freeform 723">
              <a:extLst>
                <a:ext uri="{FF2B5EF4-FFF2-40B4-BE49-F238E27FC236}">
                  <a16:creationId xmlns:a16="http://schemas.microsoft.com/office/drawing/2014/main" id="{C402142F-DD69-A84C-AB28-0CEF573BC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441"/>
              <a:ext cx="46" cy="35"/>
            </a:xfrm>
            <a:custGeom>
              <a:avLst/>
              <a:gdLst>
                <a:gd name="T0" fmla="*/ 0 w 46"/>
                <a:gd name="T1" fmla="*/ 34 h 35"/>
                <a:gd name="T2" fmla="*/ 45 w 46"/>
                <a:gd name="T3" fmla="*/ 34 h 35"/>
                <a:gd name="T4" fmla="*/ 22 w 46"/>
                <a:gd name="T5" fmla="*/ 0 h 35"/>
                <a:gd name="T6" fmla="*/ 0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0" y="34"/>
                  </a:moveTo>
                  <a:lnTo>
                    <a:pt x="45" y="34"/>
                  </a:lnTo>
                  <a:lnTo>
                    <a:pt x="22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7" name="Freeform 724">
              <a:extLst>
                <a:ext uri="{FF2B5EF4-FFF2-40B4-BE49-F238E27FC236}">
                  <a16:creationId xmlns:a16="http://schemas.microsoft.com/office/drawing/2014/main" id="{9CBA48C9-8F99-0D46-A7BD-1C6FF26FA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465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3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8" name="Freeform 725">
              <a:extLst>
                <a:ext uri="{FF2B5EF4-FFF2-40B4-BE49-F238E27FC236}">
                  <a16:creationId xmlns:a16="http://schemas.microsoft.com/office/drawing/2014/main" id="{F50C693F-E2CD-A04B-B8D2-011248FB1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2446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3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3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9" name="Freeform 726">
              <a:extLst>
                <a:ext uri="{FF2B5EF4-FFF2-40B4-BE49-F238E27FC236}">
                  <a16:creationId xmlns:a16="http://schemas.microsoft.com/office/drawing/2014/main" id="{D009D6C3-62D9-3A4F-824F-9D116DBA2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2459"/>
              <a:ext cx="46" cy="35"/>
            </a:xfrm>
            <a:custGeom>
              <a:avLst/>
              <a:gdLst>
                <a:gd name="T0" fmla="*/ 0 w 46"/>
                <a:gd name="T1" fmla="*/ 34 h 35"/>
                <a:gd name="T2" fmla="*/ 45 w 46"/>
                <a:gd name="T3" fmla="*/ 34 h 35"/>
                <a:gd name="T4" fmla="*/ 22 w 46"/>
                <a:gd name="T5" fmla="*/ 0 h 35"/>
                <a:gd name="T6" fmla="*/ 0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0" y="34"/>
                  </a:moveTo>
                  <a:lnTo>
                    <a:pt x="45" y="34"/>
                  </a:lnTo>
                  <a:lnTo>
                    <a:pt x="22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0" name="Freeform 727">
              <a:extLst>
                <a:ext uri="{FF2B5EF4-FFF2-40B4-BE49-F238E27FC236}">
                  <a16:creationId xmlns:a16="http://schemas.microsoft.com/office/drawing/2014/main" id="{FBE102C5-DEA5-124C-8AD4-91DC34E57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2488"/>
              <a:ext cx="46" cy="37"/>
            </a:xfrm>
            <a:custGeom>
              <a:avLst/>
              <a:gdLst>
                <a:gd name="T0" fmla="*/ 0 w 46"/>
                <a:gd name="T1" fmla="*/ 36 h 37"/>
                <a:gd name="T2" fmla="*/ 45 w 46"/>
                <a:gd name="T3" fmla="*/ 36 h 37"/>
                <a:gd name="T4" fmla="*/ 23 w 46"/>
                <a:gd name="T5" fmla="*/ 0 h 37"/>
                <a:gd name="T6" fmla="*/ 0 w 46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7"/>
                <a:gd name="T14" fmla="*/ 46 w 4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7">
                  <a:moveTo>
                    <a:pt x="0" y="36"/>
                  </a:moveTo>
                  <a:lnTo>
                    <a:pt x="45" y="36"/>
                  </a:lnTo>
                  <a:lnTo>
                    <a:pt x="23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1" name="Freeform 728">
              <a:extLst>
                <a:ext uri="{FF2B5EF4-FFF2-40B4-BE49-F238E27FC236}">
                  <a16:creationId xmlns:a16="http://schemas.microsoft.com/office/drawing/2014/main" id="{136246BE-5136-CF49-8B99-1308EA1E8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498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3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3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2" name="Freeform 729">
              <a:extLst>
                <a:ext uri="{FF2B5EF4-FFF2-40B4-BE49-F238E27FC236}">
                  <a16:creationId xmlns:a16="http://schemas.microsoft.com/office/drawing/2014/main" id="{72B758DC-86BB-0F49-82EF-BD580F4CB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449"/>
              <a:ext cx="46" cy="36"/>
            </a:xfrm>
            <a:custGeom>
              <a:avLst/>
              <a:gdLst>
                <a:gd name="T0" fmla="*/ 0 w 46"/>
                <a:gd name="T1" fmla="*/ 35 h 36"/>
                <a:gd name="T2" fmla="*/ 45 w 46"/>
                <a:gd name="T3" fmla="*/ 35 h 36"/>
                <a:gd name="T4" fmla="*/ 22 w 46"/>
                <a:gd name="T5" fmla="*/ 0 h 36"/>
                <a:gd name="T6" fmla="*/ 0 w 46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6"/>
                <a:gd name="T14" fmla="*/ 46 w 4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6">
                  <a:moveTo>
                    <a:pt x="0" y="35"/>
                  </a:moveTo>
                  <a:lnTo>
                    <a:pt x="45" y="35"/>
                  </a:lnTo>
                  <a:lnTo>
                    <a:pt x="22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3" name="Freeform 730">
              <a:extLst>
                <a:ext uri="{FF2B5EF4-FFF2-40B4-BE49-F238E27FC236}">
                  <a16:creationId xmlns:a16="http://schemas.microsoft.com/office/drawing/2014/main" id="{4EEFF28F-E405-5F46-B553-9374D945B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516"/>
              <a:ext cx="46" cy="35"/>
            </a:xfrm>
            <a:custGeom>
              <a:avLst/>
              <a:gdLst>
                <a:gd name="T0" fmla="*/ 0 w 46"/>
                <a:gd name="T1" fmla="*/ 34 h 35"/>
                <a:gd name="T2" fmla="*/ 45 w 46"/>
                <a:gd name="T3" fmla="*/ 34 h 35"/>
                <a:gd name="T4" fmla="*/ 22 w 46"/>
                <a:gd name="T5" fmla="*/ 0 h 35"/>
                <a:gd name="T6" fmla="*/ 0 w 46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5"/>
                <a:gd name="T14" fmla="*/ 46 w 4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5">
                  <a:moveTo>
                    <a:pt x="0" y="34"/>
                  </a:moveTo>
                  <a:lnTo>
                    <a:pt x="45" y="34"/>
                  </a:lnTo>
                  <a:lnTo>
                    <a:pt x="22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4" name="Freeform 731">
              <a:extLst>
                <a:ext uri="{FF2B5EF4-FFF2-40B4-BE49-F238E27FC236}">
                  <a16:creationId xmlns:a16="http://schemas.microsoft.com/office/drawing/2014/main" id="{9329EC1D-B75D-D740-B930-F902FF558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2522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3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3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5" name="Freeform 732">
              <a:extLst>
                <a:ext uri="{FF2B5EF4-FFF2-40B4-BE49-F238E27FC236}">
                  <a16:creationId xmlns:a16="http://schemas.microsoft.com/office/drawing/2014/main" id="{0C509432-2364-6D4F-B4D1-BA6DE13F8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2520"/>
              <a:ext cx="46" cy="38"/>
            </a:xfrm>
            <a:custGeom>
              <a:avLst/>
              <a:gdLst>
                <a:gd name="T0" fmla="*/ 0 w 46"/>
                <a:gd name="T1" fmla="*/ 37 h 38"/>
                <a:gd name="T2" fmla="*/ 45 w 46"/>
                <a:gd name="T3" fmla="*/ 37 h 38"/>
                <a:gd name="T4" fmla="*/ 22 w 46"/>
                <a:gd name="T5" fmla="*/ 0 h 38"/>
                <a:gd name="T6" fmla="*/ 0 w 46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7"/>
                  </a:moveTo>
                  <a:lnTo>
                    <a:pt x="45" y="37"/>
                  </a:lnTo>
                  <a:lnTo>
                    <a:pt x="22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157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7388DF4-6950-DC4A-B822-ED002F78A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8150" y="179389"/>
            <a:ext cx="8229600" cy="681037"/>
          </a:xfrm>
        </p:spPr>
        <p:txBody>
          <a:bodyPr/>
          <a:lstStyle/>
          <a:p>
            <a:r>
              <a:rPr lang="en-US" altLang="en-US"/>
              <a:t>Receptor Signalling: Calcium Flux</a:t>
            </a:r>
          </a:p>
        </p:txBody>
      </p:sp>
      <p:grpSp>
        <p:nvGrpSpPr>
          <p:cNvPr id="32770" name="Group 809">
            <a:extLst>
              <a:ext uri="{FF2B5EF4-FFF2-40B4-BE49-F238E27FC236}">
                <a16:creationId xmlns:a16="http://schemas.microsoft.com/office/drawing/2014/main" id="{12680E2C-6E14-5A43-BAF8-94CEECFC7C27}"/>
              </a:ext>
            </a:extLst>
          </p:cNvPr>
          <p:cNvGrpSpPr>
            <a:grpSpLocks/>
          </p:cNvGrpSpPr>
          <p:nvPr/>
        </p:nvGrpSpPr>
        <p:grpSpPr bwMode="auto">
          <a:xfrm>
            <a:off x="3609806" y="2209800"/>
            <a:ext cx="4685662" cy="3327398"/>
            <a:chOff x="3821227" y="1978926"/>
            <a:chExt cx="5148826" cy="3882526"/>
          </a:xfrm>
        </p:grpSpPr>
        <p:grpSp>
          <p:nvGrpSpPr>
            <p:cNvPr id="32772" name="Group 1214">
              <a:extLst>
                <a:ext uri="{FF2B5EF4-FFF2-40B4-BE49-F238E27FC236}">
                  <a16:creationId xmlns:a16="http://schemas.microsoft.com/office/drawing/2014/main" id="{403B006C-C275-2A40-9AC3-9572849C7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1227" y="1978926"/>
              <a:ext cx="5148826" cy="3882526"/>
              <a:chOff x="3821227" y="1978926"/>
              <a:chExt cx="5148826" cy="3882526"/>
            </a:xfrm>
          </p:grpSpPr>
          <p:grpSp>
            <p:nvGrpSpPr>
              <p:cNvPr id="32777" name="Group 205">
                <a:extLst>
                  <a:ext uri="{FF2B5EF4-FFF2-40B4-BE49-F238E27FC236}">
                    <a16:creationId xmlns:a16="http://schemas.microsoft.com/office/drawing/2014/main" id="{E66C7BEC-5DF8-5744-A09C-282836088D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1227" y="1978926"/>
                <a:ext cx="5148826" cy="3882526"/>
                <a:chOff x="1053" y="847"/>
                <a:chExt cx="3979" cy="3000"/>
              </a:xfrm>
            </p:grpSpPr>
            <p:sp>
              <p:nvSpPr>
                <p:cNvPr id="33766" name="Line 5">
                  <a:extLst>
                    <a:ext uri="{FF2B5EF4-FFF2-40B4-BE49-F238E27FC236}">
                      <a16:creationId xmlns:a16="http://schemas.microsoft.com/office/drawing/2014/main" id="{BA043890-3132-9F4A-BF78-34784A192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38" y="923"/>
                  <a:ext cx="1" cy="2496"/>
                </a:xfrm>
                <a:prstGeom prst="line">
                  <a:avLst/>
                </a:prstGeom>
                <a:noFill/>
                <a:ln w="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7" name="Line 6">
                  <a:extLst>
                    <a:ext uri="{FF2B5EF4-FFF2-40B4-BE49-F238E27FC236}">
                      <a16:creationId xmlns:a16="http://schemas.microsoft.com/office/drawing/2014/main" id="{BF8A79DE-DBB1-5743-AE33-87F7B41C8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3419"/>
                  <a:ext cx="52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8" name="Line 7">
                  <a:extLst>
                    <a:ext uri="{FF2B5EF4-FFF2-40B4-BE49-F238E27FC236}">
                      <a16:creationId xmlns:a16="http://schemas.microsoft.com/office/drawing/2014/main" id="{3B8A3E10-D64F-E941-8931-1CC6D47AAB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3319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9" name="Line 8">
                  <a:extLst>
                    <a:ext uri="{FF2B5EF4-FFF2-40B4-BE49-F238E27FC236}">
                      <a16:creationId xmlns:a16="http://schemas.microsoft.com/office/drawing/2014/main" id="{513E2E60-5492-9E4F-B188-66981085F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3219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0" name="Line 9">
                  <a:extLst>
                    <a:ext uri="{FF2B5EF4-FFF2-40B4-BE49-F238E27FC236}">
                      <a16:creationId xmlns:a16="http://schemas.microsoft.com/office/drawing/2014/main" id="{380E1541-2497-2747-9502-8F97C16608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3119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1" name="Line 10">
                  <a:extLst>
                    <a:ext uri="{FF2B5EF4-FFF2-40B4-BE49-F238E27FC236}">
                      <a16:creationId xmlns:a16="http://schemas.microsoft.com/office/drawing/2014/main" id="{113C7BBE-6DCC-7047-9E61-F1B8C854F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3019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2" name="Line 11">
                  <a:extLst>
                    <a:ext uri="{FF2B5EF4-FFF2-40B4-BE49-F238E27FC236}">
                      <a16:creationId xmlns:a16="http://schemas.microsoft.com/office/drawing/2014/main" id="{80F684DF-87DC-EC42-9BF3-DD12AF099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2921"/>
                  <a:ext cx="52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3" name="Line 12">
                  <a:extLst>
                    <a:ext uri="{FF2B5EF4-FFF2-40B4-BE49-F238E27FC236}">
                      <a16:creationId xmlns:a16="http://schemas.microsoft.com/office/drawing/2014/main" id="{93AED5A3-BCA6-E54A-9BFF-AC43B4FD55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2821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4" name="Line 13">
                  <a:extLst>
                    <a:ext uri="{FF2B5EF4-FFF2-40B4-BE49-F238E27FC236}">
                      <a16:creationId xmlns:a16="http://schemas.microsoft.com/office/drawing/2014/main" id="{35DBE379-C30A-484A-95F7-7475F7181B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2721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5" name="Line 14">
                  <a:extLst>
                    <a:ext uri="{FF2B5EF4-FFF2-40B4-BE49-F238E27FC236}">
                      <a16:creationId xmlns:a16="http://schemas.microsoft.com/office/drawing/2014/main" id="{30D497F3-B770-8A4D-A6EC-7FC2C2621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2620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6" name="Line 15">
                  <a:extLst>
                    <a:ext uri="{FF2B5EF4-FFF2-40B4-BE49-F238E27FC236}">
                      <a16:creationId xmlns:a16="http://schemas.microsoft.com/office/drawing/2014/main" id="{CD88DF9C-9AAF-854D-9250-55C954F476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2520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7" name="Line 16">
                  <a:extLst>
                    <a:ext uri="{FF2B5EF4-FFF2-40B4-BE49-F238E27FC236}">
                      <a16:creationId xmlns:a16="http://schemas.microsoft.com/office/drawing/2014/main" id="{2B6EBF81-2A69-D744-9527-93A4DC45B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2420"/>
                  <a:ext cx="52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8" name="Line 17">
                  <a:extLst>
                    <a:ext uri="{FF2B5EF4-FFF2-40B4-BE49-F238E27FC236}">
                      <a16:creationId xmlns:a16="http://schemas.microsoft.com/office/drawing/2014/main" id="{FB0A46F0-F538-9B4F-9AAA-F83B02D335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2320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9" name="Line 18">
                  <a:extLst>
                    <a:ext uri="{FF2B5EF4-FFF2-40B4-BE49-F238E27FC236}">
                      <a16:creationId xmlns:a16="http://schemas.microsoft.com/office/drawing/2014/main" id="{18E5A333-14EC-974D-AF95-64D9C06CE6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2220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0" name="Line 19">
                  <a:extLst>
                    <a:ext uri="{FF2B5EF4-FFF2-40B4-BE49-F238E27FC236}">
                      <a16:creationId xmlns:a16="http://schemas.microsoft.com/office/drawing/2014/main" id="{5DD05BD5-C6AD-F144-8D0A-25A421E416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2120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1" name="Line 20">
                  <a:extLst>
                    <a:ext uri="{FF2B5EF4-FFF2-40B4-BE49-F238E27FC236}">
                      <a16:creationId xmlns:a16="http://schemas.microsoft.com/office/drawing/2014/main" id="{51EA49D9-E651-DD47-9227-9B4AD36E21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2022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2" name="Line 21">
                  <a:extLst>
                    <a:ext uri="{FF2B5EF4-FFF2-40B4-BE49-F238E27FC236}">
                      <a16:creationId xmlns:a16="http://schemas.microsoft.com/office/drawing/2014/main" id="{70E72067-38C2-0F4C-A00E-D853B2113B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1922"/>
                  <a:ext cx="52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3" name="Line 22">
                  <a:extLst>
                    <a:ext uri="{FF2B5EF4-FFF2-40B4-BE49-F238E27FC236}">
                      <a16:creationId xmlns:a16="http://schemas.microsoft.com/office/drawing/2014/main" id="{6F397EC1-C191-7E40-9183-721BCBC1CF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1822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4" name="Line 23">
                  <a:extLst>
                    <a:ext uri="{FF2B5EF4-FFF2-40B4-BE49-F238E27FC236}">
                      <a16:creationId xmlns:a16="http://schemas.microsoft.com/office/drawing/2014/main" id="{0FD2F000-F7D5-3845-ABB6-740E6F4D64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1721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5" name="Line 24">
                  <a:extLst>
                    <a:ext uri="{FF2B5EF4-FFF2-40B4-BE49-F238E27FC236}">
                      <a16:creationId xmlns:a16="http://schemas.microsoft.com/office/drawing/2014/main" id="{213E4D76-5083-F743-B793-E5FB737926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1621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6" name="Line 25">
                  <a:extLst>
                    <a:ext uri="{FF2B5EF4-FFF2-40B4-BE49-F238E27FC236}">
                      <a16:creationId xmlns:a16="http://schemas.microsoft.com/office/drawing/2014/main" id="{5D1EDB3B-A5A4-204A-9938-663EDF9527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1521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7" name="Line 26">
                  <a:extLst>
                    <a:ext uri="{FF2B5EF4-FFF2-40B4-BE49-F238E27FC236}">
                      <a16:creationId xmlns:a16="http://schemas.microsoft.com/office/drawing/2014/main" id="{7DED692E-4406-7142-9E03-70422953C8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1421"/>
                  <a:ext cx="52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8" name="Line 27">
                  <a:extLst>
                    <a:ext uri="{FF2B5EF4-FFF2-40B4-BE49-F238E27FC236}">
                      <a16:creationId xmlns:a16="http://schemas.microsoft.com/office/drawing/2014/main" id="{A2FB423C-1986-F847-8E31-F097428121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1323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9" name="Line 28">
                  <a:extLst>
                    <a:ext uri="{FF2B5EF4-FFF2-40B4-BE49-F238E27FC236}">
                      <a16:creationId xmlns:a16="http://schemas.microsoft.com/office/drawing/2014/main" id="{7A2BDFAF-49E6-F049-BFE8-0C4BF87D8D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1223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0" name="Line 29">
                  <a:extLst>
                    <a:ext uri="{FF2B5EF4-FFF2-40B4-BE49-F238E27FC236}">
                      <a16:creationId xmlns:a16="http://schemas.microsoft.com/office/drawing/2014/main" id="{3C455575-69DF-4147-9538-EAF177A306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1123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1" name="Line 30">
                  <a:extLst>
                    <a:ext uri="{FF2B5EF4-FFF2-40B4-BE49-F238E27FC236}">
                      <a16:creationId xmlns:a16="http://schemas.microsoft.com/office/drawing/2014/main" id="{1EF57CE9-313E-5545-86A4-ED863DB082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1023"/>
                  <a:ext cx="2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04" name="Line 31">
                  <a:extLst>
                    <a:ext uri="{FF2B5EF4-FFF2-40B4-BE49-F238E27FC236}">
                      <a16:creationId xmlns:a16="http://schemas.microsoft.com/office/drawing/2014/main" id="{0DA73B5E-1137-1545-9008-B72EDA92F2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923"/>
                  <a:ext cx="52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05" name="Rectangle 32">
                  <a:extLst>
                    <a:ext uri="{FF2B5EF4-FFF2-40B4-BE49-F238E27FC236}">
                      <a16:creationId xmlns:a16="http://schemas.microsoft.com/office/drawing/2014/main" id="{D2F8BD60-99F5-9F47-B453-58285A250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6" y="3344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0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06" name="Rectangle 33">
                  <a:extLst>
                    <a:ext uri="{FF2B5EF4-FFF2-40B4-BE49-F238E27FC236}">
                      <a16:creationId xmlns:a16="http://schemas.microsoft.com/office/drawing/2014/main" id="{F667DF6A-389A-D346-8760-8BED95D47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2" y="2843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5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07" name="Rectangle 34">
                  <a:extLst>
                    <a:ext uri="{FF2B5EF4-FFF2-40B4-BE49-F238E27FC236}">
                      <a16:creationId xmlns:a16="http://schemas.microsoft.com/office/drawing/2014/main" id="{1B2AF5C3-8D47-784E-9404-ADEC1F399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6" y="2843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0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08" name="Rectangle 35">
                  <a:extLst>
                    <a:ext uri="{FF2B5EF4-FFF2-40B4-BE49-F238E27FC236}">
                      <a16:creationId xmlns:a16="http://schemas.microsoft.com/office/drawing/2014/main" id="{9209A7F1-366F-A844-B1B9-C3C8C528A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2344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1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09" name="Rectangle 36">
                  <a:extLst>
                    <a:ext uri="{FF2B5EF4-FFF2-40B4-BE49-F238E27FC236}">
                      <a16:creationId xmlns:a16="http://schemas.microsoft.com/office/drawing/2014/main" id="{708502FB-8BB8-A842-AF67-0D45DCAB0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6" y="2344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0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10" name="Rectangle 37">
                  <a:extLst>
                    <a:ext uri="{FF2B5EF4-FFF2-40B4-BE49-F238E27FC236}">
                      <a16:creationId xmlns:a16="http://schemas.microsoft.com/office/drawing/2014/main" id="{1081E4B8-F29D-A646-AF4B-8523C546C6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8" y="2344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0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11" name="Rectangle 38">
                  <a:extLst>
                    <a:ext uri="{FF2B5EF4-FFF2-40B4-BE49-F238E27FC236}">
                      <a16:creationId xmlns:a16="http://schemas.microsoft.com/office/drawing/2014/main" id="{0BBEB7E9-9C29-C84A-86EB-90B31E2B5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1846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1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12" name="Rectangle 39">
                  <a:extLst>
                    <a:ext uri="{FF2B5EF4-FFF2-40B4-BE49-F238E27FC236}">
                      <a16:creationId xmlns:a16="http://schemas.microsoft.com/office/drawing/2014/main" id="{7BA6F6E8-383A-B847-B5F5-CF947F3D2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6" y="1846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5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13" name="Rectangle 40">
                  <a:extLst>
                    <a:ext uri="{FF2B5EF4-FFF2-40B4-BE49-F238E27FC236}">
                      <a16:creationId xmlns:a16="http://schemas.microsoft.com/office/drawing/2014/main" id="{38EF7AA7-120B-2642-9406-3029F6BF3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8" y="1846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0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14" name="Rectangle 41">
                  <a:extLst>
                    <a:ext uri="{FF2B5EF4-FFF2-40B4-BE49-F238E27FC236}">
                      <a16:creationId xmlns:a16="http://schemas.microsoft.com/office/drawing/2014/main" id="{6DE85FEE-08F8-114F-A0E3-0133B1BFE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1347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2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15" name="Rectangle 42">
                  <a:extLst>
                    <a:ext uri="{FF2B5EF4-FFF2-40B4-BE49-F238E27FC236}">
                      <a16:creationId xmlns:a16="http://schemas.microsoft.com/office/drawing/2014/main" id="{2345EFB5-017D-8449-9BCA-93F0EA2A5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6" y="1347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0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16" name="Rectangle 43">
                  <a:extLst>
                    <a:ext uri="{FF2B5EF4-FFF2-40B4-BE49-F238E27FC236}">
                      <a16:creationId xmlns:a16="http://schemas.microsoft.com/office/drawing/2014/main" id="{C56F2E29-C00E-8E4F-B15F-5C2F70A98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8" y="1347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0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17" name="Rectangle 44">
                  <a:extLst>
                    <a:ext uri="{FF2B5EF4-FFF2-40B4-BE49-F238E27FC236}">
                      <a16:creationId xmlns:a16="http://schemas.microsoft.com/office/drawing/2014/main" id="{37C6C280-6A42-C64C-A977-DF16AE067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847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2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18" name="Rectangle 45">
                  <a:extLst>
                    <a:ext uri="{FF2B5EF4-FFF2-40B4-BE49-F238E27FC236}">
                      <a16:creationId xmlns:a16="http://schemas.microsoft.com/office/drawing/2014/main" id="{6F09D518-43A7-CD43-ADF8-76DEE26273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6" y="847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5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19" name="Rectangle 46">
                  <a:extLst>
                    <a:ext uri="{FF2B5EF4-FFF2-40B4-BE49-F238E27FC236}">
                      <a16:creationId xmlns:a16="http://schemas.microsoft.com/office/drawing/2014/main" id="{6F6E6528-29BA-E24E-8CD1-5304DFCD4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8" y="847"/>
                  <a:ext cx="87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" pitchFamily="2" charset="0"/>
                    </a:rPr>
                    <a:t>0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120" name="Line 47">
                  <a:extLst>
                    <a:ext uri="{FF2B5EF4-FFF2-40B4-BE49-F238E27FC236}">
                      <a16:creationId xmlns:a16="http://schemas.microsoft.com/office/drawing/2014/main" id="{0793CD8D-1B7A-764B-A22E-702585C35D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3264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1" name="Line 48">
                  <a:extLst>
                    <a:ext uri="{FF2B5EF4-FFF2-40B4-BE49-F238E27FC236}">
                      <a16:creationId xmlns:a16="http://schemas.microsoft.com/office/drawing/2014/main" id="{1D120B6E-9332-3A42-B32A-C9CDB6A27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" y="3230"/>
                  <a:ext cx="89" cy="3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2" name="Line 49">
                  <a:extLst>
                    <a:ext uri="{FF2B5EF4-FFF2-40B4-BE49-F238E27FC236}">
                      <a16:creationId xmlns:a16="http://schemas.microsoft.com/office/drawing/2014/main" id="{C040D436-4E3A-6F4F-9186-0CECE456CE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3195"/>
                  <a:ext cx="89" cy="35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3" name="Line 50">
                  <a:extLst>
                    <a:ext uri="{FF2B5EF4-FFF2-40B4-BE49-F238E27FC236}">
                      <a16:creationId xmlns:a16="http://schemas.microsoft.com/office/drawing/2014/main" id="{B495D5A3-96F8-DC46-9E83-760B8C127C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3195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4" name="Line 51">
                  <a:extLst>
                    <a:ext uri="{FF2B5EF4-FFF2-40B4-BE49-F238E27FC236}">
                      <a16:creationId xmlns:a16="http://schemas.microsoft.com/office/drawing/2014/main" id="{1CCD47B4-ED5D-014B-A2F4-914C05B2D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3150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5" name="Line 52">
                  <a:extLst>
                    <a:ext uri="{FF2B5EF4-FFF2-40B4-BE49-F238E27FC236}">
                      <a16:creationId xmlns:a16="http://schemas.microsoft.com/office/drawing/2014/main" id="{6775FCBA-F1B7-4F4D-AC04-DCDED9DD64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" y="3094"/>
                  <a:ext cx="1" cy="56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6" name="Line 53">
                  <a:extLst>
                    <a:ext uri="{FF2B5EF4-FFF2-40B4-BE49-F238E27FC236}">
                      <a16:creationId xmlns:a16="http://schemas.microsoft.com/office/drawing/2014/main" id="{F67E0C91-B4B1-6C41-9130-87C020862D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96" y="3115"/>
                  <a:ext cx="1" cy="35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7" name="Line 54">
                  <a:extLst>
                    <a:ext uri="{FF2B5EF4-FFF2-40B4-BE49-F238E27FC236}">
                      <a16:creationId xmlns:a16="http://schemas.microsoft.com/office/drawing/2014/main" id="{4DE191F0-5A6A-0B4C-B24B-99FAA34113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42" y="3094"/>
                  <a:ext cx="1" cy="56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8" name="Line 55">
                  <a:extLst>
                    <a:ext uri="{FF2B5EF4-FFF2-40B4-BE49-F238E27FC236}">
                      <a16:creationId xmlns:a16="http://schemas.microsoft.com/office/drawing/2014/main" id="{58BFB499-A447-7F4E-863A-F9E69FA271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3034"/>
                  <a:ext cx="89" cy="36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9" name="Line 56">
                  <a:extLst>
                    <a:ext uri="{FF2B5EF4-FFF2-40B4-BE49-F238E27FC236}">
                      <a16:creationId xmlns:a16="http://schemas.microsoft.com/office/drawing/2014/main" id="{0F469A78-5CCE-A641-A97A-CFE2C686C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" y="3001"/>
                  <a:ext cx="89" cy="33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0" name="Line 57">
                  <a:extLst>
                    <a:ext uri="{FF2B5EF4-FFF2-40B4-BE49-F238E27FC236}">
                      <a16:creationId xmlns:a16="http://schemas.microsoft.com/office/drawing/2014/main" id="{9C780008-CFD6-F247-B866-D0E861249D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13" y="3014"/>
                  <a:ext cx="1" cy="43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1" name="Line 58">
                  <a:extLst>
                    <a:ext uri="{FF2B5EF4-FFF2-40B4-BE49-F238E27FC236}">
                      <a16:creationId xmlns:a16="http://schemas.microsoft.com/office/drawing/2014/main" id="{6CF815BE-5875-064D-A98F-D2D5BE46D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2968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2" name="Line 59">
                  <a:extLst>
                    <a:ext uri="{FF2B5EF4-FFF2-40B4-BE49-F238E27FC236}">
                      <a16:creationId xmlns:a16="http://schemas.microsoft.com/office/drawing/2014/main" id="{471BA755-8583-514B-AC8F-D8896D365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" y="2908"/>
                  <a:ext cx="89" cy="60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3" name="Line 60">
                  <a:extLst>
                    <a:ext uri="{FF2B5EF4-FFF2-40B4-BE49-F238E27FC236}">
                      <a16:creationId xmlns:a16="http://schemas.microsoft.com/office/drawing/2014/main" id="{FB181071-5BDA-6F4B-81F2-370B72B5A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2908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4" name="Line 61">
                  <a:extLst>
                    <a:ext uri="{FF2B5EF4-FFF2-40B4-BE49-F238E27FC236}">
                      <a16:creationId xmlns:a16="http://schemas.microsoft.com/office/drawing/2014/main" id="{5DAC01E6-644C-0F49-A4CA-DC9D5A2FC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2781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5" name="Line 62">
                  <a:extLst>
                    <a:ext uri="{FF2B5EF4-FFF2-40B4-BE49-F238E27FC236}">
                      <a16:creationId xmlns:a16="http://schemas.microsoft.com/office/drawing/2014/main" id="{0064C504-806C-2B40-ACBE-1F2694919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" y="2725"/>
                  <a:ext cx="1" cy="56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6" name="Line 63">
                  <a:extLst>
                    <a:ext uri="{FF2B5EF4-FFF2-40B4-BE49-F238E27FC236}">
                      <a16:creationId xmlns:a16="http://schemas.microsoft.com/office/drawing/2014/main" id="{74A330D4-4381-3C40-BE6D-D14D3332EC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96" y="2747"/>
                  <a:ext cx="1" cy="3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7" name="Line 64">
                  <a:extLst>
                    <a:ext uri="{FF2B5EF4-FFF2-40B4-BE49-F238E27FC236}">
                      <a16:creationId xmlns:a16="http://schemas.microsoft.com/office/drawing/2014/main" id="{3B2EBFCF-756A-8245-A83C-2D9931E5A8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2692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8" name="Line 65">
                  <a:extLst>
                    <a:ext uri="{FF2B5EF4-FFF2-40B4-BE49-F238E27FC236}">
                      <a16:creationId xmlns:a16="http://schemas.microsoft.com/office/drawing/2014/main" id="{D60737E6-4288-024D-830E-E4637F429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42" y="2640"/>
                  <a:ext cx="1" cy="52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9" name="Freeform 66">
                  <a:extLst>
                    <a:ext uri="{FF2B5EF4-FFF2-40B4-BE49-F238E27FC236}">
                      <a16:creationId xmlns:a16="http://schemas.microsoft.com/office/drawing/2014/main" id="{809E96B3-B096-774D-A6C8-D99BC30BCE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2547"/>
                  <a:ext cx="89" cy="60"/>
                </a:xfrm>
                <a:custGeom>
                  <a:avLst/>
                  <a:gdLst>
                    <a:gd name="T0" fmla="*/ 0 w 89"/>
                    <a:gd name="T1" fmla="*/ 60 h 60"/>
                    <a:gd name="T2" fmla="*/ 65 w 89"/>
                    <a:gd name="T3" fmla="*/ 60 h 60"/>
                    <a:gd name="T4" fmla="*/ 76 w 89"/>
                    <a:gd name="T5" fmla="*/ 56 h 60"/>
                    <a:gd name="T6" fmla="*/ 85 w 89"/>
                    <a:gd name="T7" fmla="*/ 47 h 60"/>
                    <a:gd name="T8" fmla="*/ 89 w 89"/>
                    <a:gd name="T9" fmla="*/ 36 h 60"/>
                    <a:gd name="T10" fmla="*/ 89 w 89"/>
                    <a:gd name="T11" fmla="*/ 27 h 60"/>
                    <a:gd name="T12" fmla="*/ 85 w 89"/>
                    <a:gd name="T13" fmla="*/ 13 h 60"/>
                    <a:gd name="T14" fmla="*/ 76 w 89"/>
                    <a:gd name="T15" fmla="*/ 4 h 60"/>
                    <a:gd name="T16" fmla="*/ 65 w 89"/>
                    <a:gd name="T17" fmla="*/ 0 h 60"/>
                    <a:gd name="T18" fmla="*/ 0 w 89"/>
                    <a:gd name="T19" fmla="*/ 0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60"/>
                    <a:gd name="T32" fmla="*/ 89 w 89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60">
                      <a:moveTo>
                        <a:pt x="0" y="60"/>
                      </a:moveTo>
                      <a:lnTo>
                        <a:pt x="65" y="60"/>
                      </a:lnTo>
                      <a:lnTo>
                        <a:pt x="76" y="56"/>
                      </a:lnTo>
                      <a:lnTo>
                        <a:pt x="85" y="47"/>
                      </a:lnTo>
                      <a:lnTo>
                        <a:pt x="89" y="36"/>
                      </a:lnTo>
                      <a:lnTo>
                        <a:pt x="89" y="27"/>
                      </a:lnTo>
                      <a:lnTo>
                        <a:pt x="85" y="13"/>
                      </a:lnTo>
                      <a:lnTo>
                        <a:pt x="76" y="4"/>
                      </a:lnTo>
                      <a:lnTo>
                        <a:pt x="6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0" name="Freeform 67">
                  <a:extLst>
                    <a:ext uri="{FF2B5EF4-FFF2-40B4-BE49-F238E27FC236}">
                      <a16:creationId xmlns:a16="http://schemas.microsoft.com/office/drawing/2014/main" id="{E38B354C-35D7-B244-9CEA-C05570112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2438"/>
                  <a:ext cx="89" cy="67"/>
                </a:xfrm>
                <a:custGeom>
                  <a:avLst/>
                  <a:gdLst>
                    <a:gd name="T0" fmla="*/ 0 w 89"/>
                    <a:gd name="T1" fmla="*/ 42 h 67"/>
                    <a:gd name="T2" fmla="*/ 5 w 89"/>
                    <a:gd name="T3" fmla="*/ 51 h 67"/>
                    <a:gd name="T4" fmla="*/ 14 w 89"/>
                    <a:gd name="T5" fmla="*/ 60 h 67"/>
                    <a:gd name="T6" fmla="*/ 23 w 89"/>
                    <a:gd name="T7" fmla="*/ 65 h 67"/>
                    <a:gd name="T8" fmla="*/ 34 w 89"/>
                    <a:gd name="T9" fmla="*/ 67 h 67"/>
                    <a:gd name="T10" fmla="*/ 56 w 89"/>
                    <a:gd name="T11" fmla="*/ 67 h 67"/>
                    <a:gd name="T12" fmla="*/ 69 w 89"/>
                    <a:gd name="T13" fmla="*/ 65 h 67"/>
                    <a:gd name="T14" fmla="*/ 76 w 89"/>
                    <a:gd name="T15" fmla="*/ 60 h 67"/>
                    <a:gd name="T16" fmla="*/ 85 w 89"/>
                    <a:gd name="T17" fmla="*/ 51 h 67"/>
                    <a:gd name="T18" fmla="*/ 89 w 89"/>
                    <a:gd name="T19" fmla="*/ 42 h 67"/>
                    <a:gd name="T20" fmla="*/ 89 w 89"/>
                    <a:gd name="T21" fmla="*/ 24 h 67"/>
                    <a:gd name="T22" fmla="*/ 85 w 89"/>
                    <a:gd name="T23" fmla="*/ 16 h 67"/>
                    <a:gd name="T24" fmla="*/ 76 w 89"/>
                    <a:gd name="T25" fmla="*/ 9 h 67"/>
                    <a:gd name="T26" fmla="*/ 69 w 89"/>
                    <a:gd name="T27" fmla="*/ 4 h 67"/>
                    <a:gd name="T28" fmla="*/ 56 w 89"/>
                    <a:gd name="T29" fmla="*/ 0 h 67"/>
                    <a:gd name="T30" fmla="*/ 34 w 89"/>
                    <a:gd name="T31" fmla="*/ 0 h 67"/>
                    <a:gd name="T32" fmla="*/ 23 w 89"/>
                    <a:gd name="T33" fmla="*/ 4 h 67"/>
                    <a:gd name="T34" fmla="*/ 14 w 89"/>
                    <a:gd name="T35" fmla="*/ 9 h 67"/>
                    <a:gd name="T36" fmla="*/ 5 w 89"/>
                    <a:gd name="T37" fmla="*/ 16 h 67"/>
                    <a:gd name="T38" fmla="*/ 0 w 89"/>
                    <a:gd name="T39" fmla="*/ 24 h 67"/>
                    <a:gd name="T40" fmla="*/ 0 w 89"/>
                    <a:gd name="T41" fmla="*/ 42 h 6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67"/>
                    <a:gd name="T65" fmla="*/ 89 w 89"/>
                    <a:gd name="T66" fmla="*/ 67 h 6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67">
                      <a:moveTo>
                        <a:pt x="0" y="42"/>
                      </a:moveTo>
                      <a:lnTo>
                        <a:pt x="5" y="51"/>
                      </a:lnTo>
                      <a:lnTo>
                        <a:pt x="14" y="60"/>
                      </a:lnTo>
                      <a:lnTo>
                        <a:pt x="23" y="65"/>
                      </a:lnTo>
                      <a:lnTo>
                        <a:pt x="34" y="67"/>
                      </a:lnTo>
                      <a:lnTo>
                        <a:pt x="56" y="67"/>
                      </a:lnTo>
                      <a:lnTo>
                        <a:pt x="69" y="65"/>
                      </a:lnTo>
                      <a:lnTo>
                        <a:pt x="76" y="60"/>
                      </a:lnTo>
                      <a:lnTo>
                        <a:pt x="85" y="51"/>
                      </a:lnTo>
                      <a:lnTo>
                        <a:pt x="89" y="42"/>
                      </a:lnTo>
                      <a:lnTo>
                        <a:pt x="89" y="24"/>
                      </a:lnTo>
                      <a:lnTo>
                        <a:pt x="85" y="16"/>
                      </a:lnTo>
                      <a:lnTo>
                        <a:pt x="76" y="9"/>
                      </a:lnTo>
                      <a:lnTo>
                        <a:pt x="69" y="4"/>
                      </a:lnTo>
                      <a:lnTo>
                        <a:pt x="56" y="0"/>
                      </a:lnTo>
                      <a:lnTo>
                        <a:pt x="34" y="0"/>
                      </a:lnTo>
                      <a:lnTo>
                        <a:pt x="23" y="4"/>
                      </a:lnTo>
                      <a:lnTo>
                        <a:pt x="14" y="9"/>
                      </a:lnTo>
                      <a:lnTo>
                        <a:pt x="5" y="16"/>
                      </a:lnTo>
                      <a:lnTo>
                        <a:pt x="0" y="24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1" name="Freeform 68">
                  <a:extLst>
                    <a:ext uri="{FF2B5EF4-FFF2-40B4-BE49-F238E27FC236}">
                      <a16:creationId xmlns:a16="http://schemas.microsoft.com/office/drawing/2014/main" id="{6DF97158-F3FE-D941-8A1B-440A5D4EE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2340"/>
                  <a:ext cx="89" cy="60"/>
                </a:xfrm>
                <a:custGeom>
                  <a:avLst/>
                  <a:gdLst>
                    <a:gd name="T0" fmla="*/ 0 w 89"/>
                    <a:gd name="T1" fmla="*/ 51 h 60"/>
                    <a:gd name="T2" fmla="*/ 0 w 89"/>
                    <a:gd name="T3" fmla="*/ 5 h 60"/>
                    <a:gd name="T4" fmla="*/ 34 w 89"/>
                    <a:gd name="T5" fmla="*/ 29 h 60"/>
                    <a:gd name="T6" fmla="*/ 34 w 89"/>
                    <a:gd name="T7" fmla="*/ 18 h 60"/>
                    <a:gd name="T8" fmla="*/ 38 w 89"/>
                    <a:gd name="T9" fmla="*/ 9 h 60"/>
                    <a:gd name="T10" fmla="*/ 43 w 89"/>
                    <a:gd name="T11" fmla="*/ 5 h 60"/>
                    <a:gd name="T12" fmla="*/ 56 w 89"/>
                    <a:gd name="T13" fmla="*/ 0 h 60"/>
                    <a:gd name="T14" fmla="*/ 65 w 89"/>
                    <a:gd name="T15" fmla="*/ 0 h 60"/>
                    <a:gd name="T16" fmla="*/ 76 w 89"/>
                    <a:gd name="T17" fmla="*/ 5 h 60"/>
                    <a:gd name="T18" fmla="*/ 85 w 89"/>
                    <a:gd name="T19" fmla="*/ 13 h 60"/>
                    <a:gd name="T20" fmla="*/ 89 w 89"/>
                    <a:gd name="T21" fmla="*/ 25 h 60"/>
                    <a:gd name="T22" fmla="*/ 89 w 89"/>
                    <a:gd name="T23" fmla="*/ 38 h 60"/>
                    <a:gd name="T24" fmla="*/ 85 w 89"/>
                    <a:gd name="T25" fmla="*/ 51 h 60"/>
                    <a:gd name="T26" fmla="*/ 80 w 89"/>
                    <a:gd name="T27" fmla="*/ 56 h 60"/>
                    <a:gd name="T28" fmla="*/ 74 w 89"/>
                    <a:gd name="T29" fmla="*/ 60 h 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9"/>
                    <a:gd name="T46" fmla="*/ 0 h 60"/>
                    <a:gd name="T47" fmla="*/ 89 w 89"/>
                    <a:gd name="T48" fmla="*/ 60 h 6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9" h="60">
                      <a:moveTo>
                        <a:pt x="0" y="51"/>
                      </a:moveTo>
                      <a:lnTo>
                        <a:pt x="0" y="5"/>
                      </a:lnTo>
                      <a:lnTo>
                        <a:pt x="34" y="29"/>
                      </a:lnTo>
                      <a:lnTo>
                        <a:pt x="34" y="18"/>
                      </a:lnTo>
                      <a:lnTo>
                        <a:pt x="38" y="9"/>
                      </a:lnTo>
                      <a:lnTo>
                        <a:pt x="43" y="5"/>
                      </a:lnTo>
                      <a:lnTo>
                        <a:pt x="56" y="0"/>
                      </a:lnTo>
                      <a:lnTo>
                        <a:pt x="65" y="0"/>
                      </a:lnTo>
                      <a:lnTo>
                        <a:pt x="76" y="5"/>
                      </a:lnTo>
                      <a:lnTo>
                        <a:pt x="85" y="13"/>
                      </a:lnTo>
                      <a:lnTo>
                        <a:pt x="89" y="25"/>
                      </a:lnTo>
                      <a:lnTo>
                        <a:pt x="89" y="38"/>
                      </a:lnTo>
                      <a:lnTo>
                        <a:pt x="85" y="51"/>
                      </a:lnTo>
                      <a:lnTo>
                        <a:pt x="80" y="56"/>
                      </a:lnTo>
                      <a:lnTo>
                        <a:pt x="74" y="60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2" name="Line 69">
                  <a:extLst>
                    <a:ext uri="{FF2B5EF4-FFF2-40B4-BE49-F238E27FC236}">
                      <a16:creationId xmlns:a16="http://schemas.microsoft.com/office/drawing/2014/main" id="{7A7C4445-86C2-1E4F-B6BE-40624642A9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2218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3" name="Line 70">
                  <a:extLst>
                    <a:ext uri="{FF2B5EF4-FFF2-40B4-BE49-F238E27FC236}">
                      <a16:creationId xmlns:a16="http://schemas.microsoft.com/office/drawing/2014/main" id="{C389FF24-F7B4-9B46-A294-5C9437377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" y="2162"/>
                  <a:ext cx="1" cy="56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4" name="Line 71">
                  <a:extLst>
                    <a:ext uri="{FF2B5EF4-FFF2-40B4-BE49-F238E27FC236}">
                      <a16:creationId xmlns:a16="http://schemas.microsoft.com/office/drawing/2014/main" id="{7089A08E-D011-1244-892A-CD0880382B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96" y="2184"/>
                  <a:ext cx="1" cy="3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5" name="Line 72">
                  <a:extLst>
                    <a:ext uri="{FF2B5EF4-FFF2-40B4-BE49-F238E27FC236}">
                      <a16:creationId xmlns:a16="http://schemas.microsoft.com/office/drawing/2014/main" id="{F9522F5A-D2D2-D643-887C-2038EF128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2129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6" name="Line 73">
                  <a:extLst>
                    <a:ext uri="{FF2B5EF4-FFF2-40B4-BE49-F238E27FC236}">
                      <a16:creationId xmlns:a16="http://schemas.microsoft.com/office/drawing/2014/main" id="{372A155C-D965-D54E-8390-53FE90FEF9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42" y="2077"/>
                  <a:ext cx="1" cy="52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7" name="Freeform 74">
                  <a:extLst>
                    <a:ext uri="{FF2B5EF4-FFF2-40B4-BE49-F238E27FC236}">
                      <a16:creationId xmlns:a16="http://schemas.microsoft.com/office/drawing/2014/main" id="{6EE0F53E-5BA0-FE46-B941-966067D7F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1984"/>
                  <a:ext cx="89" cy="60"/>
                </a:xfrm>
                <a:custGeom>
                  <a:avLst/>
                  <a:gdLst>
                    <a:gd name="T0" fmla="*/ 0 w 89"/>
                    <a:gd name="T1" fmla="*/ 60 h 60"/>
                    <a:gd name="T2" fmla="*/ 65 w 89"/>
                    <a:gd name="T3" fmla="*/ 60 h 60"/>
                    <a:gd name="T4" fmla="*/ 76 w 89"/>
                    <a:gd name="T5" fmla="*/ 56 h 60"/>
                    <a:gd name="T6" fmla="*/ 85 w 89"/>
                    <a:gd name="T7" fmla="*/ 47 h 60"/>
                    <a:gd name="T8" fmla="*/ 89 w 89"/>
                    <a:gd name="T9" fmla="*/ 33 h 60"/>
                    <a:gd name="T10" fmla="*/ 89 w 89"/>
                    <a:gd name="T11" fmla="*/ 27 h 60"/>
                    <a:gd name="T12" fmla="*/ 85 w 89"/>
                    <a:gd name="T13" fmla="*/ 13 h 60"/>
                    <a:gd name="T14" fmla="*/ 76 w 89"/>
                    <a:gd name="T15" fmla="*/ 4 h 60"/>
                    <a:gd name="T16" fmla="*/ 65 w 89"/>
                    <a:gd name="T17" fmla="*/ 0 h 60"/>
                    <a:gd name="T18" fmla="*/ 0 w 89"/>
                    <a:gd name="T19" fmla="*/ 0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60"/>
                    <a:gd name="T32" fmla="*/ 89 w 89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60">
                      <a:moveTo>
                        <a:pt x="0" y="60"/>
                      </a:moveTo>
                      <a:lnTo>
                        <a:pt x="65" y="60"/>
                      </a:lnTo>
                      <a:lnTo>
                        <a:pt x="76" y="56"/>
                      </a:lnTo>
                      <a:lnTo>
                        <a:pt x="85" y="47"/>
                      </a:lnTo>
                      <a:lnTo>
                        <a:pt x="89" y="33"/>
                      </a:lnTo>
                      <a:lnTo>
                        <a:pt x="89" y="27"/>
                      </a:lnTo>
                      <a:lnTo>
                        <a:pt x="85" y="13"/>
                      </a:lnTo>
                      <a:lnTo>
                        <a:pt x="76" y="4"/>
                      </a:lnTo>
                      <a:lnTo>
                        <a:pt x="6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8" name="Freeform 75">
                  <a:extLst>
                    <a:ext uri="{FF2B5EF4-FFF2-40B4-BE49-F238E27FC236}">
                      <a16:creationId xmlns:a16="http://schemas.microsoft.com/office/drawing/2014/main" id="{2F185789-2830-5D47-961A-75D98D3DA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1875"/>
                  <a:ext cx="89" cy="67"/>
                </a:xfrm>
                <a:custGeom>
                  <a:avLst/>
                  <a:gdLst>
                    <a:gd name="T0" fmla="*/ 0 w 89"/>
                    <a:gd name="T1" fmla="*/ 42 h 67"/>
                    <a:gd name="T2" fmla="*/ 5 w 89"/>
                    <a:gd name="T3" fmla="*/ 49 h 67"/>
                    <a:gd name="T4" fmla="*/ 14 w 89"/>
                    <a:gd name="T5" fmla="*/ 58 h 67"/>
                    <a:gd name="T6" fmla="*/ 23 w 89"/>
                    <a:gd name="T7" fmla="*/ 62 h 67"/>
                    <a:gd name="T8" fmla="*/ 34 w 89"/>
                    <a:gd name="T9" fmla="*/ 67 h 67"/>
                    <a:gd name="T10" fmla="*/ 56 w 89"/>
                    <a:gd name="T11" fmla="*/ 67 h 67"/>
                    <a:gd name="T12" fmla="*/ 69 w 89"/>
                    <a:gd name="T13" fmla="*/ 62 h 67"/>
                    <a:gd name="T14" fmla="*/ 76 w 89"/>
                    <a:gd name="T15" fmla="*/ 58 h 67"/>
                    <a:gd name="T16" fmla="*/ 85 w 89"/>
                    <a:gd name="T17" fmla="*/ 49 h 67"/>
                    <a:gd name="T18" fmla="*/ 89 w 89"/>
                    <a:gd name="T19" fmla="*/ 42 h 67"/>
                    <a:gd name="T20" fmla="*/ 89 w 89"/>
                    <a:gd name="T21" fmla="*/ 24 h 67"/>
                    <a:gd name="T22" fmla="*/ 85 w 89"/>
                    <a:gd name="T23" fmla="*/ 16 h 67"/>
                    <a:gd name="T24" fmla="*/ 76 w 89"/>
                    <a:gd name="T25" fmla="*/ 7 h 67"/>
                    <a:gd name="T26" fmla="*/ 69 w 89"/>
                    <a:gd name="T27" fmla="*/ 4 h 67"/>
                    <a:gd name="T28" fmla="*/ 56 w 89"/>
                    <a:gd name="T29" fmla="*/ 0 h 67"/>
                    <a:gd name="T30" fmla="*/ 34 w 89"/>
                    <a:gd name="T31" fmla="*/ 0 h 67"/>
                    <a:gd name="T32" fmla="*/ 23 w 89"/>
                    <a:gd name="T33" fmla="*/ 4 h 67"/>
                    <a:gd name="T34" fmla="*/ 14 w 89"/>
                    <a:gd name="T35" fmla="*/ 7 h 67"/>
                    <a:gd name="T36" fmla="*/ 5 w 89"/>
                    <a:gd name="T37" fmla="*/ 16 h 67"/>
                    <a:gd name="T38" fmla="*/ 0 w 89"/>
                    <a:gd name="T39" fmla="*/ 24 h 67"/>
                    <a:gd name="T40" fmla="*/ 0 w 89"/>
                    <a:gd name="T41" fmla="*/ 42 h 6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67"/>
                    <a:gd name="T65" fmla="*/ 89 w 89"/>
                    <a:gd name="T66" fmla="*/ 67 h 6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67">
                      <a:moveTo>
                        <a:pt x="0" y="42"/>
                      </a:moveTo>
                      <a:lnTo>
                        <a:pt x="5" y="49"/>
                      </a:lnTo>
                      <a:lnTo>
                        <a:pt x="14" y="58"/>
                      </a:lnTo>
                      <a:lnTo>
                        <a:pt x="23" y="62"/>
                      </a:lnTo>
                      <a:lnTo>
                        <a:pt x="34" y="67"/>
                      </a:lnTo>
                      <a:lnTo>
                        <a:pt x="56" y="67"/>
                      </a:lnTo>
                      <a:lnTo>
                        <a:pt x="69" y="62"/>
                      </a:lnTo>
                      <a:lnTo>
                        <a:pt x="76" y="58"/>
                      </a:lnTo>
                      <a:lnTo>
                        <a:pt x="85" y="49"/>
                      </a:lnTo>
                      <a:lnTo>
                        <a:pt x="89" y="42"/>
                      </a:lnTo>
                      <a:lnTo>
                        <a:pt x="89" y="24"/>
                      </a:lnTo>
                      <a:lnTo>
                        <a:pt x="85" y="16"/>
                      </a:lnTo>
                      <a:lnTo>
                        <a:pt x="76" y="7"/>
                      </a:lnTo>
                      <a:lnTo>
                        <a:pt x="69" y="4"/>
                      </a:lnTo>
                      <a:lnTo>
                        <a:pt x="56" y="0"/>
                      </a:lnTo>
                      <a:lnTo>
                        <a:pt x="34" y="0"/>
                      </a:lnTo>
                      <a:lnTo>
                        <a:pt x="23" y="4"/>
                      </a:lnTo>
                      <a:lnTo>
                        <a:pt x="14" y="7"/>
                      </a:lnTo>
                      <a:lnTo>
                        <a:pt x="5" y="16"/>
                      </a:lnTo>
                      <a:lnTo>
                        <a:pt x="0" y="24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9" name="Line 76">
                  <a:extLst>
                    <a:ext uri="{FF2B5EF4-FFF2-40B4-BE49-F238E27FC236}">
                      <a16:creationId xmlns:a16="http://schemas.microsoft.com/office/drawing/2014/main" id="{D91D6149-6175-BB46-89B7-8ABE1E8431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1833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0" name="Freeform 77">
                  <a:extLst>
                    <a:ext uri="{FF2B5EF4-FFF2-40B4-BE49-F238E27FC236}">
                      <a16:creationId xmlns:a16="http://schemas.microsoft.com/office/drawing/2014/main" id="{E76B51BB-3C28-1B48-8CCC-0FD2CE1F0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1773"/>
                  <a:ext cx="43" cy="60"/>
                </a:xfrm>
                <a:custGeom>
                  <a:avLst/>
                  <a:gdLst>
                    <a:gd name="T0" fmla="*/ 0 w 43"/>
                    <a:gd name="T1" fmla="*/ 60 h 60"/>
                    <a:gd name="T2" fmla="*/ 0 w 43"/>
                    <a:gd name="T3" fmla="*/ 20 h 60"/>
                    <a:gd name="T4" fmla="*/ 5 w 43"/>
                    <a:gd name="T5" fmla="*/ 9 h 60"/>
                    <a:gd name="T6" fmla="*/ 9 w 43"/>
                    <a:gd name="T7" fmla="*/ 4 h 60"/>
                    <a:gd name="T8" fmla="*/ 18 w 43"/>
                    <a:gd name="T9" fmla="*/ 0 h 60"/>
                    <a:gd name="T10" fmla="*/ 27 w 43"/>
                    <a:gd name="T11" fmla="*/ 0 h 60"/>
                    <a:gd name="T12" fmla="*/ 34 w 43"/>
                    <a:gd name="T13" fmla="*/ 4 h 60"/>
                    <a:gd name="T14" fmla="*/ 38 w 43"/>
                    <a:gd name="T15" fmla="*/ 9 h 60"/>
                    <a:gd name="T16" fmla="*/ 43 w 43"/>
                    <a:gd name="T17" fmla="*/ 20 h 60"/>
                    <a:gd name="T18" fmla="*/ 43 w 43"/>
                    <a:gd name="T19" fmla="*/ 60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60"/>
                    <a:gd name="T32" fmla="*/ 43 w 43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60">
                      <a:moveTo>
                        <a:pt x="0" y="60"/>
                      </a:moveTo>
                      <a:lnTo>
                        <a:pt x="0" y="20"/>
                      </a:lnTo>
                      <a:lnTo>
                        <a:pt x="5" y="9"/>
                      </a:lnTo>
                      <a:lnTo>
                        <a:pt x="9" y="4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4"/>
                      </a:lnTo>
                      <a:lnTo>
                        <a:pt x="38" y="9"/>
                      </a:lnTo>
                      <a:lnTo>
                        <a:pt x="43" y="20"/>
                      </a:lnTo>
                      <a:lnTo>
                        <a:pt x="43" y="60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1" name="Line 78">
                  <a:extLst>
                    <a:ext uri="{FF2B5EF4-FFF2-40B4-BE49-F238E27FC236}">
                      <a16:creationId xmlns:a16="http://schemas.microsoft.com/office/drawing/2014/main" id="{79C893A2-6013-F74A-86D3-4B9D1BF151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96" y="1773"/>
                  <a:ext cx="46" cy="2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2" name="Line 79">
                  <a:extLst>
                    <a:ext uri="{FF2B5EF4-FFF2-40B4-BE49-F238E27FC236}">
                      <a16:creationId xmlns:a16="http://schemas.microsoft.com/office/drawing/2014/main" id="{48B76AF8-DF65-9040-8422-2C4B0B189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1730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3" name="Line 80">
                  <a:extLst>
                    <a:ext uri="{FF2B5EF4-FFF2-40B4-BE49-F238E27FC236}">
                      <a16:creationId xmlns:a16="http://schemas.microsoft.com/office/drawing/2014/main" id="{61AC66D2-282D-E54C-A01D-4BEECBAC9D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" y="1675"/>
                  <a:ext cx="1" cy="55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4" name="Line 81">
                  <a:extLst>
                    <a:ext uri="{FF2B5EF4-FFF2-40B4-BE49-F238E27FC236}">
                      <a16:creationId xmlns:a16="http://schemas.microsoft.com/office/drawing/2014/main" id="{710FD6B9-EE0F-A345-B224-A24D24D780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96" y="1697"/>
                  <a:ext cx="1" cy="33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5" name="Line 82">
                  <a:extLst>
                    <a:ext uri="{FF2B5EF4-FFF2-40B4-BE49-F238E27FC236}">
                      <a16:creationId xmlns:a16="http://schemas.microsoft.com/office/drawing/2014/main" id="{7162CF2B-3103-5643-8CA3-9E5B48710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42" y="1675"/>
                  <a:ext cx="1" cy="55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6" name="Freeform 83">
                  <a:extLst>
                    <a:ext uri="{FF2B5EF4-FFF2-40B4-BE49-F238E27FC236}">
                      <a16:creationId xmlns:a16="http://schemas.microsoft.com/office/drawing/2014/main" id="{CF9F477A-310E-F640-A455-5538D2587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1581"/>
                  <a:ext cx="89" cy="60"/>
                </a:xfrm>
                <a:custGeom>
                  <a:avLst/>
                  <a:gdLst>
                    <a:gd name="T0" fmla="*/ 14 w 89"/>
                    <a:gd name="T1" fmla="*/ 0 h 60"/>
                    <a:gd name="T2" fmla="*/ 5 w 89"/>
                    <a:gd name="T3" fmla="*/ 9 h 60"/>
                    <a:gd name="T4" fmla="*/ 0 w 89"/>
                    <a:gd name="T5" fmla="*/ 22 h 60"/>
                    <a:gd name="T6" fmla="*/ 0 w 89"/>
                    <a:gd name="T7" fmla="*/ 38 h 60"/>
                    <a:gd name="T8" fmla="*/ 5 w 89"/>
                    <a:gd name="T9" fmla="*/ 51 h 60"/>
                    <a:gd name="T10" fmla="*/ 14 w 89"/>
                    <a:gd name="T11" fmla="*/ 60 h 60"/>
                    <a:gd name="T12" fmla="*/ 23 w 89"/>
                    <a:gd name="T13" fmla="*/ 60 h 60"/>
                    <a:gd name="T14" fmla="*/ 32 w 89"/>
                    <a:gd name="T15" fmla="*/ 56 h 60"/>
                    <a:gd name="T16" fmla="*/ 34 w 89"/>
                    <a:gd name="T17" fmla="*/ 51 h 60"/>
                    <a:gd name="T18" fmla="*/ 38 w 89"/>
                    <a:gd name="T19" fmla="*/ 43 h 60"/>
                    <a:gd name="T20" fmla="*/ 47 w 89"/>
                    <a:gd name="T21" fmla="*/ 18 h 60"/>
                    <a:gd name="T22" fmla="*/ 52 w 89"/>
                    <a:gd name="T23" fmla="*/ 9 h 60"/>
                    <a:gd name="T24" fmla="*/ 56 w 89"/>
                    <a:gd name="T25" fmla="*/ 5 h 60"/>
                    <a:gd name="T26" fmla="*/ 65 w 89"/>
                    <a:gd name="T27" fmla="*/ 0 h 60"/>
                    <a:gd name="T28" fmla="*/ 76 w 89"/>
                    <a:gd name="T29" fmla="*/ 0 h 60"/>
                    <a:gd name="T30" fmla="*/ 85 w 89"/>
                    <a:gd name="T31" fmla="*/ 9 h 60"/>
                    <a:gd name="T32" fmla="*/ 89 w 89"/>
                    <a:gd name="T33" fmla="*/ 22 h 60"/>
                    <a:gd name="T34" fmla="*/ 89 w 89"/>
                    <a:gd name="T35" fmla="*/ 38 h 60"/>
                    <a:gd name="T36" fmla="*/ 85 w 89"/>
                    <a:gd name="T37" fmla="*/ 51 h 60"/>
                    <a:gd name="T38" fmla="*/ 76 w 89"/>
                    <a:gd name="T39" fmla="*/ 60 h 6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"/>
                    <a:gd name="T61" fmla="*/ 0 h 60"/>
                    <a:gd name="T62" fmla="*/ 89 w 89"/>
                    <a:gd name="T63" fmla="*/ 60 h 6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" h="60">
                      <a:moveTo>
                        <a:pt x="14" y="0"/>
                      </a:moveTo>
                      <a:lnTo>
                        <a:pt x="5" y="9"/>
                      </a:lnTo>
                      <a:lnTo>
                        <a:pt x="0" y="22"/>
                      </a:lnTo>
                      <a:lnTo>
                        <a:pt x="0" y="38"/>
                      </a:lnTo>
                      <a:lnTo>
                        <a:pt x="5" y="51"/>
                      </a:lnTo>
                      <a:lnTo>
                        <a:pt x="14" y="60"/>
                      </a:lnTo>
                      <a:lnTo>
                        <a:pt x="23" y="60"/>
                      </a:lnTo>
                      <a:lnTo>
                        <a:pt x="32" y="56"/>
                      </a:lnTo>
                      <a:lnTo>
                        <a:pt x="34" y="51"/>
                      </a:lnTo>
                      <a:lnTo>
                        <a:pt x="38" y="43"/>
                      </a:lnTo>
                      <a:lnTo>
                        <a:pt x="47" y="18"/>
                      </a:lnTo>
                      <a:lnTo>
                        <a:pt x="52" y="9"/>
                      </a:lnTo>
                      <a:lnTo>
                        <a:pt x="56" y="5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5" y="9"/>
                      </a:lnTo>
                      <a:lnTo>
                        <a:pt x="89" y="22"/>
                      </a:lnTo>
                      <a:lnTo>
                        <a:pt x="89" y="38"/>
                      </a:lnTo>
                      <a:lnTo>
                        <a:pt x="85" y="51"/>
                      </a:lnTo>
                      <a:lnTo>
                        <a:pt x="76" y="60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7" name="Freeform 84">
                  <a:extLst>
                    <a:ext uri="{FF2B5EF4-FFF2-40B4-BE49-F238E27FC236}">
                      <a16:creationId xmlns:a16="http://schemas.microsoft.com/office/drawing/2014/main" id="{6EA45FE0-2F27-BC49-AC01-870F52F30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1479"/>
                  <a:ext cx="89" cy="64"/>
                </a:xfrm>
                <a:custGeom>
                  <a:avLst/>
                  <a:gdLst>
                    <a:gd name="T0" fmla="*/ 23 w 89"/>
                    <a:gd name="T1" fmla="*/ 0 h 64"/>
                    <a:gd name="T2" fmla="*/ 14 w 89"/>
                    <a:gd name="T3" fmla="*/ 4 h 64"/>
                    <a:gd name="T4" fmla="*/ 5 w 89"/>
                    <a:gd name="T5" fmla="*/ 13 h 64"/>
                    <a:gd name="T6" fmla="*/ 0 w 89"/>
                    <a:gd name="T7" fmla="*/ 22 h 64"/>
                    <a:gd name="T8" fmla="*/ 0 w 89"/>
                    <a:gd name="T9" fmla="*/ 40 h 64"/>
                    <a:gd name="T10" fmla="*/ 5 w 89"/>
                    <a:gd name="T11" fmla="*/ 49 h 64"/>
                    <a:gd name="T12" fmla="*/ 14 w 89"/>
                    <a:gd name="T13" fmla="*/ 55 h 64"/>
                    <a:gd name="T14" fmla="*/ 23 w 89"/>
                    <a:gd name="T15" fmla="*/ 60 h 64"/>
                    <a:gd name="T16" fmla="*/ 34 w 89"/>
                    <a:gd name="T17" fmla="*/ 64 h 64"/>
                    <a:gd name="T18" fmla="*/ 56 w 89"/>
                    <a:gd name="T19" fmla="*/ 64 h 64"/>
                    <a:gd name="T20" fmla="*/ 69 w 89"/>
                    <a:gd name="T21" fmla="*/ 60 h 64"/>
                    <a:gd name="T22" fmla="*/ 76 w 89"/>
                    <a:gd name="T23" fmla="*/ 55 h 64"/>
                    <a:gd name="T24" fmla="*/ 85 w 89"/>
                    <a:gd name="T25" fmla="*/ 49 h 64"/>
                    <a:gd name="T26" fmla="*/ 89 w 89"/>
                    <a:gd name="T27" fmla="*/ 40 h 64"/>
                    <a:gd name="T28" fmla="*/ 89 w 89"/>
                    <a:gd name="T29" fmla="*/ 22 h 64"/>
                    <a:gd name="T30" fmla="*/ 85 w 89"/>
                    <a:gd name="T31" fmla="*/ 13 h 64"/>
                    <a:gd name="T32" fmla="*/ 76 w 89"/>
                    <a:gd name="T33" fmla="*/ 4 h 64"/>
                    <a:gd name="T34" fmla="*/ 69 w 89"/>
                    <a:gd name="T35" fmla="*/ 0 h 6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"/>
                    <a:gd name="T55" fmla="*/ 0 h 64"/>
                    <a:gd name="T56" fmla="*/ 89 w 89"/>
                    <a:gd name="T57" fmla="*/ 64 h 6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" h="64">
                      <a:moveTo>
                        <a:pt x="23" y="0"/>
                      </a:moveTo>
                      <a:lnTo>
                        <a:pt x="14" y="4"/>
                      </a:lnTo>
                      <a:lnTo>
                        <a:pt x="5" y="13"/>
                      </a:lnTo>
                      <a:lnTo>
                        <a:pt x="0" y="22"/>
                      </a:lnTo>
                      <a:lnTo>
                        <a:pt x="0" y="40"/>
                      </a:lnTo>
                      <a:lnTo>
                        <a:pt x="5" y="49"/>
                      </a:lnTo>
                      <a:lnTo>
                        <a:pt x="14" y="55"/>
                      </a:lnTo>
                      <a:lnTo>
                        <a:pt x="23" y="60"/>
                      </a:lnTo>
                      <a:lnTo>
                        <a:pt x="34" y="64"/>
                      </a:lnTo>
                      <a:lnTo>
                        <a:pt x="56" y="64"/>
                      </a:lnTo>
                      <a:lnTo>
                        <a:pt x="69" y="60"/>
                      </a:lnTo>
                      <a:lnTo>
                        <a:pt x="76" y="55"/>
                      </a:lnTo>
                      <a:lnTo>
                        <a:pt x="85" y="49"/>
                      </a:lnTo>
                      <a:lnTo>
                        <a:pt x="89" y="40"/>
                      </a:lnTo>
                      <a:lnTo>
                        <a:pt x="89" y="22"/>
                      </a:lnTo>
                      <a:lnTo>
                        <a:pt x="85" y="13"/>
                      </a:lnTo>
                      <a:lnTo>
                        <a:pt x="76" y="4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8" name="Line 85">
                  <a:extLst>
                    <a:ext uri="{FF2B5EF4-FFF2-40B4-BE49-F238E27FC236}">
                      <a16:creationId xmlns:a16="http://schemas.microsoft.com/office/drawing/2014/main" id="{B76107B2-3A47-F647-9D2E-D6F79E39B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1439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9" name="Line 86">
                  <a:extLst>
                    <a:ext uri="{FF2B5EF4-FFF2-40B4-BE49-F238E27FC236}">
                      <a16:creationId xmlns:a16="http://schemas.microsoft.com/office/drawing/2014/main" id="{92C95203-484C-A542-9A4E-E999B38ADA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" y="1383"/>
                  <a:ext cx="1" cy="56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0" name="Line 87">
                  <a:extLst>
                    <a:ext uri="{FF2B5EF4-FFF2-40B4-BE49-F238E27FC236}">
                      <a16:creationId xmlns:a16="http://schemas.microsoft.com/office/drawing/2014/main" id="{D880A72E-84C7-154E-AF85-44FFD6709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96" y="1403"/>
                  <a:ext cx="1" cy="36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1" name="Line 88">
                  <a:extLst>
                    <a:ext uri="{FF2B5EF4-FFF2-40B4-BE49-F238E27FC236}">
                      <a16:creationId xmlns:a16="http://schemas.microsoft.com/office/drawing/2014/main" id="{E2571943-44C9-9E4C-8403-590695D85A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42" y="1383"/>
                  <a:ext cx="1" cy="56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2" name="Line 89">
                  <a:extLst>
                    <a:ext uri="{FF2B5EF4-FFF2-40B4-BE49-F238E27FC236}">
                      <a16:creationId xmlns:a16="http://schemas.microsoft.com/office/drawing/2014/main" id="{C078E76F-38F5-2748-96B6-ECA3D34A9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1345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3" name="Line 90">
                  <a:extLst>
                    <a:ext uri="{FF2B5EF4-FFF2-40B4-BE49-F238E27FC236}">
                      <a16:creationId xmlns:a16="http://schemas.microsoft.com/office/drawing/2014/main" id="{3C8FD004-FF64-E049-8AB8-066B285319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" y="1285"/>
                  <a:ext cx="89" cy="60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4" name="Line 91">
                  <a:extLst>
                    <a:ext uri="{FF2B5EF4-FFF2-40B4-BE49-F238E27FC236}">
                      <a16:creationId xmlns:a16="http://schemas.microsoft.com/office/drawing/2014/main" id="{6E1714BF-CFDB-3A47-B071-DC1EEB2CA1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1285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5" name="Freeform 92">
                  <a:extLst>
                    <a:ext uri="{FF2B5EF4-FFF2-40B4-BE49-F238E27FC236}">
                      <a16:creationId xmlns:a16="http://schemas.microsoft.com/office/drawing/2014/main" id="{E7179AB1-81D0-264D-ABD5-16C41400E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1178"/>
                  <a:ext cx="89" cy="65"/>
                </a:xfrm>
                <a:custGeom>
                  <a:avLst/>
                  <a:gdLst>
                    <a:gd name="T0" fmla="*/ 23 w 89"/>
                    <a:gd name="T1" fmla="*/ 0 h 65"/>
                    <a:gd name="T2" fmla="*/ 14 w 89"/>
                    <a:gd name="T3" fmla="*/ 5 h 65"/>
                    <a:gd name="T4" fmla="*/ 5 w 89"/>
                    <a:gd name="T5" fmla="*/ 14 h 65"/>
                    <a:gd name="T6" fmla="*/ 0 w 89"/>
                    <a:gd name="T7" fmla="*/ 23 h 65"/>
                    <a:gd name="T8" fmla="*/ 0 w 89"/>
                    <a:gd name="T9" fmla="*/ 38 h 65"/>
                    <a:gd name="T10" fmla="*/ 5 w 89"/>
                    <a:gd name="T11" fmla="*/ 47 h 65"/>
                    <a:gd name="T12" fmla="*/ 14 w 89"/>
                    <a:gd name="T13" fmla="*/ 56 h 65"/>
                    <a:gd name="T14" fmla="*/ 23 w 89"/>
                    <a:gd name="T15" fmla="*/ 61 h 65"/>
                    <a:gd name="T16" fmla="*/ 34 w 89"/>
                    <a:gd name="T17" fmla="*/ 65 h 65"/>
                    <a:gd name="T18" fmla="*/ 56 w 89"/>
                    <a:gd name="T19" fmla="*/ 65 h 65"/>
                    <a:gd name="T20" fmla="*/ 69 w 89"/>
                    <a:gd name="T21" fmla="*/ 61 h 65"/>
                    <a:gd name="T22" fmla="*/ 76 w 89"/>
                    <a:gd name="T23" fmla="*/ 56 h 65"/>
                    <a:gd name="T24" fmla="*/ 85 w 89"/>
                    <a:gd name="T25" fmla="*/ 47 h 65"/>
                    <a:gd name="T26" fmla="*/ 89 w 89"/>
                    <a:gd name="T27" fmla="*/ 38 h 65"/>
                    <a:gd name="T28" fmla="*/ 89 w 89"/>
                    <a:gd name="T29" fmla="*/ 23 h 65"/>
                    <a:gd name="T30" fmla="*/ 85 w 89"/>
                    <a:gd name="T31" fmla="*/ 14 h 65"/>
                    <a:gd name="T32" fmla="*/ 76 w 89"/>
                    <a:gd name="T33" fmla="*/ 5 h 65"/>
                    <a:gd name="T34" fmla="*/ 69 w 89"/>
                    <a:gd name="T35" fmla="*/ 0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"/>
                    <a:gd name="T55" fmla="*/ 0 h 65"/>
                    <a:gd name="T56" fmla="*/ 89 w 89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" h="65">
                      <a:moveTo>
                        <a:pt x="23" y="0"/>
                      </a:moveTo>
                      <a:lnTo>
                        <a:pt x="14" y="5"/>
                      </a:lnTo>
                      <a:lnTo>
                        <a:pt x="5" y="14"/>
                      </a:lnTo>
                      <a:lnTo>
                        <a:pt x="0" y="23"/>
                      </a:lnTo>
                      <a:lnTo>
                        <a:pt x="0" y="38"/>
                      </a:lnTo>
                      <a:lnTo>
                        <a:pt x="5" y="47"/>
                      </a:lnTo>
                      <a:lnTo>
                        <a:pt x="14" y="56"/>
                      </a:lnTo>
                      <a:lnTo>
                        <a:pt x="23" y="61"/>
                      </a:lnTo>
                      <a:lnTo>
                        <a:pt x="34" y="65"/>
                      </a:lnTo>
                      <a:lnTo>
                        <a:pt x="56" y="65"/>
                      </a:lnTo>
                      <a:lnTo>
                        <a:pt x="69" y="61"/>
                      </a:lnTo>
                      <a:lnTo>
                        <a:pt x="76" y="56"/>
                      </a:lnTo>
                      <a:lnTo>
                        <a:pt x="85" y="47"/>
                      </a:lnTo>
                      <a:lnTo>
                        <a:pt x="89" y="38"/>
                      </a:lnTo>
                      <a:lnTo>
                        <a:pt x="89" y="23"/>
                      </a:lnTo>
                      <a:lnTo>
                        <a:pt x="85" y="14"/>
                      </a:lnTo>
                      <a:lnTo>
                        <a:pt x="76" y="5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6" name="Line 93">
                  <a:extLst>
                    <a:ext uri="{FF2B5EF4-FFF2-40B4-BE49-F238E27FC236}">
                      <a16:creationId xmlns:a16="http://schemas.microsoft.com/office/drawing/2014/main" id="{A7610533-BD20-E14D-AD0C-01FC4DB25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3" y="1136"/>
                  <a:ext cx="89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7" name="Line 94">
                  <a:extLst>
                    <a:ext uri="{FF2B5EF4-FFF2-40B4-BE49-F238E27FC236}">
                      <a16:creationId xmlns:a16="http://schemas.microsoft.com/office/drawing/2014/main" id="{9BA420EC-9252-9A44-BDCC-BB2993294B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" y="1081"/>
                  <a:ext cx="1" cy="55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8" name="Line 95">
                  <a:extLst>
                    <a:ext uri="{FF2B5EF4-FFF2-40B4-BE49-F238E27FC236}">
                      <a16:creationId xmlns:a16="http://schemas.microsoft.com/office/drawing/2014/main" id="{9013BEB6-FA0F-6846-B1E3-51D35177FB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96" y="1103"/>
                  <a:ext cx="1" cy="33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9" name="Line 96">
                  <a:extLst>
                    <a:ext uri="{FF2B5EF4-FFF2-40B4-BE49-F238E27FC236}">
                      <a16:creationId xmlns:a16="http://schemas.microsoft.com/office/drawing/2014/main" id="{4C56A5EA-5F75-1143-87B5-EDE83FDB95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42" y="1081"/>
                  <a:ext cx="1" cy="55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0" name="Line 97">
                  <a:extLst>
                    <a:ext uri="{FF2B5EF4-FFF2-40B4-BE49-F238E27FC236}">
                      <a16:creationId xmlns:a16="http://schemas.microsoft.com/office/drawing/2014/main" id="{D7F92E79-B7EA-1545-931F-F66DEB7AF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75" y="923"/>
                  <a:ext cx="1" cy="2496"/>
                </a:xfrm>
                <a:prstGeom prst="line">
                  <a:avLst/>
                </a:prstGeom>
                <a:noFill/>
                <a:ln w="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1" name="Line 98">
                  <a:extLst>
                    <a:ext uri="{FF2B5EF4-FFF2-40B4-BE49-F238E27FC236}">
                      <a16:creationId xmlns:a16="http://schemas.microsoft.com/office/drawing/2014/main" id="{A6D7B199-E3F7-F74A-BC94-3F5D25893A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8" y="3419"/>
                  <a:ext cx="343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2" name="Line 99">
                  <a:extLst>
                    <a:ext uri="{FF2B5EF4-FFF2-40B4-BE49-F238E27FC236}">
                      <a16:creationId xmlns:a16="http://schemas.microsoft.com/office/drawing/2014/main" id="{95D04E99-BC96-534B-B7A3-F43A0A03B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8" y="3368"/>
                  <a:ext cx="1" cy="5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3" name="Line 100">
                  <a:extLst>
                    <a:ext uri="{FF2B5EF4-FFF2-40B4-BE49-F238E27FC236}">
                      <a16:creationId xmlns:a16="http://schemas.microsoft.com/office/drawing/2014/main" id="{634C9F28-C48E-8444-A23D-166AD1810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4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4" name="Line 101">
                  <a:extLst>
                    <a:ext uri="{FF2B5EF4-FFF2-40B4-BE49-F238E27FC236}">
                      <a16:creationId xmlns:a16="http://schemas.microsoft.com/office/drawing/2014/main" id="{3498F4C9-9F26-BB42-95DE-3B0B4C22F1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68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5" name="Line 102">
                  <a:extLst>
                    <a:ext uri="{FF2B5EF4-FFF2-40B4-BE49-F238E27FC236}">
                      <a16:creationId xmlns:a16="http://schemas.microsoft.com/office/drawing/2014/main" id="{ABCFBDB1-0D3B-6349-8FB0-E4E88F96FE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3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6" name="Line 103">
                  <a:extLst>
                    <a:ext uri="{FF2B5EF4-FFF2-40B4-BE49-F238E27FC236}">
                      <a16:creationId xmlns:a16="http://schemas.microsoft.com/office/drawing/2014/main" id="{0472A608-AF33-664A-8165-ED4E24EC3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97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7" name="Line 104">
                  <a:extLst>
                    <a:ext uri="{FF2B5EF4-FFF2-40B4-BE49-F238E27FC236}">
                      <a16:creationId xmlns:a16="http://schemas.microsoft.com/office/drawing/2014/main" id="{28E6A1FA-24A8-7640-BC3A-EB7252F7A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3" y="3368"/>
                  <a:ext cx="1" cy="5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8" name="Line 105">
                  <a:extLst>
                    <a:ext uri="{FF2B5EF4-FFF2-40B4-BE49-F238E27FC236}">
                      <a16:creationId xmlns:a16="http://schemas.microsoft.com/office/drawing/2014/main" id="{B8B49F23-C2C8-A747-AF41-06ECF1E17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26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9" name="Line 106">
                  <a:extLst>
                    <a:ext uri="{FF2B5EF4-FFF2-40B4-BE49-F238E27FC236}">
                      <a16:creationId xmlns:a16="http://schemas.microsoft.com/office/drawing/2014/main" id="{6629EC81-008C-F947-8AD6-F9EC4FFFB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0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0" name="Line 107">
                  <a:extLst>
                    <a:ext uri="{FF2B5EF4-FFF2-40B4-BE49-F238E27FC236}">
                      <a16:creationId xmlns:a16="http://schemas.microsoft.com/office/drawing/2014/main" id="{C78BF764-93C5-3643-97D2-DE3FA4A261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55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1" name="Line 108">
                  <a:extLst>
                    <a:ext uri="{FF2B5EF4-FFF2-40B4-BE49-F238E27FC236}">
                      <a16:creationId xmlns:a16="http://schemas.microsoft.com/office/drawing/2014/main" id="{14F99F46-6914-4947-A802-368F55885D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9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2" name="Line 109">
                  <a:extLst>
                    <a:ext uri="{FF2B5EF4-FFF2-40B4-BE49-F238E27FC236}">
                      <a16:creationId xmlns:a16="http://schemas.microsoft.com/office/drawing/2014/main" id="{507EA21C-F9BB-C44F-832F-D7193C6BDB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5" y="3368"/>
                  <a:ext cx="1" cy="5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3" name="Line 110">
                  <a:extLst>
                    <a:ext uri="{FF2B5EF4-FFF2-40B4-BE49-F238E27FC236}">
                      <a16:creationId xmlns:a16="http://schemas.microsoft.com/office/drawing/2014/main" id="{4C9C14CE-232B-E840-96D3-3AE79A136B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98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4" name="Line 111">
                  <a:extLst>
                    <a:ext uri="{FF2B5EF4-FFF2-40B4-BE49-F238E27FC236}">
                      <a16:creationId xmlns:a16="http://schemas.microsoft.com/office/drawing/2014/main" id="{0FD021E0-67F8-4E4A-A236-12392284C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4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5" name="Line 112">
                  <a:extLst>
                    <a:ext uri="{FF2B5EF4-FFF2-40B4-BE49-F238E27FC236}">
                      <a16:creationId xmlns:a16="http://schemas.microsoft.com/office/drawing/2014/main" id="{F4A89901-743C-FC4D-BF0C-51F3BD9E9B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7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6" name="Line 113">
                  <a:extLst>
                    <a:ext uri="{FF2B5EF4-FFF2-40B4-BE49-F238E27FC236}">
                      <a16:creationId xmlns:a16="http://schemas.microsoft.com/office/drawing/2014/main" id="{ED410B1E-7FC7-1D42-A84B-01AE7C247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43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7" name="Line 114">
                  <a:extLst>
                    <a:ext uri="{FF2B5EF4-FFF2-40B4-BE49-F238E27FC236}">
                      <a16:creationId xmlns:a16="http://schemas.microsoft.com/office/drawing/2014/main" id="{FE81D883-DE2F-5340-AA5C-DA558F6C4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7" y="3368"/>
                  <a:ext cx="1" cy="5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8" name="Line 115">
                  <a:extLst>
                    <a:ext uri="{FF2B5EF4-FFF2-40B4-BE49-F238E27FC236}">
                      <a16:creationId xmlns:a16="http://schemas.microsoft.com/office/drawing/2014/main" id="{20061050-2882-3242-B23E-F9FB00820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0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9" name="Line 116">
                  <a:extLst>
                    <a:ext uri="{FF2B5EF4-FFF2-40B4-BE49-F238E27FC236}">
                      <a16:creationId xmlns:a16="http://schemas.microsoft.com/office/drawing/2014/main" id="{5DA24DEE-F05C-944A-A31D-CC207E1826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6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0" name="Line 117">
                  <a:extLst>
                    <a:ext uri="{FF2B5EF4-FFF2-40B4-BE49-F238E27FC236}">
                      <a16:creationId xmlns:a16="http://schemas.microsoft.com/office/drawing/2014/main" id="{54624503-AD6F-CE4E-AFEF-CEBB7B9E21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1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1" name="Line 118">
                  <a:extLst>
                    <a:ext uri="{FF2B5EF4-FFF2-40B4-BE49-F238E27FC236}">
                      <a16:creationId xmlns:a16="http://schemas.microsoft.com/office/drawing/2014/main" id="{0F626F89-1B6E-3046-AF3B-B22DF1F2B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5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2" name="Line 119">
                  <a:extLst>
                    <a:ext uri="{FF2B5EF4-FFF2-40B4-BE49-F238E27FC236}">
                      <a16:creationId xmlns:a16="http://schemas.microsoft.com/office/drawing/2014/main" id="{60017130-5FA2-0849-A206-0821B6255A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1" y="3368"/>
                  <a:ext cx="1" cy="5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3" name="Line 120">
                  <a:extLst>
                    <a:ext uri="{FF2B5EF4-FFF2-40B4-BE49-F238E27FC236}">
                      <a16:creationId xmlns:a16="http://schemas.microsoft.com/office/drawing/2014/main" id="{0C508E03-5955-9E49-A018-7DF97E0B1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4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4" name="Line 121">
                  <a:extLst>
                    <a:ext uri="{FF2B5EF4-FFF2-40B4-BE49-F238E27FC236}">
                      <a16:creationId xmlns:a16="http://schemas.microsoft.com/office/drawing/2014/main" id="{E2E0F267-6D80-4D46-AC42-8B4C479128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58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5" name="Line 122">
                  <a:extLst>
                    <a:ext uri="{FF2B5EF4-FFF2-40B4-BE49-F238E27FC236}">
                      <a16:creationId xmlns:a16="http://schemas.microsoft.com/office/drawing/2014/main" id="{891C225F-E437-E04F-960B-482BFB2520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3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6" name="Line 123">
                  <a:extLst>
                    <a:ext uri="{FF2B5EF4-FFF2-40B4-BE49-F238E27FC236}">
                      <a16:creationId xmlns:a16="http://schemas.microsoft.com/office/drawing/2014/main" id="{891EF9D5-284D-2645-BC04-9693E07F94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7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7" name="Line 124">
                  <a:extLst>
                    <a:ext uri="{FF2B5EF4-FFF2-40B4-BE49-F238E27FC236}">
                      <a16:creationId xmlns:a16="http://schemas.microsoft.com/office/drawing/2014/main" id="{76CB38E8-1DFB-0649-B6F5-A49E1105F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3" y="3368"/>
                  <a:ext cx="1" cy="5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8" name="Line 125">
                  <a:extLst>
                    <a:ext uri="{FF2B5EF4-FFF2-40B4-BE49-F238E27FC236}">
                      <a16:creationId xmlns:a16="http://schemas.microsoft.com/office/drawing/2014/main" id="{97056576-231F-9344-A70D-BCF97A765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6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9" name="Line 126">
                  <a:extLst>
                    <a:ext uri="{FF2B5EF4-FFF2-40B4-BE49-F238E27FC236}">
                      <a16:creationId xmlns:a16="http://schemas.microsoft.com/office/drawing/2014/main" id="{2664AC99-F469-7F43-9F2B-293211A714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32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0" name="Line 127">
                  <a:extLst>
                    <a:ext uri="{FF2B5EF4-FFF2-40B4-BE49-F238E27FC236}">
                      <a16:creationId xmlns:a16="http://schemas.microsoft.com/office/drawing/2014/main" id="{ABB2C598-35D4-AD4B-9AE3-151157A36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5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1" name="Line 128">
                  <a:extLst>
                    <a:ext uri="{FF2B5EF4-FFF2-40B4-BE49-F238E27FC236}">
                      <a16:creationId xmlns:a16="http://schemas.microsoft.com/office/drawing/2014/main" id="{93D56B3A-381E-DE41-BF3C-7F800B8BD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1" y="3395"/>
                  <a:ext cx="1" cy="24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2" name="Line 129">
                  <a:extLst>
                    <a:ext uri="{FF2B5EF4-FFF2-40B4-BE49-F238E27FC236}">
                      <a16:creationId xmlns:a16="http://schemas.microsoft.com/office/drawing/2014/main" id="{EA5F2151-57A3-5A4F-AA1F-E76F6AA351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75" y="3368"/>
                  <a:ext cx="1" cy="5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3" name="Freeform 130">
                  <a:extLst>
                    <a:ext uri="{FF2B5EF4-FFF2-40B4-BE49-F238E27FC236}">
                      <a16:creationId xmlns:a16="http://schemas.microsoft.com/office/drawing/2014/main" id="{2FC897B9-6CA1-E746-93FC-F2B2BA5457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0" y="3495"/>
                  <a:ext cx="49" cy="71"/>
                </a:xfrm>
                <a:custGeom>
                  <a:avLst/>
                  <a:gdLst>
                    <a:gd name="T0" fmla="*/ 20 w 49"/>
                    <a:gd name="T1" fmla="*/ 0 h 71"/>
                    <a:gd name="T2" fmla="*/ 11 w 49"/>
                    <a:gd name="T3" fmla="*/ 2 h 71"/>
                    <a:gd name="T4" fmla="*/ 4 w 49"/>
                    <a:gd name="T5" fmla="*/ 13 h 71"/>
                    <a:gd name="T6" fmla="*/ 0 w 49"/>
                    <a:gd name="T7" fmla="*/ 29 h 71"/>
                    <a:gd name="T8" fmla="*/ 0 w 49"/>
                    <a:gd name="T9" fmla="*/ 40 h 71"/>
                    <a:gd name="T10" fmla="*/ 4 w 49"/>
                    <a:gd name="T11" fmla="*/ 58 h 71"/>
                    <a:gd name="T12" fmla="*/ 11 w 49"/>
                    <a:gd name="T13" fmla="*/ 67 h 71"/>
                    <a:gd name="T14" fmla="*/ 20 w 49"/>
                    <a:gd name="T15" fmla="*/ 71 h 71"/>
                    <a:gd name="T16" fmla="*/ 26 w 49"/>
                    <a:gd name="T17" fmla="*/ 71 h 71"/>
                    <a:gd name="T18" fmla="*/ 37 w 49"/>
                    <a:gd name="T19" fmla="*/ 67 h 71"/>
                    <a:gd name="T20" fmla="*/ 44 w 49"/>
                    <a:gd name="T21" fmla="*/ 58 h 71"/>
                    <a:gd name="T22" fmla="*/ 49 w 49"/>
                    <a:gd name="T23" fmla="*/ 40 h 71"/>
                    <a:gd name="T24" fmla="*/ 49 w 49"/>
                    <a:gd name="T25" fmla="*/ 29 h 71"/>
                    <a:gd name="T26" fmla="*/ 44 w 49"/>
                    <a:gd name="T27" fmla="*/ 13 h 71"/>
                    <a:gd name="T28" fmla="*/ 37 w 49"/>
                    <a:gd name="T29" fmla="*/ 2 h 71"/>
                    <a:gd name="T30" fmla="*/ 26 w 49"/>
                    <a:gd name="T31" fmla="*/ 0 h 71"/>
                    <a:gd name="T32" fmla="*/ 20 w 49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71"/>
                    <a:gd name="T53" fmla="*/ 49 w 49"/>
                    <a:gd name="T54" fmla="*/ 71 h 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71">
                      <a:moveTo>
                        <a:pt x="20" y="0"/>
                      </a:moveTo>
                      <a:lnTo>
                        <a:pt x="11" y="2"/>
                      </a:lnTo>
                      <a:lnTo>
                        <a:pt x="4" y="13"/>
                      </a:lnTo>
                      <a:lnTo>
                        <a:pt x="0" y="29"/>
                      </a:lnTo>
                      <a:lnTo>
                        <a:pt x="0" y="40"/>
                      </a:lnTo>
                      <a:lnTo>
                        <a:pt x="4" y="58"/>
                      </a:lnTo>
                      <a:lnTo>
                        <a:pt x="11" y="67"/>
                      </a:lnTo>
                      <a:lnTo>
                        <a:pt x="20" y="71"/>
                      </a:lnTo>
                      <a:lnTo>
                        <a:pt x="26" y="71"/>
                      </a:lnTo>
                      <a:lnTo>
                        <a:pt x="37" y="67"/>
                      </a:lnTo>
                      <a:lnTo>
                        <a:pt x="44" y="58"/>
                      </a:lnTo>
                      <a:lnTo>
                        <a:pt x="49" y="40"/>
                      </a:lnTo>
                      <a:lnTo>
                        <a:pt x="49" y="29"/>
                      </a:lnTo>
                      <a:lnTo>
                        <a:pt x="44" y="13"/>
                      </a:lnTo>
                      <a:lnTo>
                        <a:pt x="37" y="2"/>
                      </a:lnTo>
                      <a:lnTo>
                        <a:pt x="26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4" name="Freeform 131">
                  <a:extLst>
                    <a:ext uri="{FF2B5EF4-FFF2-40B4-BE49-F238E27FC236}">
                      <a16:creationId xmlns:a16="http://schemas.microsoft.com/office/drawing/2014/main" id="{77958E70-C266-B548-81F6-949974858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3495"/>
                  <a:ext cx="48" cy="71"/>
                </a:xfrm>
                <a:custGeom>
                  <a:avLst/>
                  <a:gdLst>
                    <a:gd name="T0" fmla="*/ 42 w 48"/>
                    <a:gd name="T1" fmla="*/ 0 h 71"/>
                    <a:gd name="T2" fmla="*/ 6 w 48"/>
                    <a:gd name="T3" fmla="*/ 0 h 71"/>
                    <a:gd name="T4" fmla="*/ 4 w 48"/>
                    <a:gd name="T5" fmla="*/ 29 h 71"/>
                    <a:gd name="T6" fmla="*/ 6 w 48"/>
                    <a:gd name="T7" fmla="*/ 27 h 71"/>
                    <a:gd name="T8" fmla="*/ 17 w 48"/>
                    <a:gd name="T9" fmla="*/ 22 h 71"/>
                    <a:gd name="T10" fmla="*/ 28 w 48"/>
                    <a:gd name="T11" fmla="*/ 22 h 71"/>
                    <a:gd name="T12" fmla="*/ 37 w 48"/>
                    <a:gd name="T13" fmla="*/ 27 h 71"/>
                    <a:gd name="T14" fmla="*/ 44 w 48"/>
                    <a:gd name="T15" fmla="*/ 33 h 71"/>
                    <a:gd name="T16" fmla="*/ 48 w 48"/>
                    <a:gd name="T17" fmla="*/ 45 h 71"/>
                    <a:gd name="T18" fmla="*/ 48 w 48"/>
                    <a:gd name="T19" fmla="*/ 51 h 71"/>
                    <a:gd name="T20" fmla="*/ 44 w 48"/>
                    <a:gd name="T21" fmla="*/ 60 h 71"/>
                    <a:gd name="T22" fmla="*/ 37 w 48"/>
                    <a:gd name="T23" fmla="*/ 67 h 71"/>
                    <a:gd name="T24" fmla="*/ 28 w 48"/>
                    <a:gd name="T25" fmla="*/ 71 h 71"/>
                    <a:gd name="T26" fmla="*/ 17 w 48"/>
                    <a:gd name="T27" fmla="*/ 71 h 71"/>
                    <a:gd name="T28" fmla="*/ 6 w 48"/>
                    <a:gd name="T29" fmla="*/ 67 h 71"/>
                    <a:gd name="T30" fmla="*/ 4 w 48"/>
                    <a:gd name="T31" fmla="*/ 65 h 71"/>
                    <a:gd name="T32" fmla="*/ 0 w 48"/>
                    <a:gd name="T33" fmla="*/ 58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71"/>
                    <a:gd name="T53" fmla="*/ 48 w 48"/>
                    <a:gd name="T54" fmla="*/ 71 h 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71">
                      <a:moveTo>
                        <a:pt x="42" y="0"/>
                      </a:moveTo>
                      <a:lnTo>
                        <a:pt x="6" y="0"/>
                      </a:lnTo>
                      <a:lnTo>
                        <a:pt x="4" y="29"/>
                      </a:lnTo>
                      <a:lnTo>
                        <a:pt x="6" y="27"/>
                      </a:lnTo>
                      <a:lnTo>
                        <a:pt x="17" y="22"/>
                      </a:lnTo>
                      <a:lnTo>
                        <a:pt x="28" y="22"/>
                      </a:lnTo>
                      <a:lnTo>
                        <a:pt x="37" y="27"/>
                      </a:lnTo>
                      <a:lnTo>
                        <a:pt x="44" y="33"/>
                      </a:lnTo>
                      <a:lnTo>
                        <a:pt x="48" y="45"/>
                      </a:lnTo>
                      <a:lnTo>
                        <a:pt x="48" y="51"/>
                      </a:lnTo>
                      <a:lnTo>
                        <a:pt x="44" y="60"/>
                      </a:lnTo>
                      <a:lnTo>
                        <a:pt x="37" y="67"/>
                      </a:lnTo>
                      <a:lnTo>
                        <a:pt x="28" y="71"/>
                      </a:lnTo>
                      <a:lnTo>
                        <a:pt x="17" y="71"/>
                      </a:lnTo>
                      <a:lnTo>
                        <a:pt x="6" y="67"/>
                      </a:lnTo>
                      <a:lnTo>
                        <a:pt x="4" y="65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5" name="Freeform 132">
                  <a:extLst>
                    <a:ext uri="{FF2B5EF4-FFF2-40B4-BE49-F238E27FC236}">
                      <a16:creationId xmlns:a16="http://schemas.microsoft.com/office/drawing/2014/main" id="{15588A2D-4069-2343-8B5C-4A82CBAD7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3495"/>
                  <a:ext cx="17" cy="71"/>
                </a:xfrm>
                <a:custGeom>
                  <a:avLst/>
                  <a:gdLst>
                    <a:gd name="T0" fmla="*/ 0 w 17"/>
                    <a:gd name="T1" fmla="*/ 13 h 71"/>
                    <a:gd name="T2" fmla="*/ 6 w 17"/>
                    <a:gd name="T3" fmla="*/ 9 h 71"/>
                    <a:gd name="T4" fmla="*/ 17 w 17"/>
                    <a:gd name="T5" fmla="*/ 0 h 71"/>
                    <a:gd name="T6" fmla="*/ 17 w 17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1"/>
                    <a:gd name="T14" fmla="*/ 17 w 17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1">
                      <a:moveTo>
                        <a:pt x="0" y="13"/>
                      </a:moveTo>
                      <a:lnTo>
                        <a:pt x="6" y="9"/>
                      </a:lnTo>
                      <a:lnTo>
                        <a:pt x="17" y="0"/>
                      </a:lnTo>
                      <a:lnTo>
                        <a:pt x="17" y="71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6" name="Freeform 133">
                  <a:extLst>
                    <a:ext uri="{FF2B5EF4-FFF2-40B4-BE49-F238E27FC236}">
                      <a16:creationId xmlns:a16="http://schemas.microsoft.com/office/drawing/2014/main" id="{937C2C6B-3E95-D54E-B8FD-222DB928C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" y="3495"/>
                  <a:ext cx="46" cy="71"/>
                </a:xfrm>
                <a:custGeom>
                  <a:avLst/>
                  <a:gdLst>
                    <a:gd name="T0" fmla="*/ 20 w 46"/>
                    <a:gd name="T1" fmla="*/ 0 h 71"/>
                    <a:gd name="T2" fmla="*/ 9 w 46"/>
                    <a:gd name="T3" fmla="*/ 2 h 71"/>
                    <a:gd name="T4" fmla="*/ 2 w 46"/>
                    <a:gd name="T5" fmla="*/ 13 h 71"/>
                    <a:gd name="T6" fmla="*/ 0 w 46"/>
                    <a:gd name="T7" fmla="*/ 29 h 71"/>
                    <a:gd name="T8" fmla="*/ 0 w 46"/>
                    <a:gd name="T9" fmla="*/ 40 h 71"/>
                    <a:gd name="T10" fmla="*/ 2 w 46"/>
                    <a:gd name="T11" fmla="*/ 58 h 71"/>
                    <a:gd name="T12" fmla="*/ 9 w 46"/>
                    <a:gd name="T13" fmla="*/ 67 h 71"/>
                    <a:gd name="T14" fmla="*/ 20 w 46"/>
                    <a:gd name="T15" fmla="*/ 71 h 71"/>
                    <a:gd name="T16" fmla="*/ 26 w 46"/>
                    <a:gd name="T17" fmla="*/ 71 h 71"/>
                    <a:gd name="T18" fmla="*/ 38 w 46"/>
                    <a:gd name="T19" fmla="*/ 67 h 71"/>
                    <a:gd name="T20" fmla="*/ 44 w 46"/>
                    <a:gd name="T21" fmla="*/ 58 h 71"/>
                    <a:gd name="T22" fmla="*/ 46 w 46"/>
                    <a:gd name="T23" fmla="*/ 40 h 71"/>
                    <a:gd name="T24" fmla="*/ 46 w 46"/>
                    <a:gd name="T25" fmla="*/ 29 h 71"/>
                    <a:gd name="T26" fmla="*/ 44 w 46"/>
                    <a:gd name="T27" fmla="*/ 13 h 71"/>
                    <a:gd name="T28" fmla="*/ 38 w 46"/>
                    <a:gd name="T29" fmla="*/ 2 h 71"/>
                    <a:gd name="T30" fmla="*/ 26 w 46"/>
                    <a:gd name="T31" fmla="*/ 0 h 71"/>
                    <a:gd name="T32" fmla="*/ 20 w 46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71"/>
                    <a:gd name="T53" fmla="*/ 46 w 46"/>
                    <a:gd name="T54" fmla="*/ 71 h 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71">
                      <a:moveTo>
                        <a:pt x="20" y="0"/>
                      </a:moveTo>
                      <a:lnTo>
                        <a:pt x="9" y="2"/>
                      </a:lnTo>
                      <a:lnTo>
                        <a:pt x="2" y="13"/>
                      </a:lnTo>
                      <a:lnTo>
                        <a:pt x="0" y="29"/>
                      </a:lnTo>
                      <a:lnTo>
                        <a:pt x="0" y="40"/>
                      </a:lnTo>
                      <a:lnTo>
                        <a:pt x="2" y="58"/>
                      </a:lnTo>
                      <a:lnTo>
                        <a:pt x="9" y="67"/>
                      </a:lnTo>
                      <a:lnTo>
                        <a:pt x="20" y="71"/>
                      </a:lnTo>
                      <a:lnTo>
                        <a:pt x="26" y="71"/>
                      </a:lnTo>
                      <a:lnTo>
                        <a:pt x="38" y="67"/>
                      </a:lnTo>
                      <a:lnTo>
                        <a:pt x="44" y="58"/>
                      </a:lnTo>
                      <a:lnTo>
                        <a:pt x="46" y="40"/>
                      </a:lnTo>
                      <a:lnTo>
                        <a:pt x="46" y="29"/>
                      </a:lnTo>
                      <a:lnTo>
                        <a:pt x="44" y="13"/>
                      </a:lnTo>
                      <a:lnTo>
                        <a:pt x="38" y="2"/>
                      </a:lnTo>
                      <a:lnTo>
                        <a:pt x="26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7" name="Freeform 134">
                  <a:extLst>
                    <a:ext uri="{FF2B5EF4-FFF2-40B4-BE49-F238E27FC236}">
                      <a16:creationId xmlns:a16="http://schemas.microsoft.com/office/drawing/2014/main" id="{E6D46AEC-DDD7-F049-9124-D4D2DC002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6" y="3495"/>
                  <a:ext cx="18" cy="71"/>
                </a:xfrm>
                <a:custGeom>
                  <a:avLst/>
                  <a:gdLst>
                    <a:gd name="T0" fmla="*/ 0 w 18"/>
                    <a:gd name="T1" fmla="*/ 13 h 71"/>
                    <a:gd name="T2" fmla="*/ 9 w 18"/>
                    <a:gd name="T3" fmla="*/ 9 h 71"/>
                    <a:gd name="T4" fmla="*/ 18 w 18"/>
                    <a:gd name="T5" fmla="*/ 0 h 71"/>
                    <a:gd name="T6" fmla="*/ 18 w 18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71"/>
                    <a:gd name="T14" fmla="*/ 18 w 18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71">
                      <a:moveTo>
                        <a:pt x="0" y="13"/>
                      </a:moveTo>
                      <a:lnTo>
                        <a:pt x="9" y="9"/>
                      </a:lnTo>
                      <a:lnTo>
                        <a:pt x="18" y="0"/>
                      </a:lnTo>
                      <a:lnTo>
                        <a:pt x="18" y="71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8" name="Freeform 135">
                  <a:extLst>
                    <a:ext uri="{FF2B5EF4-FFF2-40B4-BE49-F238E27FC236}">
                      <a16:creationId xmlns:a16="http://schemas.microsoft.com/office/drawing/2014/main" id="{7F034054-C973-EB42-9520-4E6F4DFFB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8" y="3495"/>
                  <a:ext cx="46" cy="71"/>
                </a:xfrm>
                <a:custGeom>
                  <a:avLst/>
                  <a:gdLst>
                    <a:gd name="T0" fmla="*/ 40 w 46"/>
                    <a:gd name="T1" fmla="*/ 0 h 71"/>
                    <a:gd name="T2" fmla="*/ 6 w 46"/>
                    <a:gd name="T3" fmla="*/ 0 h 71"/>
                    <a:gd name="T4" fmla="*/ 2 w 46"/>
                    <a:gd name="T5" fmla="*/ 29 h 71"/>
                    <a:gd name="T6" fmla="*/ 6 w 46"/>
                    <a:gd name="T7" fmla="*/ 27 h 71"/>
                    <a:gd name="T8" fmla="*/ 15 w 46"/>
                    <a:gd name="T9" fmla="*/ 22 h 71"/>
                    <a:gd name="T10" fmla="*/ 26 w 46"/>
                    <a:gd name="T11" fmla="*/ 22 h 71"/>
                    <a:gd name="T12" fmla="*/ 37 w 46"/>
                    <a:gd name="T13" fmla="*/ 27 h 71"/>
                    <a:gd name="T14" fmla="*/ 44 w 46"/>
                    <a:gd name="T15" fmla="*/ 33 h 71"/>
                    <a:gd name="T16" fmla="*/ 46 w 46"/>
                    <a:gd name="T17" fmla="*/ 45 h 71"/>
                    <a:gd name="T18" fmla="*/ 46 w 46"/>
                    <a:gd name="T19" fmla="*/ 51 h 71"/>
                    <a:gd name="T20" fmla="*/ 44 w 46"/>
                    <a:gd name="T21" fmla="*/ 60 h 71"/>
                    <a:gd name="T22" fmla="*/ 37 w 46"/>
                    <a:gd name="T23" fmla="*/ 67 h 71"/>
                    <a:gd name="T24" fmla="*/ 26 w 46"/>
                    <a:gd name="T25" fmla="*/ 71 h 71"/>
                    <a:gd name="T26" fmla="*/ 15 w 46"/>
                    <a:gd name="T27" fmla="*/ 71 h 71"/>
                    <a:gd name="T28" fmla="*/ 6 w 46"/>
                    <a:gd name="T29" fmla="*/ 67 h 71"/>
                    <a:gd name="T30" fmla="*/ 2 w 46"/>
                    <a:gd name="T31" fmla="*/ 65 h 71"/>
                    <a:gd name="T32" fmla="*/ 0 w 46"/>
                    <a:gd name="T33" fmla="*/ 58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71"/>
                    <a:gd name="T53" fmla="*/ 46 w 46"/>
                    <a:gd name="T54" fmla="*/ 71 h 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71">
                      <a:moveTo>
                        <a:pt x="40" y="0"/>
                      </a:moveTo>
                      <a:lnTo>
                        <a:pt x="6" y="0"/>
                      </a:lnTo>
                      <a:lnTo>
                        <a:pt x="2" y="29"/>
                      </a:lnTo>
                      <a:lnTo>
                        <a:pt x="6" y="27"/>
                      </a:lnTo>
                      <a:lnTo>
                        <a:pt x="15" y="22"/>
                      </a:lnTo>
                      <a:lnTo>
                        <a:pt x="26" y="22"/>
                      </a:lnTo>
                      <a:lnTo>
                        <a:pt x="37" y="27"/>
                      </a:lnTo>
                      <a:lnTo>
                        <a:pt x="44" y="33"/>
                      </a:lnTo>
                      <a:lnTo>
                        <a:pt x="46" y="45"/>
                      </a:lnTo>
                      <a:lnTo>
                        <a:pt x="46" y="51"/>
                      </a:lnTo>
                      <a:lnTo>
                        <a:pt x="44" y="60"/>
                      </a:lnTo>
                      <a:lnTo>
                        <a:pt x="37" y="67"/>
                      </a:lnTo>
                      <a:lnTo>
                        <a:pt x="26" y="71"/>
                      </a:lnTo>
                      <a:lnTo>
                        <a:pt x="15" y="71"/>
                      </a:lnTo>
                      <a:lnTo>
                        <a:pt x="6" y="67"/>
                      </a:lnTo>
                      <a:lnTo>
                        <a:pt x="2" y="65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9" name="Freeform 136">
                  <a:extLst>
                    <a:ext uri="{FF2B5EF4-FFF2-40B4-BE49-F238E27FC236}">
                      <a16:creationId xmlns:a16="http://schemas.microsoft.com/office/drawing/2014/main" id="{ACAFE14D-AC15-6844-8DDB-5D10AD13B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3495"/>
                  <a:ext cx="49" cy="71"/>
                </a:xfrm>
                <a:custGeom>
                  <a:avLst/>
                  <a:gdLst>
                    <a:gd name="T0" fmla="*/ 5 w 49"/>
                    <a:gd name="T1" fmla="*/ 16 h 71"/>
                    <a:gd name="T2" fmla="*/ 5 w 49"/>
                    <a:gd name="T3" fmla="*/ 13 h 71"/>
                    <a:gd name="T4" fmla="*/ 7 w 49"/>
                    <a:gd name="T5" fmla="*/ 7 h 71"/>
                    <a:gd name="T6" fmla="*/ 12 w 49"/>
                    <a:gd name="T7" fmla="*/ 2 h 71"/>
                    <a:gd name="T8" fmla="*/ 18 w 49"/>
                    <a:gd name="T9" fmla="*/ 0 h 71"/>
                    <a:gd name="T10" fmla="*/ 32 w 49"/>
                    <a:gd name="T11" fmla="*/ 0 h 71"/>
                    <a:gd name="T12" fmla="*/ 38 w 49"/>
                    <a:gd name="T13" fmla="*/ 2 h 71"/>
                    <a:gd name="T14" fmla="*/ 41 w 49"/>
                    <a:gd name="T15" fmla="*/ 7 h 71"/>
                    <a:gd name="T16" fmla="*/ 45 w 49"/>
                    <a:gd name="T17" fmla="*/ 13 h 71"/>
                    <a:gd name="T18" fmla="*/ 45 w 49"/>
                    <a:gd name="T19" fmla="*/ 20 h 71"/>
                    <a:gd name="T20" fmla="*/ 41 w 49"/>
                    <a:gd name="T21" fmla="*/ 27 h 71"/>
                    <a:gd name="T22" fmla="*/ 34 w 49"/>
                    <a:gd name="T23" fmla="*/ 38 h 71"/>
                    <a:gd name="T24" fmla="*/ 0 w 49"/>
                    <a:gd name="T25" fmla="*/ 71 h 71"/>
                    <a:gd name="T26" fmla="*/ 49 w 49"/>
                    <a:gd name="T27" fmla="*/ 71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9"/>
                    <a:gd name="T43" fmla="*/ 0 h 71"/>
                    <a:gd name="T44" fmla="*/ 49 w 49"/>
                    <a:gd name="T45" fmla="*/ 71 h 7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9" h="71">
                      <a:moveTo>
                        <a:pt x="5" y="16"/>
                      </a:moveTo>
                      <a:lnTo>
                        <a:pt x="5" y="13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1" y="7"/>
                      </a:lnTo>
                      <a:lnTo>
                        <a:pt x="45" y="13"/>
                      </a:lnTo>
                      <a:lnTo>
                        <a:pt x="45" y="20"/>
                      </a:lnTo>
                      <a:lnTo>
                        <a:pt x="41" y="27"/>
                      </a:lnTo>
                      <a:lnTo>
                        <a:pt x="34" y="38"/>
                      </a:lnTo>
                      <a:lnTo>
                        <a:pt x="0" y="71"/>
                      </a:lnTo>
                      <a:lnTo>
                        <a:pt x="49" y="71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0" name="Freeform 137">
                  <a:extLst>
                    <a:ext uri="{FF2B5EF4-FFF2-40B4-BE49-F238E27FC236}">
                      <a16:creationId xmlns:a16="http://schemas.microsoft.com/office/drawing/2014/main" id="{655C872B-F4D5-6348-BBF9-5E3D0EC88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0" y="3495"/>
                  <a:ext cx="49" cy="71"/>
                </a:xfrm>
                <a:custGeom>
                  <a:avLst/>
                  <a:gdLst>
                    <a:gd name="T0" fmla="*/ 20 w 49"/>
                    <a:gd name="T1" fmla="*/ 0 h 71"/>
                    <a:gd name="T2" fmla="*/ 11 w 49"/>
                    <a:gd name="T3" fmla="*/ 2 h 71"/>
                    <a:gd name="T4" fmla="*/ 4 w 49"/>
                    <a:gd name="T5" fmla="*/ 13 h 71"/>
                    <a:gd name="T6" fmla="*/ 0 w 49"/>
                    <a:gd name="T7" fmla="*/ 29 h 71"/>
                    <a:gd name="T8" fmla="*/ 0 w 49"/>
                    <a:gd name="T9" fmla="*/ 40 h 71"/>
                    <a:gd name="T10" fmla="*/ 4 w 49"/>
                    <a:gd name="T11" fmla="*/ 58 h 71"/>
                    <a:gd name="T12" fmla="*/ 11 w 49"/>
                    <a:gd name="T13" fmla="*/ 67 h 71"/>
                    <a:gd name="T14" fmla="*/ 20 w 49"/>
                    <a:gd name="T15" fmla="*/ 71 h 71"/>
                    <a:gd name="T16" fmla="*/ 26 w 49"/>
                    <a:gd name="T17" fmla="*/ 71 h 71"/>
                    <a:gd name="T18" fmla="*/ 37 w 49"/>
                    <a:gd name="T19" fmla="*/ 67 h 71"/>
                    <a:gd name="T20" fmla="*/ 44 w 49"/>
                    <a:gd name="T21" fmla="*/ 58 h 71"/>
                    <a:gd name="T22" fmla="*/ 49 w 49"/>
                    <a:gd name="T23" fmla="*/ 40 h 71"/>
                    <a:gd name="T24" fmla="*/ 49 w 49"/>
                    <a:gd name="T25" fmla="*/ 29 h 71"/>
                    <a:gd name="T26" fmla="*/ 44 w 49"/>
                    <a:gd name="T27" fmla="*/ 13 h 71"/>
                    <a:gd name="T28" fmla="*/ 37 w 49"/>
                    <a:gd name="T29" fmla="*/ 2 h 71"/>
                    <a:gd name="T30" fmla="*/ 26 w 49"/>
                    <a:gd name="T31" fmla="*/ 0 h 71"/>
                    <a:gd name="T32" fmla="*/ 20 w 49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71"/>
                    <a:gd name="T53" fmla="*/ 49 w 49"/>
                    <a:gd name="T54" fmla="*/ 71 h 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71">
                      <a:moveTo>
                        <a:pt x="20" y="0"/>
                      </a:moveTo>
                      <a:lnTo>
                        <a:pt x="11" y="2"/>
                      </a:lnTo>
                      <a:lnTo>
                        <a:pt x="4" y="13"/>
                      </a:lnTo>
                      <a:lnTo>
                        <a:pt x="0" y="29"/>
                      </a:lnTo>
                      <a:lnTo>
                        <a:pt x="0" y="40"/>
                      </a:lnTo>
                      <a:lnTo>
                        <a:pt x="4" y="58"/>
                      </a:lnTo>
                      <a:lnTo>
                        <a:pt x="11" y="67"/>
                      </a:lnTo>
                      <a:lnTo>
                        <a:pt x="20" y="71"/>
                      </a:lnTo>
                      <a:lnTo>
                        <a:pt x="26" y="71"/>
                      </a:lnTo>
                      <a:lnTo>
                        <a:pt x="37" y="67"/>
                      </a:lnTo>
                      <a:lnTo>
                        <a:pt x="44" y="58"/>
                      </a:lnTo>
                      <a:lnTo>
                        <a:pt x="49" y="40"/>
                      </a:lnTo>
                      <a:lnTo>
                        <a:pt x="49" y="29"/>
                      </a:lnTo>
                      <a:lnTo>
                        <a:pt x="44" y="13"/>
                      </a:lnTo>
                      <a:lnTo>
                        <a:pt x="37" y="2"/>
                      </a:lnTo>
                      <a:lnTo>
                        <a:pt x="26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1" name="Freeform 138">
                  <a:extLst>
                    <a:ext uri="{FF2B5EF4-FFF2-40B4-BE49-F238E27FC236}">
                      <a16:creationId xmlns:a16="http://schemas.microsoft.com/office/drawing/2014/main" id="{F66E0EF0-A8AD-0043-8E23-30305D925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1" y="3495"/>
                  <a:ext cx="49" cy="71"/>
                </a:xfrm>
                <a:custGeom>
                  <a:avLst/>
                  <a:gdLst>
                    <a:gd name="T0" fmla="*/ 5 w 49"/>
                    <a:gd name="T1" fmla="*/ 16 h 71"/>
                    <a:gd name="T2" fmla="*/ 5 w 49"/>
                    <a:gd name="T3" fmla="*/ 13 h 71"/>
                    <a:gd name="T4" fmla="*/ 7 w 49"/>
                    <a:gd name="T5" fmla="*/ 7 h 71"/>
                    <a:gd name="T6" fmla="*/ 12 w 49"/>
                    <a:gd name="T7" fmla="*/ 2 h 71"/>
                    <a:gd name="T8" fmla="*/ 18 w 49"/>
                    <a:gd name="T9" fmla="*/ 0 h 71"/>
                    <a:gd name="T10" fmla="*/ 32 w 49"/>
                    <a:gd name="T11" fmla="*/ 0 h 71"/>
                    <a:gd name="T12" fmla="*/ 38 w 49"/>
                    <a:gd name="T13" fmla="*/ 2 h 71"/>
                    <a:gd name="T14" fmla="*/ 43 w 49"/>
                    <a:gd name="T15" fmla="*/ 7 h 71"/>
                    <a:gd name="T16" fmla="*/ 45 w 49"/>
                    <a:gd name="T17" fmla="*/ 13 h 71"/>
                    <a:gd name="T18" fmla="*/ 45 w 49"/>
                    <a:gd name="T19" fmla="*/ 20 h 71"/>
                    <a:gd name="T20" fmla="*/ 43 w 49"/>
                    <a:gd name="T21" fmla="*/ 27 h 71"/>
                    <a:gd name="T22" fmla="*/ 36 w 49"/>
                    <a:gd name="T23" fmla="*/ 38 h 71"/>
                    <a:gd name="T24" fmla="*/ 0 w 49"/>
                    <a:gd name="T25" fmla="*/ 71 h 71"/>
                    <a:gd name="T26" fmla="*/ 49 w 49"/>
                    <a:gd name="T27" fmla="*/ 71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9"/>
                    <a:gd name="T43" fmla="*/ 0 h 71"/>
                    <a:gd name="T44" fmla="*/ 49 w 49"/>
                    <a:gd name="T45" fmla="*/ 71 h 7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9" h="71">
                      <a:moveTo>
                        <a:pt x="5" y="16"/>
                      </a:moveTo>
                      <a:lnTo>
                        <a:pt x="5" y="13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3" y="7"/>
                      </a:lnTo>
                      <a:lnTo>
                        <a:pt x="45" y="13"/>
                      </a:lnTo>
                      <a:lnTo>
                        <a:pt x="45" y="20"/>
                      </a:lnTo>
                      <a:lnTo>
                        <a:pt x="43" y="27"/>
                      </a:lnTo>
                      <a:lnTo>
                        <a:pt x="36" y="38"/>
                      </a:lnTo>
                      <a:lnTo>
                        <a:pt x="0" y="71"/>
                      </a:lnTo>
                      <a:lnTo>
                        <a:pt x="49" y="71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2" name="Freeform 139">
                  <a:extLst>
                    <a:ext uri="{FF2B5EF4-FFF2-40B4-BE49-F238E27FC236}">
                      <a16:creationId xmlns:a16="http://schemas.microsoft.com/office/drawing/2014/main" id="{BB8D7433-73F2-B448-9832-40EA92FD6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2" y="3495"/>
                  <a:ext cx="48" cy="71"/>
                </a:xfrm>
                <a:custGeom>
                  <a:avLst/>
                  <a:gdLst>
                    <a:gd name="T0" fmla="*/ 42 w 48"/>
                    <a:gd name="T1" fmla="*/ 0 h 71"/>
                    <a:gd name="T2" fmla="*/ 6 w 48"/>
                    <a:gd name="T3" fmla="*/ 0 h 71"/>
                    <a:gd name="T4" fmla="*/ 4 w 48"/>
                    <a:gd name="T5" fmla="*/ 29 h 71"/>
                    <a:gd name="T6" fmla="*/ 6 w 48"/>
                    <a:gd name="T7" fmla="*/ 27 h 71"/>
                    <a:gd name="T8" fmla="*/ 17 w 48"/>
                    <a:gd name="T9" fmla="*/ 22 h 71"/>
                    <a:gd name="T10" fmla="*/ 28 w 48"/>
                    <a:gd name="T11" fmla="*/ 22 h 71"/>
                    <a:gd name="T12" fmla="*/ 37 w 48"/>
                    <a:gd name="T13" fmla="*/ 27 h 71"/>
                    <a:gd name="T14" fmla="*/ 44 w 48"/>
                    <a:gd name="T15" fmla="*/ 33 h 71"/>
                    <a:gd name="T16" fmla="*/ 48 w 48"/>
                    <a:gd name="T17" fmla="*/ 45 h 71"/>
                    <a:gd name="T18" fmla="*/ 48 w 48"/>
                    <a:gd name="T19" fmla="*/ 51 h 71"/>
                    <a:gd name="T20" fmla="*/ 44 w 48"/>
                    <a:gd name="T21" fmla="*/ 60 h 71"/>
                    <a:gd name="T22" fmla="*/ 37 w 48"/>
                    <a:gd name="T23" fmla="*/ 67 h 71"/>
                    <a:gd name="T24" fmla="*/ 28 w 48"/>
                    <a:gd name="T25" fmla="*/ 71 h 71"/>
                    <a:gd name="T26" fmla="*/ 17 w 48"/>
                    <a:gd name="T27" fmla="*/ 71 h 71"/>
                    <a:gd name="T28" fmla="*/ 6 w 48"/>
                    <a:gd name="T29" fmla="*/ 67 h 71"/>
                    <a:gd name="T30" fmla="*/ 4 w 48"/>
                    <a:gd name="T31" fmla="*/ 65 h 71"/>
                    <a:gd name="T32" fmla="*/ 0 w 48"/>
                    <a:gd name="T33" fmla="*/ 58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71"/>
                    <a:gd name="T53" fmla="*/ 48 w 48"/>
                    <a:gd name="T54" fmla="*/ 71 h 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71">
                      <a:moveTo>
                        <a:pt x="42" y="0"/>
                      </a:moveTo>
                      <a:lnTo>
                        <a:pt x="6" y="0"/>
                      </a:lnTo>
                      <a:lnTo>
                        <a:pt x="4" y="29"/>
                      </a:lnTo>
                      <a:lnTo>
                        <a:pt x="6" y="27"/>
                      </a:lnTo>
                      <a:lnTo>
                        <a:pt x="17" y="22"/>
                      </a:lnTo>
                      <a:lnTo>
                        <a:pt x="28" y="22"/>
                      </a:lnTo>
                      <a:lnTo>
                        <a:pt x="37" y="27"/>
                      </a:lnTo>
                      <a:lnTo>
                        <a:pt x="44" y="33"/>
                      </a:lnTo>
                      <a:lnTo>
                        <a:pt x="48" y="45"/>
                      </a:lnTo>
                      <a:lnTo>
                        <a:pt x="48" y="51"/>
                      </a:lnTo>
                      <a:lnTo>
                        <a:pt x="44" y="60"/>
                      </a:lnTo>
                      <a:lnTo>
                        <a:pt x="37" y="67"/>
                      </a:lnTo>
                      <a:lnTo>
                        <a:pt x="28" y="71"/>
                      </a:lnTo>
                      <a:lnTo>
                        <a:pt x="17" y="71"/>
                      </a:lnTo>
                      <a:lnTo>
                        <a:pt x="6" y="67"/>
                      </a:lnTo>
                      <a:lnTo>
                        <a:pt x="4" y="65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3" name="Freeform 140">
                  <a:extLst>
                    <a:ext uri="{FF2B5EF4-FFF2-40B4-BE49-F238E27FC236}">
                      <a16:creationId xmlns:a16="http://schemas.microsoft.com/office/drawing/2014/main" id="{25D8CC3D-3D3B-3147-89FE-915481271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" y="3495"/>
                  <a:ext cx="46" cy="71"/>
                </a:xfrm>
                <a:custGeom>
                  <a:avLst/>
                  <a:gdLst>
                    <a:gd name="T0" fmla="*/ 6 w 46"/>
                    <a:gd name="T1" fmla="*/ 0 h 71"/>
                    <a:gd name="T2" fmla="*/ 44 w 46"/>
                    <a:gd name="T3" fmla="*/ 0 h 71"/>
                    <a:gd name="T4" fmla="*/ 22 w 46"/>
                    <a:gd name="T5" fmla="*/ 27 h 71"/>
                    <a:gd name="T6" fmla="*/ 33 w 46"/>
                    <a:gd name="T7" fmla="*/ 27 h 71"/>
                    <a:gd name="T8" fmla="*/ 40 w 46"/>
                    <a:gd name="T9" fmla="*/ 29 h 71"/>
                    <a:gd name="T10" fmla="*/ 44 w 46"/>
                    <a:gd name="T11" fmla="*/ 33 h 71"/>
                    <a:gd name="T12" fmla="*/ 46 w 46"/>
                    <a:gd name="T13" fmla="*/ 45 h 71"/>
                    <a:gd name="T14" fmla="*/ 46 w 46"/>
                    <a:gd name="T15" fmla="*/ 51 h 71"/>
                    <a:gd name="T16" fmla="*/ 44 w 46"/>
                    <a:gd name="T17" fmla="*/ 60 h 71"/>
                    <a:gd name="T18" fmla="*/ 35 w 46"/>
                    <a:gd name="T19" fmla="*/ 67 h 71"/>
                    <a:gd name="T20" fmla="*/ 26 w 46"/>
                    <a:gd name="T21" fmla="*/ 71 h 71"/>
                    <a:gd name="T22" fmla="*/ 15 w 46"/>
                    <a:gd name="T23" fmla="*/ 71 h 71"/>
                    <a:gd name="T24" fmla="*/ 6 w 46"/>
                    <a:gd name="T25" fmla="*/ 67 h 71"/>
                    <a:gd name="T26" fmla="*/ 2 w 46"/>
                    <a:gd name="T27" fmla="*/ 65 h 71"/>
                    <a:gd name="T28" fmla="*/ 0 w 46"/>
                    <a:gd name="T29" fmla="*/ 58 h 7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6"/>
                    <a:gd name="T46" fmla="*/ 0 h 71"/>
                    <a:gd name="T47" fmla="*/ 46 w 46"/>
                    <a:gd name="T48" fmla="*/ 71 h 7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6" h="71">
                      <a:moveTo>
                        <a:pt x="6" y="0"/>
                      </a:moveTo>
                      <a:lnTo>
                        <a:pt x="44" y="0"/>
                      </a:lnTo>
                      <a:lnTo>
                        <a:pt x="22" y="27"/>
                      </a:lnTo>
                      <a:lnTo>
                        <a:pt x="33" y="27"/>
                      </a:lnTo>
                      <a:lnTo>
                        <a:pt x="40" y="29"/>
                      </a:lnTo>
                      <a:lnTo>
                        <a:pt x="44" y="33"/>
                      </a:lnTo>
                      <a:lnTo>
                        <a:pt x="46" y="45"/>
                      </a:lnTo>
                      <a:lnTo>
                        <a:pt x="46" y="51"/>
                      </a:lnTo>
                      <a:lnTo>
                        <a:pt x="44" y="60"/>
                      </a:lnTo>
                      <a:lnTo>
                        <a:pt x="35" y="67"/>
                      </a:lnTo>
                      <a:lnTo>
                        <a:pt x="26" y="71"/>
                      </a:lnTo>
                      <a:lnTo>
                        <a:pt x="15" y="71"/>
                      </a:lnTo>
                      <a:lnTo>
                        <a:pt x="6" y="67"/>
                      </a:lnTo>
                      <a:lnTo>
                        <a:pt x="2" y="65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4" name="Freeform 141">
                  <a:extLst>
                    <a:ext uri="{FF2B5EF4-FFF2-40B4-BE49-F238E27FC236}">
                      <a16:creationId xmlns:a16="http://schemas.microsoft.com/office/drawing/2014/main" id="{689ABDDF-A7C7-BB4A-9965-D72DFB93A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6" y="3495"/>
                  <a:ext cx="46" cy="71"/>
                </a:xfrm>
                <a:custGeom>
                  <a:avLst/>
                  <a:gdLst>
                    <a:gd name="T0" fmla="*/ 20 w 46"/>
                    <a:gd name="T1" fmla="*/ 0 h 71"/>
                    <a:gd name="T2" fmla="*/ 9 w 46"/>
                    <a:gd name="T3" fmla="*/ 2 h 71"/>
                    <a:gd name="T4" fmla="*/ 2 w 46"/>
                    <a:gd name="T5" fmla="*/ 13 h 71"/>
                    <a:gd name="T6" fmla="*/ 0 w 46"/>
                    <a:gd name="T7" fmla="*/ 29 h 71"/>
                    <a:gd name="T8" fmla="*/ 0 w 46"/>
                    <a:gd name="T9" fmla="*/ 40 h 71"/>
                    <a:gd name="T10" fmla="*/ 2 w 46"/>
                    <a:gd name="T11" fmla="*/ 58 h 71"/>
                    <a:gd name="T12" fmla="*/ 9 w 46"/>
                    <a:gd name="T13" fmla="*/ 67 h 71"/>
                    <a:gd name="T14" fmla="*/ 20 w 46"/>
                    <a:gd name="T15" fmla="*/ 71 h 71"/>
                    <a:gd name="T16" fmla="*/ 26 w 46"/>
                    <a:gd name="T17" fmla="*/ 71 h 71"/>
                    <a:gd name="T18" fmla="*/ 38 w 46"/>
                    <a:gd name="T19" fmla="*/ 67 h 71"/>
                    <a:gd name="T20" fmla="*/ 44 w 46"/>
                    <a:gd name="T21" fmla="*/ 58 h 71"/>
                    <a:gd name="T22" fmla="*/ 46 w 46"/>
                    <a:gd name="T23" fmla="*/ 40 h 71"/>
                    <a:gd name="T24" fmla="*/ 46 w 46"/>
                    <a:gd name="T25" fmla="*/ 29 h 71"/>
                    <a:gd name="T26" fmla="*/ 44 w 46"/>
                    <a:gd name="T27" fmla="*/ 13 h 71"/>
                    <a:gd name="T28" fmla="*/ 38 w 46"/>
                    <a:gd name="T29" fmla="*/ 2 h 71"/>
                    <a:gd name="T30" fmla="*/ 26 w 46"/>
                    <a:gd name="T31" fmla="*/ 0 h 71"/>
                    <a:gd name="T32" fmla="*/ 20 w 46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71"/>
                    <a:gd name="T53" fmla="*/ 46 w 46"/>
                    <a:gd name="T54" fmla="*/ 71 h 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71">
                      <a:moveTo>
                        <a:pt x="20" y="0"/>
                      </a:moveTo>
                      <a:lnTo>
                        <a:pt x="9" y="2"/>
                      </a:lnTo>
                      <a:lnTo>
                        <a:pt x="2" y="13"/>
                      </a:lnTo>
                      <a:lnTo>
                        <a:pt x="0" y="29"/>
                      </a:lnTo>
                      <a:lnTo>
                        <a:pt x="0" y="40"/>
                      </a:lnTo>
                      <a:lnTo>
                        <a:pt x="2" y="58"/>
                      </a:lnTo>
                      <a:lnTo>
                        <a:pt x="9" y="67"/>
                      </a:lnTo>
                      <a:lnTo>
                        <a:pt x="20" y="71"/>
                      </a:lnTo>
                      <a:lnTo>
                        <a:pt x="26" y="71"/>
                      </a:lnTo>
                      <a:lnTo>
                        <a:pt x="38" y="67"/>
                      </a:lnTo>
                      <a:lnTo>
                        <a:pt x="44" y="58"/>
                      </a:lnTo>
                      <a:lnTo>
                        <a:pt x="46" y="40"/>
                      </a:lnTo>
                      <a:lnTo>
                        <a:pt x="46" y="29"/>
                      </a:lnTo>
                      <a:lnTo>
                        <a:pt x="44" y="13"/>
                      </a:lnTo>
                      <a:lnTo>
                        <a:pt x="38" y="2"/>
                      </a:lnTo>
                      <a:lnTo>
                        <a:pt x="26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5" name="Line 142">
                  <a:extLst>
                    <a:ext uri="{FF2B5EF4-FFF2-40B4-BE49-F238E27FC236}">
                      <a16:creationId xmlns:a16="http://schemas.microsoft.com/office/drawing/2014/main" id="{1C4B152C-CF51-3649-9101-EF2F8977B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0" y="3726"/>
                  <a:ext cx="1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6" name="Line 143">
                  <a:extLst>
                    <a:ext uri="{FF2B5EF4-FFF2-40B4-BE49-F238E27FC236}">
                      <a16:creationId xmlns:a16="http://schemas.microsoft.com/office/drawing/2014/main" id="{E66255A1-A6ED-954E-AB15-139F6D095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31" y="3726"/>
                  <a:ext cx="58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7" name="Line 144">
                  <a:extLst>
                    <a:ext uri="{FF2B5EF4-FFF2-40B4-BE49-F238E27FC236}">
                      <a16:creationId xmlns:a16="http://schemas.microsoft.com/office/drawing/2014/main" id="{5B116FD1-C14A-FF4F-86DA-ED13CB7C6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2" y="3726"/>
                  <a:ext cx="1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8" name="Line 145">
                  <a:extLst>
                    <a:ext uri="{FF2B5EF4-FFF2-40B4-BE49-F238E27FC236}">
                      <a16:creationId xmlns:a16="http://schemas.microsoft.com/office/drawing/2014/main" id="{71F36A64-B0F0-E846-A5FC-1421C4722C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9" y="3726"/>
                  <a:ext cx="1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9" name="Line 146">
                  <a:extLst>
                    <a:ext uri="{FF2B5EF4-FFF2-40B4-BE49-F238E27FC236}">
                      <a16:creationId xmlns:a16="http://schemas.microsoft.com/office/drawing/2014/main" id="{A50C486A-DE93-3644-83B4-2BA4538097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9" y="3726"/>
                  <a:ext cx="36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0" name="Line 147">
                  <a:extLst>
                    <a:ext uri="{FF2B5EF4-FFF2-40B4-BE49-F238E27FC236}">
                      <a16:creationId xmlns:a16="http://schemas.microsoft.com/office/drawing/2014/main" id="{EBE8E5E6-3018-0141-AF14-77F99E5E8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5" y="3726"/>
                  <a:ext cx="33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1" name="Line 148">
                  <a:extLst>
                    <a:ext uri="{FF2B5EF4-FFF2-40B4-BE49-F238E27FC236}">
                      <a16:creationId xmlns:a16="http://schemas.microsoft.com/office/drawing/2014/main" id="{2E95CF2C-124B-7B4E-8D46-65DB50E34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8" y="3726"/>
                  <a:ext cx="1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2" name="Line 149">
                  <a:extLst>
                    <a:ext uri="{FF2B5EF4-FFF2-40B4-BE49-F238E27FC236}">
                      <a16:creationId xmlns:a16="http://schemas.microsoft.com/office/drawing/2014/main" id="{119D0A96-5496-D64C-B752-6184A8AC7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5" y="3726"/>
                  <a:ext cx="1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3" name="Line 150">
                  <a:extLst>
                    <a:ext uri="{FF2B5EF4-FFF2-40B4-BE49-F238E27FC236}">
                      <a16:creationId xmlns:a16="http://schemas.microsoft.com/office/drawing/2014/main" id="{10B8F513-B817-8E40-8158-D60A05F551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5" y="3726"/>
                  <a:ext cx="56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4" name="Line 151">
                  <a:extLst>
                    <a:ext uri="{FF2B5EF4-FFF2-40B4-BE49-F238E27FC236}">
                      <a16:creationId xmlns:a16="http://schemas.microsoft.com/office/drawing/2014/main" id="{24086ED0-84DB-1249-AC22-AC1A94168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5" y="3769"/>
                  <a:ext cx="33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5" name="Line 152">
                  <a:extLst>
                    <a:ext uri="{FF2B5EF4-FFF2-40B4-BE49-F238E27FC236}">
                      <a16:creationId xmlns:a16="http://schemas.microsoft.com/office/drawing/2014/main" id="{17DB0E33-43D8-864A-BCE6-0B6F2F7D7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5" y="3815"/>
                  <a:ext cx="56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6" name="Freeform 153">
                  <a:extLst>
                    <a:ext uri="{FF2B5EF4-FFF2-40B4-BE49-F238E27FC236}">
                      <a16:creationId xmlns:a16="http://schemas.microsoft.com/office/drawing/2014/main" id="{6584AB12-A5D1-7A45-93C6-C2CC749B0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3709"/>
                  <a:ext cx="29" cy="138"/>
                </a:xfrm>
                <a:custGeom>
                  <a:avLst/>
                  <a:gdLst>
                    <a:gd name="T0" fmla="*/ 29 w 29"/>
                    <a:gd name="T1" fmla="*/ 0 h 138"/>
                    <a:gd name="T2" fmla="*/ 20 w 29"/>
                    <a:gd name="T3" fmla="*/ 9 h 138"/>
                    <a:gd name="T4" fmla="*/ 14 w 29"/>
                    <a:gd name="T5" fmla="*/ 22 h 138"/>
                    <a:gd name="T6" fmla="*/ 5 w 29"/>
                    <a:gd name="T7" fmla="*/ 40 h 138"/>
                    <a:gd name="T8" fmla="*/ 0 w 29"/>
                    <a:gd name="T9" fmla="*/ 60 h 138"/>
                    <a:gd name="T10" fmla="*/ 0 w 29"/>
                    <a:gd name="T11" fmla="*/ 78 h 138"/>
                    <a:gd name="T12" fmla="*/ 5 w 29"/>
                    <a:gd name="T13" fmla="*/ 100 h 138"/>
                    <a:gd name="T14" fmla="*/ 14 w 29"/>
                    <a:gd name="T15" fmla="*/ 115 h 138"/>
                    <a:gd name="T16" fmla="*/ 20 w 29"/>
                    <a:gd name="T17" fmla="*/ 129 h 138"/>
                    <a:gd name="T18" fmla="*/ 29 w 29"/>
                    <a:gd name="T19" fmla="*/ 138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"/>
                    <a:gd name="T31" fmla="*/ 0 h 138"/>
                    <a:gd name="T32" fmla="*/ 29 w 29"/>
                    <a:gd name="T33" fmla="*/ 138 h 1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" h="138">
                      <a:moveTo>
                        <a:pt x="29" y="0"/>
                      </a:moveTo>
                      <a:lnTo>
                        <a:pt x="20" y="9"/>
                      </a:lnTo>
                      <a:lnTo>
                        <a:pt x="14" y="22"/>
                      </a:lnTo>
                      <a:lnTo>
                        <a:pt x="5" y="40"/>
                      </a:lnTo>
                      <a:lnTo>
                        <a:pt x="0" y="60"/>
                      </a:lnTo>
                      <a:lnTo>
                        <a:pt x="0" y="78"/>
                      </a:lnTo>
                      <a:lnTo>
                        <a:pt x="5" y="100"/>
                      </a:lnTo>
                      <a:lnTo>
                        <a:pt x="14" y="115"/>
                      </a:lnTo>
                      <a:lnTo>
                        <a:pt x="20" y="129"/>
                      </a:lnTo>
                      <a:lnTo>
                        <a:pt x="29" y="138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7" name="Freeform 154">
                  <a:extLst>
                    <a:ext uri="{FF2B5EF4-FFF2-40B4-BE49-F238E27FC236}">
                      <a16:creationId xmlns:a16="http://schemas.microsoft.com/office/drawing/2014/main" id="{A0E3DDAD-B762-0741-9054-039F1FB610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5" y="3726"/>
                  <a:ext cx="60" cy="89"/>
                </a:xfrm>
                <a:custGeom>
                  <a:avLst/>
                  <a:gdLst>
                    <a:gd name="T0" fmla="*/ 60 w 60"/>
                    <a:gd name="T1" fmla="*/ 14 h 89"/>
                    <a:gd name="T2" fmla="*/ 51 w 60"/>
                    <a:gd name="T3" fmla="*/ 5 h 89"/>
                    <a:gd name="T4" fmla="*/ 38 w 60"/>
                    <a:gd name="T5" fmla="*/ 0 h 89"/>
                    <a:gd name="T6" fmla="*/ 22 w 60"/>
                    <a:gd name="T7" fmla="*/ 0 h 89"/>
                    <a:gd name="T8" fmla="*/ 9 w 60"/>
                    <a:gd name="T9" fmla="*/ 5 h 89"/>
                    <a:gd name="T10" fmla="*/ 0 w 60"/>
                    <a:gd name="T11" fmla="*/ 14 h 89"/>
                    <a:gd name="T12" fmla="*/ 0 w 60"/>
                    <a:gd name="T13" fmla="*/ 23 h 89"/>
                    <a:gd name="T14" fmla="*/ 5 w 60"/>
                    <a:gd name="T15" fmla="*/ 29 h 89"/>
                    <a:gd name="T16" fmla="*/ 9 w 60"/>
                    <a:gd name="T17" fmla="*/ 34 h 89"/>
                    <a:gd name="T18" fmla="*/ 18 w 60"/>
                    <a:gd name="T19" fmla="*/ 38 h 89"/>
                    <a:gd name="T20" fmla="*/ 43 w 60"/>
                    <a:gd name="T21" fmla="*/ 47 h 89"/>
                    <a:gd name="T22" fmla="*/ 51 w 60"/>
                    <a:gd name="T23" fmla="*/ 52 h 89"/>
                    <a:gd name="T24" fmla="*/ 56 w 60"/>
                    <a:gd name="T25" fmla="*/ 56 h 89"/>
                    <a:gd name="T26" fmla="*/ 60 w 60"/>
                    <a:gd name="T27" fmla="*/ 65 h 89"/>
                    <a:gd name="T28" fmla="*/ 60 w 60"/>
                    <a:gd name="T29" fmla="*/ 78 h 89"/>
                    <a:gd name="T30" fmla="*/ 51 w 60"/>
                    <a:gd name="T31" fmla="*/ 85 h 89"/>
                    <a:gd name="T32" fmla="*/ 38 w 60"/>
                    <a:gd name="T33" fmla="*/ 89 h 89"/>
                    <a:gd name="T34" fmla="*/ 22 w 60"/>
                    <a:gd name="T35" fmla="*/ 89 h 89"/>
                    <a:gd name="T36" fmla="*/ 9 w 60"/>
                    <a:gd name="T37" fmla="*/ 85 h 89"/>
                    <a:gd name="T38" fmla="*/ 0 w 60"/>
                    <a:gd name="T39" fmla="*/ 78 h 8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0"/>
                    <a:gd name="T61" fmla="*/ 0 h 89"/>
                    <a:gd name="T62" fmla="*/ 60 w 60"/>
                    <a:gd name="T63" fmla="*/ 89 h 8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0" h="89">
                      <a:moveTo>
                        <a:pt x="60" y="14"/>
                      </a:moveTo>
                      <a:lnTo>
                        <a:pt x="51" y="5"/>
                      </a:lnTo>
                      <a:lnTo>
                        <a:pt x="38" y="0"/>
                      </a:lnTo>
                      <a:lnTo>
                        <a:pt x="22" y="0"/>
                      </a:lnTo>
                      <a:lnTo>
                        <a:pt x="9" y="5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5" y="29"/>
                      </a:lnTo>
                      <a:lnTo>
                        <a:pt x="9" y="34"/>
                      </a:lnTo>
                      <a:lnTo>
                        <a:pt x="18" y="38"/>
                      </a:lnTo>
                      <a:lnTo>
                        <a:pt x="43" y="47"/>
                      </a:lnTo>
                      <a:lnTo>
                        <a:pt x="51" y="52"/>
                      </a:lnTo>
                      <a:lnTo>
                        <a:pt x="56" y="56"/>
                      </a:lnTo>
                      <a:lnTo>
                        <a:pt x="60" y="65"/>
                      </a:lnTo>
                      <a:lnTo>
                        <a:pt x="60" y="78"/>
                      </a:lnTo>
                      <a:lnTo>
                        <a:pt x="51" y="85"/>
                      </a:lnTo>
                      <a:lnTo>
                        <a:pt x="38" y="89"/>
                      </a:lnTo>
                      <a:lnTo>
                        <a:pt x="22" y="89"/>
                      </a:lnTo>
                      <a:lnTo>
                        <a:pt x="9" y="85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8" name="Line 155">
                  <a:extLst>
                    <a:ext uri="{FF2B5EF4-FFF2-40B4-BE49-F238E27FC236}">
                      <a16:creationId xmlns:a16="http://schemas.microsoft.com/office/drawing/2014/main" id="{9C60F6BE-F9E9-E34C-8C40-06C1FF50D6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8" y="3726"/>
                  <a:ext cx="1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9" name="Line 156">
                  <a:extLst>
                    <a:ext uri="{FF2B5EF4-FFF2-40B4-BE49-F238E27FC236}">
                      <a16:creationId xmlns:a16="http://schemas.microsoft.com/office/drawing/2014/main" id="{F4E7EA9C-5C7D-E749-8095-07C1FCBE6A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8" y="3726"/>
                  <a:ext cx="55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0" name="Line 157">
                  <a:extLst>
                    <a:ext uri="{FF2B5EF4-FFF2-40B4-BE49-F238E27FC236}">
                      <a16:creationId xmlns:a16="http://schemas.microsoft.com/office/drawing/2014/main" id="{6C740F73-6B67-874C-91F9-E2CCBDA394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8" y="3769"/>
                  <a:ext cx="33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1" name="Line 158">
                  <a:extLst>
                    <a:ext uri="{FF2B5EF4-FFF2-40B4-BE49-F238E27FC236}">
                      <a16:creationId xmlns:a16="http://schemas.microsoft.com/office/drawing/2014/main" id="{2E1AD271-DE91-9A43-BF0F-45ED170ADB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8" y="3815"/>
                  <a:ext cx="55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2" name="Freeform 159">
                  <a:extLst>
                    <a:ext uri="{FF2B5EF4-FFF2-40B4-BE49-F238E27FC236}">
                      <a16:creationId xmlns:a16="http://schemas.microsoft.com/office/drawing/2014/main" id="{33BDAB4C-B66D-CE4B-989A-0CEFEAA00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7" y="3726"/>
                  <a:ext cx="64" cy="89"/>
                </a:xfrm>
                <a:custGeom>
                  <a:avLst/>
                  <a:gdLst>
                    <a:gd name="T0" fmla="*/ 64 w 64"/>
                    <a:gd name="T1" fmla="*/ 23 h 89"/>
                    <a:gd name="T2" fmla="*/ 60 w 64"/>
                    <a:gd name="T3" fmla="*/ 14 h 89"/>
                    <a:gd name="T4" fmla="*/ 51 w 64"/>
                    <a:gd name="T5" fmla="*/ 5 h 89"/>
                    <a:gd name="T6" fmla="*/ 42 w 64"/>
                    <a:gd name="T7" fmla="*/ 0 h 89"/>
                    <a:gd name="T8" fmla="*/ 24 w 64"/>
                    <a:gd name="T9" fmla="*/ 0 h 89"/>
                    <a:gd name="T10" fmla="*/ 15 w 64"/>
                    <a:gd name="T11" fmla="*/ 5 h 89"/>
                    <a:gd name="T12" fmla="*/ 9 w 64"/>
                    <a:gd name="T13" fmla="*/ 14 h 89"/>
                    <a:gd name="T14" fmla="*/ 4 w 64"/>
                    <a:gd name="T15" fmla="*/ 23 h 89"/>
                    <a:gd name="T16" fmla="*/ 0 w 64"/>
                    <a:gd name="T17" fmla="*/ 34 h 89"/>
                    <a:gd name="T18" fmla="*/ 0 w 64"/>
                    <a:gd name="T19" fmla="*/ 56 h 89"/>
                    <a:gd name="T20" fmla="*/ 4 w 64"/>
                    <a:gd name="T21" fmla="*/ 69 h 89"/>
                    <a:gd name="T22" fmla="*/ 9 w 64"/>
                    <a:gd name="T23" fmla="*/ 78 h 89"/>
                    <a:gd name="T24" fmla="*/ 15 w 64"/>
                    <a:gd name="T25" fmla="*/ 85 h 89"/>
                    <a:gd name="T26" fmla="*/ 24 w 64"/>
                    <a:gd name="T27" fmla="*/ 89 h 89"/>
                    <a:gd name="T28" fmla="*/ 42 w 64"/>
                    <a:gd name="T29" fmla="*/ 89 h 89"/>
                    <a:gd name="T30" fmla="*/ 51 w 64"/>
                    <a:gd name="T31" fmla="*/ 85 h 89"/>
                    <a:gd name="T32" fmla="*/ 60 w 64"/>
                    <a:gd name="T33" fmla="*/ 78 h 89"/>
                    <a:gd name="T34" fmla="*/ 64 w 64"/>
                    <a:gd name="T35" fmla="*/ 69 h 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4"/>
                    <a:gd name="T55" fmla="*/ 0 h 89"/>
                    <a:gd name="T56" fmla="*/ 64 w 64"/>
                    <a:gd name="T57" fmla="*/ 89 h 8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4" h="89">
                      <a:moveTo>
                        <a:pt x="64" y="23"/>
                      </a:moveTo>
                      <a:lnTo>
                        <a:pt x="60" y="14"/>
                      </a:lnTo>
                      <a:lnTo>
                        <a:pt x="51" y="5"/>
                      </a:lnTo>
                      <a:lnTo>
                        <a:pt x="42" y="0"/>
                      </a:lnTo>
                      <a:lnTo>
                        <a:pt x="24" y="0"/>
                      </a:lnTo>
                      <a:lnTo>
                        <a:pt x="15" y="5"/>
                      </a:lnTo>
                      <a:lnTo>
                        <a:pt x="9" y="14"/>
                      </a:lnTo>
                      <a:lnTo>
                        <a:pt x="4" y="23"/>
                      </a:lnTo>
                      <a:lnTo>
                        <a:pt x="0" y="34"/>
                      </a:lnTo>
                      <a:lnTo>
                        <a:pt x="0" y="56"/>
                      </a:lnTo>
                      <a:lnTo>
                        <a:pt x="4" y="69"/>
                      </a:lnTo>
                      <a:lnTo>
                        <a:pt x="9" y="78"/>
                      </a:lnTo>
                      <a:lnTo>
                        <a:pt x="15" y="85"/>
                      </a:lnTo>
                      <a:lnTo>
                        <a:pt x="24" y="89"/>
                      </a:lnTo>
                      <a:lnTo>
                        <a:pt x="42" y="89"/>
                      </a:lnTo>
                      <a:lnTo>
                        <a:pt x="51" y="85"/>
                      </a:lnTo>
                      <a:lnTo>
                        <a:pt x="60" y="78"/>
                      </a:lnTo>
                      <a:lnTo>
                        <a:pt x="64" y="69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3" name="Freeform 160">
                  <a:extLst>
                    <a:ext uri="{FF2B5EF4-FFF2-40B4-BE49-F238E27FC236}">
                      <a16:creationId xmlns:a16="http://schemas.microsoft.com/office/drawing/2014/main" id="{C14FA5DA-B030-E84D-98D6-61D7D781F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7" y="3726"/>
                  <a:ext cx="69" cy="89"/>
                </a:xfrm>
                <a:custGeom>
                  <a:avLst/>
                  <a:gdLst>
                    <a:gd name="T0" fmla="*/ 26 w 69"/>
                    <a:gd name="T1" fmla="*/ 0 h 89"/>
                    <a:gd name="T2" fmla="*/ 18 w 69"/>
                    <a:gd name="T3" fmla="*/ 5 h 89"/>
                    <a:gd name="T4" fmla="*/ 9 w 69"/>
                    <a:gd name="T5" fmla="*/ 14 h 89"/>
                    <a:gd name="T6" fmla="*/ 4 w 69"/>
                    <a:gd name="T7" fmla="*/ 23 h 89"/>
                    <a:gd name="T8" fmla="*/ 0 w 69"/>
                    <a:gd name="T9" fmla="*/ 34 h 89"/>
                    <a:gd name="T10" fmla="*/ 0 w 69"/>
                    <a:gd name="T11" fmla="*/ 56 h 89"/>
                    <a:gd name="T12" fmla="*/ 4 w 69"/>
                    <a:gd name="T13" fmla="*/ 69 h 89"/>
                    <a:gd name="T14" fmla="*/ 9 w 69"/>
                    <a:gd name="T15" fmla="*/ 78 h 89"/>
                    <a:gd name="T16" fmla="*/ 18 w 69"/>
                    <a:gd name="T17" fmla="*/ 85 h 89"/>
                    <a:gd name="T18" fmla="*/ 26 w 69"/>
                    <a:gd name="T19" fmla="*/ 89 h 89"/>
                    <a:gd name="T20" fmla="*/ 44 w 69"/>
                    <a:gd name="T21" fmla="*/ 89 h 89"/>
                    <a:gd name="T22" fmla="*/ 53 w 69"/>
                    <a:gd name="T23" fmla="*/ 85 h 89"/>
                    <a:gd name="T24" fmla="*/ 60 w 69"/>
                    <a:gd name="T25" fmla="*/ 78 h 89"/>
                    <a:gd name="T26" fmla="*/ 64 w 69"/>
                    <a:gd name="T27" fmla="*/ 69 h 89"/>
                    <a:gd name="T28" fmla="*/ 69 w 69"/>
                    <a:gd name="T29" fmla="*/ 56 h 89"/>
                    <a:gd name="T30" fmla="*/ 69 w 69"/>
                    <a:gd name="T31" fmla="*/ 34 h 89"/>
                    <a:gd name="T32" fmla="*/ 64 w 69"/>
                    <a:gd name="T33" fmla="*/ 23 h 89"/>
                    <a:gd name="T34" fmla="*/ 60 w 69"/>
                    <a:gd name="T35" fmla="*/ 14 h 89"/>
                    <a:gd name="T36" fmla="*/ 53 w 69"/>
                    <a:gd name="T37" fmla="*/ 5 h 89"/>
                    <a:gd name="T38" fmla="*/ 44 w 69"/>
                    <a:gd name="T39" fmla="*/ 0 h 89"/>
                    <a:gd name="T40" fmla="*/ 26 w 69"/>
                    <a:gd name="T41" fmla="*/ 0 h 8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89"/>
                    <a:gd name="T65" fmla="*/ 69 w 69"/>
                    <a:gd name="T66" fmla="*/ 89 h 8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89">
                      <a:moveTo>
                        <a:pt x="26" y="0"/>
                      </a:moveTo>
                      <a:lnTo>
                        <a:pt x="18" y="5"/>
                      </a:lnTo>
                      <a:lnTo>
                        <a:pt x="9" y="14"/>
                      </a:lnTo>
                      <a:lnTo>
                        <a:pt x="4" y="23"/>
                      </a:lnTo>
                      <a:lnTo>
                        <a:pt x="0" y="34"/>
                      </a:lnTo>
                      <a:lnTo>
                        <a:pt x="0" y="56"/>
                      </a:lnTo>
                      <a:lnTo>
                        <a:pt x="4" y="69"/>
                      </a:lnTo>
                      <a:lnTo>
                        <a:pt x="9" y="78"/>
                      </a:lnTo>
                      <a:lnTo>
                        <a:pt x="18" y="85"/>
                      </a:lnTo>
                      <a:lnTo>
                        <a:pt x="26" y="89"/>
                      </a:lnTo>
                      <a:lnTo>
                        <a:pt x="44" y="89"/>
                      </a:lnTo>
                      <a:lnTo>
                        <a:pt x="53" y="85"/>
                      </a:lnTo>
                      <a:lnTo>
                        <a:pt x="60" y="78"/>
                      </a:lnTo>
                      <a:lnTo>
                        <a:pt x="64" y="69"/>
                      </a:lnTo>
                      <a:lnTo>
                        <a:pt x="69" y="56"/>
                      </a:lnTo>
                      <a:lnTo>
                        <a:pt x="69" y="34"/>
                      </a:lnTo>
                      <a:lnTo>
                        <a:pt x="64" y="23"/>
                      </a:lnTo>
                      <a:lnTo>
                        <a:pt x="60" y="14"/>
                      </a:lnTo>
                      <a:lnTo>
                        <a:pt x="53" y="5"/>
                      </a:lnTo>
                      <a:lnTo>
                        <a:pt x="44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4" name="Line 161">
                  <a:extLst>
                    <a:ext uri="{FF2B5EF4-FFF2-40B4-BE49-F238E27FC236}">
                      <a16:creationId xmlns:a16="http://schemas.microsoft.com/office/drawing/2014/main" id="{09619517-5280-454F-B36A-AFE81C3C5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8" y="3726"/>
                  <a:ext cx="1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5" name="Line 162">
                  <a:extLst>
                    <a:ext uri="{FF2B5EF4-FFF2-40B4-BE49-F238E27FC236}">
                      <a16:creationId xmlns:a16="http://schemas.microsoft.com/office/drawing/2014/main" id="{7B6D4794-9B25-3A41-994D-57E7EDA7F2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8" y="3726"/>
                  <a:ext cx="60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6" name="Line 163">
                  <a:extLst>
                    <a:ext uri="{FF2B5EF4-FFF2-40B4-BE49-F238E27FC236}">
                      <a16:creationId xmlns:a16="http://schemas.microsoft.com/office/drawing/2014/main" id="{5EE2EE3E-4ED6-444F-8CA9-B13A95295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8" y="3726"/>
                  <a:ext cx="1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7" name="Line 164">
                  <a:extLst>
                    <a:ext uri="{FF2B5EF4-FFF2-40B4-BE49-F238E27FC236}">
                      <a16:creationId xmlns:a16="http://schemas.microsoft.com/office/drawing/2014/main" id="{FBF2A727-6018-5E43-943F-526387FFC2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5" y="3726"/>
                  <a:ext cx="1" cy="89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8" name="Freeform 165">
                  <a:extLst>
                    <a:ext uri="{FF2B5EF4-FFF2-40B4-BE49-F238E27FC236}">
                      <a16:creationId xmlns:a16="http://schemas.microsoft.com/office/drawing/2014/main" id="{924C536B-2B96-E340-98B5-D5E2C3E9B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5" y="3726"/>
                  <a:ext cx="60" cy="89"/>
                </a:xfrm>
                <a:custGeom>
                  <a:avLst/>
                  <a:gdLst>
                    <a:gd name="T0" fmla="*/ 0 w 60"/>
                    <a:gd name="T1" fmla="*/ 0 h 89"/>
                    <a:gd name="T2" fmla="*/ 29 w 60"/>
                    <a:gd name="T3" fmla="*/ 0 h 89"/>
                    <a:gd name="T4" fmla="*/ 42 w 60"/>
                    <a:gd name="T5" fmla="*/ 5 h 89"/>
                    <a:gd name="T6" fmla="*/ 51 w 60"/>
                    <a:gd name="T7" fmla="*/ 14 h 89"/>
                    <a:gd name="T8" fmla="*/ 55 w 60"/>
                    <a:gd name="T9" fmla="*/ 23 h 89"/>
                    <a:gd name="T10" fmla="*/ 60 w 60"/>
                    <a:gd name="T11" fmla="*/ 34 h 89"/>
                    <a:gd name="T12" fmla="*/ 60 w 60"/>
                    <a:gd name="T13" fmla="*/ 56 h 89"/>
                    <a:gd name="T14" fmla="*/ 55 w 60"/>
                    <a:gd name="T15" fmla="*/ 69 h 89"/>
                    <a:gd name="T16" fmla="*/ 51 w 60"/>
                    <a:gd name="T17" fmla="*/ 78 h 89"/>
                    <a:gd name="T18" fmla="*/ 42 w 60"/>
                    <a:gd name="T19" fmla="*/ 85 h 89"/>
                    <a:gd name="T20" fmla="*/ 29 w 60"/>
                    <a:gd name="T21" fmla="*/ 89 h 89"/>
                    <a:gd name="T22" fmla="*/ 0 w 60"/>
                    <a:gd name="T23" fmla="*/ 89 h 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"/>
                    <a:gd name="T37" fmla="*/ 0 h 89"/>
                    <a:gd name="T38" fmla="*/ 60 w 60"/>
                    <a:gd name="T39" fmla="*/ 89 h 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" h="89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42" y="5"/>
                      </a:lnTo>
                      <a:lnTo>
                        <a:pt x="51" y="14"/>
                      </a:lnTo>
                      <a:lnTo>
                        <a:pt x="55" y="23"/>
                      </a:lnTo>
                      <a:lnTo>
                        <a:pt x="60" y="34"/>
                      </a:lnTo>
                      <a:lnTo>
                        <a:pt x="60" y="56"/>
                      </a:lnTo>
                      <a:lnTo>
                        <a:pt x="55" y="69"/>
                      </a:lnTo>
                      <a:lnTo>
                        <a:pt x="51" y="78"/>
                      </a:lnTo>
                      <a:lnTo>
                        <a:pt x="42" y="85"/>
                      </a:lnTo>
                      <a:lnTo>
                        <a:pt x="29" y="89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9" name="Freeform 166">
                  <a:extLst>
                    <a:ext uri="{FF2B5EF4-FFF2-40B4-BE49-F238E27FC236}">
                      <a16:creationId xmlns:a16="http://schemas.microsoft.com/office/drawing/2014/main" id="{4A60C293-6081-064D-9417-4B3F3210E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3" y="3726"/>
                  <a:ext cx="58" cy="89"/>
                </a:xfrm>
                <a:custGeom>
                  <a:avLst/>
                  <a:gdLst>
                    <a:gd name="T0" fmla="*/ 58 w 58"/>
                    <a:gd name="T1" fmla="*/ 14 h 89"/>
                    <a:gd name="T2" fmla="*/ 51 w 58"/>
                    <a:gd name="T3" fmla="*/ 5 h 89"/>
                    <a:gd name="T4" fmla="*/ 38 w 58"/>
                    <a:gd name="T5" fmla="*/ 0 h 89"/>
                    <a:gd name="T6" fmla="*/ 20 w 58"/>
                    <a:gd name="T7" fmla="*/ 0 h 89"/>
                    <a:gd name="T8" fmla="*/ 6 w 58"/>
                    <a:gd name="T9" fmla="*/ 5 h 89"/>
                    <a:gd name="T10" fmla="*/ 0 w 58"/>
                    <a:gd name="T11" fmla="*/ 14 h 89"/>
                    <a:gd name="T12" fmla="*/ 0 w 58"/>
                    <a:gd name="T13" fmla="*/ 23 h 89"/>
                    <a:gd name="T14" fmla="*/ 2 w 58"/>
                    <a:gd name="T15" fmla="*/ 29 h 89"/>
                    <a:gd name="T16" fmla="*/ 6 w 58"/>
                    <a:gd name="T17" fmla="*/ 34 h 89"/>
                    <a:gd name="T18" fmla="*/ 15 w 58"/>
                    <a:gd name="T19" fmla="*/ 38 h 89"/>
                    <a:gd name="T20" fmla="*/ 42 w 58"/>
                    <a:gd name="T21" fmla="*/ 47 h 89"/>
                    <a:gd name="T22" fmla="*/ 51 w 58"/>
                    <a:gd name="T23" fmla="*/ 52 h 89"/>
                    <a:gd name="T24" fmla="*/ 55 w 58"/>
                    <a:gd name="T25" fmla="*/ 56 h 89"/>
                    <a:gd name="T26" fmla="*/ 58 w 58"/>
                    <a:gd name="T27" fmla="*/ 65 h 89"/>
                    <a:gd name="T28" fmla="*/ 58 w 58"/>
                    <a:gd name="T29" fmla="*/ 78 h 89"/>
                    <a:gd name="T30" fmla="*/ 51 w 58"/>
                    <a:gd name="T31" fmla="*/ 85 h 89"/>
                    <a:gd name="T32" fmla="*/ 38 w 58"/>
                    <a:gd name="T33" fmla="*/ 89 h 89"/>
                    <a:gd name="T34" fmla="*/ 20 w 58"/>
                    <a:gd name="T35" fmla="*/ 89 h 89"/>
                    <a:gd name="T36" fmla="*/ 6 w 58"/>
                    <a:gd name="T37" fmla="*/ 85 h 89"/>
                    <a:gd name="T38" fmla="*/ 0 w 58"/>
                    <a:gd name="T39" fmla="*/ 78 h 8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8"/>
                    <a:gd name="T61" fmla="*/ 0 h 89"/>
                    <a:gd name="T62" fmla="*/ 58 w 58"/>
                    <a:gd name="T63" fmla="*/ 89 h 8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8" h="89">
                      <a:moveTo>
                        <a:pt x="58" y="14"/>
                      </a:moveTo>
                      <a:lnTo>
                        <a:pt x="51" y="5"/>
                      </a:lnTo>
                      <a:lnTo>
                        <a:pt x="38" y="0"/>
                      </a:lnTo>
                      <a:lnTo>
                        <a:pt x="20" y="0"/>
                      </a:lnTo>
                      <a:lnTo>
                        <a:pt x="6" y="5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6" y="34"/>
                      </a:lnTo>
                      <a:lnTo>
                        <a:pt x="15" y="38"/>
                      </a:lnTo>
                      <a:lnTo>
                        <a:pt x="42" y="47"/>
                      </a:lnTo>
                      <a:lnTo>
                        <a:pt x="51" y="52"/>
                      </a:lnTo>
                      <a:lnTo>
                        <a:pt x="55" y="56"/>
                      </a:lnTo>
                      <a:lnTo>
                        <a:pt x="58" y="65"/>
                      </a:lnTo>
                      <a:lnTo>
                        <a:pt x="58" y="78"/>
                      </a:lnTo>
                      <a:lnTo>
                        <a:pt x="51" y="85"/>
                      </a:lnTo>
                      <a:lnTo>
                        <a:pt x="38" y="89"/>
                      </a:lnTo>
                      <a:lnTo>
                        <a:pt x="20" y="89"/>
                      </a:lnTo>
                      <a:lnTo>
                        <a:pt x="6" y="85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0" name="Freeform 167">
                  <a:extLst>
                    <a:ext uri="{FF2B5EF4-FFF2-40B4-BE49-F238E27FC236}">
                      <a16:creationId xmlns:a16="http://schemas.microsoft.com/office/drawing/2014/main" id="{80E0146F-4841-8944-B00F-620AE5F7C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" y="3709"/>
                  <a:ext cx="32" cy="138"/>
                </a:xfrm>
                <a:custGeom>
                  <a:avLst/>
                  <a:gdLst>
                    <a:gd name="T0" fmla="*/ 0 w 32"/>
                    <a:gd name="T1" fmla="*/ 0 h 138"/>
                    <a:gd name="T2" fmla="*/ 9 w 32"/>
                    <a:gd name="T3" fmla="*/ 9 h 138"/>
                    <a:gd name="T4" fmla="*/ 18 w 32"/>
                    <a:gd name="T5" fmla="*/ 22 h 138"/>
                    <a:gd name="T6" fmla="*/ 27 w 32"/>
                    <a:gd name="T7" fmla="*/ 40 h 138"/>
                    <a:gd name="T8" fmla="*/ 32 w 32"/>
                    <a:gd name="T9" fmla="*/ 60 h 138"/>
                    <a:gd name="T10" fmla="*/ 32 w 32"/>
                    <a:gd name="T11" fmla="*/ 78 h 138"/>
                    <a:gd name="T12" fmla="*/ 27 w 32"/>
                    <a:gd name="T13" fmla="*/ 100 h 138"/>
                    <a:gd name="T14" fmla="*/ 18 w 32"/>
                    <a:gd name="T15" fmla="*/ 115 h 138"/>
                    <a:gd name="T16" fmla="*/ 9 w 32"/>
                    <a:gd name="T17" fmla="*/ 129 h 138"/>
                    <a:gd name="T18" fmla="*/ 0 w 32"/>
                    <a:gd name="T19" fmla="*/ 138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"/>
                    <a:gd name="T31" fmla="*/ 0 h 138"/>
                    <a:gd name="T32" fmla="*/ 32 w 32"/>
                    <a:gd name="T33" fmla="*/ 138 h 1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" h="138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8" y="22"/>
                      </a:lnTo>
                      <a:lnTo>
                        <a:pt x="27" y="40"/>
                      </a:lnTo>
                      <a:lnTo>
                        <a:pt x="32" y="60"/>
                      </a:lnTo>
                      <a:lnTo>
                        <a:pt x="32" y="78"/>
                      </a:lnTo>
                      <a:lnTo>
                        <a:pt x="27" y="100"/>
                      </a:lnTo>
                      <a:lnTo>
                        <a:pt x="18" y="115"/>
                      </a:lnTo>
                      <a:lnTo>
                        <a:pt x="9" y="129"/>
                      </a:lnTo>
                      <a:lnTo>
                        <a:pt x="0" y="138"/>
                      </a:lnTo>
                    </a:path>
                  </a:pathLst>
                </a:cu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1" name="Line 168">
                  <a:extLst>
                    <a:ext uri="{FF2B5EF4-FFF2-40B4-BE49-F238E27FC236}">
                      <a16:creationId xmlns:a16="http://schemas.microsoft.com/office/drawing/2014/main" id="{93ED4E1F-E479-8845-B374-28A2854C8C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8" y="923"/>
                  <a:ext cx="3437" cy="1"/>
                </a:xfrm>
                <a:prstGeom prst="line">
                  <a:avLst/>
                </a:prstGeom>
                <a:noFill/>
                <a:ln w="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2" name="Freeform 169">
                  <a:extLst>
                    <a:ext uri="{FF2B5EF4-FFF2-40B4-BE49-F238E27FC236}">
                      <a16:creationId xmlns:a16="http://schemas.microsoft.com/office/drawing/2014/main" id="{7A115F2C-101D-FF45-979E-BE9C06D46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2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3" name="Freeform 170">
                  <a:extLst>
                    <a:ext uri="{FF2B5EF4-FFF2-40B4-BE49-F238E27FC236}">
                      <a16:creationId xmlns:a16="http://schemas.microsoft.com/office/drawing/2014/main" id="{25AE2CEE-B24A-4646-9A7D-AFAC2A7E0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97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4" name="Freeform 171">
                  <a:extLst>
                    <a:ext uri="{FF2B5EF4-FFF2-40B4-BE49-F238E27FC236}">
                      <a16:creationId xmlns:a16="http://schemas.microsoft.com/office/drawing/2014/main" id="{CA5784CC-46E4-8044-A3F3-E8D94F63A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4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5" name="Freeform 172">
                  <a:extLst>
                    <a:ext uri="{FF2B5EF4-FFF2-40B4-BE49-F238E27FC236}">
                      <a16:creationId xmlns:a16="http://schemas.microsoft.com/office/drawing/2014/main" id="{41499C79-8596-F642-ABEA-F133A25B9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5" y="294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6" name="Freeform 173">
                  <a:extLst>
                    <a:ext uri="{FF2B5EF4-FFF2-40B4-BE49-F238E27FC236}">
                      <a16:creationId xmlns:a16="http://schemas.microsoft.com/office/drawing/2014/main" id="{C2ECFDBA-EF4E-6A4B-AB26-D9979DC91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94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7" name="Freeform 174">
                  <a:extLst>
                    <a:ext uri="{FF2B5EF4-FFF2-40B4-BE49-F238E27FC236}">
                      <a16:creationId xmlns:a16="http://schemas.microsoft.com/office/drawing/2014/main" id="{E17D799E-F86E-C04E-89AE-A0D66F74B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94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8" name="Freeform 175">
                  <a:extLst>
                    <a:ext uri="{FF2B5EF4-FFF2-40B4-BE49-F238E27FC236}">
                      <a16:creationId xmlns:a16="http://schemas.microsoft.com/office/drawing/2014/main" id="{9262AE87-E6D3-A846-BE30-C0FD48D7F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9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9" name="Freeform 176">
                  <a:extLst>
                    <a:ext uri="{FF2B5EF4-FFF2-40B4-BE49-F238E27FC236}">
                      <a16:creationId xmlns:a16="http://schemas.microsoft.com/office/drawing/2014/main" id="{B2DFB5DD-7A47-094D-BB75-7048D0C3E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908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6 w 49"/>
                    <a:gd name="T5" fmla="*/ 15 h 48"/>
                    <a:gd name="T6" fmla="*/ 46 w 49"/>
                    <a:gd name="T7" fmla="*/ 13 h 48"/>
                    <a:gd name="T8" fmla="*/ 44 w 49"/>
                    <a:gd name="T9" fmla="*/ 8 h 48"/>
                    <a:gd name="T10" fmla="*/ 42 w 49"/>
                    <a:gd name="T11" fmla="*/ 6 h 48"/>
                    <a:gd name="T12" fmla="*/ 38 w 49"/>
                    <a:gd name="T13" fmla="*/ 4 h 48"/>
                    <a:gd name="T14" fmla="*/ 35 w 49"/>
                    <a:gd name="T15" fmla="*/ 2 h 48"/>
                    <a:gd name="T16" fmla="*/ 31 w 49"/>
                    <a:gd name="T17" fmla="*/ 0 h 48"/>
                    <a:gd name="T18" fmla="*/ 29 w 49"/>
                    <a:gd name="T19" fmla="*/ 0 h 48"/>
                    <a:gd name="T20" fmla="*/ 24 w 49"/>
                    <a:gd name="T21" fmla="*/ 0 h 48"/>
                    <a:gd name="T22" fmla="*/ 20 w 49"/>
                    <a:gd name="T23" fmla="*/ 0 h 48"/>
                    <a:gd name="T24" fmla="*/ 15 w 49"/>
                    <a:gd name="T25" fmla="*/ 0 h 48"/>
                    <a:gd name="T26" fmla="*/ 13 w 49"/>
                    <a:gd name="T27" fmla="*/ 2 h 48"/>
                    <a:gd name="T28" fmla="*/ 9 w 49"/>
                    <a:gd name="T29" fmla="*/ 4 h 48"/>
                    <a:gd name="T30" fmla="*/ 6 w 49"/>
                    <a:gd name="T31" fmla="*/ 6 h 48"/>
                    <a:gd name="T32" fmla="*/ 4 w 49"/>
                    <a:gd name="T33" fmla="*/ 8 h 48"/>
                    <a:gd name="T34" fmla="*/ 2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2 w 49"/>
                    <a:gd name="T47" fmla="*/ 35 h 48"/>
                    <a:gd name="T48" fmla="*/ 4 w 49"/>
                    <a:gd name="T49" fmla="*/ 37 h 48"/>
                    <a:gd name="T50" fmla="*/ 6 w 49"/>
                    <a:gd name="T51" fmla="*/ 42 h 48"/>
                    <a:gd name="T52" fmla="*/ 9 w 49"/>
                    <a:gd name="T53" fmla="*/ 44 h 48"/>
                    <a:gd name="T54" fmla="*/ 13 w 49"/>
                    <a:gd name="T55" fmla="*/ 46 h 48"/>
                    <a:gd name="T56" fmla="*/ 15 w 49"/>
                    <a:gd name="T57" fmla="*/ 46 h 48"/>
                    <a:gd name="T58" fmla="*/ 20 w 49"/>
                    <a:gd name="T59" fmla="*/ 48 h 48"/>
                    <a:gd name="T60" fmla="*/ 24 w 49"/>
                    <a:gd name="T61" fmla="*/ 48 h 48"/>
                    <a:gd name="T62" fmla="*/ 29 w 49"/>
                    <a:gd name="T63" fmla="*/ 48 h 48"/>
                    <a:gd name="T64" fmla="*/ 31 w 49"/>
                    <a:gd name="T65" fmla="*/ 46 h 48"/>
                    <a:gd name="T66" fmla="*/ 35 w 49"/>
                    <a:gd name="T67" fmla="*/ 46 h 48"/>
                    <a:gd name="T68" fmla="*/ 38 w 49"/>
                    <a:gd name="T69" fmla="*/ 44 h 48"/>
                    <a:gd name="T70" fmla="*/ 42 w 49"/>
                    <a:gd name="T71" fmla="*/ 42 h 48"/>
                    <a:gd name="T72" fmla="*/ 44 w 49"/>
                    <a:gd name="T73" fmla="*/ 37 h 48"/>
                    <a:gd name="T74" fmla="*/ 46 w 49"/>
                    <a:gd name="T75" fmla="*/ 35 h 48"/>
                    <a:gd name="T76" fmla="*/ 46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9" y="48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0" name="Freeform 177">
                  <a:extLst>
                    <a:ext uri="{FF2B5EF4-FFF2-40B4-BE49-F238E27FC236}">
                      <a16:creationId xmlns:a16="http://schemas.microsoft.com/office/drawing/2014/main" id="{CBEF9D69-A882-BA4C-945E-43CBF1D5D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1" name="Freeform 178">
                  <a:extLst>
                    <a:ext uri="{FF2B5EF4-FFF2-40B4-BE49-F238E27FC236}">
                      <a16:creationId xmlns:a16="http://schemas.microsoft.com/office/drawing/2014/main" id="{CF223426-2BB1-8840-B7F7-CC8E5E0B2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2" y="289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2" name="Freeform 179">
                  <a:extLst>
                    <a:ext uri="{FF2B5EF4-FFF2-40B4-BE49-F238E27FC236}">
                      <a16:creationId xmlns:a16="http://schemas.microsoft.com/office/drawing/2014/main" id="{767AF730-121F-DC41-8380-B533E3A97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91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3" name="Freeform 180">
                  <a:extLst>
                    <a:ext uri="{FF2B5EF4-FFF2-40B4-BE49-F238E27FC236}">
                      <a16:creationId xmlns:a16="http://schemas.microsoft.com/office/drawing/2014/main" id="{72C66963-5114-8143-B8DB-A3681BA35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296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4" name="Freeform 181">
                  <a:extLst>
                    <a:ext uri="{FF2B5EF4-FFF2-40B4-BE49-F238E27FC236}">
                      <a16:creationId xmlns:a16="http://schemas.microsoft.com/office/drawing/2014/main" id="{F0EEF5E0-E603-4E4F-80B9-B5071E6CD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93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5" name="Freeform 182">
                  <a:extLst>
                    <a:ext uri="{FF2B5EF4-FFF2-40B4-BE49-F238E27FC236}">
                      <a16:creationId xmlns:a16="http://schemas.microsoft.com/office/drawing/2014/main" id="{3A773EFF-B9A9-E64C-8EE6-4F09D11533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908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3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2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1 w 49"/>
                    <a:gd name="T23" fmla="*/ 0 h 48"/>
                    <a:gd name="T24" fmla="*/ 16 w 49"/>
                    <a:gd name="T25" fmla="*/ 0 h 48"/>
                    <a:gd name="T26" fmla="*/ 14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3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3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4 w 49"/>
                    <a:gd name="T55" fmla="*/ 46 h 48"/>
                    <a:gd name="T56" fmla="*/ 16 w 49"/>
                    <a:gd name="T57" fmla="*/ 46 h 48"/>
                    <a:gd name="T58" fmla="*/ 21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2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3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1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6" name="Freeform 183">
                  <a:extLst>
                    <a:ext uri="{FF2B5EF4-FFF2-40B4-BE49-F238E27FC236}">
                      <a16:creationId xmlns:a16="http://schemas.microsoft.com/office/drawing/2014/main" id="{3370DC69-BFB1-3C48-961B-8361C7440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8" y="293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7" name="Freeform 184">
                  <a:extLst>
                    <a:ext uri="{FF2B5EF4-FFF2-40B4-BE49-F238E27FC236}">
                      <a16:creationId xmlns:a16="http://schemas.microsoft.com/office/drawing/2014/main" id="{8176FAD4-77E0-164D-A995-559053406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94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8" name="Freeform 185">
                  <a:extLst>
                    <a:ext uri="{FF2B5EF4-FFF2-40B4-BE49-F238E27FC236}">
                      <a16:creationId xmlns:a16="http://schemas.microsoft.com/office/drawing/2014/main" id="{D260DD4D-7460-A741-A3F7-3EF0681F7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0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9" name="Freeform 186">
                  <a:extLst>
                    <a:ext uri="{FF2B5EF4-FFF2-40B4-BE49-F238E27FC236}">
                      <a16:creationId xmlns:a16="http://schemas.microsoft.com/office/drawing/2014/main" id="{0834B09D-7441-A444-A65D-79D222D05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289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60" name="Freeform 187">
                  <a:extLst>
                    <a:ext uri="{FF2B5EF4-FFF2-40B4-BE49-F238E27FC236}">
                      <a16:creationId xmlns:a16="http://schemas.microsoft.com/office/drawing/2014/main" id="{26583D77-1300-9E45-AB60-C375079DE7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2" y="28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61" name="Freeform 188">
                  <a:extLst>
                    <a:ext uri="{FF2B5EF4-FFF2-40B4-BE49-F238E27FC236}">
                      <a16:creationId xmlns:a16="http://schemas.microsoft.com/office/drawing/2014/main" id="{AF3C48DF-09D3-4E4B-BC63-16AC54362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5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62" name="Freeform 189">
                  <a:extLst>
                    <a:ext uri="{FF2B5EF4-FFF2-40B4-BE49-F238E27FC236}">
                      <a16:creationId xmlns:a16="http://schemas.microsoft.com/office/drawing/2014/main" id="{BB15A913-1B4F-9645-BD01-BEF57E4E9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94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63" name="Freeform 190">
                  <a:extLst>
                    <a:ext uri="{FF2B5EF4-FFF2-40B4-BE49-F238E27FC236}">
                      <a16:creationId xmlns:a16="http://schemas.microsoft.com/office/drawing/2014/main" id="{BEE36A9B-2204-274D-84F3-2BBC18B32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8" y="291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64" name="Freeform 191">
                  <a:extLst>
                    <a:ext uri="{FF2B5EF4-FFF2-40B4-BE49-F238E27FC236}">
                      <a16:creationId xmlns:a16="http://schemas.microsoft.com/office/drawing/2014/main" id="{8542665B-DF5E-FB44-8DF2-1C57C7EC5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9" y="292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65" name="Freeform 192">
                  <a:extLst>
                    <a:ext uri="{FF2B5EF4-FFF2-40B4-BE49-F238E27FC236}">
                      <a16:creationId xmlns:a16="http://schemas.microsoft.com/office/drawing/2014/main" id="{11C48CC8-3100-344A-AA94-04E05C8D9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66" name="Freeform 193">
                  <a:extLst>
                    <a:ext uri="{FF2B5EF4-FFF2-40B4-BE49-F238E27FC236}">
                      <a16:creationId xmlns:a16="http://schemas.microsoft.com/office/drawing/2014/main" id="{FF3E4D05-14CD-2441-925F-FB0796500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67" name="Freeform 194">
                  <a:extLst>
                    <a:ext uri="{FF2B5EF4-FFF2-40B4-BE49-F238E27FC236}">
                      <a16:creationId xmlns:a16="http://schemas.microsoft.com/office/drawing/2014/main" id="{BC7598E8-F2A3-E949-803D-C4CFFE373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9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68" name="Freeform 195">
                  <a:extLst>
                    <a:ext uri="{FF2B5EF4-FFF2-40B4-BE49-F238E27FC236}">
                      <a16:creationId xmlns:a16="http://schemas.microsoft.com/office/drawing/2014/main" id="{61AF27FB-DE4F-D34C-9D8F-9D66CEF48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69" name="Freeform 196">
                  <a:extLst>
                    <a:ext uri="{FF2B5EF4-FFF2-40B4-BE49-F238E27FC236}">
                      <a16:creationId xmlns:a16="http://schemas.microsoft.com/office/drawing/2014/main" id="{51706ECD-AF61-7949-B5F7-CE67D8007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293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70" name="Freeform 197">
                  <a:extLst>
                    <a:ext uri="{FF2B5EF4-FFF2-40B4-BE49-F238E27FC236}">
                      <a16:creationId xmlns:a16="http://schemas.microsoft.com/office/drawing/2014/main" id="{A0CC7DC4-D963-1B42-A198-05EBA4FCB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71" name="Freeform 198">
                  <a:extLst>
                    <a:ext uri="{FF2B5EF4-FFF2-40B4-BE49-F238E27FC236}">
                      <a16:creationId xmlns:a16="http://schemas.microsoft.com/office/drawing/2014/main" id="{AD6E4D73-558D-F14B-ACF7-364EAD4C4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288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72" name="Freeform 199">
                  <a:extLst>
                    <a:ext uri="{FF2B5EF4-FFF2-40B4-BE49-F238E27FC236}">
                      <a16:creationId xmlns:a16="http://schemas.microsoft.com/office/drawing/2014/main" id="{778132CC-E217-774C-9D3D-54D347B46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8" y="2888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4 w 49"/>
                    <a:gd name="T9" fmla="*/ 8 h 48"/>
                    <a:gd name="T10" fmla="*/ 42 w 49"/>
                    <a:gd name="T11" fmla="*/ 6 h 48"/>
                    <a:gd name="T12" fmla="*/ 38 w 49"/>
                    <a:gd name="T13" fmla="*/ 4 h 48"/>
                    <a:gd name="T14" fmla="*/ 35 w 49"/>
                    <a:gd name="T15" fmla="*/ 2 h 48"/>
                    <a:gd name="T16" fmla="*/ 31 w 49"/>
                    <a:gd name="T17" fmla="*/ 0 h 48"/>
                    <a:gd name="T18" fmla="*/ 29 w 49"/>
                    <a:gd name="T19" fmla="*/ 0 h 48"/>
                    <a:gd name="T20" fmla="*/ 24 w 49"/>
                    <a:gd name="T21" fmla="*/ 0 h 48"/>
                    <a:gd name="T22" fmla="*/ 20 w 49"/>
                    <a:gd name="T23" fmla="*/ 0 h 48"/>
                    <a:gd name="T24" fmla="*/ 15 w 49"/>
                    <a:gd name="T25" fmla="*/ 0 h 48"/>
                    <a:gd name="T26" fmla="*/ 13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4 w 49"/>
                    <a:gd name="T33" fmla="*/ 8 h 48"/>
                    <a:gd name="T34" fmla="*/ 2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2 w 49"/>
                    <a:gd name="T47" fmla="*/ 35 h 48"/>
                    <a:gd name="T48" fmla="*/ 4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3 w 49"/>
                    <a:gd name="T55" fmla="*/ 46 h 48"/>
                    <a:gd name="T56" fmla="*/ 15 w 49"/>
                    <a:gd name="T57" fmla="*/ 46 h 48"/>
                    <a:gd name="T58" fmla="*/ 20 w 49"/>
                    <a:gd name="T59" fmla="*/ 48 h 48"/>
                    <a:gd name="T60" fmla="*/ 24 w 49"/>
                    <a:gd name="T61" fmla="*/ 48 h 48"/>
                    <a:gd name="T62" fmla="*/ 29 w 49"/>
                    <a:gd name="T63" fmla="*/ 48 h 48"/>
                    <a:gd name="T64" fmla="*/ 31 w 49"/>
                    <a:gd name="T65" fmla="*/ 46 h 48"/>
                    <a:gd name="T66" fmla="*/ 35 w 49"/>
                    <a:gd name="T67" fmla="*/ 46 h 48"/>
                    <a:gd name="T68" fmla="*/ 38 w 49"/>
                    <a:gd name="T69" fmla="*/ 44 h 48"/>
                    <a:gd name="T70" fmla="*/ 42 w 49"/>
                    <a:gd name="T71" fmla="*/ 42 h 48"/>
                    <a:gd name="T72" fmla="*/ 44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9" y="48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73" name="Freeform 200">
                  <a:extLst>
                    <a:ext uri="{FF2B5EF4-FFF2-40B4-BE49-F238E27FC236}">
                      <a16:creationId xmlns:a16="http://schemas.microsoft.com/office/drawing/2014/main" id="{9336445C-6758-E24C-AEBC-30A76C6A17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74" name="Freeform 201">
                  <a:extLst>
                    <a:ext uri="{FF2B5EF4-FFF2-40B4-BE49-F238E27FC236}">
                      <a16:creationId xmlns:a16="http://schemas.microsoft.com/office/drawing/2014/main" id="{9CDE61C9-E951-9645-A741-682C1C3B7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0" y="2908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2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1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0 w 49"/>
                    <a:gd name="T23" fmla="*/ 0 h 48"/>
                    <a:gd name="T24" fmla="*/ 16 w 49"/>
                    <a:gd name="T25" fmla="*/ 0 h 48"/>
                    <a:gd name="T26" fmla="*/ 13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2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2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3 w 49"/>
                    <a:gd name="T55" fmla="*/ 46 h 48"/>
                    <a:gd name="T56" fmla="*/ 16 w 49"/>
                    <a:gd name="T57" fmla="*/ 46 h 48"/>
                    <a:gd name="T58" fmla="*/ 20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1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2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75" name="Freeform 202">
                  <a:extLst>
                    <a:ext uri="{FF2B5EF4-FFF2-40B4-BE49-F238E27FC236}">
                      <a16:creationId xmlns:a16="http://schemas.microsoft.com/office/drawing/2014/main" id="{C7CAAD46-5659-2B43-B77F-86C0A45E5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1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76" name="Freeform 203">
                  <a:extLst>
                    <a:ext uri="{FF2B5EF4-FFF2-40B4-BE49-F238E27FC236}">
                      <a16:creationId xmlns:a16="http://schemas.microsoft.com/office/drawing/2014/main" id="{CD3EC3DB-66EE-7E44-9990-EC80EDA0F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293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77" name="Freeform 204">
                  <a:extLst>
                    <a:ext uri="{FF2B5EF4-FFF2-40B4-BE49-F238E27FC236}">
                      <a16:creationId xmlns:a16="http://schemas.microsoft.com/office/drawing/2014/main" id="{7473C70B-CB9C-0B4F-8C75-F9B4DD510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3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78" name="Group 406">
                <a:extLst>
                  <a:ext uri="{FF2B5EF4-FFF2-40B4-BE49-F238E27FC236}">
                    <a16:creationId xmlns:a16="http://schemas.microsoft.com/office/drawing/2014/main" id="{E42F2310-3057-8F4D-85B4-14E32F7C38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62895" y="4188096"/>
                <a:ext cx="2942966" cy="606972"/>
                <a:chOff x="1935" y="2554"/>
                <a:chExt cx="2274" cy="469"/>
              </a:xfrm>
            </p:grpSpPr>
            <p:sp>
              <p:nvSpPr>
                <p:cNvPr id="33566" name="Freeform 206">
                  <a:extLst>
                    <a:ext uri="{FF2B5EF4-FFF2-40B4-BE49-F238E27FC236}">
                      <a16:creationId xmlns:a16="http://schemas.microsoft.com/office/drawing/2014/main" id="{03E7E0E5-599C-DD4E-9A47-7B0BDE06E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7" name="Freeform 207">
                  <a:extLst>
                    <a:ext uri="{FF2B5EF4-FFF2-40B4-BE49-F238E27FC236}">
                      <a16:creationId xmlns:a16="http://schemas.microsoft.com/office/drawing/2014/main" id="{416509D7-DE88-8A43-B34B-D54344F5E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8" name="Freeform 208">
                  <a:extLst>
                    <a:ext uri="{FF2B5EF4-FFF2-40B4-BE49-F238E27FC236}">
                      <a16:creationId xmlns:a16="http://schemas.microsoft.com/office/drawing/2014/main" id="{E968480D-1D31-0345-8965-9230EDB3E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289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9" name="Freeform 209">
                  <a:extLst>
                    <a:ext uri="{FF2B5EF4-FFF2-40B4-BE49-F238E27FC236}">
                      <a16:creationId xmlns:a16="http://schemas.microsoft.com/office/drawing/2014/main" id="{C9B2B3F7-394F-F745-AB16-EFFC022BD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8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0" name="Freeform 210">
                  <a:extLst>
                    <a:ext uri="{FF2B5EF4-FFF2-40B4-BE49-F238E27FC236}">
                      <a16:creationId xmlns:a16="http://schemas.microsoft.com/office/drawing/2014/main" id="{96303A7A-CFC1-D54F-A02B-D898600915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9" y="293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1" name="Freeform 211">
                  <a:extLst>
                    <a:ext uri="{FF2B5EF4-FFF2-40B4-BE49-F238E27FC236}">
                      <a16:creationId xmlns:a16="http://schemas.microsoft.com/office/drawing/2014/main" id="{35352CF8-055A-B347-B751-02BA39715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" y="288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2" name="Freeform 212">
                  <a:extLst>
                    <a:ext uri="{FF2B5EF4-FFF2-40B4-BE49-F238E27FC236}">
                      <a16:creationId xmlns:a16="http://schemas.microsoft.com/office/drawing/2014/main" id="{11430FD2-E987-774B-B6FE-722B769E7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3" name="Freeform 213">
                  <a:extLst>
                    <a:ext uri="{FF2B5EF4-FFF2-40B4-BE49-F238E27FC236}">
                      <a16:creationId xmlns:a16="http://schemas.microsoft.com/office/drawing/2014/main" id="{817984C1-5E60-6849-9B28-CE0B726DF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2939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5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6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6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5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5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4 h 49"/>
                    <a:gd name="T54" fmla="*/ 13 w 48"/>
                    <a:gd name="T55" fmla="*/ 46 h 49"/>
                    <a:gd name="T56" fmla="*/ 15 w 48"/>
                    <a:gd name="T57" fmla="*/ 46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6 h 49"/>
                    <a:gd name="T66" fmla="*/ 35 w 48"/>
                    <a:gd name="T67" fmla="*/ 46 h 49"/>
                    <a:gd name="T68" fmla="*/ 37 w 48"/>
                    <a:gd name="T69" fmla="*/ 44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5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4" name="Freeform 214">
                  <a:extLst>
                    <a:ext uri="{FF2B5EF4-FFF2-40B4-BE49-F238E27FC236}">
                      <a16:creationId xmlns:a16="http://schemas.microsoft.com/office/drawing/2014/main" id="{DF228092-C712-3949-B83C-6986919D3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5" name="Freeform 215">
                  <a:extLst>
                    <a:ext uri="{FF2B5EF4-FFF2-40B4-BE49-F238E27FC236}">
                      <a16:creationId xmlns:a16="http://schemas.microsoft.com/office/drawing/2014/main" id="{55118652-171C-6041-BBFA-CE8891BE8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289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6" name="Freeform 216">
                  <a:extLst>
                    <a:ext uri="{FF2B5EF4-FFF2-40B4-BE49-F238E27FC236}">
                      <a16:creationId xmlns:a16="http://schemas.microsoft.com/office/drawing/2014/main" id="{DFF4EE82-EB32-A24D-829E-9B6660D3B6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9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7" name="Freeform 217">
                  <a:extLst>
                    <a:ext uri="{FF2B5EF4-FFF2-40B4-BE49-F238E27FC236}">
                      <a16:creationId xmlns:a16="http://schemas.microsoft.com/office/drawing/2014/main" id="{6B1CAA1B-AD50-BB4C-8FDD-7076E6010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8" name="Freeform 218">
                  <a:extLst>
                    <a:ext uri="{FF2B5EF4-FFF2-40B4-BE49-F238E27FC236}">
                      <a16:creationId xmlns:a16="http://schemas.microsoft.com/office/drawing/2014/main" id="{2E699CF1-AC3A-CD48-9123-FB3E2B091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290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9" name="Freeform 219">
                  <a:extLst>
                    <a:ext uri="{FF2B5EF4-FFF2-40B4-BE49-F238E27FC236}">
                      <a16:creationId xmlns:a16="http://schemas.microsoft.com/office/drawing/2014/main" id="{055C4C1D-22A2-BB4E-80D1-A600BE0C7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0" name="Freeform 220">
                  <a:extLst>
                    <a:ext uri="{FF2B5EF4-FFF2-40B4-BE49-F238E27FC236}">
                      <a16:creationId xmlns:a16="http://schemas.microsoft.com/office/drawing/2014/main" id="{A3DD9DDD-D0FB-8549-850C-C57642C7F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0" y="290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1" name="Freeform 221">
                  <a:extLst>
                    <a:ext uri="{FF2B5EF4-FFF2-40B4-BE49-F238E27FC236}">
                      <a16:creationId xmlns:a16="http://schemas.microsoft.com/office/drawing/2014/main" id="{17A742C3-1122-0D45-9474-6781105B3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2896"/>
                  <a:ext cx="48" cy="49"/>
                </a:xfrm>
                <a:custGeom>
                  <a:avLst/>
                  <a:gdLst>
                    <a:gd name="T0" fmla="*/ 48 w 48"/>
                    <a:gd name="T1" fmla="*/ 25 h 49"/>
                    <a:gd name="T2" fmla="*/ 48 w 48"/>
                    <a:gd name="T3" fmla="*/ 20 h 49"/>
                    <a:gd name="T4" fmla="*/ 46 w 48"/>
                    <a:gd name="T5" fmla="*/ 16 h 49"/>
                    <a:gd name="T6" fmla="*/ 46 w 48"/>
                    <a:gd name="T7" fmla="*/ 14 h 49"/>
                    <a:gd name="T8" fmla="*/ 44 w 48"/>
                    <a:gd name="T9" fmla="*/ 9 h 49"/>
                    <a:gd name="T10" fmla="*/ 42 w 48"/>
                    <a:gd name="T11" fmla="*/ 7 h 49"/>
                    <a:gd name="T12" fmla="*/ 37 w 48"/>
                    <a:gd name="T13" fmla="*/ 5 h 49"/>
                    <a:gd name="T14" fmla="*/ 35 w 48"/>
                    <a:gd name="T15" fmla="*/ 3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3 h 49"/>
                    <a:gd name="T28" fmla="*/ 8 w 48"/>
                    <a:gd name="T29" fmla="*/ 5 h 49"/>
                    <a:gd name="T30" fmla="*/ 6 w 48"/>
                    <a:gd name="T31" fmla="*/ 7 h 49"/>
                    <a:gd name="T32" fmla="*/ 4 w 48"/>
                    <a:gd name="T33" fmla="*/ 9 h 49"/>
                    <a:gd name="T34" fmla="*/ 2 w 48"/>
                    <a:gd name="T35" fmla="*/ 14 h 49"/>
                    <a:gd name="T36" fmla="*/ 0 w 48"/>
                    <a:gd name="T37" fmla="*/ 16 h 49"/>
                    <a:gd name="T38" fmla="*/ 0 w 48"/>
                    <a:gd name="T39" fmla="*/ 20 h 49"/>
                    <a:gd name="T40" fmla="*/ 0 w 48"/>
                    <a:gd name="T41" fmla="*/ 25 h 49"/>
                    <a:gd name="T42" fmla="*/ 0 w 48"/>
                    <a:gd name="T43" fmla="*/ 29 h 49"/>
                    <a:gd name="T44" fmla="*/ 0 w 48"/>
                    <a:gd name="T45" fmla="*/ 32 h 49"/>
                    <a:gd name="T46" fmla="*/ 2 w 48"/>
                    <a:gd name="T47" fmla="*/ 36 h 49"/>
                    <a:gd name="T48" fmla="*/ 4 w 48"/>
                    <a:gd name="T49" fmla="*/ 38 h 49"/>
                    <a:gd name="T50" fmla="*/ 6 w 48"/>
                    <a:gd name="T51" fmla="*/ 43 h 49"/>
                    <a:gd name="T52" fmla="*/ 8 w 48"/>
                    <a:gd name="T53" fmla="*/ 45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5 h 49"/>
                    <a:gd name="T70" fmla="*/ 42 w 48"/>
                    <a:gd name="T71" fmla="*/ 43 h 49"/>
                    <a:gd name="T72" fmla="*/ 44 w 48"/>
                    <a:gd name="T73" fmla="*/ 38 h 49"/>
                    <a:gd name="T74" fmla="*/ 46 w 48"/>
                    <a:gd name="T75" fmla="*/ 36 h 49"/>
                    <a:gd name="T76" fmla="*/ 46 w 48"/>
                    <a:gd name="T77" fmla="*/ 32 h 49"/>
                    <a:gd name="T78" fmla="*/ 48 w 48"/>
                    <a:gd name="T79" fmla="*/ 29 h 49"/>
                    <a:gd name="T80" fmla="*/ 48 w 48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5"/>
                      </a:move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8" y="29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2" name="Freeform 222">
                  <a:extLst>
                    <a:ext uri="{FF2B5EF4-FFF2-40B4-BE49-F238E27FC236}">
                      <a16:creationId xmlns:a16="http://schemas.microsoft.com/office/drawing/2014/main" id="{9AD262B2-EA22-E746-AE4D-E740108BC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289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3" name="Freeform 223">
                  <a:extLst>
                    <a:ext uri="{FF2B5EF4-FFF2-40B4-BE49-F238E27FC236}">
                      <a16:creationId xmlns:a16="http://schemas.microsoft.com/office/drawing/2014/main" id="{BBA6B98F-3CA5-B34F-ACBC-050263E82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6" y="288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4" name="Freeform 224">
                  <a:extLst>
                    <a:ext uri="{FF2B5EF4-FFF2-40B4-BE49-F238E27FC236}">
                      <a16:creationId xmlns:a16="http://schemas.microsoft.com/office/drawing/2014/main" id="{EBBCA104-76CC-0347-97C9-E7CDE6915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29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5" name="Freeform 225">
                  <a:extLst>
                    <a:ext uri="{FF2B5EF4-FFF2-40B4-BE49-F238E27FC236}">
                      <a16:creationId xmlns:a16="http://schemas.microsoft.com/office/drawing/2014/main" id="{DAC71370-C416-2347-B586-1CF7D5A61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" y="293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6" name="Freeform 226">
                  <a:extLst>
                    <a:ext uri="{FF2B5EF4-FFF2-40B4-BE49-F238E27FC236}">
                      <a16:creationId xmlns:a16="http://schemas.microsoft.com/office/drawing/2014/main" id="{5417BC29-DD2D-3740-89A4-B1C551DD9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7" name="Freeform 227">
                  <a:extLst>
                    <a:ext uri="{FF2B5EF4-FFF2-40B4-BE49-F238E27FC236}">
                      <a16:creationId xmlns:a16="http://schemas.microsoft.com/office/drawing/2014/main" id="{933639FC-14C7-1748-B1A1-449E86CE9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8" y="292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8" name="Freeform 228">
                  <a:extLst>
                    <a:ext uri="{FF2B5EF4-FFF2-40B4-BE49-F238E27FC236}">
                      <a16:creationId xmlns:a16="http://schemas.microsoft.com/office/drawing/2014/main" id="{A370AEA1-7782-7F47-BB6C-42BB7BD33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9" name="Freeform 229">
                  <a:extLst>
                    <a:ext uri="{FF2B5EF4-FFF2-40B4-BE49-F238E27FC236}">
                      <a16:creationId xmlns:a16="http://schemas.microsoft.com/office/drawing/2014/main" id="{553F807C-6738-8F4F-B8EB-769133837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91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0" name="Freeform 230">
                  <a:extLst>
                    <a:ext uri="{FF2B5EF4-FFF2-40B4-BE49-F238E27FC236}">
                      <a16:creationId xmlns:a16="http://schemas.microsoft.com/office/drawing/2014/main" id="{4D7E0FE9-690B-114C-8970-EF758FCDB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29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1" name="Freeform 231">
                  <a:extLst>
                    <a:ext uri="{FF2B5EF4-FFF2-40B4-BE49-F238E27FC236}">
                      <a16:creationId xmlns:a16="http://schemas.microsoft.com/office/drawing/2014/main" id="{952A6963-73FA-8546-8F80-ED2FB2450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5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2" name="Freeform 232">
                  <a:extLst>
                    <a:ext uri="{FF2B5EF4-FFF2-40B4-BE49-F238E27FC236}">
                      <a16:creationId xmlns:a16="http://schemas.microsoft.com/office/drawing/2014/main" id="{573A03A4-BB77-7D45-AAC1-E3E506837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3" name="Freeform 233">
                  <a:extLst>
                    <a:ext uri="{FF2B5EF4-FFF2-40B4-BE49-F238E27FC236}">
                      <a16:creationId xmlns:a16="http://schemas.microsoft.com/office/drawing/2014/main" id="{36AAD7CA-84CF-284F-A2CD-3A5D10C22D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7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4" name="Freeform 234">
                  <a:extLst>
                    <a:ext uri="{FF2B5EF4-FFF2-40B4-BE49-F238E27FC236}">
                      <a16:creationId xmlns:a16="http://schemas.microsoft.com/office/drawing/2014/main" id="{00CDF82B-9681-CB44-AD29-DAC3F9FC01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28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5" name="Freeform 235">
                  <a:extLst>
                    <a:ext uri="{FF2B5EF4-FFF2-40B4-BE49-F238E27FC236}">
                      <a16:creationId xmlns:a16="http://schemas.microsoft.com/office/drawing/2014/main" id="{37ED45CF-5004-0A41-94CD-0FFFAD561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0" y="2908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48 w 48"/>
                    <a:gd name="T3" fmla="*/ 20 h 48"/>
                    <a:gd name="T4" fmla="*/ 46 w 48"/>
                    <a:gd name="T5" fmla="*/ 15 h 48"/>
                    <a:gd name="T6" fmla="*/ 46 w 48"/>
                    <a:gd name="T7" fmla="*/ 13 h 48"/>
                    <a:gd name="T8" fmla="*/ 44 w 48"/>
                    <a:gd name="T9" fmla="*/ 8 h 48"/>
                    <a:gd name="T10" fmla="*/ 42 w 48"/>
                    <a:gd name="T11" fmla="*/ 6 h 48"/>
                    <a:gd name="T12" fmla="*/ 37 w 48"/>
                    <a:gd name="T13" fmla="*/ 4 h 48"/>
                    <a:gd name="T14" fmla="*/ 35 w 48"/>
                    <a:gd name="T15" fmla="*/ 2 h 48"/>
                    <a:gd name="T16" fmla="*/ 31 w 48"/>
                    <a:gd name="T17" fmla="*/ 0 h 48"/>
                    <a:gd name="T18" fmla="*/ 28 w 48"/>
                    <a:gd name="T19" fmla="*/ 0 h 48"/>
                    <a:gd name="T20" fmla="*/ 24 w 48"/>
                    <a:gd name="T21" fmla="*/ 0 h 48"/>
                    <a:gd name="T22" fmla="*/ 20 w 48"/>
                    <a:gd name="T23" fmla="*/ 0 h 48"/>
                    <a:gd name="T24" fmla="*/ 15 w 48"/>
                    <a:gd name="T25" fmla="*/ 0 h 48"/>
                    <a:gd name="T26" fmla="*/ 13 w 48"/>
                    <a:gd name="T27" fmla="*/ 2 h 48"/>
                    <a:gd name="T28" fmla="*/ 8 w 48"/>
                    <a:gd name="T29" fmla="*/ 4 h 48"/>
                    <a:gd name="T30" fmla="*/ 6 w 48"/>
                    <a:gd name="T31" fmla="*/ 6 h 48"/>
                    <a:gd name="T32" fmla="*/ 4 w 48"/>
                    <a:gd name="T33" fmla="*/ 8 h 48"/>
                    <a:gd name="T34" fmla="*/ 2 w 48"/>
                    <a:gd name="T35" fmla="*/ 13 h 48"/>
                    <a:gd name="T36" fmla="*/ 0 w 48"/>
                    <a:gd name="T37" fmla="*/ 15 h 48"/>
                    <a:gd name="T38" fmla="*/ 0 w 48"/>
                    <a:gd name="T39" fmla="*/ 20 h 48"/>
                    <a:gd name="T40" fmla="*/ 0 w 48"/>
                    <a:gd name="T41" fmla="*/ 24 h 48"/>
                    <a:gd name="T42" fmla="*/ 0 w 48"/>
                    <a:gd name="T43" fmla="*/ 28 h 48"/>
                    <a:gd name="T44" fmla="*/ 0 w 48"/>
                    <a:gd name="T45" fmla="*/ 31 h 48"/>
                    <a:gd name="T46" fmla="*/ 2 w 48"/>
                    <a:gd name="T47" fmla="*/ 35 h 48"/>
                    <a:gd name="T48" fmla="*/ 4 w 48"/>
                    <a:gd name="T49" fmla="*/ 37 h 48"/>
                    <a:gd name="T50" fmla="*/ 6 w 48"/>
                    <a:gd name="T51" fmla="*/ 42 h 48"/>
                    <a:gd name="T52" fmla="*/ 8 w 48"/>
                    <a:gd name="T53" fmla="*/ 44 h 48"/>
                    <a:gd name="T54" fmla="*/ 13 w 48"/>
                    <a:gd name="T55" fmla="*/ 46 h 48"/>
                    <a:gd name="T56" fmla="*/ 15 w 48"/>
                    <a:gd name="T57" fmla="*/ 46 h 48"/>
                    <a:gd name="T58" fmla="*/ 20 w 48"/>
                    <a:gd name="T59" fmla="*/ 48 h 48"/>
                    <a:gd name="T60" fmla="*/ 24 w 48"/>
                    <a:gd name="T61" fmla="*/ 48 h 48"/>
                    <a:gd name="T62" fmla="*/ 28 w 48"/>
                    <a:gd name="T63" fmla="*/ 48 h 48"/>
                    <a:gd name="T64" fmla="*/ 31 w 48"/>
                    <a:gd name="T65" fmla="*/ 46 h 48"/>
                    <a:gd name="T66" fmla="*/ 35 w 48"/>
                    <a:gd name="T67" fmla="*/ 46 h 48"/>
                    <a:gd name="T68" fmla="*/ 37 w 48"/>
                    <a:gd name="T69" fmla="*/ 44 h 48"/>
                    <a:gd name="T70" fmla="*/ 42 w 48"/>
                    <a:gd name="T71" fmla="*/ 42 h 48"/>
                    <a:gd name="T72" fmla="*/ 44 w 48"/>
                    <a:gd name="T73" fmla="*/ 37 h 48"/>
                    <a:gd name="T74" fmla="*/ 46 w 48"/>
                    <a:gd name="T75" fmla="*/ 35 h 48"/>
                    <a:gd name="T76" fmla="*/ 46 w 48"/>
                    <a:gd name="T77" fmla="*/ 31 h 48"/>
                    <a:gd name="T78" fmla="*/ 48 w 48"/>
                    <a:gd name="T79" fmla="*/ 28 h 48"/>
                    <a:gd name="T80" fmla="*/ 48 w 48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8"/>
                    <a:gd name="T125" fmla="*/ 48 w 48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8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8" y="48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6" name="Freeform 236">
                  <a:extLst>
                    <a:ext uri="{FF2B5EF4-FFF2-40B4-BE49-F238E27FC236}">
                      <a16:creationId xmlns:a16="http://schemas.microsoft.com/office/drawing/2014/main" id="{06091FB5-0317-7144-8BD7-17399C8A4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" y="290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7" name="Freeform 237">
                  <a:extLst>
                    <a:ext uri="{FF2B5EF4-FFF2-40B4-BE49-F238E27FC236}">
                      <a16:creationId xmlns:a16="http://schemas.microsoft.com/office/drawing/2014/main" id="{0AC8A84C-DF3C-4542-99E8-1648A0DE8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2" y="292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8" name="Freeform 238">
                  <a:extLst>
                    <a:ext uri="{FF2B5EF4-FFF2-40B4-BE49-F238E27FC236}">
                      <a16:creationId xmlns:a16="http://schemas.microsoft.com/office/drawing/2014/main" id="{C75E05A0-3221-174D-A33F-9F79EA0A7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3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9" name="Freeform 239">
                  <a:extLst>
                    <a:ext uri="{FF2B5EF4-FFF2-40B4-BE49-F238E27FC236}">
                      <a16:creationId xmlns:a16="http://schemas.microsoft.com/office/drawing/2014/main" id="{6EE439CB-791E-434F-B2B8-101A17D48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4" y="29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0" name="Freeform 240">
                  <a:extLst>
                    <a:ext uri="{FF2B5EF4-FFF2-40B4-BE49-F238E27FC236}">
                      <a16:creationId xmlns:a16="http://schemas.microsoft.com/office/drawing/2014/main" id="{21FB257F-C2A3-C245-BE73-A84E62C22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292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1" name="Freeform 241">
                  <a:extLst>
                    <a:ext uri="{FF2B5EF4-FFF2-40B4-BE49-F238E27FC236}">
                      <a16:creationId xmlns:a16="http://schemas.microsoft.com/office/drawing/2014/main" id="{E979285C-CEC0-1E41-B405-BF30AC640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6" y="28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2" name="Freeform 242">
                  <a:extLst>
                    <a:ext uri="{FF2B5EF4-FFF2-40B4-BE49-F238E27FC236}">
                      <a16:creationId xmlns:a16="http://schemas.microsoft.com/office/drawing/2014/main" id="{9D03F8E7-1E3B-684E-B33D-80ED0465A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7" y="2908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3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2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0 w 49"/>
                    <a:gd name="T23" fmla="*/ 0 h 48"/>
                    <a:gd name="T24" fmla="*/ 16 w 49"/>
                    <a:gd name="T25" fmla="*/ 0 h 48"/>
                    <a:gd name="T26" fmla="*/ 14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3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3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4 w 49"/>
                    <a:gd name="T55" fmla="*/ 46 h 48"/>
                    <a:gd name="T56" fmla="*/ 16 w 49"/>
                    <a:gd name="T57" fmla="*/ 46 h 48"/>
                    <a:gd name="T58" fmla="*/ 20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2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3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3" name="Freeform 243">
                  <a:extLst>
                    <a:ext uri="{FF2B5EF4-FFF2-40B4-BE49-F238E27FC236}">
                      <a16:creationId xmlns:a16="http://schemas.microsoft.com/office/drawing/2014/main" id="{2D5C99B8-52D5-E141-94B9-4F6957B50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295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8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8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4" name="Freeform 244">
                  <a:extLst>
                    <a:ext uri="{FF2B5EF4-FFF2-40B4-BE49-F238E27FC236}">
                      <a16:creationId xmlns:a16="http://schemas.microsoft.com/office/drawing/2014/main" id="{20EBC38C-2A90-4F46-A4EA-CE7B63298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293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5" name="Freeform 245">
                  <a:extLst>
                    <a:ext uri="{FF2B5EF4-FFF2-40B4-BE49-F238E27FC236}">
                      <a16:creationId xmlns:a16="http://schemas.microsoft.com/office/drawing/2014/main" id="{72BFB389-F6CD-7149-8BAE-5B4AB2860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" y="29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6" name="Freeform 246">
                  <a:extLst>
                    <a:ext uri="{FF2B5EF4-FFF2-40B4-BE49-F238E27FC236}">
                      <a16:creationId xmlns:a16="http://schemas.microsoft.com/office/drawing/2014/main" id="{41FD64D6-C3A8-8443-A82D-44AE98BAB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2" y="293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7" name="Freeform 247">
                  <a:extLst>
                    <a:ext uri="{FF2B5EF4-FFF2-40B4-BE49-F238E27FC236}">
                      <a16:creationId xmlns:a16="http://schemas.microsoft.com/office/drawing/2014/main" id="{8AD86251-44B5-854F-BF05-DA215C533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" y="2908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2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1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0 w 49"/>
                    <a:gd name="T23" fmla="*/ 0 h 48"/>
                    <a:gd name="T24" fmla="*/ 16 w 49"/>
                    <a:gd name="T25" fmla="*/ 0 h 48"/>
                    <a:gd name="T26" fmla="*/ 13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2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2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3 w 49"/>
                    <a:gd name="T55" fmla="*/ 46 h 48"/>
                    <a:gd name="T56" fmla="*/ 16 w 49"/>
                    <a:gd name="T57" fmla="*/ 46 h 48"/>
                    <a:gd name="T58" fmla="*/ 20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1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2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8" name="Freeform 248">
                  <a:extLst>
                    <a:ext uri="{FF2B5EF4-FFF2-40B4-BE49-F238E27FC236}">
                      <a16:creationId xmlns:a16="http://schemas.microsoft.com/office/drawing/2014/main" id="{396B6E3C-42A6-9E48-BCC6-B25AB6FA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4" y="29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9" name="Freeform 249">
                  <a:extLst>
                    <a:ext uri="{FF2B5EF4-FFF2-40B4-BE49-F238E27FC236}">
                      <a16:creationId xmlns:a16="http://schemas.microsoft.com/office/drawing/2014/main" id="{7F26230B-A95E-2343-855A-AB692E7FE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5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0" name="Freeform 250">
                  <a:extLst>
                    <a:ext uri="{FF2B5EF4-FFF2-40B4-BE49-F238E27FC236}">
                      <a16:creationId xmlns:a16="http://schemas.microsoft.com/office/drawing/2014/main" id="{EAC649E1-9DA5-0A46-AD24-22B7FEFD1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" y="29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1" name="Freeform 251">
                  <a:extLst>
                    <a:ext uri="{FF2B5EF4-FFF2-40B4-BE49-F238E27FC236}">
                      <a16:creationId xmlns:a16="http://schemas.microsoft.com/office/drawing/2014/main" id="{CC367619-9B82-804E-9ED1-540D02F98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8" y="292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2" name="Freeform 252">
                  <a:extLst>
                    <a:ext uri="{FF2B5EF4-FFF2-40B4-BE49-F238E27FC236}">
                      <a16:creationId xmlns:a16="http://schemas.microsoft.com/office/drawing/2014/main" id="{57222138-E46E-704B-979C-224515271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293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3" name="Freeform 253">
                  <a:extLst>
                    <a:ext uri="{FF2B5EF4-FFF2-40B4-BE49-F238E27FC236}">
                      <a16:creationId xmlns:a16="http://schemas.microsoft.com/office/drawing/2014/main" id="{36AE3FD2-EF3F-9147-8103-D623CAC93A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0" y="292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4" name="Freeform 254">
                  <a:extLst>
                    <a:ext uri="{FF2B5EF4-FFF2-40B4-BE49-F238E27FC236}">
                      <a16:creationId xmlns:a16="http://schemas.microsoft.com/office/drawing/2014/main" id="{ED0F2A32-06F5-7744-B640-5F0F9842E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1" y="29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5" name="Freeform 255">
                  <a:extLst>
                    <a:ext uri="{FF2B5EF4-FFF2-40B4-BE49-F238E27FC236}">
                      <a16:creationId xmlns:a16="http://schemas.microsoft.com/office/drawing/2014/main" id="{1E647118-DBBC-744D-8AA9-8B37EA418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2908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2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1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0 w 49"/>
                    <a:gd name="T23" fmla="*/ 0 h 48"/>
                    <a:gd name="T24" fmla="*/ 16 w 49"/>
                    <a:gd name="T25" fmla="*/ 0 h 48"/>
                    <a:gd name="T26" fmla="*/ 13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2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2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3 w 49"/>
                    <a:gd name="T55" fmla="*/ 46 h 48"/>
                    <a:gd name="T56" fmla="*/ 16 w 49"/>
                    <a:gd name="T57" fmla="*/ 46 h 48"/>
                    <a:gd name="T58" fmla="*/ 20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1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2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6" name="Freeform 256">
                  <a:extLst>
                    <a:ext uri="{FF2B5EF4-FFF2-40B4-BE49-F238E27FC236}">
                      <a16:creationId xmlns:a16="http://schemas.microsoft.com/office/drawing/2014/main" id="{B3A50413-653A-1C4E-900D-1A0569A52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3" y="292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7" name="Freeform 257">
                  <a:extLst>
                    <a:ext uri="{FF2B5EF4-FFF2-40B4-BE49-F238E27FC236}">
                      <a16:creationId xmlns:a16="http://schemas.microsoft.com/office/drawing/2014/main" id="{552749FA-26A7-7C4F-8FF2-382773F5D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4" y="290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8" name="Freeform 258">
                  <a:extLst>
                    <a:ext uri="{FF2B5EF4-FFF2-40B4-BE49-F238E27FC236}">
                      <a16:creationId xmlns:a16="http://schemas.microsoft.com/office/drawing/2014/main" id="{EA1E3996-44ED-434F-86A8-D1F3FEABD7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5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9" name="Freeform 259">
                  <a:extLst>
                    <a:ext uri="{FF2B5EF4-FFF2-40B4-BE49-F238E27FC236}">
                      <a16:creationId xmlns:a16="http://schemas.microsoft.com/office/drawing/2014/main" id="{1957C057-5718-4A49-8917-A371118F2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7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0" name="Freeform 260">
                  <a:extLst>
                    <a:ext uri="{FF2B5EF4-FFF2-40B4-BE49-F238E27FC236}">
                      <a16:creationId xmlns:a16="http://schemas.microsoft.com/office/drawing/2014/main" id="{2EE54769-0353-1443-B2AE-697DC78D3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8" y="28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1" name="Freeform 261">
                  <a:extLst>
                    <a:ext uri="{FF2B5EF4-FFF2-40B4-BE49-F238E27FC236}">
                      <a16:creationId xmlns:a16="http://schemas.microsoft.com/office/drawing/2014/main" id="{358966AF-6876-D54D-8E4D-D59501AA8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9" y="29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2" name="Freeform 262">
                  <a:extLst>
                    <a:ext uri="{FF2B5EF4-FFF2-40B4-BE49-F238E27FC236}">
                      <a16:creationId xmlns:a16="http://schemas.microsoft.com/office/drawing/2014/main" id="{9627C00E-3A37-1F4E-B349-B53A64C39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0" y="29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3" name="Freeform 263">
                  <a:extLst>
                    <a:ext uri="{FF2B5EF4-FFF2-40B4-BE49-F238E27FC236}">
                      <a16:creationId xmlns:a16="http://schemas.microsoft.com/office/drawing/2014/main" id="{61062936-CDD7-0B49-8ABC-39428F31B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290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4" name="Freeform 264">
                  <a:extLst>
                    <a:ext uri="{FF2B5EF4-FFF2-40B4-BE49-F238E27FC236}">
                      <a16:creationId xmlns:a16="http://schemas.microsoft.com/office/drawing/2014/main" id="{9CFFA3E3-D0CE-F741-A994-1F29D0F2F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2" y="2908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3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1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0 w 49"/>
                    <a:gd name="T23" fmla="*/ 0 h 48"/>
                    <a:gd name="T24" fmla="*/ 16 w 49"/>
                    <a:gd name="T25" fmla="*/ 0 h 48"/>
                    <a:gd name="T26" fmla="*/ 14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2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2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4 w 49"/>
                    <a:gd name="T55" fmla="*/ 46 h 48"/>
                    <a:gd name="T56" fmla="*/ 16 w 49"/>
                    <a:gd name="T57" fmla="*/ 46 h 48"/>
                    <a:gd name="T58" fmla="*/ 20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1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3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5" name="Freeform 265">
                  <a:extLst>
                    <a:ext uri="{FF2B5EF4-FFF2-40B4-BE49-F238E27FC236}">
                      <a16:creationId xmlns:a16="http://schemas.microsoft.com/office/drawing/2014/main" id="{D138EDF5-19E9-3E44-8427-3A4E1369FD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292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6" name="Freeform 266">
                  <a:extLst>
                    <a:ext uri="{FF2B5EF4-FFF2-40B4-BE49-F238E27FC236}">
                      <a16:creationId xmlns:a16="http://schemas.microsoft.com/office/drawing/2014/main" id="{EDA4354E-CED7-8048-B6FF-226E0D647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4" y="295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7" name="Freeform 267">
                  <a:extLst>
                    <a:ext uri="{FF2B5EF4-FFF2-40B4-BE49-F238E27FC236}">
                      <a16:creationId xmlns:a16="http://schemas.microsoft.com/office/drawing/2014/main" id="{C0FCDD25-16F0-5F4E-BCFB-FC9D33547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9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8" name="Freeform 268">
                  <a:extLst>
                    <a:ext uri="{FF2B5EF4-FFF2-40B4-BE49-F238E27FC236}">
                      <a16:creationId xmlns:a16="http://schemas.microsoft.com/office/drawing/2014/main" id="{D1BF7800-1705-0648-A799-6BE5409AE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9" y="295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9" name="Freeform 269">
                  <a:extLst>
                    <a:ext uri="{FF2B5EF4-FFF2-40B4-BE49-F238E27FC236}">
                      <a16:creationId xmlns:a16="http://schemas.microsoft.com/office/drawing/2014/main" id="{B96A2AB2-FAE9-1D4E-85A1-BB9259013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0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0" name="Freeform 270">
                  <a:extLst>
                    <a:ext uri="{FF2B5EF4-FFF2-40B4-BE49-F238E27FC236}">
                      <a16:creationId xmlns:a16="http://schemas.microsoft.com/office/drawing/2014/main" id="{17D6EF15-F4F4-A747-878C-BD59A8DD9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1" y="29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1" name="Freeform 271">
                  <a:extLst>
                    <a:ext uri="{FF2B5EF4-FFF2-40B4-BE49-F238E27FC236}">
                      <a16:creationId xmlns:a16="http://schemas.microsoft.com/office/drawing/2014/main" id="{62945869-0175-6C4A-8C9B-EE9F44C1D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2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2" name="Freeform 272">
                  <a:extLst>
                    <a:ext uri="{FF2B5EF4-FFF2-40B4-BE49-F238E27FC236}">
                      <a16:creationId xmlns:a16="http://schemas.microsoft.com/office/drawing/2014/main" id="{91909C0B-B372-9A46-B0DC-AE03243BA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3" name="Freeform 273">
                  <a:extLst>
                    <a:ext uri="{FF2B5EF4-FFF2-40B4-BE49-F238E27FC236}">
                      <a16:creationId xmlns:a16="http://schemas.microsoft.com/office/drawing/2014/main" id="{CA8FDDD9-17F0-A34A-88F3-C29ADACC0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289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4" name="Freeform 274">
                  <a:extLst>
                    <a:ext uri="{FF2B5EF4-FFF2-40B4-BE49-F238E27FC236}">
                      <a16:creationId xmlns:a16="http://schemas.microsoft.com/office/drawing/2014/main" id="{F8692ABB-9896-8643-82A0-9EACF700A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" y="29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5" name="Freeform 275">
                  <a:extLst>
                    <a:ext uri="{FF2B5EF4-FFF2-40B4-BE49-F238E27FC236}">
                      <a16:creationId xmlns:a16="http://schemas.microsoft.com/office/drawing/2014/main" id="{17C3925C-10C4-9C44-9E1B-F1178E0C6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7" y="29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6" name="Freeform 276">
                  <a:extLst>
                    <a:ext uri="{FF2B5EF4-FFF2-40B4-BE49-F238E27FC236}">
                      <a16:creationId xmlns:a16="http://schemas.microsoft.com/office/drawing/2014/main" id="{CA29BB10-CA11-1A4D-B401-26C91A28D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8" y="293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7" name="Freeform 277">
                  <a:extLst>
                    <a:ext uri="{FF2B5EF4-FFF2-40B4-BE49-F238E27FC236}">
                      <a16:creationId xmlns:a16="http://schemas.microsoft.com/office/drawing/2014/main" id="{3F7CC5BB-302A-A541-840A-E73F69DAA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296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8" name="Freeform 278">
                  <a:extLst>
                    <a:ext uri="{FF2B5EF4-FFF2-40B4-BE49-F238E27FC236}">
                      <a16:creationId xmlns:a16="http://schemas.microsoft.com/office/drawing/2014/main" id="{09FC333D-B3E7-3940-86BA-F6FF58578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29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9" name="Freeform 279">
                  <a:extLst>
                    <a:ext uri="{FF2B5EF4-FFF2-40B4-BE49-F238E27FC236}">
                      <a16:creationId xmlns:a16="http://schemas.microsoft.com/office/drawing/2014/main" id="{BC6F5879-C740-AE45-97A7-31F898EDB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1" y="294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0" name="Freeform 280">
                  <a:extLst>
                    <a:ext uri="{FF2B5EF4-FFF2-40B4-BE49-F238E27FC236}">
                      <a16:creationId xmlns:a16="http://schemas.microsoft.com/office/drawing/2014/main" id="{7EE78D4D-8B11-914F-A149-29908120F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" y="295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1" name="Freeform 281">
                  <a:extLst>
                    <a:ext uri="{FF2B5EF4-FFF2-40B4-BE49-F238E27FC236}">
                      <a16:creationId xmlns:a16="http://schemas.microsoft.com/office/drawing/2014/main" id="{F9C2E9DE-F0C3-2548-8AFA-E50B9776D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4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2" name="Freeform 282">
                  <a:extLst>
                    <a:ext uri="{FF2B5EF4-FFF2-40B4-BE49-F238E27FC236}">
                      <a16:creationId xmlns:a16="http://schemas.microsoft.com/office/drawing/2014/main" id="{A248837D-365F-344B-B3D4-EBF92A2E1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5" y="290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3" name="Freeform 283">
                  <a:extLst>
                    <a:ext uri="{FF2B5EF4-FFF2-40B4-BE49-F238E27FC236}">
                      <a16:creationId xmlns:a16="http://schemas.microsoft.com/office/drawing/2014/main" id="{D0D6A2B9-C572-E140-815C-815FAEB49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6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4" name="Freeform 284">
                  <a:extLst>
                    <a:ext uri="{FF2B5EF4-FFF2-40B4-BE49-F238E27FC236}">
                      <a16:creationId xmlns:a16="http://schemas.microsoft.com/office/drawing/2014/main" id="{E996FAE0-08AA-604F-8BFB-588546CB7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" y="29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5" name="Freeform 285">
                  <a:extLst>
                    <a:ext uri="{FF2B5EF4-FFF2-40B4-BE49-F238E27FC236}">
                      <a16:creationId xmlns:a16="http://schemas.microsoft.com/office/drawing/2014/main" id="{FF83A3DD-3675-4A40-AAD3-DAD407050B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8" y="291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6" name="Freeform 286">
                  <a:extLst>
                    <a:ext uri="{FF2B5EF4-FFF2-40B4-BE49-F238E27FC236}">
                      <a16:creationId xmlns:a16="http://schemas.microsoft.com/office/drawing/2014/main" id="{BA74ABA0-39D4-A545-B9E5-32269E635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9" y="293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7" name="Freeform 287">
                  <a:extLst>
                    <a:ext uri="{FF2B5EF4-FFF2-40B4-BE49-F238E27FC236}">
                      <a16:creationId xmlns:a16="http://schemas.microsoft.com/office/drawing/2014/main" id="{5CC2585F-E5E8-6A47-9002-DA05D8A315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291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8" name="Freeform 288">
                  <a:extLst>
                    <a:ext uri="{FF2B5EF4-FFF2-40B4-BE49-F238E27FC236}">
                      <a16:creationId xmlns:a16="http://schemas.microsoft.com/office/drawing/2014/main" id="{3487816E-26AE-0B4C-A28C-9D33EE883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2" y="2908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48 w 48"/>
                    <a:gd name="T3" fmla="*/ 20 h 48"/>
                    <a:gd name="T4" fmla="*/ 46 w 48"/>
                    <a:gd name="T5" fmla="*/ 15 h 48"/>
                    <a:gd name="T6" fmla="*/ 46 w 48"/>
                    <a:gd name="T7" fmla="*/ 13 h 48"/>
                    <a:gd name="T8" fmla="*/ 44 w 48"/>
                    <a:gd name="T9" fmla="*/ 8 h 48"/>
                    <a:gd name="T10" fmla="*/ 42 w 48"/>
                    <a:gd name="T11" fmla="*/ 6 h 48"/>
                    <a:gd name="T12" fmla="*/ 37 w 48"/>
                    <a:gd name="T13" fmla="*/ 4 h 48"/>
                    <a:gd name="T14" fmla="*/ 35 w 48"/>
                    <a:gd name="T15" fmla="*/ 2 h 48"/>
                    <a:gd name="T16" fmla="*/ 31 w 48"/>
                    <a:gd name="T17" fmla="*/ 0 h 48"/>
                    <a:gd name="T18" fmla="*/ 28 w 48"/>
                    <a:gd name="T19" fmla="*/ 0 h 48"/>
                    <a:gd name="T20" fmla="*/ 24 w 48"/>
                    <a:gd name="T21" fmla="*/ 0 h 48"/>
                    <a:gd name="T22" fmla="*/ 20 w 48"/>
                    <a:gd name="T23" fmla="*/ 0 h 48"/>
                    <a:gd name="T24" fmla="*/ 15 w 48"/>
                    <a:gd name="T25" fmla="*/ 0 h 48"/>
                    <a:gd name="T26" fmla="*/ 13 w 48"/>
                    <a:gd name="T27" fmla="*/ 2 h 48"/>
                    <a:gd name="T28" fmla="*/ 8 w 48"/>
                    <a:gd name="T29" fmla="*/ 4 h 48"/>
                    <a:gd name="T30" fmla="*/ 6 w 48"/>
                    <a:gd name="T31" fmla="*/ 6 h 48"/>
                    <a:gd name="T32" fmla="*/ 4 w 48"/>
                    <a:gd name="T33" fmla="*/ 8 h 48"/>
                    <a:gd name="T34" fmla="*/ 2 w 48"/>
                    <a:gd name="T35" fmla="*/ 13 h 48"/>
                    <a:gd name="T36" fmla="*/ 0 w 48"/>
                    <a:gd name="T37" fmla="*/ 15 h 48"/>
                    <a:gd name="T38" fmla="*/ 0 w 48"/>
                    <a:gd name="T39" fmla="*/ 20 h 48"/>
                    <a:gd name="T40" fmla="*/ 0 w 48"/>
                    <a:gd name="T41" fmla="*/ 24 h 48"/>
                    <a:gd name="T42" fmla="*/ 0 w 48"/>
                    <a:gd name="T43" fmla="*/ 28 h 48"/>
                    <a:gd name="T44" fmla="*/ 0 w 48"/>
                    <a:gd name="T45" fmla="*/ 31 h 48"/>
                    <a:gd name="T46" fmla="*/ 2 w 48"/>
                    <a:gd name="T47" fmla="*/ 35 h 48"/>
                    <a:gd name="T48" fmla="*/ 4 w 48"/>
                    <a:gd name="T49" fmla="*/ 37 h 48"/>
                    <a:gd name="T50" fmla="*/ 6 w 48"/>
                    <a:gd name="T51" fmla="*/ 42 h 48"/>
                    <a:gd name="T52" fmla="*/ 8 w 48"/>
                    <a:gd name="T53" fmla="*/ 44 h 48"/>
                    <a:gd name="T54" fmla="*/ 13 w 48"/>
                    <a:gd name="T55" fmla="*/ 46 h 48"/>
                    <a:gd name="T56" fmla="*/ 15 w 48"/>
                    <a:gd name="T57" fmla="*/ 46 h 48"/>
                    <a:gd name="T58" fmla="*/ 20 w 48"/>
                    <a:gd name="T59" fmla="*/ 48 h 48"/>
                    <a:gd name="T60" fmla="*/ 24 w 48"/>
                    <a:gd name="T61" fmla="*/ 48 h 48"/>
                    <a:gd name="T62" fmla="*/ 28 w 48"/>
                    <a:gd name="T63" fmla="*/ 48 h 48"/>
                    <a:gd name="T64" fmla="*/ 31 w 48"/>
                    <a:gd name="T65" fmla="*/ 46 h 48"/>
                    <a:gd name="T66" fmla="*/ 35 w 48"/>
                    <a:gd name="T67" fmla="*/ 46 h 48"/>
                    <a:gd name="T68" fmla="*/ 37 w 48"/>
                    <a:gd name="T69" fmla="*/ 44 h 48"/>
                    <a:gd name="T70" fmla="*/ 42 w 48"/>
                    <a:gd name="T71" fmla="*/ 42 h 48"/>
                    <a:gd name="T72" fmla="*/ 44 w 48"/>
                    <a:gd name="T73" fmla="*/ 37 h 48"/>
                    <a:gd name="T74" fmla="*/ 46 w 48"/>
                    <a:gd name="T75" fmla="*/ 35 h 48"/>
                    <a:gd name="T76" fmla="*/ 46 w 48"/>
                    <a:gd name="T77" fmla="*/ 31 h 48"/>
                    <a:gd name="T78" fmla="*/ 48 w 48"/>
                    <a:gd name="T79" fmla="*/ 28 h 48"/>
                    <a:gd name="T80" fmla="*/ 48 w 48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8"/>
                    <a:gd name="T125" fmla="*/ 48 w 48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8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8" y="48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9" name="Freeform 289">
                  <a:extLst>
                    <a:ext uri="{FF2B5EF4-FFF2-40B4-BE49-F238E27FC236}">
                      <a16:creationId xmlns:a16="http://schemas.microsoft.com/office/drawing/2014/main" id="{45AE4BDA-3DB5-5C47-BCA2-27897419B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" y="293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0" name="Freeform 290">
                  <a:extLst>
                    <a:ext uri="{FF2B5EF4-FFF2-40B4-BE49-F238E27FC236}">
                      <a16:creationId xmlns:a16="http://schemas.microsoft.com/office/drawing/2014/main" id="{5E31E599-4096-5D49-956D-78DA0F5C1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292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1" name="Freeform 291">
                  <a:extLst>
                    <a:ext uri="{FF2B5EF4-FFF2-40B4-BE49-F238E27FC236}">
                      <a16:creationId xmlns:a16="http://schemas.microsoft.com/office/drawing/2014/main" id="{6D9A85F3-C4BF-FF4B-BAFB-4FB6C5392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5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2" name="Freeform 292">
                  <a:extLst>
                    <a:ext uri="{FF2B5EF4-FFF2-40B4-BE49-F238E27FC236}">
                      <a16:creationId xmlns:a16="http://schemas.microsoft.com/office/drawing/2014/main" id="{9CB379E2-601D-664F-829E-5CE42E6EC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6" y="29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3" name="Freeform 293">
                  <a:extLst>
                    <a:ext uri="{FF2B5EF4-FFF2-40B4-BE49-F238E27FC236}">
                      <a16:creationId xmlns:a16="http://schemas.microsoft.com/office/drawing/2014/main" id="{E89742B2-3414-D64F-8E2D-72FBCE02D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7" y="29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4" name="Freeform 294">
                  <a:extLst>
                    <a:ext uri="{FF2B5EF4-FFF2-40B4-BE49-F238E27FC236}">
                      <a16:creationId xmlns:a16="http://schemas.microsoft.com/office/drawing/2014/main" id="{53E38E67-C491-434D-9AA1-470A5276C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8" y="289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5" name="Freeform 295">
                  <a:extLst>
                    <a:ext uri="{FF2B5EF4-FFF2-40B4-BE49-F238E27FC236}">
                      <a16:creationId xmlns:a16="http://schemas.microsoft.com/office/drawing/2014/main" id="{C561916E-E780-BA45-8F0E-EAA39B7DA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9" y="293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6" name="Freeform 296">
                  <a:extLst>
                    <a:ext uri="{FF2B5EF4-FFF2-40B4-BE49-F238E27FC236}">
                      <a16:creationId xmlns:a16="http://schemas.microsoft.com/office/drawing/2014/main" id="{76AC090F-28D5-5244-BCF2-FFD98FD6F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1" y="2943"/>
                  <a:ext cx="48" cy="49"/>
                </a:xfrm>
                <a:custGeom>
                  <a:avLst/>
                  <a:gdLst>
                    <a:gd name="T0" fmla="*/ 48 w 48"/>
                    <a:gd name="T1" fmla="*/ 25 h 49"/>
                    <a:gd name="T2" fmla="*/ 48 w 48"/>
                    <a:gd name="T3" fmla="*/ 20 h 49"/>
                    <a:gd name="T4" fmla="*/ 46 w 48"/>
                    <a:gd name="T5" fmla="*/ 16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7 h 49"/>
                    <a:gd name="T12" fmla="*/ 37 w 48"/>
                    <a:gd name="T13" fmla="*/ 5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5 h 49"/>
                    <a:gd name="T30" fmla="*/ 6 w 48"/>
                    <a:gd name="T31" fmla="*/ 7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6 h 49"/>
                    <a:gd name="T38" fmla="*/ 0 w 48"/>
                    <a:gd name="T39" fmla="*/ 20 h 49"/>
                    <a:gd name="T40" fmla="*/ 0 w 48"/>
                    <a:gd name="T41" fmla="*/ 25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6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5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5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6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5"/>
                      </a:move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7" name="Freeform 297">
                  <a:extLst>
                    <a:ext uri="{FF2B5EF4-FFF2-40B4-BE49-F238E27FC236}">
                      <a16:creationId xmlns:a16="http://schemas.microsoft.com/office/drawing/2014/main" id="{E55EDBFD-8524-1342-9AE0-829B9B5CE4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293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8" name="Freeform 298">
                  <a:extLst>
                    <a:ext uri="{FF2B5EF4-FFF2-40B4-BE49-F238E27FC236}">
                      <a16:creationId xmlns:a16="http://schemas.microsoft.com/office/drawing/2014/main" id="{3F004308-FFCE-A346-8DDA-3E1D889A3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3" y="2554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9" name="Freeform 299">
                  <a:extLst>
                    <a:ext uri="{FF2B5EF4-FFF2-40B4-BE49-F238E27FC236}">
                      <a16:creationId xmlns:a16="http://schemas.microsoft.com/office/drawing/2014/main" id="{8E64D3DC-9990-4245-8E71-2C1AFFB905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4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0" name="Freeform 300">
                  <a:extLst>
                    <a:ext uri="{FF2B5EF4-FFF2-40B4-BE49-F238E27FC236}">
                      <a16:creationId xmlns:a16="http://schemas.microsoft.com/office/drawing/2014/main" id="{9E3A60D4-D5FF-4949-BEAD-F4A553E64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1" name="Freeform 301">
                  <a:extLst>
                    <a:ext uri="{FF2B5EF4-FFF2-40B4-BE49-F238E27FC236}">
                      <a16:creationId xmlns:a16="http://schemas.microsoft.com/office/drawing/2014/main" id="{489F3A63-8479-3940-8CC2-4C572B84A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6" y="29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2" name="Freeform 302">
                  <a:extLst>
                    <a:ext uri="{FF2B5EF4-FFF2-40B4-BE49-F238E27FC236}">
                      <a16:creationId xmlns:a16="http://schemas.microsoft.com/office/drawing/2014/main" id="{74806525-47C7-E54D-911C-DC47902D8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7" y="293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3" name="Freeform 303">
                  <a:extLst>
                    <a:ext uri="{FF2B5EF4-FFF2-40B4-BE49-F238E27FC236}">
                      <a16:creationId xmlns:a16="http://schemas.microsoft.com/office/drawing/2014/main" id="{9C9B1A7D-82DB-164C-B286-E5E6F6AAD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8" y="292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4" name="Freeform 304">
                  <a:extLst>
                    <a:ext uri="{FF2B5EF4-FFF2-40B4-BE49-F238E27FC236}">
                      <a16:creationId xmlns:a16="http://schemas.microsoft.com/office/drawing/2014/main" id="{C8F9639D-5C6C-6049-A8EB-B866104073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2888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48 w 48"/>
                    <a:gd name="T3" fmla="*/ 20 h 48"/>
                    <a:gd name="T4" fmla="*/ 46 w 48"/>
                    <a:gd name="T5" fmla="*/ 15 h 48"/>
                    <a:gd name="T6" fmla="*/ 46 w 48"/>
                    <a:gd name="T7" fmla="*/ 13 h 48"/>
                    <a:gd name="T8" fmla="*/ 44 w 48"/>
                    <a:gd name="T9" fmla="*/ 8 h 48"/>
                    <a:gd name="T10" fmla="*/ 42 w 48"/>
                    <a:gd name="T11" fmla="*/ 6 h 48"/>
                    <a:gd name="T12" fmla="*/ 37 w 48"/>
                    <a:gd name="T13" fmla="*/ 4 h 48"/>
                    <a:gd name="T14" fmla="*/ 35 w 48"/>
                    <a:gd name="T15" fmla="*/ 2 h 48"/>
                    <a:gd name="T16" fmla="*/ 31 w 48"/>
                    <a:gd name="T17" fmla="*/ 0 h 48"/>
                    <a:gd name="T18" fmla="*/ 28 w 48"/>
                    <a:gd name="T19" fmla="*/ 0 h 48"/>
                    <a:gd name="T20" fmla="*/ 24 w 48"/>
                    <a:gd name="T21" fmla="*/ 0 h 48"/>
                    <a:gd name="T22" fmla="*/ 20 w 48"/>
                    <a:gd name="T23" fmla="*/ 0 h 48"/>
                    <a:gd name="T24" fmla="*/ 15 w 48"/>
                    <a:gd name="T25" fmla="*/ 0 h 48"/>
                    <a:gd name="T26" fmla="*/ 13 w 48"/>
                    <a:gd name="T27" fmla="*/ 2 h 48"/>
                    <a:gd name="T28" fmla="*/ 8 w 48"/>
                    <a:gd name="T29" fmla="*/ 4 h 48"/>
                    <a:gd name="T30" fmla="*/ 6 w 48"/>
                    <a:gd name="T31" fmla="*/ 6 h 48"/>
                    <a:gd name="T32" fmla="*/ 4 w 48"/>
                    <a:gd name="T33" fmla="*/ 8 h 48"/>
                    <a:gd name="T34" fmla="*/ 2 w 48"/>
                    <a:gd name="T35" fmla="*/ 13 h 48"/>
                    <a:gd name="T36" fmla="*/ 0 w 48"/>
                    <a:gd name="T37" fmla="*/ 15 h 48"/>
                    <a:gd name="T38" fmla="*/ 0 w 48"/>
                    <a:gd name="T39" fmla="*/ 20 h 48"/>
                    <a:gd name="T40" fmla="*/ 0 w 48"/>
                    <a:gd name="T41" fmla="*/ 24 h 48"/>
                    <a:gd name="T42" fmla="*/ 0 w 48"/>
                    <a:gd name="T43" fmla="*/ 28 h 48"/>
                    <a:gd name="T44" fmla="*/ 0 w 48"/>
                    <a:gd name="T45" fmla="*/ 31 h 48"/>
                    <a:gd name="T46" fmla="*/ 2 w 48"/>
                    <a:gd name="T47" fmla="*/ 35 h 48"/>
                    <a:gd name="T48" fmla="*/ 4 w 48"/>
                    <a:gd name="T49" fmla="*/ 37 h 48"/>
                    <a:gd name="T50" fmla="*/ 6 w 48"/>
                    <a:gd name="T51" fmla="*/ 42 h 48"/>
                    <a:gd name="T52" fmla="*/ 8 w 48"/>
                    <a:gd name="T53" fmla="*/ 44 h 48"/>
                    <a:gd name="T54" fmla="*/ 13 w 48"/>
                    <a:gd name="T55" fmla="*/ 46 h 48"/>
                    <a:gd name="T56" fmla="*/ 15 w 48"/>
                    <a:gd name="T57" fmla="*/ 46 h 48"/>
                    <a:gd name="T58" fmla="*/ 20 w 48"/>
                    <a:gd name="T59" fmla="*/ 48 h 48"/>
                    <a:gd name="T60" fmla="*/ 24 w 48"/>
                    <a:gd name="T61" fmla="*/ 48 h 48"/>
                    <a:gd name="T62" fmla="*/ 28 w 48"/>
                    <a:gd name="T63" fmla="*/ 48 h 48"/>
                    <a:gd name="T64" fmla="*/ 31 w 48"/>
                    <a:gd name="T65" fmla="*/ 46 h 48"/>
                    <a:gd name="T66" fmla="*/ 35 w 48"/>
                    <a:gd name="T67" fmla="*/ 46 h 48"/>
                    <a:gd name="T68" fmla="*/ 37 w 48"/>
                    <a:gd name="T69" fmla="*/ 44 h 48"/>
                    <a:gd name="T70" fmla="*/ 42 w 48"/>
                    <a:gd name="T71" fmla="*/ 42 h 48"/>
                    <a:gd name="T72" fmla="*/ 44 w 48"/>
                    <a:gd name="T73" fmla="*/ 37 h 48"/>
                    <a:gd name="T74" fmla="*/ 46 w 48"/>
                    <a:gd name="T75" fmla="*/ 35 h 48"/>
                    <a:gd name="T76" fmla="*/ 46 w 48"/>
                    <a:gd name="T77" fmla="*/ 31 h 48"/>
                    <a:gd name="T78" fmla="*/ 48 w 48"/>
                    <a:gd name="T79" fmla="*/ 28 h 48"/>
                    <a:gd name="T80" fmla="*/ 48 w 48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8"/>
                    <a:gd name="T125" fmla="*/ 48 w 48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8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8" y="48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5" name="Freeform 305">
                  <a:extLst>
                    <a:ext uri="{FF2B5EF4-FFF2-40B4-BE49-F238E27FC236}">
                      <a16:creationId xmlns:a16="http://schemas.microsoft.com/office/drawing/2014/main" id="{C49B20B5-6C1F-A345-A363-EAC6DD5B6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1" y="29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6" name="Freeform 306">
                  <a:extLst>
                    <a:ext uri="{FF2B5EF4-FFF2-40B4-BE49-F238E27FC236}">
                      <a16:creationId xmlns:a16="http://schemas.microsoft.com/office/drawing/2014/main" id="{8E328D64-95AE-8B4B-90FB-0CFF61E75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93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7" name="Freeform 307">
                  <a:extLst>
                    <a:ext uri="{FF2B5EF4-FFF2-40B4-BE49-F238E27FC236}">
                      <a16:creationId xmlns:a16="http://schemas.microsoft.com/office/drawing/2014/main" id="{C2F5FDB2-E7E7-414B-9068-7BAD7AFC3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29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8" name="Freeform 308">
                  <a:extLst>
                    <a:ext uri="{FF2B5EF4-FFF2-40B4-BE49-F238E27FC236}">
                      <a16:creationId xmlns:a16="http://schemas.microsoft.com/office/drawing/2014/main" id="{928BADCA-81B7-A94C-9C5A-2233182F8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6" y="29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9" name="Freeform 309">
                  <a:extLst>
                    <a:ext uri="{FF2B5EF4-FFF2-40B4-BE49-F238E27FC236}">
                      <a16:creationId xmlns:a16="http://schemas.microsoft.com/office/drawing/2014/main" id="{3D5AF792-CE55-EF49-8FF5-7B8D94447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29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0" name="Freeform 310">
                  <a:extLst>
                    <a:ext uri="{FF2B5EF4-FFF2-40B4-BE49-F238E27FC236}">
                      <a16:creationId xmlns:a16="http://schemas.microsoft.com/office/drawing/2014/main" id="{27EA4193-3ED3-3E4B-92C7-70ED3B936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9" y="2928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5 h 49"/>
                    <a:gd name="T6" fmla="*/ 46 w 48"/>
                    <a:gd name="T7" fmla="*/ 13 h 49"/>
                    <a:gd name="T8" fmla="*/ 44 w 48"/>
                    <a:gd name="T9" fmla="*/ 8 h 49"/>
                    <a:gd name="T10" fmla="*/ 42 w 48"/>
                    <a:gd name="T11" fmla="*/ 6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6 h 49"/>
                    <a:gd name="T32" fmla="*/ 4 w 48"/>
                    <a:gd name="T33" fmla="*/ 8 h 49"/>
                    <a:gd name="T34" fmla="*/ 2 w 48"/>
                    <a:gd name="T35" fmla="*/ 13 h 49"/>
                    <a:gd name="T36" fmla="*/ 0 w 48"/>
                    <a:gd name="T37" fmla="*/ 15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8 h 49"/>
                    <a:gd name="T44" fmla="*/ 0 w 48"/>
                    <a:gd name="T45" fmla="*/ 31 h 49"/>
                    <a:gd name="T46" fmla="*/ 2 w 48"/>
                    <a:gd name="T47" fmla="*/ 35 h 49"/>
                    <a:gd name="T48" fmla="*/ 4 w 48"/>
                    <a:gd name="T49" fmla="*/ 37 h 49"/>
                    <a:gd name="T50" fmla="*/ 6 w 48"/>
                    <a:gd name="T51" fmla="*/ 42 h 49"/>
                    <a:gd name="T52" fmla="*/ 8 w 48"/>
                    <a:gd name="T53" fmla="*/ 44 h 49"/>
                    <a:gd name="T54" fmla="*/ 13 w 48"/>
                    <a:gd name="T55" fmla="*/ 46 h 49"/>
                    <a:gd name="T56" fmla="*/ 15 w 48"/>
                    <a:gd name="T57" fmla="*/ 46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6 h 49"/>
                    <a:gd name="T66" fmla="*/ 35 w 48"/>
                    <a:gd name="T67" fmla="*/ 46 h 49"/>
                    <a:gd name="T68" fmla="*/ 37 w 48"/>
                    <a:gd name="T69" fmla="*/ 44 h 49"/>
                    <a:gd name="T70" fmla="*/ 42 w 48"/>
                    <a:gd name="T71" fmla="*/ 42 h 49"/>
                    <a:gd name="T72" fmla="*/ 44 w 48"/>
                    <a:gd name="T73" fmla="*/ 37 h 49"/>
                    <a:gd name="T74" fmla="*/ 46 w 48"/>
                    <a:gd name="T75" fmla="*/ 35 h 49"/>
                    <a:gd name="T76" fmla="*/ 46 w 48"/>
                    <a:gd name="T77" fmla="*/ 31 h 49"/>
                    <a:gd name="T78" fmla="*/ 48 w 48"/>
                    <a:gd name="T79" fmla="*/ 28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1" name="Freeform 311">
                  <a:extLst>
                    <a:ext uri="{FF2B5EF4-FFF2-40B4-BE49-F238E27FC236}">
                      <a16:creationId xmlns:a16="http://schemas.microsoft.com/office/drawing/2014/main" id="{C921C739-8981-354D-8651-D51784EE2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0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2" name="Freeform 312">
                  <a:extLst>
                    <a:ext uri="{FF2B5EF4-FFF2-40B4-BE49-F238E27FC236}">
                      <a16:creationId xmlns:a16="http://schemas.microsoft.com/office/drawing/2014/main" id="{5AE6340B-6E2D-384E-829F-63DBA7E1E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1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3" name="Freeform 313">
                  <a:extLst>
                    <a:ext uri="{FF2B5EF4-FFF2-40B4-BE49-F238E27FC236}">
                      <a16:creationId xmlns:a16="http://schemas.microsoft.com/office/drawing/2014/main" id="{430424C0-346E-3F45-93C8-924976CAA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2" y="29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4" name="Freeform 314">
                  <a:extLst>
                    <a:ext uri="{FF2B5EF4-FFF2-40B4-BE49-F238E27FC236}">
                      <a16:creationId xmlns:a16="http://schemas.microsoft.com/office/drawing/2014/main" id="{DB80B1DD-9323-CE42-AC53-4EFF10535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" y="29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5" name="Freeform 315">
                  <a:extLst>
                    <a:ext uri="{FF2B5EF4-FFF2-40B4-BE49-F238E27FC236}">
                      <a16:creationId xmlns:a16="http://schemas.microsoft.com/office/drawing/2014/main" id="{CCFD5632-2DB8-1B4A-8BB7-C1087E052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4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6" name="Freeform 316">
                  <a:extLst>
                    <a:ext uri="{FF2B5EF4-FFF2-40B4-BE49-F238E27FC236}">
                      <a16:creationId xmlns:a16="http://schemas.microsoft.com/office/drawing/2014/main" id="{F74FF18C-4B3A-4548-9614-4560E51B5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" y="290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7" name="Freeform 317">
                  <a:extLst>
                    <a:ext uri="{FF2B5EF4-FFF2-40B4-BE49-F238E27FC236}">
                      <a16:creationId xmlns:a16="http://schemas.microsoft.com/office/drawing/2014/main" id="{41E27F53-F01E-4345-A96C-6908771EB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6" y="29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8" name="Freeform 318">
                  <a:extLst>
                    <a:ext uri="{FF2B5EF4-FFF2-40B4-BE49-F238E27FC236}">
                      <a16:creationId xmlns:a16="http://schemas.microsoft.com/office/drawing/2014/main" id="{299C0B4E-8E19-A94B-9E1D-FC5CFBC16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8" y="2916"/>
                  <a:ext cx="48" cy="49"/>
                </a:xfrm>
                <a:custGeom>
                  <a:avLst/>
                  <a:gdLst>
                    <a:gd name="T0" fmla="*/ 48 w 48"/>
                    <a:gd name="T1" fmla="*/ 25 h 49"/>
                    <a:gd name="T2" fmla="*/ 48 w 48"/>
                    <a:gd name="T3" fmla="*/ 20 h 49"/>
                    <a:gd name="T4" fmla="*/ 46 w 48"/>
                    <a:gd name="T5" fmla="*/ 16 h 49"/>
                    <a:gd name="T6" fmla="*/ 46 w 48"/>
                    <a:gd name="T7" fmla="*/ 14 h 49"/>
                    <a:gd name="T8" fmla="*/ 44 w 48"/>
                    <a:gd name="T9" fmla="*/ 9 h 49"/>
                    <a:gd name="T10" fmla="*/ 42 w 48"/>
                    <a:gd name="T11" fmla="*/ 7 h 49"/>
                    <a:gd name="T12" fmla="*/ 37 w 48"/>
                    <a:gd name="T13" fmla="*/ 5 h 49"/>
                    <a:gd name="T14" fmla="*/ 35 w 48"/>
                    <a:gd name="T15" fmla="*/ 3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3 h 49"/>
                    <a:gd name="T28" fmla="*/ 8 w 48"/>
                    <a:gd name="T29" fmla="*/ 5 h 49"/>
                    <a:gd name="T30" fmla="*/ 6 w 48"/>
                    <a:gd name="T31" fmla="*/ 7 h 49"/>
                    <a:gd name="T32" fmla="*/ 4 w 48"/>
                    <a:gd name="T33" fmla="*/ 9 h 49"/>
                    <a:gd name="T34" fmla="*/ 2 w 48"/>
                    <a:gd name="T35" fmla="*/ 14 h 49"/>
                    <a:gd name="T36" fmla="*/ 0 w 48"/>
                    <a:gd name="T37" fmla="*/ 16 h 49"/>
                    <a:gd name="T38" fmla="*/ 0 w 48"/>
                    <a:gd name="T39" fmla="*/ 20 h 49"/>
                    <a:gd name="T40" fmla="*/ 0 w 48"/>
                    <a:gd name="T41" fmla="*/ 25 h 49"/>
                    <a:gd name="T42" fmla="*/ 0 w 48"/>
                    <a:gd name="T43" fmla="*/ 29 h 49"/>
                    <a:gd name="T44" fmla="*/ 0 w 48"/>
                    <a:gd name="T45" fmla="*/ 32 h 49"/>
                    <a:gd name="T46" fmla="*/ 2 w 48"/>
                    <a:gd name="T47" fmla="*/ 36 h 49"/>
                    <a:gd name="T48" fmla="*/ 4 w 48"/>
                    <a:gd name="T49" fmla="*/ 38 h 49"/>
                    <a:gd name="T50" fmla="*/ 6 w 48"/>
                    <a:gd name="T51" fmla="*/ 43 h 49"/>
                    <a:gd name="T52" fmla="*/ 8 w 48"/>
                    <a:gd name="T53" fmla="*/ 45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5 h 49"/>
                    <a:gd name="T70" fmla="*/ 42 w 48"/>
                    <a:gd name="T71" fmla="*/ 43 h 49"/>
                    <a:gd name="T72" fmla="*/ 44 w 48"/>
                    <a:gd name="T73" fmla="*/ 38 h 49"/>
                    <a:gd name="T74" fmla="*/ 46 w 48"/>
                    <a:gd name="T75" fmla="*/ 36 h 49"/>
                    <a:gd name="T76" fmla="*/ 46 w 48"/>
                    <a:gd name="T77" fmla="*/ 32 h 49"/>
                    <a:gd name="T78" fmla="*/ 48 w 48"/>
                    <a:gd name="T79" fmla="*/ 29 h 49"/>
                    <a:gd name="T80" fmla="*/ 48 w 48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5"/>
                      </a:move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8" y="29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9" name="Freeform 319">
                  <a:extLst>
                    <a:ext uri="{FF2B5EF4-FFF2-40B4-BE49-F238E27FC236}">
                      <a16:creationId xmlns:a16="http://schemas.microsoft.com/office/drawing/2014/main" id="{77E76B10-E18E-AB47-9180-EAA4E3A5C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9" y="29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0" name="Freeform 320">
                  <a:extLst>
                    <a:ext uri="{FF2B5EF4-FFF2-40B4-BE49-F238E27FC236}">
                      <a16:creationId xmlns:a16="http://schemas.microsoft.com/office/drawing/2014/main" id="{D1617E58-B70F-4245-ABB4-66DB50D77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1" name="Freeform 321">
                  <a:extLst>
                    <a:ext uri="{FF2B5EF4-FFF2-40B4-BE49-F238E27FC236}">
                      <a16:creationId xmlns:a16="http://schemas.microsoft.com/office/drawing/2014/main" id="{51E8F376-18AD-A740-86D3-0A6706F1C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1" y="29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2" name="Freeform 322">
                  <a:extLst>
                    <a:ext uri="{FF2B5EF4-FFF2-40B4-BE49-F238E27FC236}">
                      <a16:creationId xmlns:a16="http://schemas.microsoft.com/office/drawing/2014/main" id="{F45A4F4B-FD26-DF40-BEAE-EF44BBF0C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29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3" name="Freeform 323">
                  <a:extLst>
                    <a:ext uri="{FF2B5EF4-FFF2-40B4-BE49-F238E27FC236}">
                      <a16:creationId xmlns:a16="http://schemas.microsoft.com/office/drawing/2014/main" id="{D650256A-56EC-624E-82EE-F79EE7E01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3" y="291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4" name="Freeform 324">
                  <a:extLst>
                    <a:ext uri="{FF2B5EF4-FFF2-40B4-BE49-F238E27FC236}">
                      <a16:creationId xmlns:a16="http://schemas.microsoft.com/office/drawing/2014/main" id="{19680A6A-9442-7F43-A0F4-E8D4446A4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4" y="295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5" name="Freeform 325">
                  <a:extLst>
                    <a:ext uri="{FF2B5EF4-FFF2-40B4-BE49-F238E27FC236}">
                      <a16:creationId xmlns:a16="http://schemas.microsoft.com/office/drawing/2014/main" id="{C070F5C9-E5D0-F448-8396-019A9B7AC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5" y="292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6" name="Freeform 326">
                  <a:extLst>
                    <a:ext uri="{FF2B5EF4-FFF2-40B4-BE49-F238E27FC236}">
                      <a16:creationId xmlns:a16="http://schemas.microsoft.com/office/drawing/2014/main" id="{B9FAE4DF-1E5F-644B-8D5A-B7AEE6872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7" y="29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8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8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7" name="Freeform 327">
                  <a:extLst>
                    <a:ext uri="{FF2B5EF4-FFF2-40B4-BE49-F238E27FC236}">
                      <a16:creationId xmlns:a16="http://schemas.microsoft.com/office/drawing/2014/main" id="{364AAB71-E030-4F46-9783-ADF7C0298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8" y="292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8" name="Freeform 328">
                  <a:extLst>
                    <a:ext uri="{FF2B5EF4-FFF2-40B4-BE49-F238E27FC236}">
                      <a16:creationId xmlns:a16="http://schemas.microsoft.com/office/drawing/2014/main" id="{C9DA3EFD-DD68-1842-A3FC-8C8D17900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9" y="291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9" name="Freeform 329">
                  <a:extLst>
                    <a:ext uri="{FF2B5EF4-FFF2-40B4-BE49-F238E27FC236}">
                      <a16:creationId xmlns:a16="http://schemas.microsoft.com/office/drawing/2014/main" id="{7308942B-70F1-4E49-84DC-4AACA2D66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5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0" name="Freeform 330">
                  <a:extLst>
                    <a:ext uri="{FF2B5EF4-FFF2-40B4-BE49-F238E27FC236}">
                      <a16:creationId xmlns:a16="http://schemas.microsoft.com/office/drawing/2014/main" id="{3DB92B98-01C9-ED4E-AED1-9BF6F3B7A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1" y="29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1" name="Freeform 331">
                  <a:extLst>
                    <a:ext uri="{FF2B5EF4-FFF2-40B4-BE49-F238E27FC236}">
                      <a16:creationId xmlns:a16="http://schemas.microsoft.com/office/drawing/2014/main" id="{2FAA8DA0-735C-1F43-9866-FDD97CE26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2" y="295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2" name="Freeform 332">
                  <a:extLst>
                    <a:ext uri="{FF2B5EF4-FFF2-40B4-BE49-F238E27FC236}">
                      <a16:creationId xmlns:a16="http://schemas.microsoft.com/office/drawing/2014/main" id="{A13C7BF8-5872-A641-9E97-85179D041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3" y="289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3" name="Freeform 333">
                  <a:extLst>
                    <a:ext uri="{FF2B5EF4-FFF2-40B4-BE49-F238E27FC236}">
                      <a16:creationId xmlns:a16="http://schemas.microsoft.com/office/drawing/2014/main" id="{EC498EEF-280A-1441-9E7E-AD46BAA279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4" y="29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4" name="Freeform 334">
                  <a:extLst>
                    <a:ext uri="{FF2B5EF4-FFF2-40B4-BE49-F238E27FC236}">
                      <a16:creationId xmlns:a16="http://schemas.microsoft.com/office/drawing/2014/main" id="{8E6DED90-9847-6043-A528-BD6AB679E6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6" y="291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5" name="Freeform 335">
                  <a:extLst>
                    <a:ext uri="{FF2B5EF4-FFF2-40B4-BE49-F238E27FC236}">
                      <a16:creationId xmlns:a16="http://schemas.microsoft.com/office/drawing/2014/main" id="{EAB1EE70-3B60-564A-8E3D-7AC06C124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6" name="Freeform 336">
                  <a:extLst>
                    <a:ext uri="{FF2B5EF4-FFF2-40B4-BE49-F238E27FC236}">
                      <a16:creationId xmlns:a16="http://schemas.microsoft.com/office/drawing/2014/main" id="{CFA7D1E6-A30B-D046-A833-676306600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8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7" name="Freeform 337">
                  <a:extLst>
                    <a:ext uri="{FF2B5EF4-FFF2-40B4-BE49-F238E27FC236}">
                      <a16:creationId xmlns:a16="http://schemas.microsoft.com/office/drawing/2014/main" id="{42299347-1DDC-5846-AFE8-322E915BC6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9" y="28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8" name="Freeform 338">
                  <a:extLst>
                    <a:ext uri="{FF2B5EF4-FFF2-40B4-BE49-F238E27FC236}">
                      <a16:creationId xmlns:a16="http://schemas.microsoft.com/office/drawing/2014/main" id="{6A26158F-2216-EB48-B189-51F453D19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0" y="289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9" name="Freeform 339">
                  <a:extLst>
                    <a:ext uri="{FF2B5EF4-FFF2-40B4-BE49-F238E27FC236}">
                      <a16:creationId xmlns:a16="http://schemas.microsoft.com/office/drawing/2014/main" id="{ED15B24F-15DC-C846-BD65-A2E2C6159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" y="29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0" name="Freeform 340">
                  <a:extLst>
                    <a:ext uri="{FF2B5EF4-FFF2-40B4-BE49-F238E27FC236}">
                      <a16:creationId xmlns:a16="http://schemas.microsoft.com/office/drawing/2014/main" id="{D8E2770A-5CEA-654A-8C0E-73C15FAE6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2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1" name="Freeform 341">
                  <a:extLst>
                    <a:ext uri="{FF2B5EF4-FFF2-40B4-BE49-F238E27FC236}">
                      <a16:creationId xmlns:a16="http://schemas.microsoft.com/office/drawing/2014/main" id="{58BEFCB6-F581-1046-A320-5874CBB10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3" y="292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2" name="Freeform 342">
                  <a:extLst>
                    <a:ext uri="{FF2B5EF4-FFF2-40B4-BE49-F238E27FC236}">
                      <a16:creationId xmlns:a16="http://schemas.microsoft.com/office/drawing/2014/main" id="{5171D0B9-ECF7-9940-ABCB-EE71F340C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3" name="Freeform 343">
                  <a:extLst>
                    <a:ext uri="{FF2B5EF4-FFF2-40B4-BE49-F238E27FC236}">
                      <a16:creationId xmlns:a16="http://schemas.microsoft.com/office/drawing/2014/main" id="{499BD465-DE65-C148-84A4-4553DF9A9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296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4" name="Freeform 344">
                  <a:extLst>
                    <a:ext uri="{FF2B5EF4-FFF2-40B4-BE49-F238E27FC236}">
                      <a16:creationId xmlns:a16="http://schemas.microsoft.com/office/drawing/2014/main" id="{55EFF2CA-0E3A-924C-83C3-1CE4DBA0F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7" y="292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5" name="Freeform 345">
                  <a:extLst>
                    <a:ext uri="{FF2B5EF4-FFF2-40B4-BE49-F238E27FC236}">
                      <a16:creationId xmlns:a16="http://schemas.microsoft.com/office/drawing/2014/main" id="{061FF746-B451-554F-B412-8D74B15E6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29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6" name="Freeform 346">
                  <a:extLst>
                    <a:ext uri="{FF2B5EF4-FFF2-40B4-BE49-F238E27FC236}">
                      <a16:creationId xmlns:a16="http://schemas.microsoft.com/office/drawing/2014/main" id="{43724B95-6007-D04E-A483-8D85D9989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294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7" name="Freeform 347">
                  <a:extLst>
                    <a:ext uri="{FF2B5EF4-FFF2-40B4-BE49-F238E27FC236}">
                      <a16:creationId xmlns:a16="http://schemas.microsoft.com/office/drawing/2014/main" id="{A7D543B8-0799-D340-BECD-4FEF58EFD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0" y="292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8" name="Freeform 348">
                  <a:extLst>
                    <a:ext uri="{FF2B5EF4-FFF2-40B4-BE49-F238E27FC236}">
                      <a16:creationId xmlns:a16="http://schemas.microsoft.com/office/drawing/2014/main" id="{18A0AF49-852D-B147-B7E4-71A4C5527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9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9" name="Freeform 349">
                  <a:extLst>
                    <a:ext uri="{FF2B5EF4-FFF2-40B4-BE49-F238E27FC236}">
                      <a16:creationId xmlns:a16="http://schemas.microsoft.com/office/drawing/2014/main" id="{3CB2BF29-C24C-2B45-83E2-C89A4D400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" y="295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0" name="Freeform 350">
                  <a:extLst>
                    <a:ext uri="{FF2B5EF4-FFF2-40B4-BE49-F238E27FC236}">
                      <a16:creationId xmlns:a16="http://schemas.microsoft.com/office/drawing/2014/main" id="{D7BED553-E410-1749-B141-48C5060114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" y="294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1" name="Freeform 351">
                  <a:extLst>
                    <a:ext uri="{FF2B5EF4-FFF2-40B4-BE49-F238E27FC236}">
                      <a16:creationId xmlns:a16="http://schemas.microsoft.com/office/drawing/2014/main" id="{3987599D-94D1-414D-89E8-1A285B707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5" y="29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2" name="Freeform 352">
                  <a:extLst>
                    <a:ext uri="{FF2B5EF4-FFF2-40B4-BE49-F238E27FC236}">
                      <a16:creationId xmlns:a16="http://schemas.microsoft.com/office/drawing/2014/main" id="{A42BC659-2FBE-C14D-8901-9F8FC8E44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6" y="291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3" name="Freeform 353">
                  <a:extLst>
                    <a:ext uri="{FF2B5EF4-FFF2-40B4-BE49-F238E27FC236}">
                      <a16:creationId xmlns:a16="http://schemas.microsoft.com/office/drawing/2014/main" id="{511AF837-25C4-0B4D-B473-11CD8B3516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9" y="293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4" name="Freeform 354">
                  <a:extLst>
                    <a:ext uri="{FF2B5EF4-FFF2-40B4-BE49-F238E27FC236}">
                      <a16:creationId xmlns:a16="http://schemas.microsoft.com/office/drawing/2014/main" id="{E364E3C4-1D33-6946-86E0-5ABA97ABBC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0" y="297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5" name="Freeform 355">
                  <a:extLst>
                    <a:ext uri="{FF2B5EF4-FFF2-40B4-BE49-F238E27FC236}">
                      <a16:creationId xmlns:a16="http://schemas.microsoft.com/office/drawing/2014/main" id="{D7C48B23-8219-AB4A-B79F-5FFE1B207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1" y="295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6" name="Freeform 356">
                  <a:extLst>
                    <a:ext uri="{FF2B5EF4-FFF2-40B4-BE49-F238E27FC236}">
                      <a16:creationId xmlns:a16="http://schemas.microsoft.com/office/drawing/2014/main" id="{1D92EFAB-30BD-714C-B752-A0EF24217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3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7" name="Freeform 357">
                  <a:extLst>
                    <a:ext uri="{FF2B5EF4-FFF2-40B4-BE49-F238E27FC236}">
                      <a16:creationId xmlns:a16="http://schemas.microsoft.com/office/drawing/2014/main" id="{A058479C-BE08-594F-A931-C0A703CDE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" y="29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8" name="Freeform 358">
                  <a:extLst>
                    <a:ext uri="{FF2B5EF4-FFF2-40B4-BE49-F238E27FC236}">
                      <a16:creationId xmlns:a16="http://schemas.microsoft.com/office/drawing/2014/main" id="{9CADCC06-9A77-474E-B1B1-DF363F8D0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5" y="29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9" name="Freeform 359">
                  <a:extLst>
                    <a:ext uri="{FF2B5EF4-FFF2-40B4-BE49-F238E27FC236}">
                      <a16:creationId xmlns:a16="http://schemas.microsoft.com/office/drawing/2014/main" id="{F496B3C9-D09D-2243-ADA4-4E1B362AA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295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0" name="Freeform 360">
                  <a:extLst>
                    <a:ext uri="{FF2B5EF4-FFF2-40B4-BE49-F238E27FC236}">
                      <a16:creationId xmlns:a16="http://schemas.microsoft.com/office/drawing/2014/main" id="{B27BEDD3-EF7F-6448-A2BE-3A0CAFDC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7" y="29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1" name="Freeform 361">
                  <a:extLst>
                    <a:ext uri="{FF2B5EF4-FFF2-40B4-BE49-F238E27FC236}">
                      <a16:creationId xmlns:a16="http://schemas.microsoft.com/office/drawing/2014/main" id="{8DFC329C-8647-F041-97B0-2D007A42D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9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2" name="Freeform 362">
                  <a:extLst>
                    <a:ext uri="{FF2B5EF4-FFF2-40B4-BE49-F238E27FC236}">
                      <a16:creationId xmlns:a16="http://schemas.microsoft.com/office/drawing/2014/main" id="{DB885342-1A42-A64E-9BBA-7D7FA0DB1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9" y="288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3" name="Freeform 363">
                  <a:extLst>
                    <a:ext uri="{FF2B5EF4-FFF2-40B4-BE49-F238E27FC236}">
                      <a16:creationId xmlns:a16="http://schemas.microsoft.com/office/drawing/2014/main" id="{05326183-AFCE-D94E-ABAA-E0B77BD50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0" y="290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4" name="Freeform 364">
                  <a:extLst>
                    <a:ext uri="{FF2B5EF4-FFF2-40B4-BE49-F238E27FC236}">
                      <a16:creationId xmlns:a16="http://schemas.microsoft.com/office/drawing/2014/main" id="{F230774F-8918-0F41-951A-9FBD33E2B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2" y="29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5" name="Freeform 365">
                  <a:extLst>
                    <a:ext uri="{FF2B5EF4-FFF2-40B4-BE49-F238E27FC236}">
                      <a16:creationId xmlns:a16="http://schemas.microsoft.com/office/drawing/2014/main" id="{3B8B8169-991A-8747-B886-51BA6F8FC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3" y="295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6" name="Freeform 366">
                  <a:extLst>
                    <a:ext uri="{FF2B5EF4-FFF2-40B4-BE49-F238E27FC236}">
                      <a16:creationId xmlns:a16="http://schemas.microsoft.com/office/drawing/2014/main" id="{9CEBAF7C-87AB-2C43-A4FB-30FE112F3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7" name="Freeform 367">
                  <a:extLst>
                    <a:ext uri="{FF2B5EF4-FFF2-40B4-BE49-F238E27FC236}">
                      <a16:creationId xmlns:a16="http://schemas.microsoft.com/office/drawing/2014/main" id="{178927B0-8F57-FB47-BE00-E806546E2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5" y="293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8" name="Freeform 368">
                  <a:extLst>
                    <a:ext uri="{FF2B5EF4-FFF2-40B4-BE49-F238E27FC236}">
                      <a16:creationId xmlns:a16="http://schemas.microsoft.com/office/drawing/2014/main" id="{D3B7E59F-8AAD-DA48-8077-A446CE876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9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9" name="Freeform 369">
                  <a:extLst>
                    <a:ext uri="{FF2B5EF4-FFF2-40B4-BE49-F238E27FC236}">
                      <a16:creationId xmlns:a16="http://schemas.microsoft.com/office/drawing/2014/main" id="{266A4261-D081-3E48-993D-CE9BACA5A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7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0" name="Freeform 370">
                  <a:extLst>
                    <a:ext uri="{FF2B5EF4-FFF2-40B4-BE49-F238E27FC236}">
                      <a16:creationId xmlns:a16="http://schemas.microsoft.com/office/drawing/2014/main" id="{382A9437-B682-A94A-BB64-A687D6FE1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29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1" name="Freeform 371">
                  <a:extLst>
                    <a:ext uri="{FF2B5EF4-FFF2-40B4-BE49-F238E27FC236}">
                      <a16:creationId xmlns:a16="http://schemas.microsoft.com/office/drawing/2014/main" id="{7A30C324-68C9-F146-B9E0-3EAE6340A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0" y="2930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5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6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6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5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5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4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4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5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2" name="Freeform 372">
                  <a:extLst>
                    <a:ext uri="{FF2B5EF4-FFF2-40B4-BE49-F238E27FC236}">
                      <a16:creationId xmlns:a16="http://schemas.microsoft.com/office/drawing/2014/main" id="{FF4453D2-6D4D-9C4C-855C-3A7CE1350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1" y="296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3" name="Freeform 373">
                  <a:extLst>
                    <a:ext uri="{FF2B5EF4-FFF2-40B4-BE49-F238E27FC236}">
                      <a16:creationId xmlns:a16="http://schemas.microsoft.com/office/drawing/2014/main" id="{EC7EA9F7-01A5-5443-95E4-F545B4DA5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2" y="295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4" name="Freeform 374">
                  <a:extLst>
                    <a:ext uri="{FF2B5EF4-FFF2-40B4-BE49-F238E27FC236}">
                      <a16:creationId xmlns:a16="http://schemas.microsoft.com/office/drawing/2014/main" id="{245674E3-C939-2648-BC89-085C02CBF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3" y="29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5" name="Freeform 375">
                  <a:extLst>
                    <a:ext uri="{FF2B5EF4-FFF2-40B4-BE49-F238E27FC236}">
                      <a16:creationId xmlns:a16="http://schemas.microsoft.com/office/drawing/2014/main" id="{1955A7B9-14BF-5545-9BA8-D04EE59D9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4" y="291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6" name="Freeform 376">
                  <a:extLst>
                    <a:ext uri="{FF2B5EF4-FFF2-40B4-BE49-F238E27FC236}">
                      <a16:creationId xmlns:a16="http://schemas.microsoft.com/office/drawing/2014/main" id="{CC1601C4-EF4F-DA4C-A777-9B48B1629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" y="293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7" name="Freeform 377">
                  <a:extLst>
                    <a:ext uri="{FF2B5EF4-FFF2-40B4-BE49-F238E27FC236}">
                      <a16:creationId xmlns:a16="http://schemas.microsoft.com/office/drawing/2014/main" id="{7B9766B1-F8AD-B341-904D-CF4FC4E0D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8" name="Freeform 378">
                  <a:extLst>
                    <a:ext uri="{FF2B5EF4-FFF2-40B4-BE49-F238E27FC236}">
                      <a16:creationId xmlns:a16="http://schemas.microsoft.com/office/drawing/2014/main" id="{22F34574-E7CE-2547-92F4-F09C3CBAA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7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9" name="Freeform 379">
                  <a:extLst>
                    <a:ext uri="{FF2B5EF4-FFF2-40B4-BE49-F238E27FC236}">
                      <a16:creationId xmlns:a16="http://schemas.microsoft.com/office/drawing/2014/main" id="{8DA24D7A-E85F-C140-9003-ECE997BAE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9" y="2923"/>
                  <a:ext cx="48" cy="49"/>
                </a:xfrm>
                <a:custGeom>
                  <a:avLst/>
                  <a:gdLst>
                    <a:gd name="T0" fmla="*/ 48 w 48"/>
                    <a:gd name="T1" fmla="*/ 25 h 49"/>
                    <a:gd name="T2" fmla="*/ 48 w 48"/>
                    <a:gd name="T3" fmla="*/ 20 h 49"/>
                    <a:gd name="T4" fmla="*/ 46 w 48"/>
                    <a:gd name="T5" fmla="*/ 16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7 h 49"/>
                    <a:gd name="T12" fmla="*/ 37 w 48"/>
                    <a:gd name="T13" fmla="*/ 5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5 h 49"/>
                    <a:gd name="T30" fmla="*/ 6 w 48"/>
                    <a:gd name="T31" fmla="*/ 7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6 h 49"/>
                    <a:gd name="T38" fmla="*/ 0 w 48"/>
                    <a:gd name="T39" fmla="*/ 20 h 49"/>
                    <a:gd name="T40" fmla="*/ 0 w 48"/>
                    <a:gd name="T41" fmla="*/ 25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6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5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5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6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5"/>
                      </a:move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0" name="Freeform 380">
                  <a:extLst>
                    <a:ext uri="{FF2B5EF4-FFF2-40B4-BE49-F238E27FC236}">
                      <a16:creationId xmlns:a16="http://schemas.microsoft.com/office/drawing/2014/main" id="{A6836E72-E064-3B4A-90FD-EA0870C42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0" y="297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1" name="Freeform 381">
                  <a:extLst>
                    <a:ext uri="{FF2B5EF4-FFF2-40B4-BE49-F238E27FC236}">
                      <a16:creationId xmlns:a16="http://schemas.microsoft.com/office/drawing/2014/main" id="{C1FA57F8-08CB-3041-8BCA-0F6F42C37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1" y="29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2" name="Freeform 382">
                  <a:extLst>
                    <a:ext uri="{FF2B5EF4-FFF2-40B4-BE49-F238E27FC236}">
                      <a16:creationId xmlns:a16="http://schemas.microsoft.com/office/drawing/2014/main" id="{17647E45-D53B-4D48-BD78-176DC9FDE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2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3" name="Freeform 383">
                  <a:extLst>
                    <a:ext uri="{FF2B5EF4-FFF2-40B4-BE49-F238E27FC236}">
                      <a16:creationId xmlns:a16="http://schemas.microsoft.com/office/drawing/2014/main" id="{6E7B17E5-971F-894B-BD9A-973D9D1BD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3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4" name="Freeform 384">
                  <a:extLst>
                    <a:ext uri="{FF2B5EF4-FFF2-40B4-BE49-F238E27FC236}">
                      <a16:creationId xmlns:a16="http://schemas.microsoft.com/office/drawing/2014/main" id="{8CCDA4FD-CA02-1E4C-986A-48A4E6889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4" y="293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5" name="Freeform 385">
                  <a:extLst>
                    <a:ext uri="{FF2B5EF4-FFF2-40B4-BE49-F238E27FC236}">
                      <a16:creationId xmlns:a16="http://schemas.microsoft.com/office/drawing/2014/main" id="{1A180CA2-6484-BF47-8C2F-CC0A08ECF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" y="296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6" name="Freeform 386">
                  <a:extLst>
                    <a:ext uri="{FF2B5EF4-FFF2-40B4-BE49-F238E27FC236}">
                      <a16:creationId xmlns:a16="http://schemas.microsoft.com/office/drawing/2014/main" id="{C23A0103-3085-BA4D-B413-6B8F798A3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9" y="294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7" name="Freeform 387">
                  <a:extLst>
                    <a:ext uri="{FF2B5EF4-FFF2-40B4-BE49-F238E27FC236}">
                      <a16:creationId xmlns:a16="http://schemas.microsoft.com/office/drawing/2014/main" id="{72FFB374-F957-2042-8656-C483C8D1D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0" y="29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8" name="Freeform 388">
                  <a:extLst>
                    <a:ext uri="{FF2B5EF4-FFF2-40B4-BE49-F238E27FC236}">
                      <a16:creationId xmlns:a16="http://schemas.microsoft.com/office/drawing/2014/main" id="{C81636A4-2EBF-FB43-A9EC-E22E498BC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1" y="293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9" name="Freeform 389">
                  <a:extLst>
                    <a:ext uri="{FF2B5EF4-FFF2-40B4-BE49-F238E27FC236}">
                      <a16:creationId xmlns:a16="http://schemas.microsoft.com/office/drawing/2014/main" id="{2C96E707-B933-094B-8ED8-5D2161868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2" y="29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0" name="Freeform 390">
                  <a:extLst>
                    <a:ext uri="{FF2B5EF4-FFF2-40B4-BE49-F238E27FC236}">
                      <a16:creationId xmlns:a16="http://schemas.microsoft.com/office/drawing/2014/main" id="{5DF8E36D-036B-7347-8A4D-95C102B34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293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1" name="Freeform 391">
                  <a:extLst>
                    <a:ext uri="{FF2B5EF4-FFF2-40B4-BE49-F238E27FC236}">
                      <a16:creationId xmlns:a16="http://schemas.microsoft.com/office/drawing/2014/main" id="{6AEF181A-6F58-CE4B-8538-5986105D6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4" y="29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2" name="Freeform 392">
                  <a:extLst>
                    <a:ext uri="{FF2B5EF4-FFF2-40B4-BE49-F238E27FC236}">
                      <a16:creationId xmlns:a16="http://schemas.microsoft.com/office/drawing/2014/main" id="{A08C7296-6A9E-BD4C-806E-8B6694560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5" y="295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3" name="Freeform 393">
                  <a:extLst>
                    <a:ext uri="{FF2B5EF4-FFF2-40B4-BE49-F238E27FC236}">
                      <a16:creationId xmlns:a16="http://schemas.microsoft.com/office/drawing/2014/main" id="{F158F6B5-6306-8243-80B0-414D039BB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7" y="2939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5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6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6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5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5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4 h 49"/>
                    <a:gd name="T54" fmla="*/ 13 w 48"/>
                    <a:gd name="T55" fmla="*/ 46 h 49"/>
                    <a:gd name="T56" fmla="*/ 15 w 48"/>
                    <a:gd name="T57" fmla="*/ 46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6 h 49"/>
                    <a:gd name="T66" fmla="*/ 35 w 48"/>
                    <a:gd name="T67" fmla="*/ 46 h 49"/>
                    <a:gd name="T68" fmla="*/ 37 w 48"/>
                    <a:gd name="T69" fmla="*/ 44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5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4" name="Freeform 394">
                  <a:extLst>
                    <a:ext uri="{FF2B5EF4-FFF2-40B4-BE49-F238E27FC236}">
                      <a16:creationId xmlns:a16="http://schemas.microsoft.com/office/drawing/2014/main" id="{D3BE2838-910C-5341-9225-47308AA1A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8" y="296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5" name="Freeform 395">
                  <a:extLst>
                    <a:ext uri="{FF2B5EF4-FFF2-40B4-BE49-F238E27FC236}">
                      <a16:creationId xmlns:a16="http://schemas.microsoft.com/office/drawing/2014/main" id="{35334CE8-B7C9-AB44-800F-484121AF1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9" y="29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6" name="Freeform 396">
                  <a:extLst>
                    <a:ext uri="{FF2B5EF4-FFF2-40B4-BE49-F238E27FC236}">
                      <a16:creationId xmlns:a16="http://schemas.microsoft.com/office/drawing/2014/main" id="{4E01AD7E-9007-8F4F-B091-8D61FA48A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295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7" name="Freeform 397">
                  <a:extLst>
                    <a:ext uri="{FF2B5EF4-FFF2-40B4-BE49-F238E27FC236}">
                      <a16:creationId xmlns:a16="http://schemas.microsoft.com/office/drawing/2014/main" id="{73C9FDCE-6A56-4D43-994F-FA0566ED6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1" y="295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8" name="Freeform 398">
                  <a:extLst>
                    <a:ext uri="{FF2B5EF4-FFF2-40B4-BE49-F238E27FC236}">
                      <a16:creationId xmlns:a16="http://schemas.microsoft.com/office/drawing/2014/main" id="{283610D6-EA6A-2343-B64F-0409F0DC4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2" y="29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9" name="Freeform 399">
                  <a:extLst>
                    <a:ext uri="{FF2B5EF4-FFF2-40B4-BE49-F238E27FC236}">
                      <a16:creationId xmlns:a16="http://schemas.microsoft.com/office/drawing/2014/main" id="{42D23F07-C3C3-0047-8A8F-A23B0E19A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3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0" name="Freeform 400">
                  <a:extLst>
                    <a:ext uri="{FF2B5EF4-FFF2-40B4-BE49-F238E27FC236}">
                      <a16:creationId xmlns:a16="http://schemas.microsoft.com/office/drawing/2014/main" id="{12C15F64-7997-3A4B-AA47-168E8DCF2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4" y="29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1" name="Freeform 401">
                  <a:extLst>
                    <a:ext uri="{FF2B5EF4-FFF2-40B4-BE49-F238E27FC236}">
                      <a16:creationId xmlns:a16="http://schemas.microsoft.com/office/drawing/2014/main" id="{7C69D032-50F4-0F4D-B9A2-098D8AC7D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291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8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8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2" name="Freeform 402">
                  <a:extLst>
                    <a:ext uri="{FF2B5EF4-FFF2-40B4-BE49-F238E27FC236}">
                      <a16:creationId xmlns:a16="http://schemas.microsoft.com/office/drawing/2014/main" id="{316ACFD8-551F-CD45-A6DC-9D9A4CCDD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" y="29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3" name="Freeform 403">
                  <a:extLst>
                    <a:ext uri="{FF2B5EF4-FFF2-40B4-BE49-F238E27FC236}">
                      <a16:creationId xmlns:a16="http://schemas.microsoft.com/office/drawing/2014/main" id="{A5A011A3-D41B-AE49-BC86-CAE9A891B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8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4" name="Freeform 404">
                  <a:extLst>
                    <a:ext uri="{FF2B5EF4-FFF2-40B4-BE49-F238E27FC236}">
                      <a16:creationId xmlns:a16="http://schemas.microsoft.com/office/drawing/2014/main" id="{7B9ACB37-A0A6-024D-93D6-FA7156B15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9" y="29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5" name="Freeform 405">
                  <a:extLst>
                    <a:ext uri="{FF2B5EF4-FFF2-40B4-BE49-F238E27FC236}">
                      <a16:creationId xmlns:a16="http://schemas.microsoft.com/office/drawing/2014/main" id="{A4876D40-328F-AE42-A639-59BE6CC4A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0" y="293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79" name="Group 607">
                <a:extLst>
                  <a:ext uri="{FF2B5EF4-FFF2-40B4-BE49-F238E27FC236}">
                    <a16:creationId xmlns:a16="http://schemas.microsoft.com/office/drawing/2014/main" id="{CA15A00D-304A-FC45-A7A5-BA4C50488D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5559" y="2695905"/>
                <a:ext cx="3738886" cy="2225994"/>
                <a:chOff x="1543" y="1401"/>
                <a:chExt cx="2889" cy="1720"/>
              </a:xfrm>
            </p:grpSpPr>
            <p:sp>
              <p:nvSpPr>
                <p:cNvPr id="33366" name="Freeform 407">
                  <a:extLst>
                    <a:ext uri="{FF2B5EF4-FFF2-40B4-BE49-F238E27FC236}">
                      <a16:creationId xmlns:a16="http://schemas.microsoft.com/office/drawing/2014/main" id="{08EA74E2-DD5A-ED49-A0B1-E12DE76E0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1" y="29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7" name="Freeform 408">
                  <a:extLst>
                    <a:ext uri="{FF2B5EF4-FFF2-40B4-BE49-F238E27FC236}">
                      <a16:creationId xmlns:a16="http://schemas.microsoft.com/office/drawing/2014/main" id="{4FA7FD4B-3651-DE42-A71B-3D7467A7F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2" y="297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8" name="Freeform 409">
                  <a:extLst>
                    <a:ext uri="{FF2B5EF4-FFF2-40B4-BE49-F238E27FC236}">
                      <a16:creationId xmlns:a16="http://schemas.microsoft.com/office/drawing/2014/main" id="{2C6AA6A6-7C88-D84C-B33C-256C3AE90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3" y="295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9" name="Freeform 410">
                  <a:extLst>
                    <a:ext uri="{FF2B5EF4-FFF2-40B4-BE49-F238E27FC236}">
                      <a16:creationId xmlns:a16="http://schemas.microsoft.com/office/drawing/2014/main" id="{2813DD74-15FF-3742-9B6C-164A7BD3A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5" y="297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8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8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0" name="Freeform 411">
                  <a:extLst>
                    <a:ext uri="{FF2B5EF4-FFF2-40B4-BE49-F238E27FC236}">
                      <a16:creationId xmlns:a16="http://schemas.microsoft.com/office/drawing/2014/main" id="{494864A8-84BB-2543-BDB4-4221A90A0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6" y="291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1" name="Freeform 412">
                  <a:extLst>
                    <a:ext uri="{FF2B5EF4-FFF2-40B4-BE49-F238E27FC236}">
                      <a16:creationId xmlns:a16="http://schemas.microsoft.com/office/drawing/2014/main" id="{5C8D10F0-B6EB-BC47-B6EC-C566A4AA6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7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2" name="Freeform 413">
                  <a:extLst>
                    <a:ext uri="{FF2B5EF4-FFF2-40B4-BE49-F238E27FC236}">
                      <a16:creationId xmlns:a16="http://schemas.microsoft.com/office/drawing/2014/main" id="{367B2753-9361-984A-BF95-91813B7A5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8" y="29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3" name="Freeform 414">
                  <a:extLst>
                    <a:ext uri="{FF2B5EF4-FFF2-40B4-BE49-F238E27FC236}">
                      <a16:creationId xmlns:a16="http://schemas.microsoft.com/office/drawing/2014/main" id="{7804836B-6374-8245-886C-912E59BFA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9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4" name="Freeform 415">
                  <a:extLst>
                    <a:ext uri="{FF2B5EF4-FFF2-40B4-BE49-F238E27FC236}">
                      <a16:creationId xmlns:a16="http://schemas.microsoft.com/office/drawing/2014/main" id="{41156183-AF6E-344A-A839-13C37D68E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0" y="290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5" name="Freeform 416">
                  <a:extLst>
                    <a:ext uri="{FF2B5EF4-FFF2-40B4-BE49-F238E27FC236}">
                      <a16:creationId xmlns:a16="http://schemas.microsoft.com/office/drawing/2014/main" id="{4623691B-8C1E-F842-8DC4-FD70C6C8A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1" y="295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6" name="Freeform 417">
                  <a:extLst>
                    <a:ext uri="{FF2B5EF4-FFF2-40B4-BE49-F238E27FC236}">
                      <a16:creationId xmlns:a16="http://schemas.microsoft.com/office/drawing/2014/main" id="{2094CC39-D2B7-F544-9027-191D3701F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29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7" name="Freeform 418">
                  <a:extLst>
                    <a:ext uri="{FF2B5EF4-FFF2-40B4-BE49-F238E27FC236}">
                      <a16:creationId xmlns:a16="http://schemas.microsoft.com/office/drawing/2014/main" id="{FC7373CA-301F-864F-B47F-9F98AD32D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88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8" name="Freeform 419">
                  <a:extLst>
                    <a:ext uri="{FF2B5EF4-FFF2-40B4-BE49-F238E27FC236}">
                      <a16:creationId xmlns:a16="http://schemas.microsoft.com/office/drawing/2014/main" id="{1F3819A6-5CF0-EF46-ADEC-E9C12E7B0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9" name="Freeform 420">
                  <a:extLst>
                    <a:ext uri="{FF2B5EF4-FFF2-40B4-BE49-F238E27FC236}">
                      <a16:creationId xmlns:a16="http://schemas.microsoft.com/office/drawing/2014/main" id="{E5F73865-8B90-DD46-AD8C-4D3A34C9C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6" y="29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0" name="Freeform 421">
                  <a:extLst>
                    <a:ext uri="{FF2B5EF4-FFF2-40B4-BE49-F238E27FC236}">
                      <a16:creationId xmlns:a16="http://schemas.microsoft.com/office/drawing/2014/main" id="{4A4AE0E2-9731-2D47-B7F7-ECDA7551B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7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1" name="Freeform 422">
                  <a:extLst>
                    <a:ext uri="{FF2B5EF4-FFF2-40B4-BE49-F238E27FC236}">
                      <a16:creationId xmlns:a16="http://schemas.microsoft.com/office/drawing/2014/main" id="{0F8C468F-3223-FE48-9B76-AFA966AB3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8" y="296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2" name="Freeform 423">
                  <a:extLst>
                    <a:ext uri="{FF2B5EF4-FFF2-40B4-BE49-F238E27FC236}">
                      <a16:creationId xmlns:a16="http://schemas.microsoft.com/office/drawing/2014/main" id="{DFA3D243-51E0-E34D-89DB-1B04768E92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" y="298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3" name="Freeform 424">
                  <a:extLst>
                    <a:ext uri="{FF2B5EF4-FFF2-40B4-BE49-F238E27FC236}">
                      <a16:creationId xmlns:a16="http://schemas.microsoft.com/office/drawing/2014/main" id="{6EEEE2AA-866B-3C42-B405-6345B3D02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293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4" name="Freeform 425">
                  <a:extLst>
                    <a:ext uri="{FF2B5EF4-FFF2-40B4-BE49-F238E27FC236}">
                      <a16:creationId xmlns:a16="http://schemas.microsoft.com/office/drawing/2014/main" id="{E0B53061-311C-2F40-9138-62A0F3BA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" y="293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5" name="Freeform 426">
                  <a:extLst>
                    <a:ext uri="{FF2B5EF4-FFF2-40B4-BE49-F238E27FC236}">
                      <a16:creationId xmlns:a16="http://schemas.microsoft.com/office/drawing/2014/main" id="{725EECE4-2A61-974B-8F58-E087EF866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3" y="29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6" name="Freeform 427">
                  <a:extLst>
                    <a:ext uri="{FF2B5EF4-FFF2-40B4-BE49-F238E27FC236}">
                      <a16:creationId xmlns:a16="http://schemas.microsoft.com/office/drawing/2014/main" id="{9FD524EE-CFE3-F344-8C99-0530D9EF8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306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7" name="Freeform 428">
                  <a:extLst>
                    <a:ext uri="{FF2B5EF4-FFF2-40B4-BE49-F238E27FC236}">
                      <a16:creationId xmlns:a16="http://schemas.microsoft.com/office/drawing/2014/main" id="{B2EE12CD-9A79-F240-8505-1BA437779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7" y="3046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3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2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0 w 49"/>
                    <a:gd name="T23" fmla="*/ 0 h 48"/>
                    <a:gd name="T24" fmla="*/ 16 w 49"/>
                    <a:gd name="T25" fmla="*/ 0 h 48"/>
                    <a:gd name="T26" fmla="*/ 14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3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3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4 w 49"/>
                    <a:gd name="T55" fmla="*/ 46 h 48"/>
                    <a:gd name="T56" fmla="*/ 16 w 49"/>
                    <a:gd name="T57" fmla="*/ 46 h 48"/>
                    <a:gd name="T58" fmla="*/ 20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2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3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8" name="Freeform 429">
                  <a:extLst>
                    <a:ext uri="{FF2B5EF4-FFF2-40B4-BE49-F238E27FC236}">
                      <a16:creationId xmlns:a16="http://schemas.microsoft.com/office/drawing/2014/main" id="{4E02E4DE-0808-7F41-B38C-FE3742B97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95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9" name="Freeform 430">
                  <a:extLst>
                    <a:ext uri="{FF2B5EF4-FFF2-40B4-BE49-F238E27FC236}">
                      <a16:creationId xmlns:a16="http://schemas.microsoft.com/office/drawing/2014/main" id="{339D82E0-576C-E346-A3D2-AA6095404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6" y="30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0" name="Freeform 431">
                  <a:extLst>
                    <a:ext uri="{FF2B5EF4-FFF2-40B4-BE49-F238E27FC236}">
                      <a16:creationId xmlns:a16="http://schemas.microsoft.com/office/drawing/2014/main" id="{61BE0A7C-16C0-8A43-BD40-C68E8C211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1" y="305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1" name="Freeform 432">
                  <a:extLst>
                    <a:ext uri="{FF2B5EF4-FFF2-40B4-BE49-F238E27FC236}">
                      <a16:creationId xmlns:a16="http://schemas.microsoft.com/office/drawing/2014/main" id="{0035C942-97EF-B84E-9E2C-52D6A94D4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299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2" name="Freeform 433">
                  <a:extLst>
                    <a:ext uri="{FF2B5EF4-FFF2-40B4-BE49-F238E27FC236}">
                      <a16:creationId xmlns:a16="http://schemas.microsoft.com/office/drawing/2014/main" id="{FE6D2636-D822-DA40-9E21-F56D4F7A1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296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3" name="Freeform 434">
                  <a:extLst>
                    <a:ext uri="{FF2B5EF4-FFF2-40B4-BE49-F238E27FC236}">
                      <a16:creationId xmlns:a16="http://schemas.microsoft.com/office/drawing/2014/main" id="{B885C14B-4A85-4148-B23A-E28B96E25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95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4" name="Freeform 435">
                  <a:extLst>
                    <a:ext uri="{FF2B5EF4-FFF2-40B4-BE49-F238E27FC236}">
                      <a16:creationId xmlns:a16="http://schemas.microsoft.com/office/drawing/2014/main" id="{66284CB7-C724-A445-A72F-01C3EA5B6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301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5" name="Freeform 436">
                  <a:extLst>
                    <a:ext uri="{FF2B5EF4-FFF2-40B4-BE49-F238E27FC236}">
                      <a16:creationId xmlns:a16="http://schemas.microsoft.com/office/drawing/2014/main" id="{14EC0922-A58A-124B-81AC-05C683AE1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307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6" name="Freeform 437">
                  <a:extLst>
                    <a:ext uri="{FF2B5EF4-FFF2-40B4-BE49-F238E27FC236}">
                      <a16:creationId xmlns:a16="http://schemas.microsoft.com/office/drawing/2014/main" id="{E7812490-92CC-E34B-AE74-431DD88709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2" y="297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7" name="Freeform 438">
                  <a:extLst>
                    <a:ext uri="{FF2B5EF4-FFF2-40B4-BE49-F238E27FC236}">
                      <a16:creationId xmlns:a16="http://schemas.microsoft.com/office/drawing/2014/main" id="{31F5C7CA-B210-3F4A-92EB-BDE65F665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6" y="298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8" name="Freeform 439">
                  <a:extLst>
                    <a:ext uri="{FF2B5EF4-FFF2-40B4-BE49-F238E27FC236}">
                      <a16:creationId xmlns:a16="http://schemas.microsoft.com/office/drawing/2014/main" id="{1A0D03E6-01B6-7046-BE72-8B468FC71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1" y="285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9" name="Freeform 440">
                  <a:extLst>
                    <a:ext uri="{FF2B5EF4-FFF2-40B4-BE49-F238E27FC236}">
                      <a16:creationId xmlns:a16="http://schemas.microsoft.com/office/drawing/2014/main" id="{8297CA7A-B93C-E44D-83D7-A1B67DC95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5" y="30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0" name="Freeform 441">
                  <a:extLst>
                    <a:ext uri="{FF2B5EF4-FFF2-40B4-BE49-F238E27FC236}">
                      <a16:creationId xmlns:a16="http://schemas.microsoft.com/office/drawing/2014/main" id="{02984CD2-4ABD-AA46-8A1D-7FCB20F2B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30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1" name="Freeform 442">
                  <a:extLst>
                    <a:ext uri="{FF2B5EF4-FFF2-40B4-BE49-F238E27FC236}">
                      <a16:creationId xmlns:a16="http://schemas.microsoft.com/office/drawing/2014/main" id="{B9780D17-023C-BE46-A5A8-D3C3BD1DA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6" y="296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2" name="Freeform 443">
                  <a:extLst>
                    <a:ext uri="{FF2B5EF4-FFF2-40B4-BE49-F238E27FC236}">
                      <a16:creationId xmlns:a16="http://schemas.microsoft.com/office/drawing/2014/main" id="{3B0961E4-6721-5F47-B05A-945DAD80B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299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3" name="Freeform 444">
                  <a:extLst>
                    <a:ext uri="{FF2B5EF4-FFF2-40B4-BE49-F238E27FC236}">
                      <a16:creationId xmlns:a16="http://schemas.microsoft.com/office/drawing/2014/main" id="{F65E166F-06C7-C548-B284-37C2EB86F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301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4" name="Freeform 445">
                  <a:extLst>
                    <a:ext uri="{FF2B5EF4-FFF2-40B4-BE49-F238E27FC236}">
                      <a16:creationId xmlns:a16="http://schemas.microsoft.com/office/drawing/2014/main" id="{1180DB23-C379-A74D-9CDA-15723A478C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30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5" name="Freeform 446">
                  <a:extLst>
                    <a:ext uri="{FF2B5EF4-FFF2-40B4-BE49-F238E27FC236}">
                      <a16:creationId xmlns:a16="http://schemas.microsoft.com/office/drawing/2014/main" id="{7B09EA06-D04D-B24E-848B-47FC38989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4" y="299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6" name="Freeform 447">
                  <a:extLst>
                    <a:ext uri="{FF2B5EF4-FFF2-40B4-BE49-F238E27FC236}">
                      <a16:creationId xmlns:a16="http://schemas.microsoft.com/office/drawing/2014/main" id="{ECC489BF-7019-6249-9730-DF9206C323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" y="296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7" name="Freeform 448">
                  <a:extLst>
                    <a:ext uri="{FF2B5EF4-FFF2-40B4-BE49-F238E27FC236}">
                      <a16:creationId xmlns:a16="http://schemas.microsoft.com/office/drawing/2014/main" id="{85B9A26F-1D5E-724D-8FA4-5A42BE0E7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5" y="28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8" name="Freeform 449">
                  <a:extLst>
                    <a:ext uri="{FF2B5EF4-FFF2-40B4-BE49-F238E27FC236}">
                      <a16:creationId xmlns:a16="http://schemas.microsoft.com/office/drawing/2014/main" id="{D3B95D8C-B68A-D648-89D3-04D4783F7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0" y="30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9" name="Freeform 450">
                  <a:extLst>
                    <a:ext uri="{FF2B5EF4-FFF2-40B4-BE49-F238E27FC236}">
                      <a16:creationId xmlns:a16="http://schemas.microsoft.com/office/drawing/2014/main" id="{7784280F-E49D-944D-969F-1D09D5F7E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30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0" name="Freeform 451">
                  <a:extLst>
                    <a:ext uri="{FF2B5EF4-FFF2-40B4-BE49-F238E27FC236}">
                      <a16:creationId xmlns:a16="http://schemas.microsoft.com/office/drawing/2014/main" id="{70EC3EFF-69DE-AF4E-959A-7057221F1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" y="29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1" name="Freeform 452">
                  <a:extLst>
                    <a:ext uri="{FF2B5EF4-FFF2-40B4-BE49-F238E27FC236}">
                      <a16:creationId xmlns:a16="http://schemas.microsoft.com/office/drawing/2014/main" id="{9DE17ACD-E954-5E49-9D88-D713581C9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301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2" name="Freeform 453">
                  <a:extLst>
                    <a:ext uri="{FF2B5EF4-FFF2-40B4-BE49-F238E27FC236}">
                      <a16:creationId xmlns:a16="http://schemas.microsoft.com/office/drawing/2014/main" id="{E08B91AF-27D0-3C4B-BD86-18AD5C88C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300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3" name="Freeform 454">
                  <a:extLst>
                    <a:ext uri="{FF2B5EF4-FFF2-40B4-BE49-F238E27FC236}">
                      <a16:creationId xmlns:a16="http://schemas.microsoft.com/office/drawing/2014/main" id="{08A3CD55-1CB5-494D-9CB7-76D96C320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9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4" name="Freeform 455">
                  <a:extLst>
                    <a:ext uri="{FF2B5EF4-FFF2-40B4-BE49-F238E27FC236}">
                      <a16:creationId xmlns:a16="http://schemas.microsoft.com/office/drawing/2014/main" id="{01CA6FF3-D03F-CA42-81AB-940AD6C270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" y="30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5" name="Freeform 456">
                  <a:extLst>
                    <a:ext uri="{FF2B5EF4-FFF2-40B4-BE49-F238E27FC236}">
                      <a16:creationId xmlns:a16="http://schemas.microsoft.com/office/drawing/2014/main" id="{94D9623D-26A5-5A46-9C0C-9979BB772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9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6" name="Freeform 457">
                  <a:extLst>
                    <a:ext uri="{FF2B5EF4-FFF2-40B4-BE49-F238E27FC236}">
                      <a16:creationId xmlns:a16="http://schemas.microsoft.com/office/drawing/2014/main" id="{DBA95DFE-8E0F-9846-B50E-B3DB77B53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0" y="3066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7" name="Freeform 458">
                  <a:extLst>
                    <a:ext uri="{FF2B5EF4-FFF2-40B4-BE49-F238E27FC236}">
                      <a16:creationId xmlns:a16="http://schemas.microsoft.com/office/drawing/2014/main" id="{39727F11-CD7F-0F45-819D-56E697EDF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9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8" name="Freeform 459">
                  <a:extLst>
                    <a:ext uri="{FF2B5EF4-FFF2-40B4-BE49-F238E27FC236}">
                      <a16:creationId xmlns:a16="http://schemas.microsoft.com/office/drawing/2014/main" id="{46C9B76E-7FD5-BA4F-8571-D30B84DAF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9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9" name="Freeform 460">
                  <a:extLst>
                    <a:ext uri="{FF2B5EF4-FFF2-40B4-BE49-F238E27FC236}">
                      <a16:creationId xmlns:a16="http://schemas.microsoft.com/office/drawing/2014/main" id="{EA304E61-9D04-B349-8A58-A260A900F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3" y="29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0" name="Freeform 461">
                  <a:extLst>
                    <a:ext uri="{FF2B5EF4-FFF2-40B4-BE49-F238E27FC236}">
                      <a16:creationId xmlns:a16="http://schemas.microsoft.com/office/drawing/2014/main" id="{78ACC3FC-7EB3-E54B-96E6-20801A5A7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0" y="30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1" name="Freeform 462">
                  <a:extLst>
                    <a:ext uri="{FF2B5EF4-FFF2-40B4-BE49-F238E27FC236}">
                      <a16:creationId xmlns:a16="http://schemas.microsoft.com/office/drawing/2014/main" id="{E6F99214-8AEF-FB4F-8859-D1884D955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304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2" name="Freeform 463">
                  <a:extLst>
                    <a:ext uri="{FF2B5EF4-FFF2-40B4-BE49-F238E27FC236}">
                      <a16:creationId xmlns:a16="http://schemas.microsoft.com/office/drawing/2014/main" id="{A877781B-AF1F-134D-831F-B469A815D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9" y="300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3" name="Freeform 464">
                  <a:extLst>
                    <a:ext uri="{FF2B5EF4-FFF2-40B4-BE49-F238E27FC236}">
                      <a16:creationId xmlns:a16="http://schemas.microsoft.com/office/drawing/2014/main" id="{213F1C71-23F8-2D4C-A5A9-415218CCF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3" y="29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4" name="Freeform 465">
                  <a:extLst>
                    <a:ext uri="{FF2B5EF4-FFF2-40B4-BE49-F238E27FC236}">
                      <a16:creationId xmlns:a16="http://schemas.microsoft.com/office/drawing/2014/main" id="{14558ACB-F68D-F44C-8556-A6A057AA2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" y="299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5" name="Freeform 466">
                  <a:extLst>
                    <a:ext uri="{FF2B5EF4-FFF2-40B4-BE49-F238E27FC236}">
                      <a16:creationId xmlns:a16="http://schemas.microsoft.com/office/drawing/2014/main" id="{0B32CB22-CEEE-954F-8996-F8EBBD63E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4" y="29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6" name="Freeform 467">
                  <a:extLst>
                    <a:ext uri="{FF2B5EF4-FFF2-40B4-BE49-F238E27FC236}">
                      <a16:creationId xmlns:a16="http://schemas.microsoft.com/office/drawing/2014/main" id="{3FD6C517-B8B3-C74D-8CDA-A36F0EF75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9" y="301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7" name="Freeform 468">
                  <a:extLst>
                    <a:ext uri="{FF2B5EF4-FFF2-40B4-BE49-F238E27FC236}">
                      <a16:creationId xmlns:a16="http://schemas.microsoft.com/office/drawing/2014/main" id="{77789100-D160-044A-9BA6-C56E67E60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3" y="30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8" name="Freeform 469">
                  <a:extLst>
                    <a:ext uri="{FF2B5EF4-FFF2-40B4-BE49-F238E27FC236}">
                      <a16:creationId xmlns:a16="http://schemas.microsoft.com/office/drawing/2014/main" id="{3DC08D09-40C2-2C46-BB1B-C7CF66683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8" y="301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9" name="Freeform 470">
                  <a:extLst>
                    <a:ext uri="{FF2B5EF4-FFF2-40B4-BE49-F238E27FC236}">
                      <a16:creationId xmlns:a16="http://schemas.microsoft.com/office/drawing/2014/main" id="{8B66D0B0-0E03-DB43-A88B-8325617EE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2" y="303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0" name="Freeform 471">
                  <a:extLst>
                    <a:ext uri="{FF2B5EF4-FFF2-40B4-BE49-F238E27FC236}">
                      <a16:creationId xmlns:a16="http://schemas.microsoft.com/office/drawing/2014/main" id="{C83FF2B5-4F42-8B4A-9A0F-B78F44F6E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298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1" name="Freeform 472">
                  <a:extLst>
                    <a:ext uri="{FF2B5EF4-FFF2-40B4-BE49-F238E27FC236}">
                      <a16:creationId xmlns:a16="http://schemas.microsoft.com/office/drawing/2014/main" id="{8A419A04-044D-1B4D-8861-E3E16EB9A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96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2" name="Freeform 473">
                  <a:extLst>
                    <a:ext uri="{FF2B5EF4-FFF2-40B4-BE49-F238E27FC236}">
                      <a16:creationId xmlns:a16="http://schemas.microsoft.com/office/drawing/2014/main" id="{91DC918C-423E-3F40-A029-F1C5FCE62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8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3" name="Freeform 474">
                  <a:extLst>
                    <a:ext uri="{FF2B5EF4-FFF2-40B4-BE49-F238E27FC236}">
                      <a16:creationId xmlns:a16="http://schemas.microsoft.com/office/drawing/2014/main" id="{5E76C51D-70AF-AC4B-AB56-C45E24D3C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301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4" name="Freeform 475">
                  <a:extLst>
                    <a:ext uri="{FF2B5EF4-FFF2-40B4-BE49-F238E27FC236}">
                      <a16:creationId xmlns:a16="http://schemas.microsoft.com/office/drawing/2014/main" id="{02364D18-5EC3-4E42-91A6-4DF2135230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9" y="29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5" name="Freeform 476">
                  <a:extLst>
                    <a:ext uri="{FF2B5EF4-FFF2-40B4-BE49-F238E27FC236}">
                      <a16:creationId xmlns:a16="http://schemas.microsoft.com/office/drawing/2014/main" id="{ED8B2439-F865-DF44-B6DB-6C65361E06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98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6" name="Freeform 477">
                  <a:extLst>
                    <a:ext uri="{FF2B5EF4-FFF2-40B4-BE49-F238E27FC236}">
                      <a16:creationId xmlns:a16="http://schemas.microsoft.com/office/drawing/2014/main" id="{66023603-8308-DD43-954D-8B9D11A2A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8" y="293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7" name="Freeform 478">
                  <a:extLst>
                    <a:ext uri="{FF2B5EF4-FFF2-40B4-BE49-F238E27FC236}">
                      <a16:creationId xmlns:a16="http://schemas.microsoft.com/office/drawing/2014/main" id="{34D9E9E3-0D68-F540-B1DA-A0A77772D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292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8" name="Freeform 479">
                  <a:extLst>
                    <a:ext uri="{FF2B5EF4-FFF2-40B4-BE49-F238E27FC236}">
                      <a16:creationId xmlns:a16="http://schemas.microsoft.com/office/drawing/2014/main" id="{A2C8C41C-BC31-574B-88DD-B46808A07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97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9" name="Freeform 480">
                  <a:extLst>
                    <a:ext uri="{FF2B5EF4-FFF2-40B4-BE49-F238E27FC236}">
                      <a16:creationId xmlns:a16="http://schemas.microsoft.com/office/drawing/2014/main" id="{0E14D10F-CE54-2941-B33D-CC6F76E04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0" name="Freeform 481">
                  <a:extLst>
                    <a:ext uri="{FF2B5EF4-FFF2-40B4-BE49-F238E27FC236}">
                      <a16:creationId xmlns:a16="http://schemas.microsoft.com/office/drawing/2014/main" id="{53FB7796-F353-384C-8C1A-C39CC956C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1" name="Freeform 482">
                  <a:extLst>
                    <a:ext uri="{FF2B5EF4-FFF2-40B4-BE49-F238E27FC236}">
                      <a16:creationId xmlns:a16="http://schemas.microsoft.com/office/drawing/2014/main" id="{4A67FD61-0DD9-AF4B-BC2D-57057B089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93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2" name="Freeform 483">
                  <a:extLst>
                    <a:ext uri="{FF2B5EF4-FFF2-40B4-BE49-F238E27FC236}">
                      <a16:creationId xmlns:a16="http://schemas.microsoft.com/office/drawing/2014/main" id="{899E56DC-42A2-C545-A535-2ABD9BF96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7" y="295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3" name="Freeform 484">
                  <a:extLst>
                    <a:ext uri="{FF2B5EF4-FFF2-40B4-BE49-F238E27FC236}">
                      <a16:creationId xmlns:a16="http://schemas.microsoft.com/office/drawing/2014/main" id="{3DEE0DAF-1AD6-A348-8DF0-761129ACE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2888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3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2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0 w 49"/>
                    <a:gd name="T23" fmla="*/ 0 h 48"/>
                    <a:gd name="T24" fmla="*/ 16 w 49"/>
                    <a:gd name="T25" fmla="*/ 0 h 48"/>
                    <a:gd name="T26" fmla="*/ 14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3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3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4 w 49"/>
                    <a:gd name="T55" fmla="*/ 46 h 48"/>
                    <a:gd name="T56" fmla="*/ 16 w 49"/>
                    <a:gd name="T57" fmla="*/ 46 h 48"/>
                    <a:gd name="T58" fmla="*/ 20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2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3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4" name="Freeform 485">
                  <a:extLst>
                    <a:ext uri="{FF2B5EF4-FFF2-40B4-BE49-F238E27FC236}">
                      <a16:creationId xmlns:a16="http://schemas.microsoft.com/office/drawing/2014/main" id="{398712E6-84EF-A245-A157-0E713A971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8" y="29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5" name="Freeform 486">
                  <a:extLst>
                    <a:ext uri="{FF2B5EF4-FFF2-40B4-BE49-F238E27FC236}">
                      <a16:creationId xmlns:a16="http://schemas.microsoft.com/office/drawing/2014/main" id="{3D9DC682-9BA5-9344-8065-66FA28C5A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91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6" name="Freeform 487">
                  <a:extLst>
                    <a:ext uri="{FF2B5EF4-FFF2-40B4-BE49-F238E27FC236}">
                      <a16:creationId xmlns:a16="http://schemas.microsoft.com/office/drawing/2014/main" id="{ADF8484F-A72A-B54A-B43F-CBF68CD76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287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7" name="Freeform 488">
                  <a:extLst>
                    <a:ext uri="{FF2B5EF4-FFF2-40B4-BE49-F238E27FC236}">
                      <a16:creationId xmlns:a16="http://schemas.microsoft.com/office/drawing/2014/main" id="{D4520D1F-F0B4-AE45-A069-A045EC404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1" y="29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8" name="Freeform 489">
                  <a:extLst>
                    <a:ext uri="{FF2B5EF4-FFF2-40B4-BE49-F238E27FC236}">
                      <a16:creationId xmlns:a16="http://schemas.microsoft.com/office/drawing/2014/main" id="{DDB312CF-F56C-8347-984B-D641FA14F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8" y="279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9" name="Freeform 490">
                  <a:extLst>
                    <a:ext uri="{FF2B5EF4-FFF2-40B4-BE49-F238E27FC236}">
                      <a16:creationId xmlns:a16="http://schemas.microsoft.com/office/drawing/2014/main" id="{8506D349-96D4-E147-A4E5-9F2C75942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2" y="289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0" name="Freeform 491">
                  <a:extLst>
                    <a:ext uri="{FF2B5EF4-FFF2-40B4-BE49-F238E27FC236}">
                      <a16:creationId xmlns:a16="http://schemas.microsoft.com/office/drawing/2014/main" id="{54BBB576-75EF-594C-8857-45B7BBF53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280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1" name="Freeform 492">
                  <a:extLst>
                    <a:ext uri="{FF2B5EF4-FFF2-40B4-BE49-F238E27FC236}">
                      <a16:creationId xmlns:a16="http://schemas.microsoft.com/office/drawing/2014/main" id="{00B86D5A-B215-334B-BDFB-54DA89961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1" y="29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2" name="Freeform 493">
                  <a:extLst>
                    <a:ext uri="{FF2B5EF4-FFF2-40B4-BE49-F238E27FC236}">
                      <a16:creationId xmlns:a16="http://schemas.microsoft.com/office/drawing/2014/main" id="{5F958B6E-C479-3D49-A1B1-549E3B327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6" y="2649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3" name="Freeform 494">
                  <a:extLst>
                    <a:ext uri="{FF2B5EF4-FFF2-40B4-BE49-F238E27FC236}">
                      <a16:creationId xmlns:a16="http://schemas.microsoft.com/office/drawing/2014/main" id="{EEA679E1-5958-844D-8577-35DE9406F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2" y="2776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4" name="Freeform 495">
                  <a:extLst>
                    <a:ext uri="{FF2B5EF4-FFF2-40B4-BE49-F238E27FC236}">
                      <a16:creationId xmlns:a16="http://schemas.microsoft.com/office/drawing/2014/main" id="{1479C968-7706-F543-8134-095DE26A4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7" y="28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5" name="Freeform 496">
                  <a:extLst>
                    <a:ext uri="{FF2B5EF4-FFF2-40B4-BE49-F238E27FC236}">
                      <a16:creationId xmlns:a16="http://schemas.microsoft.com/office/drawing/2014/main" id="{8B75FA63-DFD6-4B41-98BA-67B02F2576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277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6" name="Freeform 497">
                  <a:extLst>
                    <a:ext uri="{FF2B5EF4-FFF2-40B4-BE49-F238E27FC236}">
                      <a16:creationId xmlns:a16="http://schemas.microsoft.com/office/drawing/2014/main" id="{C4D232C6-2A57-E44D-92EE-950A0FA6D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6" y="2707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7" name="Freeform 498">
                  <a:extLst>
                    <a:ext uri="{FF2B5EF4-FFF2-40B4-BE49-F238E27FC236}">
                      <a16:creationId xmlns:a16="http://schemas.microsoft.com/office/drawing/2014/main" id="{F9D6AA0E-6FAD-0440-850A-CA1C1396B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2" y="2667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8" name="Freeform 499">
                  <a:extLst>
                    <a:ext uri="{FF2B5EF4-FFF2-40B4-BE49-F238E27FC236}">
                      <a16:creationId xmlns:a16="http://schemas.microsoft.com/office/drawing/2014/main" id="{AE0DC22D-7CDA-6C4C-9B66-76A26BF86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" y="2694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9" name="Freeform 500">
                  <a:extLst>
                    <a:ext uri="{FF2B5EF4-FFF2-40B4-BE49-F238E27FC236}">
                      <a16:creationId xmlns:a16="http://schemas.microsoft.com/office/drawing/2014/main" id="{0D0E288A-AB41-3D4D-9F78-52E511130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1" y="264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0" name="Freeform 501">
                  <a:extLst>
                    <a:ext uri="{FF2B5EF4-FFF2-40B4-BE49-F238E27FC236}">
                      <a16:creationId xmlns:a16="http://schemas.microsoft.com/office/drawing/2014/main" id="{4EC2417A-FA9D-884A-8D9C-64C09712E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2529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1" name="Freeform 502">
                  <a:extLst>
                    <a:ext uri="{FF2B5EF4-FFF2-40B4-BE49-F238E27FC236}">
                      <a16:creationId xmlns:a16="http://schemas.microsoft.com/office/drawing/2014/main" id="{BDF83A79-B29F-9D41-B7F6-067B6758D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0" y="2569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2" name="Freeform 503">
                  <a:extLst>
                    <a:ext uri="{FF2B5EF4-FFF2-40B4-BE49-F238E27FC236}">
                      <a16:creationId xmlns:a16="http://schemas.microsoft.com/office/drawing/2014/main" id="{E51D7316-4F54-C14D-8B2E-F2D4E94503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2567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3" name="Freeform 504">
                  <a:extLst>
                    <a:ext uri="{FF2B5EF4-FFF2-40B4-BE49-F238E27FC236}">
                      <a16:creationId xmlns:a16="http://schemas.microsoft.com/office/drawing/2014/main" id="{765BEECF-1061-2B4B-96F4-35AD5BFF3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240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4" name="Freeform 505">
                  <a:extLst>
                    <a:ext uri="{FF2B5EF4-FFF2-40B4-BE49-F238E27FC236}">
                      <a16:creationId xmlns:a16="http://schemas.microsoft.com/office/drawing/2014/main" id="{B0F16C3B-838C-334E-92B2-D0A86A78F4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6" y="244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5" name="Freeform 506">
                  <a:extLst>
                    <a:ext uri="{FF2B5EF4-FFF2-40B4-BE49-F238E27FC236}">
                      <a16:creationId xmlns:a16="http://schemas.microsoft.com/office/drawing/2014/main" id="{F94EDBF5-48C6-C64D-8517-50AD3AE18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0" y="2434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2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1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0 w 49"/>
                    <a:gd name="T23" fmla="*/ 0 h 48"/>
                    <a:gd name="T24" fmla="*/ 16 w 49"/>
                    <a:gd name="T25" fmla="*/ 0 h 48"/>
                    <a:gd name="T26" fmla="*/ 14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2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2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4 w 49"/>
                    <a:gd name="T55" fmla="*/ 46 h 48"/>
                    <a:gd name="T56" fmla="*/ 16 w 49"/>
                    <a:gd name="T57" fmla="*/ 46 h 48"/>
                    <a:gd name="T58" fmla="*/ 20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1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2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6" name="Freeform 507">
                  <a:extLst>
                    <a:ext uri="{FF2B5EF4-FFF2-40B4-BE49-F238E27FC236}">
                      <a16:creationId xmlns:a16="http://schemas.microsoft.com/office/drawing/2014/main" id="{52FC1D32-ADDF-E54F-B251-E41A4F427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2296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7" name="Freeform 508">
                  <a:extLst>
                    <a:ext uri="{FF2B5EF4-FFF2-40B4-BE49-F238E27FC236}">
                      <a16:creationId xmlns:a16="http://schemas.microsoft.com/office/drawing/2014/main" id="{3F8BD18C-4012-E842-AF62-F84466E7A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26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8" name="Freeform 509">
                  <a:extLst>
                    <a:ext uri="{FF2B5EF4-FFF2-40B4-BE49-F238E27FC236}">
                      <a16:creationId xmlns:a16="http://schemas.microsoft.com/office/drawing/2014/main" id="{AC5532D5-B83F-C54C-901D-C69997A4F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" y="232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9" name="Freeform 510">
                  <a:extLst>
                    <a:ext uri="{FF2B5EF4-FFF2-40B4-BE49-F238E27FC236}">
                      <a16:creationId xmlns:a16="http://schemas.microsoft.com/office/drawing/2014/main" id="{5CE159BB-261E-9C42-8C19-36211D0A4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0" y="204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0" name="Freeform 511">
                  <a:extLst>
                    <a:ext uri="{FF2B5EF4-FFF2-40B4-BE49-F238E27FC236}">
                      <a16:creationId xmlns:a16="http://schemas.microsoft.com/office/drawing/2014/main" id="{9EC6FECC-A612-014C-BD2A-8A4C23DD2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224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1" name="Freeform 512">
                  <a:extLst>
                    <a:ext uri="{FF2B5EF4-FFF2-40B4-BE49-F238E27FC236}">
                      <a16:creationId xmlns:a16="http://schemas.microsoft.com/office/drawing/2014/main" id="{FC91DD90-C38E-2C4D-BB17-6485BF7EA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1" y="2118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3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1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0 w 49"/>
                    <a:gd name="T23" fmla="*/ 0 h 48"/>
                    <a:gd name="T24" fmla="*/ 16 w 49"/>
                    <a:gd name="T25" fmla="*/ 0 h 48"/>
                    <a:gd name="T26" fmla="*/ 14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3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3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4 w 49"/>
                    <a:gd name="T55" fmla="*/ 46 h 48"/>
                    <a:gd name="T56" fmla="*/ 16 w 49"/>
                    <a:gd name="T57" fmla="*/ 46 h 48"/>
                    <a:gd name="T58" fmla="*/ 20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1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3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2" name="Freeform 513">
                  <a:extLst>
                    <a:ext uri="{FF2B5EF4-FFF2-40B4-BE49-F238E27FC236}">
                      <a16:creationId xmlns:a16="http://schemas.microsoft.com/office/drawing/2014/main" id="{94B04CB7-1082-2A4A-ACA9-835B1F9C7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" y="1997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3" name="Freeform 514">
                  <a:extLst>
                    <a:ext uri="{FF2B5EF4-FFF2-40B4-BE49-F238E27FC236}">
                      <a16:creationId xmlns:a16="http://schemas.microsoft.com/office/drawing/2014/main" id="{C514C52D-D63E-E747-8B39-742278066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2062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4" name="Freeform 515">
                  <a:extLst>
                    <a:ext uri="{FF2B5EF4-FFF2-40B4-BE49-F238E27FC236}">
                      <a16:creationId xmlns:a16="http://schemas.microsoft.com/office/drawing/2014/main" id="{5ED65056-182A-9A49-9E4B-44BD14099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208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5" name="Freeform 516">
                  <a:extLst>
                    <a:ext uri="{FF2B5EF4-FFF2-40B4-BE49-F238E27FC236}">
                      <a16:creationId xmlns:a16="http://schemas.microsoft.com/office/drawing/2014/main" id="{3718F2F5-1EAD-F342-84D3-FC98851910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9" y="195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6" name="Freeform 517">
                  <a:extLst>
                    <a:ext uri="{FF2B5EF4-FFF2-40B4-BE49-F238E27FC236}">
                      <a16:creationId xmlns:a16="http://schemas.microsoft.com/office/drawing/2014/main" id="{7FA1BB55-5120-5347-B3AE-F58220BD3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1893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7" name="Freeform 518">
                  <a:extLst>
                    <a:ext uri="{FF2B5EF4-FFF2-40B4-BE49-F238E27FC236}">
                      <a16:creationId xmlns:a16="http://schemas.microsoft.com/office/drawing/2014/main" id="{21482865-1AB4-9543-B577-03FA25BCF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" y="1857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8" name="Freeform 519">
                  <a:extLst>
                    <a:ext uri="{FF2B5EF4-FFF2-40B4-BE49-F238E27FC236}">
                      <a16:creationId xmlns:a16="http://schemas.microsoft.com/office/drawing/2014/main" id="{7504D25E-5B44-C64A-8BBF-78D5B6FD9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1953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9" name="Freeform 520">
                  <a:extLst>
                    <a:ext uri="{FF2B5EF4-FFF2-40B4-BE49-F238E27FC236}">
                      <a16:creationId xmlns:a16="http://schemas.microsoft.com/office/drawing/2014/main" id="{8CD95234-A223-FB45-9199-AFF987A25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1819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0" name="Freeform 521">
                  <a:extLst>
                    <a:ext uri="{FF2B5EF4-FFF2-40B4-BE49-F238E27FC236}">
                      <a16:creationId xmlns:a16="http://schemas.microsoft.com/office/drawing/2014/main" id="{1B23074E-4908-7649-B924-A03F9B779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1806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1" name="Freeform 522">
                  <a:extLst>
                    <a:ext uri="{FF2B5EF4-FFF2-40B4-BE49-F238E27FC236}">
                      <a16:creationId xmlns:a16="http://schemas.microsoft.com/office/drawing/2014/main" id="{34548053-E224-B047-A9FB-2AA3F3643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1788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2" name="Freeform 523">
                  <a:extLst>
                    <a:ext uri="{FF2B5EF4-FFF2-40B4-BE49-F238E27FC236}">
                      <a16:creationId xmlns:a16="http://schemas.microsoft.com/office/drawing/2014/main" id="{4A5B9192-3440-834F-BFBE-93A6B69E4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5" y="1759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3" name="Freeform 524">
                  <a:extLst>
                    <a:ext uri="{FF2B5EF4-FFF2-40B4-BE49-F238E27FC236}">
                      <a16:creationId xmlns:a16="http://schemas.microsoft.com/office/drawing/2014/main" id="{8A5EA7AC-36F4-D048-8402-8C5FA457A0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9" y="1726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4" name="Freeform 525">
                  <a:extLst>
                    <a:ext uri="{FF2B5EF4-FFF2-40B4-BE49-F238E27FC236}">
                      <a16:creationId xmlns:a16="http://schemas.microsoft.com/office/drawing/2014/main" id="{6524991E-C4CD-4D42-93B7-D9FBBC8A8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" y="170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5" name="Freeform 526">
                  <a:extLst>
                    <a:ext uri="{FF2B5EF4-FFF2-40B4-BE49-F238E27FC236}">
                      <a16:creationId xmlns:a16="http://schemas.microsoft.com/office/drawing/2014/main" id="{03F5ABEF-09E9-A648-AAE2-02E58C0E1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8" y="1719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6" name="Freeform 527">
                  <a:extLst>
                    <a:ext uri="{FF2B5EF4-FFF2-40B4-BE49-F238E27FC236}">
                      <a16:creationId xmlns:a16="http://schemas.microsoft.com/office/drawing/2014/main" id="{BDF52157-D2F0-7142-9581-9B04A42CF0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165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7" name="Freeform 528">
                  <a:extLst>
                    <a:ext uri="{FF2B5EF4-FFF2-40B4-BE49-F238E27FC236}">
                      <a16:creationId xmlns:a16="http://schemas.microsoft.com/office/drawing/2014/main" id="{B6B67BA8-4382-E543-9EE1-DC06523FA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157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8" name="Freeform 529">
                  <a:extLst>
                    <a:ext uri="{FF2B5EF4-FFF2-40B4-BE49-F238E27FC236}">
                      <a16:creationId xmlns:a16="http://schemas.microsoft.com/office/drawing/2014/main" id="{D8A44C89-B000-6D4A-A731-13D54E4FD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1644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6 w 49"/>
                    <a:gd name="T5" fmla="*/ 15 h 48"/>
                    <a:gd name="T6" fmla="*/ 46 w 49"/>
                    <a:gd name="T7" fmla="*/ 13 h 48"/>
                    <a:gd name="T8" fmla="*/ 44 w 49"/>
                    <a:gd name="T9" fmla="*/ 8 h 48"/>
                    <a:gd name="T10" fmla="*/ 42 w 49"/>
                    <a:gd name="T11" fmla="*/ 6 h 48"/>
                    <a:gd name="T12" fmla="*/ 38 w 49"/>
                    <a:gd name="T13" fmla="*/ 4 h 48"/>
                    <a:gd name="T14" fmla="*/ 35 w 49"/>
                    <a:gd name="T15" fmla="*/ 2 h 48"/>
                    <a:gd name="T16" fmla="*/ 31 w 49"/>
                    <a:gd name="T17" fmla="*/ 0 h 48"/>
                    <a:gd name="T18" fmla="*/ 29 w 49"/>
                    <a:gd name="T19" fmla="*/ 0 h 48"/>
                    <a:gd name="T20" fmla="*/ 24 w 49"/>
                    <a:gd name="T21" fmla="*/ 0 h 48"/>
                    <a:gd name="T22" fmla="*/ 20 w 49"/>
                    <a:gd name="T23" fmla="*/ 0 h 48"/>
                    <a:gd name="T24" fmla="*/ 15 w 49"/>
                    <a:gd name="T25" fmla="*/ 0 h 48"/>
                    <a:gd name="T26" fmla="*/ 13 w 49"/>
                    <a:gd name="T27" fmla="*/ 2 h 48"/>
                    <a:gd name="T28" fmla="*/ 9 w 49"/>
                    <a:gd name="T29" fmla="*/ 4 h 48"/>
                    <a:gd name="T30" fmla="*/ 6 w 49"/>
                    <a:gd name="T31" fmla="*/ 6 h 48"/>
                    <a:gd name="T32" fmla="*/ 4 w 49"/>
                    <a:gd name="T33" fmla="*/ 8 h 48"/>
                    <a:gd name="T34" fmla="*/ 2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2 w 49"/>
                    <a:gd name="T47" fmla="*/ 35 h 48"/>
                    <a:gd name="T48" fmla="*/ 4 w 49"/>
                    <a:gd name="T49" fmla="*/ 37 h 48"/>
                    <a:gd name="T50" fmla="*/ 6 w 49"/>
                    <a:gd name="T51" fmla="*/ 42 h 48"/>
                    <a:gd name="T52" fmla="*/ 9 w 49"/>
                    <a:gd name="T53" fmla="*/ 44 h 48"/>
                    <a:gd name="T54" fmla="*/ 13 w 49"/>
                    <a:gd name="T55" fmla="*/ 46 h 48"/>
                    <a:gd name="T56" fmla="*/ 15 w 49"/>
                    <a:gd name="T57" fmla="*/ 46 h 48"/>
                    <a:gd name="T58" fmla="*/ 20 w 49"/>
                    <a:gd name="T59" fmla="*/ 48 h 48"/>
                    <a:gd name="T60" fmla="*/ 24 w 49"/>
                    <a:gd name="T61" fmla="*/ 48 h 48"/>
                    <a:gd name="T62" fmla="*/ 29 w 49"/>
                    <a:gd name="T63" fmla="*/ 48 h 48"/>
                    <a:gd name="T64" fmla="*/ 31 w 49"/>
                    <a:gd name="T65" fmla="*/ 46 h 48"/>
                    <a:gd name="T66" fmla="*/ 35 w 49"/>
                    <a:gd name="T67" fmla="*/ 46 h 48"/>
                    <a:gd name="T68" fmla="*/ 38 w 49"/>
                    <a:gd name="T69" fmla="*/ 44 h 48"/>
                    <a:gd name="T70" fmla="*/ 42 w 49"/>
                    <a:gd name="T71" fmla="*/ 42 h 48"/>
                    <a:gd name="T72" fmla="*/ 44 w 49"/>
                    <a:gd name="T73" fmla="*/ 37 h 48"/>
                    <a:gd name="T74" fmla="*/ 46 w 49"/>
                    <a:gd name="T75" fmla="*/ 35 h 48"/>
                    <a:gd name="T76" fmla="*/ 46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9" y="48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9" name="Freeform 530">
                  <a:extLst>
                    <a:ext uri="{FF2B5EF4-FFF2-40B4-BE49-F238E27FC236}">
                      <a16:creationId xmlns:a16="http://schemas.microsoft.com/office/drawing/2014/main" id="{D4211480-3513-4241-AF3F-ED04826FEE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154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0" name="Freeform 531">
                  <a:extLst>
                    <a:ext uri="{FF2B5EF4-FFF2-40B4-BE49-F238E27FC236}">
                      <a16:creationId xmlns:a16="http://schemas.microsoft.com/office/drawing/2014/main" id="{34382C51-5E64-1B48-8E3B-48A2946B1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65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1" name="Freeform 532">
                  <a:extLst>
                    <a:ext uri="{FF2B5EF4-FFF2-40B4-BE49-F238E27FC236}">
                      <a16:creationId xmlns:a16="http://schemas.microsoft.com/office/drawing/2014/main" id="{BBF6CE68-BD3A-8541-9E65-E96548463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9" y="160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2" name="Freeform 533">
                  <a:extLst>
                    <a:ext uri="{FF2B5EF4-FFF2-40B4-BE49-F238E27FC236}">
                      <a16:creationId xmlns:a16="http://schemas.microsoft.com/office/drawing/2014/main" id="{3BF3A0EE-5B7C-944C-8E33-9DF2B53D9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145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3" name="Freeform 534">
                  <a:extLst>
                    <a:ext uri="{FF2B5EF4-FFF2-40B4-BE49-F238E27FC236}">
                      <a16:creationId xmlns:a16="http://schemas.microsoft.com/office/drawing/2014/main" id="{60729B5E-8060-0247-ACA2-15616D9970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161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4" name="Freeform 535">
                  <a:extLst>
                    <a:ext uri="{FF2B5EF4-FFF2-40B4-BE49-F238E27FC236}">
                      <a16:creationId xmlns:a16="http://schemas.microsoft.com/office/drawing/2014/main" id="{708CAEC3-9B15-EE44-A7AB-CE47BE3B6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161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5" name="Freeform 536">
                  <a:extLst>
                    <a:ext uri="{FF2B5EF4-FFF2-40B4-BE49-F238E27FC236}">
                      <a16:creationId xmlns:a16="http://schemas.microsoft.com/office/drawing/2014/main" id="{D31060F1-6CE5-8646-B250-C82A3042B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161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6" name="Freeform 537">
                  <a:extLst>
                    <a:ext uri="{FF2B5EF4-FFF2-40B4-BE49-F238E27FC236}">
                      <a16:creationId xmlns:a16="http://schemas.microsoft.com/office/drawing/2014/main" id="{790FA4F4-1DBE-584E-ADB2-EDAA61153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160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7" name="Freeform 538">
                  <a:extLst>
                    <a:ext uri="{FF2B5EF4-FFF2-40B4-BE49-F238E27FC236}">
                      <a16:creationId xmlns:a16="http://schemas.microsoft.com/office/drawing/2014/main" id="{7959349A-CF36-5A46-802D-7F41C546E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8" y="160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8" name="Freeform 539">
                  <a:extLst>
                    <a:ext uri="{FF2B5EF4-FFF2-40B4-BE49-F238E27FC236}">
                      <a16:creationId xmlns:a16="http://schemas.microsoft.com/office/drawing/2014/main" id="{C37C047B-171F-BD4A-872D-3F20C3AC9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3" y="150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9" name="Freeform 540">
                  <a:extLst>
                    <a:ext uri="{FF2B5EF4-FFF2-40B4-BE49-F238E27FC236}">
                      <a16:creationId xmlns:a16="http://schemas.microsoft.com/office/drawing/2014/main" id="{6AF79BCD-FEA7-4341-B020-D97260BD1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7" y="156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0" name="Freeform 541">
                  <a:extLst>
                    <a:ext uri="{FF2B5EF4-FFF2-40B4-BE49-F238E27FC236}">
                      <a16:creationId xmlns:a16="http://schemas.microsoft.com/office/drawing/2014/main" id="{62F8B290-E1DB-B646-9691-A925446711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" y="145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1" name="Freeform 542">
                  <a:extLst>
                    <a:ext uri="{FF2B5EF4-FFF2-40B4-BE49-F238E27FC236}">
                      <a16:creationId xmlns:a16="http://schemas.microsoft.com/office/drawing/2014/main" id="{90C3203F-BA51-0942-82D3-84115D734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" y="16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2" name="Freeform 543">
                  <a:extLst>
                    <a:ext uri="{FF2B5EF4-FFF2-40B4-BE49-F238E27FC236}">
                      <a16:creationId xmlns:a16="http://schemas.microsoft.com/office/drawing/2014/main" id="{294D2084-60C5-A840-8146-70412F959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3" y="155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3" name="Freeform 544">
                  <a:extLst>
                    <a:ext uri="{FF2B5EF4-FFF2-40B4-BE49-F238E27FC236}">
                      <a16:creationId xmlns:a16="http://schemas.microsoft.com/office/drawing/2014/main" id="{3FBC25C7-79A6-F048-8D3F-040B75AB4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154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4" name="Freeform 545">
                  <a:extLst>
                    <a:ext uri="{FF2B5EF4-FFF2-40B4-BE49-F238E27FC236}">
                      <a16:creationId xmlns:a16="http://schemas.microsoft.com/office/drawing/2014/main" id="{DE52C6E3-E04B-3644-90EA-BE4819CA2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1566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5" name="Freeform 546">
                  <a:extLst>
                    <a:ext uri="{FF2B5EF4-FFF2-40B4-BE49-F238E27FC236}">
                      <a16:creationId xmlns:a16="http://schemas.microsoft.com/office/drawing/2014/main" id="{BAE8E580-A60A-0040-B35A-4F94E3B22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153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6" name="Freeform 547">
                  <a:extLst>
                    <a:ext uri="{FF2B5EF4-FFF2-40B4-BE49-F238E27FC236}">
                      <a16:creationId xmlns:a16="http://schemas.microsoft.com/office/drawing/2014/main" id="{56EB450E-85C8-6E42-86CD-94A616D158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3" y="151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7" name="Freeform 548">
                  <a:extLst>
                    <a:ext uri="{FF2B5EF4-FFF2-40B4-BE49-F238E27FC236}">
                      <a16:creationId xmlns:a16="http://schemas.microsoft.com/office/drawing/2014/main" id="{807B25EC-277D-6D4D-A61E-DA44D8CF1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146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8" name="Freeform 549">
                  <a:extLst>
                    <a:ext uri="{FF2B5EF4-FFF2-40B4-BE49-F238E27FC236}">
                      <a16:creationId xmlns:a16="http://schemas.microsoft.com/office/drawing/2014/main" id="{75999AF9-263F-B843-AB9C-6D6AB5F51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14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9" name="Freeform 550">
                  <a:extLst>
                    <a:ext uri="{FF2B5EF4-FFF2-40B4-BE49-F238E27FC236}">
                      <a16:creationId xmlns:a16="http://schemas.microsoft.com/office/drawing/2014/main" id="{E87967F0-CB02-2043-AEE4-3AE918491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" y="161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0" name="Freeform 551">
                  <a:extLst>
                    <a:ext uri="{FF2B5EF4-FFF2-40B4-BE49-F238E27FC236}">
                      <a16:creationId xmlns:a16="http://schemas.microsoft.com/office/drawing/2014/main" id="{3BE3D07B-DE4B-A245-AF69-C987835E1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52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1" name="Freeform 552">
                  <a:extLst>
                    <a:ext uri="{FF2B5EF4-FFF2-40B4-BE49-F238E27FC236}">
                      <a16:creationId xmlns:a16="http://schemas.microsoft.com/office/drawing/2014/main" id="{691BCB1F-3F66-9744-936E-AE48D6D2E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15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2" name="Freeform 553">
                  <a:extLst>
                    <a:ext uri="{FF2B5EF4-FFF2-40B4-BE49-F238E27FC236}">
                      <a16:creationId xmlns:a16="http://schemas.microsoft.com/office/drawing/2014/main" id="{4C44378A-3BED-4143-9389-C9802E675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165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3" name="Freeform 554">
                  <a:extLst>
                    <a:ext uri="{FF2B5EF4-FFF2-40B4-BE49-F238E27FC236}">
                      <a16:creationId xmlns:a16="http://schemas.microsoft.com/office/drawing/2014/main" id="{27B53F5B-4F04-904A-86A3-6FC85811B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6" y="15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4" name="Freeform 555">
                  <a:extLst>
                    <a:ext uri="{FF2B5EF4-FFF2-40B4-BE49-F238E27FC236}">
                      <a16:creationId xmlns:a16="http://schemas.microsoft.com/office/drawing/2014/main" id="{C01A13DE-86EB-9342-89F6-82194D20B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1" y="1523"/>
                  <a:ext cx="48" cy="49"/>
                </a:xfrm>
                <a:custGeom>
                  <a:avLst/>
                  <a:gdLst>
                    <a:gd name="T0" fmla="*/ 48 w 48"/>
                    <a:gd name="T1" fmla="*/ 25 h 49"/>
                    <a:gd name="T2" fmla="*/ 48 w 48"/>
                    <a:gd name="T3" fmla="*/ 20 h 49"/>
                    <a:gd name="T4" fmla="*/ 46 w 48"/>
                    <a:gd name="T5" fmla="*/ 16 h 49"/>
                    <a:gd name="T6" fmla="*/ 46 w 48"/>
                    <a:gd name="T7" fmla="*/ 14 h 49"/>
                    <a:gd name="T8" fmla="*/ 44 w 48"/>
                    <a:gd name="T9" fmla="*/ 9 h 49"/>
                    <a:gd name="T10" fmla="*/ 42 w 48"/>
                    <a:gd name="T11" fmla="*/ 7 h 49"/>
                    <a:gd name="T12" fmla="*/ 37 w 48"/>
                    <a:gd name="T13" fmla="*/ 5 h 49"/>
                    <a:gd name="T14" fmla="*/ 35 w 48"/>
                    <a:gd name="T15" fmla="*/ 3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3 h 49"/>
                    <a:gd name="T28" fmla="*/ 8 w 48"/>
                    <a:gd name="T29" fmla="*/ 5 h 49"/>
                    <a:gd name="T30" fmla="*/ 6 w 48"/>
                    <a:gd name="T31" fmla="*/ 7 h 49"/>
                    <a:gd name="T32" fmla="*/ 4 w 48"/>
                    <a:gd name="T33" fmla="*/ 9 h 49"/>
                    <a:gd name="T34" fmla="*/ 2 w 48"/>
                    <a:gd name="T35" fmla="*/ 14 h 49"/>
                    <a:gd name="T36" fmla="*/ 0 w 48"/>
                    <a:gd name="T37" fmla="*/ 16 h 49"/>
                    <a:gd name="T38" fmla="*/ 0 w 48"/>
                    <a:gd name="T39" fmla="*/ 20 h 49"/>
                    <a:gd name="T40" fmla="*/ 0 w 48"/>
                    <a:gd name="T41" fmla="*/ 25 h 49"/>
                    <a:gd name="T42" fmla="*/ 0 w 48"/>
                    <a:gd name="T43" fmla="*/ 29 h 49"/>
                    <a:gd name="T44" fmla="*/ 0 w 48"/>
                    <a:gd name="T45" fmla="*/ 32 h 49"/>
                    <a:gd name="T46" fmla="*/ 2 w 48"/>
                    <a:gd name="T47" fmla="*/ 36 h 49"/>
                    <a:gd name="T48" fmla="*/ 4 w 48"/>
                    <a:gd name="T49" fmla="*/ 38 h 49"/>
                    <a:gd name="T50" fmla="*/ 6 w 48"/>
                    <a:gd name="T51" fmla="*/ 43 h 49"/>
                    <a:gd name="T52" fmla="*/ 8 w 48"/>
                    <a:gd name="T53" fmla="*/ 45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5 h 49"/>
                    <a:gd name="T70" fmla="*/ 42 w 48"/>
                    <a:gd name="T71" fmla="*/ 43 h 49"/>
                    <a:gd name="T72" fmla="*/ 44 w 48"/>
                    <a:gd name="T73" fmla="*/ 38 h 49"/>
                    <a:gd name="T74" fmla="*/ 46 w 48"/>
                    <a:gd name="T75" fmla="*/ 36 h 49"/>
                    <a:gd name="T76" fmla="*/ 46 w 48"/>
                    <a:gd name="T77" fmla="*/ 32 h 49"/>
                    <a:gd name="T78" fmla="*/ 48 w 48"/>
                    <a:gd name="T79" fmla="*/ 29 h 49"/>
                    <a:gd name="T80" fmla="*/ 48 w 48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5"/>
                      </a:move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8" y="29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5" name="Freeform 556">
                  <a:extLst>
                    <a:ext uri="{FF2B5EF4-FFF2-40B4-BE49-F238E27FC236}">
                      <a16:creationId xmlns:a16="http://schemas.microsoft.com/office/drawing/2014/main" id="{F54330EE-D801-F445-9CAC-6A13B0D09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7" y="155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6" name="Freeform 557">
                  <a:extLst>
                    <a:ext uri="{FF2B5EF4-FFF2-40B4-BE49-F238E27FC236}">
                      <a16:creationId xmlns:a16="http://schemas.microsoft.com/office/drawing/2014/main" id="{25742950-CC6B-CD47-AA26-A2E7B2C8E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155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7" name="Freeform 558">
                  <a:extLst>
                    <a:ext uri="{FF2B5EF4-FFF2-40B4-BE49-F238E27FC236}">
                      <a16:creationId xmlns:a16="http://schemas.microsoft.com/office/drawing/2014/main" id="{142AFB3D-A485-9C4E-89C2-7906CB086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150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8" name="Freeform 559">
                  <a:extLst>
                    <a:ext uri="{FF2B5EF4-FFF2-40B4-BE49-F238E27FC236}">
                      <a16:creationId xmlns:a16="http://schemas.microsoft.com/office/drawing/2014/main" id="{843B5D2A-55C2-454D-AA96-683F56D57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1" y="1526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8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8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9" name="Freeform 560">
                  <a:extLst>
                    <a:ext uri="{FF2B5EF4-FFF2-40B4-BE49-F238E27FC236}">
                      <a16:creationId xmlns:a16="http://schemas.microsoft.com/office/drawing/2014/main" id="{150398A8-8FA4-4149-90D6-CEFB56E55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15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0" name="Freeform 561">
                  <a:extLst>
                    <a:ext uri="{FF2B5EF4-FFF2-40B4-BE49-F238E27FC236}">
                      <a16:creationId xmlns:a16="http://schemas.microsoft.com/office/drawing/2014/main" id="{9AAB35BF-4C59-DC4B-B8F7-29F2546EE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47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1" name="Freeform 562">
                  <a:extLst>
                    <a:ext uri="{FF2B5EF4-FFF2-40B4-BE49-F238E27FC236}">
                      <a16:creationId xmlns:a16="http://schemas.microsoft.com/office/drawing/2014/main" id="{9B551088-A9EA-994A-9E38-3F714657E8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6" y="1526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2" name="Freeform 563">
                  <a:extLst>
                    <a:ext uri="{FF2B5EF4-FFF2-40B4-BE49-F238E27FC236}">
                      <a16:creationId xmlns:a16="http://schemas.microsoft.com/office/drawing/2014/main" id="{484D75E8-BFC5-C54C-8BA0-E227B1952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" y="156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3" name="Freeform 564">
                  <a:extLst>
                    <a:ext uri="{FF2B5EF4-FFF2-40B4-BE49-F238E27FC236}">
                      <a16:creationId xmlns:a16="http://schemas.microsoft.com/office/drawing/2014/main" id="{2CC961C4-85E7-4345-B2B0-7ADC9B1BE4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5" y="151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4" name="Freeform 565">
                  <a:extLst>
                    <a:ext uri="{FF2B5EF4-FFF2-40B4-BE49-F238E27FC236}">
                      <a16:creationId xmlns:a16="http://schemas.microsoft.com/office/drawing/2014/main" id="{446C2ECD-D295-CB4B-BE68-0E7200137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149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5" name="Freeform 566">
                  <a:extLst>
                    <a:ext uri="{FF2B5EF4-FFF2-40B4-BE49-F238E27FC236}">
                      <a16:creationId xmlns:a16="http://schemas.microsoft.com/office/drawing/2014/main" id="{C63B70D2-1ABA-A84D-90F9-F02A03CAD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150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6" name="Freeform 567">
                  <a:extLst>
                    <a:ext uri="{FF2B5EF4-FFF2-40B4-BE49-F238E27FC236}">
                      <a16:creationId xmlns:a16="http://schemas.microsoft.com/office/drawing/2014/main" id="{F3B08628-87C4-5545-A9E2-CF208F929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1" y="15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7" name="Freeform 568">
                  <a:extLst>
                    <a:ext uri="{FF2B5EF4-FFF2-40B4-BE49-F238E27FC236}">
                      <a16:creationId xmlns:a16="http://schemas.microsoft.com/office/drawing/2014/main" id="{C95B84E0-8963-CF46-A50E-B904434C0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" y="149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8" name="Freeform 569">
                  <a:extLst>
                    <a:ext uri="{FF2B5EF4-FFF2-40B4-BE49-F238E27FC236}">
                      <a16:creationId xmlns:a16="http://schemas.microsoft.com/office/drawing/2014/main" id="{AF66344D-7DE1-CF4D-AE37-68FCCFAFD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0" y="1575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5 h 49"/>
                    <a:gd name="T6" fmla="*/ 46 w 48"/>
                    <a:gd name="T7" fmla="*/ 13 h 49"/>
                    <a:gd name="T8" fmla="*/ 44 w 48"/>
                    <a:gd name="T9" fmla="*/ 8 h 49"/>
                    <a:gd name="T10" fmla="*/ 42 w 48"/>
                    <a:gd name="T11" fmla="*/ 6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6 h 49"/>
                    <a:gd name="T32" fmla="*/ 4 w 48"/>
                    <a:gd name="T33" fmla="*/ 8 h 49"/>
                    <a:gd name="T34" fmla="*/ 2 w 48"/>
                    <a:gd name="T35" fmla="*/ 13 h 49"/>
                    <a:gd name="T36" fmla="*/ 0 w 48"/>
                    <a:gd name="T37" fmla="*/ 15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8 h 49"/>
                    <a:gd name="T44" fmla="*/ 0 w 48"/>
                    <a:gd name="T45" fmla="*/ 31 h 49"/>
                    <a:gd name="T46" fmla="*/ 2 w 48"/>
                    <a:gd name="T47" fmla="*/ 35 h 49"/>
                    <a:gd name="T48" fmla="*/ 4 w 48"/>
                    <a:gd name="T49" fmla="*/ 37 h 49"/>
                    <a:gd name="T50" fmla="*/ 6 w 48"/>
                    <a:gd name="T51" fmla="*/ 42 h 49"/>
                    <a:gd name="T52" fmla="*/ 8 w 48"/>
                    <a:gd name="T53" fmla="*/ 44 h 49"/>
                    <a:gd name="T54" fmla="*/ 13 w 48"/>
                    <a:gd name="T55" fmla="*/ 46 h 49"/>
                    <a:gd name="T56" fmla="*/ 15 w 48"/>
                    <a:gd name="T57" fmla="*/ 46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6 h 49"/>
                    <a:gd name="T66" fmla="*/ 35 w 48"/>
                    <a:gd name="T67" fmla="*/ 46 h 49"/>
                    <a:gd name="T68" fmla="*/ 37 w 48"/>
                    <a:gd name="T69" fmla="*/ 44 h 49"/>
                    <a:gd name="T70" fmla="*/ 42 w 48"/>
                    <a:gd name="T71" fmla="*/ 42 h 49"/>
                    <a:gd name="T72" fmla="*/ 44 w 48"/>
                    <a:gd name="T73" fmla="*/ 37 h 49"/>
                    <a:gd name="T74" fmla="*/ 46 w 48"/>
                    <a:gd name="T75" fmla="*/ 35 h 49"/>
                    <a:gd name="T76" fmla="*/ 46 w 48"/>
                    <a:gd name="T77" fmla="*/ 31 h 49"/>
                    <a:gd name="T78" fmla="*/ 48 w 48"/>
                    <a:gd name="T79" fmla="*/ 28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9" name="Freeform 570">
                  <a:extLst>
                    <a:ext uri="{FF2B5EF4-FFF2-40B4-BE49-F238E27FC236}">
                      <a16:creationId xmlns:a16="http://schemas.microsoft.com/office/drawing/2014/main" id="{115691E3-9CF8-9D4D-B4AF-54825EE16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15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0" name="Freeform 571">
                  <a:extLst>
                    <a:ext uri="{FF2B5EF4-FFF2-40B4-BE49-F238E27FC236}">
                      <a16:creationId xmlns:a16="http://schemas.microsoft.com/office/drawing/2014/main" id="{99074E45-5DBE-1A47-9ADF-112170222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14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1" name="Freeform 572">
                  <a:extLst>
                    <a:ext uri="{FF2B5EF4-FFF2-40B4-BE49-F238E27FC236}">
                      <a16:creationId xmlns:a16="http://schemas.microsoft.com/office/drawing/2014/main" id="{D716DB2A-A174-A24F-85A2-4BD8C0F4F4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5" y="142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2" name="Freeform 573">
                  <a:extLst>
                    <a:ext uri="{FF2B5EF4-FFF2-40B4-BE49-F238E27FC236}">
                      <a16:creationId xmlns:a16="http://schemas.microsoft.com/office/drawing/2014/main" id="{C79BE1A5-E29F-6944-AAE4-EF0E99FA1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0" y="1414"/>
                  <a:ext cx="48" cy="49"/>
                </a:xfrm>
                <a:custGeom>
                  <a:avLst/>
                  <a:gdLst>
                    <a:gd name="T0" fmla="*/ 48 w 48"/>
                    <a:gd name="T1" fmla="*/ 25 h 49"/>
                    <a:gd name="T2" fmla="*/ 48 w 48"/>
                    <a:gd name="T3" fmla="*/ 20 h 49"/>
                    <a:gd name="T4" fmla="*/ 46 w 48"/>
                    <a:gd name="T5" fmla="*/ 16 h 49"/>
                    <a:gd name="T6" fmla="*/ 46 w 48"/>
                    <a:gd name="T7" fmla="*/ 14 h 49"/>
                    <a:gd name="T8" fmla="*/ 44 w 48"/>
                    <a:gd name="T9" fmla="*/ 9 h 49"/>
                    <a:gd name="T10" fmla="*/ 42 w 48"/>
                    <a:gd name="T11" fmla="*/ 7 h 49"/>
                    <a:gd name="T12" fmla="*/ 37 w 48"/>
                    <a:gd name="T13" fmla="*/ 5 h 49"/>
                    <a:gd name="T14" fmla="*/ 35 w 48"/>
                    <a:gd name="T15" fmla="*/ 3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3 h 49"/>
                    <a:gd name="T28" fmla="*/ 8 w 48"/>
                    <a:gd name="T29" fmla="*/ 5 h 49"/>
                    <a:gd name="T30" fmla="*/ 6 w 48"/>
                    <a:gd name="T31" fmla="*/ 7 h 49"/>
                    <a:gd name="T32" fmla="*/ 4 w 48"/>
                    <a:gd name="T33" fmla="*/ 9 h 49"/>
                    <a:gd name="T34" fmla="*/ 2 w 48"/>
                    <a:gd name="T35" fmla="*/ 14 h 49"/>
                    <a:gd name="T36" fmla="*/ 0 w 48"/>
                    <a:gd name="T37" fmla="*/ 16 h 49"/>
                    <a:gd name="T38" fmla="*/ 0 w 48"/>
                    <a:gd name="T39" fmla="*/ 20 h 49"/>
                    <a:gd name="T40" fmla="*/ 0 w 48"/>
                    <a:gd name="T41" fmla="*/ 25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6 h 49"/>
                    <a:gd name="T48" fmla="*/ 4 w 48"/>
                    <a:gd name="T49" fmla="*/ 38 h 49"/>
                    <a:gd name="T50" fmla="*/ 6 w 48"/>
                    <a:gd name="T51" fmla="*/ 43 h 49"/>
                    <a:gd name="T52" fmla="*/ 8 w 48"/>
                    <a:gd name="T53" fmla="*/ 45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5 h 49"/>
                    <a:gd name="T70" fmla="*/ 42 w 48"/>
                    <a:gd name="T71" fmla="*/ 43 h 49"/>
                    <a:gd name="T72" fmla="*/ 44 w 48"/>
                    <a:gd name="T73" fmla="*/ 38 h 49"/>
                    <a:gd name="T74" fmla="*/ 46 w 48"/>
                    <a:gd name="T75" fmla="*/ 36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5"/>
                      </a:move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3" name="Freeform 574">
                  <a:extLst>
                    <a:ext uri="{FF2B5EF4-FFF2-40B4-BE49-F238E27FC236}">
                      <a16:creationId xmlns:a16="http://schemas.microsoft.com/office/drawing/2014/main" id="{0D672C66-6F0A-C845-8E8D-FAC4AC2FC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" y="155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4" name="Freeform 575">
                  <a:extLst>
                    <a:ext uri="{FF2B5EF4-FFF2-40B4-BE49-F238E27FC236}">
                      <a16:creationId xmlns:a16="http://schemas.microsoft.com/office/drawing/2014/main" id="{90DBDE53-99D0-9046-9DF7-01872D8F6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" y="146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5" name="Freeform 576">
                  <a:extLst>
                    <a:ext uri="{FF2B5EF4-FFF2-40B4-BE49-F238E27FC236}">
                      <a16:creationId xmlns:a16="http://schemas.microsoft.com/office/drawing/2014/main" id="{47ADE750-4171-6340-8565-8A68910C1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5" y="154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6" name="Freeform 577">
                  <a:extLst>
                    <a:ext uri="{FF2B5EF4-FFF2-40B4-BE49-F238E27FC236}">
                      <a16:creationId xmlns:a16="http://schemas.microsoft.com/office/drawing/2014/main" id="{AAD9591C-C652-0147-8C6C-6421F6F60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0" y="149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8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8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7" name="Freeform 578">
                  <a:extLst>
                    <a:ext uri="{FF2B5EF4-FFF2-40B4-BE49-F238E27FC236}">
                      <a16:creationId xmlns:a16="http://schemas.microsoft.com/office/drawing/2014/main" id="{5A44C9E0-83EE-7A46-9FFD-D76922344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4" y="159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8" name="Freeform 579">
                  <a:extLst>
                    <a:ext uri="{FF2B5EF4-FFF2-40B4-BE49-F238E27FC236}">
                      <a16:creationId xmlns:a16="http://schemas.microsoft.com/office/drawing/2014/main" id="{D9530F28-06AC-D04F-945B-B8458858A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153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9" name="Freeform 580">
                  <a:extLst>
                    <a:ext uri="{FF2B5EF4-FFF2-40B4-BE49-F238E27FC236}">
                      <a16:creationId xmlns:a16="http://schemas.microsoft.com/office/drawing/2014/main" id="{536DA835-6C35-7F48-A48D-2E54311BB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" y="147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0" name="Freeform 581">
                  <a:extLst>
                    <a:ext uri="{FF2B5EF4-FFF2-40B4-BE49-F238E27FC236}">
                      <a16:creationId xmlns:a16="http://schemas.microsoft.com/office/drawing/2014/main" id="{FAA780AE-EB2E-894D-855A-E1BC5669C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0" y="145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1" name="Freeform 582">
                  <a:extLst>
                    <a:ext uri="{FF2B5EF4-FFF2-40B4-BE49-F238E27FC236}">
                      <a16:creationId xmlns:a16="http://schemas.microsoft.com/office/drawing/2014/main" id="{A016F040-25A0-764A-B2B9-6CF04E60A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4" y="146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2" name="Freeform 583">
                  <a:extLst>
                    <a:ext uri="{FF2B5EF4-FFF2-40B4-BE49-F238E27FC236}">
                      <a16:creationId xmlns:a16="http://schemas.microsoft.com/office/drawing/2014/main" id="{C3C63741-49AF-664D-B0F8-BECDECB15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154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3" name="Freeform 584">
                  <a:extLst>
                    <a:ext uri="{FF2B5EF4-FFF2-40B4-BE49-F238E27FC236}">
                      <a16:creationId xmlns:a16="http://schemas.microsoft.com/office/drawing/2014/main" id="{1A3530EA-9C94-3A40-A262-17BE5EF40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3" y="14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4" name="Freeform 585">
                  <a:extLst>
                    <a:ext uri="{FF2B5EF4-FFF2-40B4-BE49-F238E27FC236}">
                      <a16:creationId xmlns:a16="http://schemas.microsoft.com/office/drawing/2014/main" id="{75BF7271-4A9C-7D48-945A-2BECE3C6AE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152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5" name="Freeform 586">
                  <a:extLst>
                    <a:ext uri="{FF2B5EF4-FFF2-40B4-BE49-F238E27FC236}">
                      <a16:creationId xmlns:a16="http://schemas.microsoft.com/office/drawing/2014/main" id="{C64FF8AB-6355-7F44-978C-0253685EFE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4" y="158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6" name="Freeform 587">
                  <a:extLst>
                    <a:ext uri="{FF2B5EF4-FFF2-40B4-BE49-F238E27FC236}">
                      <a16:creationId xmlns:a16="http://schemas.microsoft.com/office/drawing/2014/main" id="{B7166FCD-9548-114B-874E-F11F9E6D6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9" y="1479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5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7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7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5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5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4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4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5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7" name="Freeform 588">
                  <a:extLst>
                    <a:ext uri="{FF2B5EF4-FFF2-40B4-BE49-F238E27FC236}">
                      <a16:creationId xmlns:a16="http://schemas.microsoft.com/office/drawing/2014/main" id="{AE2E2B98-5303-5242-9E90-EE09F0028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15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8" name="Freeform 589">
                  <a:extLst>
                    <a:ext uri="{FF2B5EF4-FFF2-40B4-BE49-F238E27FC236}">
                      <a16:creationId xmlns:a16="http://schemas.microsoft.com/office/drawing/2014/main" id="{67B2B78E-B5F2-274C-A8CE-7ACC5A71A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0" y="15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9" name="Freeform 590">
                  <a:extLst>
                    <a:ext uri="{FF2B5EF4-FFF2-40B4-BE49-F238E27FC236}">
                      <a16:creationId xmlns:a16="http://schemas.microsoft.com/office/drawing/2014/main" id="{9D8C9D78-D4A3-F346-AE4E-D8F45968E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144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0" name="Freeform 591">
                  <a:extLst>
                    <a:ext uri="{FF2B5EF4-FFF2-40B4-BE49-F238E27FC236}">
                      <a16:creationId xmlns:a16="http://schemas.microsoft.com/office/drawing/2014/main" id="{7D3B1427-97E4-634B-984D-8914137E4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155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8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8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1" name="Freeform 592">
                  <a:extLst>
                    <a:ext uri="{FF2B5EF4-FFF2-40B4-BE49-F238E27FC236}">
                      <a16:creationId xmlns:a16="http://schemas.microsoft.com/office/drawing/2014/main" id="{4E812C7C-1DCA-5E4C-A01C-07C63607D8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58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2" name="Freeform 593">
                  <a:extLst>
                    <a:ext uri="{FF2B5EF4-FFF2-40B4-BE49-F238E27FC236}">
                      <a16:creationId xmlns:a16="http://schemas.microsoft.com/office/drawing/2014/main" id="{C713178A-814C-FF42-9B61-5AF53397F6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7" y="149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3" name="Freeform 594">
                  <a:extLst>
                    <a:ext uri="{FF2B5EF4-FFF2-40B4-BE49-F238E27FC236}">
                      <a16:creationId xmlns:a16="http://schemas.microsoft.com/office/drawing/2014/main" id="{45E3CF5D-CEF2-724C-980E-D3B3FB20D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4" y="145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4" name="Freeform 595">
                  <a:extLst>
                    <a:ext uri="{FF2B5EF4-FFF2-40B4-BE49-F238E27FC236}">
                      <a16:creationId xmlns:a16="http://schemas.microsoft.com/office/drawing/2014/main" id="{FAEE1A95-FCBA-BF43-B29E-FBC6A937B2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9" y="145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5" name="Freeform 596">
                  <a:extLst>
                    <a:ext uri="{FF2B5EF4-FFF2-40B4-BE49-F238E27FC236}">
                      <a16:creationId xmlns:a16="http://schemas.microsoft.com/office/drawing/2014/main" id="{720A1310-455E-5D49-95B6-1C5DBCCD8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149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6" name="Freeform 597">
                  <a:extLst>
                    <a:ext uri="{FF2B5EF4-FFF2-40B4-BE49-F238E27FC236}">
                      <a16:creationId xmlns:a16="http://schemas.microsoft.com/office/drawing/2014/main" id="{EDEFE60B-2FD7-054E-87E2-CC30F8FBA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7" y="149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7" name="Freeform 598">
                  <a:extLst>
                    <a:ext uri="{FF2B5EF4-FFF2-40B4-BE49-F238E27FC236}">
                      <a16:creationId xmlns:a16="http://schemas.microsoft.com/office/drawing/2014/main" id="{798A8AF4-20EB-C243-BCD0-A4CA7B794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2" y="151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8" name="Freeform 599">
                  <a:extLst>
                    <a:ext uri="{FF2B5EF4-FFF2-40B4-BE49-F238E27FC236}">
                      <a16:creationId xmlns:a16="http://schemas.microsoft.com/office/drawing/2014/main" id="{70F93DBC-44E0-714A-82D1-663C77D9F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9" y="152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9" name="Freeform 600">
                  <a:extLst>
                    <a:ext uri="{FF2B5EF4-FFF2-40B4-BE49-F238E27FC236}">
                      <a16:creationId xmlns:a16="http://schemas.microsoft.com/office/drawing/2014/main" id="{3CF4C4A8-B5BC-BD48-89AE-9C0377C5B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" y="146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0" name="Freeform 601">
                  <a:extLst>
                    <a:ext uri="{FF2B5EF4-FFF2-40B4-BE49-F238E27FC236}">
                      <a16:creationId xmlns:a16="http://schemas.microsoft.com/office/drawing/2014/main" id="{8282E9E9-1ABE-874D-818B-17D5023FF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8" y="1526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5 h 49"/>
                    <a:gd name="T6" fmla="*/ 46 w 48"/>
                    <a:gd name="T7" fmla="*/ 13 h 49"/>
                    <a:gd name="T8" fmla="*/ 44 w 48"/>
                    <a:gd name="T9" fmla="*/ 8 h 49"/>
                    <a:gd name="T10" fmla="*/ 42 w 48"/>
                    <a:gd name="T11" fmla="*/ 6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6 h 49"/>
                    <a:gd name="T32" fmla="*/ 4 w 48"/>
                    <a:gd name="T33" fmla="*/ 8 h 49"/>
                    <a:gd name="T34" fmla="*/ 2 w 48"/>
                    <a:gd name="T35" fmla="*/ 13 h 49"/>
                    <a:gd name="T36" fmla="*/ 0 w 48"/>
                    <a:gd name="T37" fmla="*/ 15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5 h 49"/>
                    <a:gd name="T48" fmla="*/ 4 w 48"/>
                    <a:gd name="T49" fmla="*/ 37 h 49"/>
                    <a:gd name="T50" fmla="*/ 6 w 48"/>
                    <a:gd name="T51" fmla="*/ 42 h 49"/>
                    <a:gd name="T52" fmla="*/ 8 w 48"/>
                    <a:gd name="T53" fmla="*/ 44 h 49"/>
                    <a:gd name="T54" fmla="*/ 13 w 48"/>
                    <a:gd name="T55" fmla="*/ 46 h 49"/>
                    <a:gd name="T56" fmla="*/ 15 w 48"/>
                    <a:gd name="T57" fmla="*/ 46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6 h 49"/>
                    <a:gd name="T66" fmla="*/ 35 w 48"/>
                    <a:gd name="T67" fmla="*/ 46 h 49"/>
                    <a:gd name="T68" fmla="*/ 37 w 48"/>
                    <a:gd name="T69" fmla="*/ 44 h 49"/>
                    <a:gd name="T70" fmla="*/ 42 w 48"/>
                    <a:gd name="T71" fmla="*/ 42 h 49"/>
                    <a:gd name="T72" fmla="*/ 44 w 48"/>
                    <a:gd name="T73" fmla="*/ 37 h 49"/>
                    <a:gd name="T74" fmla="*/ 46 w 48"/>
                    <a:gd name="T75" fmla="*/ 35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1" name="Freeform 602">
                  <a:extLst>
                    <a:ext uri="{FF2B5EF4-FFF2-40B4-BE49-F238E27FC236}">
                      <a16:creationId xmlns:a16="http://schemas.microsoft.com/office/drawing/2014/main" id="{1604FD2C-DE87-264D-9169-92B8540F5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2" y="149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2" name="Freeform 603">
                  <a:extLst>
                    <a:ext uri="{FF2B5EF4-FFF2-40B4-BE49-F238E27FC236}">
                      <a16:creationId xmlns:a16="http://schemas.microsoft.com/office/drawing/2014/main" id="{D536E103-8A48-3D4E-B441-A831B5C70E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9" y="142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3" name="Freeform 604">
                  <a:extLst>
                    <a:ext uri="{FF2B5EF4-FFF2-40B4-BE49-F238E27FC236}">
                      <a16:creationId xmlns:a16="http://schemas.microsoft.com/office/drawing/2014/main" id="{23BA62A8-FE86-5D4A-8DE9-ECB77ABD3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3" y="140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4" name="Freeform 605">
                  <a:extLst>
                    <a:ext uri="{FF2B5EF4-FFF2-40B4-BE49-F238E27FC236}">
                      <a16:creationId xmlns:a16="http://schemas.microsoft.com/office/drawing/2014/main" id="{A5D24256-3B09-634F-B003-944B7A600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48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8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8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5" name="Freeform 606">
                  <a:extLst>
                    <a:ext uri="{FF2B5EF4-FFF2-40B4-BE49-F238E27FC236}">
                      <a16:creationId xmlns:a16="http://schemas.microsoft.com/office/drawing/2014/main" id="{501E9EC0-F218-BB4C-A637-ADD05095A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49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80" name="Group 808">
                <a:extLst>
                  <a:ext uri="{FF2B5EF4-FFF2-40B4-BE49-F238E27FC236}">
                    <a16:creationId xmlns:a16="http://schemas.microsoft.com/office/drawing/2014/main" id="{D8A9AEF3-68AB-8D49-BD58-64EC7404A9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9127" y="2679080"/>
                <a:ext cx="1679875" cy="2171633"/>
                <a:chOff x="1538" y="1388"/>
                <a:chExt cx="1298" cy="1678"/>
              </a:xfrm>
            </p:grpSpPr>
            <p:sp>
              <p:nvSpPr>
                <p:cNvPr id="33166" name="Freeform 608">
                  <a:extLst>
                    <a:ext uri="{FF2B5EF4-FFF2-40B4-BE49-F238E27FC236}">
                      <a16:creationId xmlns:a16="http://schemas.microsoft.com/office/drawing/2014/main" id="{F9496295-8F3E-DF44-92D5-C24948739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" y="147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7" name="Freeform 609">
                  <a:extLst>
                    <a:ext uri="{FF2B5EF4-FFF2-40B4-BE49-F238E27FC236}">
                      <a16:creationId xmlns:a16="http://schemas.microsoft.com/office/drawing/2014/main" id="{B4EC5AC9-090F-884B-AB42-571D118330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3" y="1441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8" name="Freeform 610">
                  <a:extLst>
                    <a:ext uri="{FF2B5EF4-FFF2-40B4-BE49-F238E27FC236}">
                      <a16:creationId xmlns:a16="http://schemas.microsoft.com/office/drawing/2014/main" id="{D29A8061-3F96-9840-AC64-FA2B3DF21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8" y="1546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9" name="Freeform 611">
                  <a:extLst>
                    <a:ext uri="{FF2B5EF4-FFF2-40B4-BE49-F238E27FC236}">
                      <a16:creationId xmlns:a16="http://schemas.microsoft.com/office/drawing/2014/main" id="{17D229BD-7780-5A44-A856-72186C918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2" y="147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0" name="Freeform 612">
                  <a:extLst>
                    <a:ext uri="{FF2B5EF4-FFF2-40B4-BE49-F238E27FC236}">
                      <a16:creationId xmlns:a16="http://schemas.microsoft.com/office/drawing/2014/main" id="{329D4FDE-3857-3942-B413-5D5F537E6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6" y="1470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1" name="Freeform 613">
                  <a:extLst>
                    <a:ext uri="{FF2B5EF4-FFF2-40B4-BE49-F238E27FC236}">
                      <a16:creationId xmlns:a16="http://schemas.microsoft.com/office/drawing/2014/main" id="{E78600D7-B945-A741-B67B-0DAF837D2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" y="148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2" name="Freeform 614">
                  <a:extLst>
                    <a:ext uri="{FF2B5EF4-FFF2-40B4-BE49-F238E27FC236}">
                      <a16:creationId xmlns:a16="http://schemas.microsoft.com/office/drawing/2014/main" id="{E356876E-6BB9-B441-B018-B838D5759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8" y="15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3" name="Freeform 615">
                  <a:extLst>
                    <a:ext uri="{FF2B5EF4-FFF2-40B4-BE49-F238E27FC236}">
                      <a16:creationId xmlns:a16="http://schemas.microsoft.com/office/drawing/2014/main" id="{0B60F4C8-585D-544F-8B2D-08B37AF65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2" y="146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4" name="Freeform 616">
                  <a:extLst>
                    <a:ext uri="{FF2B5EF4-FFF2-40B4-BE49-F238E27FC236}">
                      <a16:creationId xmlns:a16="http://schemas.microsoft.com/office/drawing/2014/main" id="{E4495175-3F30-A34C-83BA-ADCEAFCC6E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7" y="1461"/>
                  <a:ext cx="48" cy="49"/>
                </a:xfrm>
                <a:custGeom>
                  <a:avLst/>
                  <a:gdLst>
                    <a:gd name="T0" fmla="*/ 48 w 48"/>
                    <a:gd name="T1" fmla="*/ 25 h 49"/>
                    <a:gd name="T2" fmla="*/ 48 w 48"/>
                    <a:gd name="T3" fmla="*/ 20 h 49"/>
                    <a:gd name="T4" fmla="*/ 46 w 48"/>
                    <a:gd name="T5" fmla="*/ 16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7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7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6 h 49"/>
                    <a:gd name="T38" fmla="*/ 0 w 48"/>
                    <a:gd name="T39" fmla="*/ 20 h 49"/>
                    <a:gd name="T40" fmla="*/ 0 w 48"/>
                    <a:gd name="T41" fmla="*/ 25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6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5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5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6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5"/>
                      </a:move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5" name="Freeform 617">
                  <a:extLst>
                    <a:ext uri="{FF2B5EF4-FFF2-40B4-BE49-F238E27FC236}">
                      <a16:creationId xmlns:a16="http://schemas.microsoft.com/office/drawing/2014/main" id="{03D33898-B374-A344-80C5-D8F4AE99A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1" y="148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6" name="Freeform 618">
                  <a:extLst>
                    <a:ext uri="{FF2B5EF4-FFF2-40B4-BE49-F238E27FC236}">
                      <a16:creationId xmlns:a16="http://schemas.microsoft.com/office/drawing/2014/main" id="{0F4AA99F-7A75-9843-835C-155AE045A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8" y="1575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7" name="Freeform 619">
                  <a:extLst>
                    <a:ext uri="{FF2B5EF4-FFF2-40B4-BE49-F238E27FC236}">
                      <a16:creationId xmlns:a16="http://schemas.microsoft.com/office/drawing/2014/main" id="{263C52E0-8AE5-9B46-BFA9-B54476F7E0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58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8" name="Freeform 620">
                  <a:extLst>
                    <a:ext uri="{FF2B5EF4-FFF2-40B4-BE49-F238E27FC236}">
                      <a16:creationId xmlns:a16="http://schemas.microsoft.com/office/drawing/2014/main" id="{BAFE30FA-C95D-BF40-93E8-3210C9E1B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401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6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7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7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6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6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4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4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6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9" name="Freeform 621">
                  <a:extLst>
                    <a:ext uri="{FF2B5EF4-FFF2-40B4-BE49-F238E27FC236}">
                      <a16:creationId xmlns:a16="http://schemas.microsoft.com/office/drawing/2014/main" id="{10AFF7F5-2B0A-2844-BD9B-726AA1B37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1" y="15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0" name="Freeform 622">
                  <a:extLst>
                    <a:ext uri="{FF2B5EF4-FFF2-40B4-BE49-F238E27FC236}">
                      <a16:creationId xmlns:a16="http://schemas.microsoft.com/office/drawing/2014/main" id="{1C29665D-E6A8-DC4B-810F-3E793D1CA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5" y="157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1" name="Freeform 623">
                  <a:extLst>
                    <a:ext uri="{FF2B5EF4-FFF2-40B4-BE49-F238E27FC236}">
                      <a16:creationId xmlns:a16="http://schemas.microsoft.com/office/drawing/2014/main" id="{A9E2831B-79C9-5040-B385-9C6D05E4A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2" y="1555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2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1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0 w 49"/>
                    <a:gd name="T23" fmla="*/ 0 h 48"/>
                    <a:gd name="T24" fmla="*/ 16 w 49"/>
                    <a:gd name="T25" fmla="*/ 0 h 48"/>
                    <a:gd name="T26" fmla="*/ 13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2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2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3 w 49"/>
                    <a:gd name="T55" fmla="*/ 46 h 48"/>
                    <a:gd name="T56" fmla="*/ 16 w 49"/>
                    <a:gd name="T57" fmla="*/ 46 h 48"/>
                    <a:gd name="T58" fmla="*/ 20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1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2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2" name="Freeform 624">
                  <a:extLst>
                    <a:ext uri="{FF2B5EF4-FFF2-40B4-BE49-F238E27FC236}">
                      <a16:creationId xmlns:a16="http://schemas.microsoft.com/office/drawing/2014/main" id="{37E35B88-9CF0-494C-9943-281D2A24F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7" y="150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8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8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3" name="Freeform 625">
                  <a:extLst>
                    <a:ext uri="{FF2B5EF4-FFF2-40B4-BE49-F238E27FC236}">
                      <a16:creationId xmlns:a16="http://schemas.microsoft.com/office/drawing/2014/main" id="{137CB137-D373-2D44-AFD8-6300BC04E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" y="148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4" name="Freeform 626">
                  <a:extLst>
                    <a:ext uri="{FF2B5EF4-FFF2-40B4-BE49-F238E27FC236}">
                      <a16:creationId xmlns:a16="http://schemas.microsoft.com/office/drawing/2014/main" id="{A84F01A2-21FD-4642-80B7-68001A722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5" y="15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5" name="Freeform 627">
                  <a:extLst>
                    <a:ext uri="{FF2B5EF4-FFF2-40B4-BE49-F238E27FC236}">
                      <a16:creationId xmlns:a16="http://schemas.microsoft.com/office/drawing/2014/main" id="{EF79BA8B-E7E7-5F45-97FD-2E31AC366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2" y="149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6" name="Freeform 628">
                  <a:extLst>
                    <a:ext uri="{FF2B5EF4-FFF2-40B4-BE49-F238E27FC236}">
                      <a16:creationId xmlns:a16="http://schemas.microsoft.com/office/drawing/2014/main" id="{C590AE53-C7C7-B04B-B69C-4250A512C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7" y="149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7" name="Freeform 629">
                  <a:extLst>
                    <a:ext uri="{FF2B5EF4-FFF2-40B4-BE49-F238E27FC236}">
                      <a16:creationId xmlns:a16="http://schemas.microsoft.com/office/drawing/2014/main" id="{ACA95667-D7DB-1E41-B5AB-95DC2EEA05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1" y="15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8" name="Freeform 630">
                  <a:extLst>
                    <a:ext uri="{FF2B5EF4-FFF2-40B4-BE49-F238E27FC236}">
                      <a16:creationId xmlns:a16="http://schemas.microsoft.com/office/drawing/2014/main" id="{28BF1AA2-391D-8E42-AA84-736CD6F061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" y="148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9" name="Freeform 631">
                  <a:extLst>
                    <a:ext uri="{FF2B5EF4-FFF2-40B4-BE49-F238E27FC236}">
                      <a16:creationId xmlns:a16="http://schemas.microsoft.com/office/drawing/2014/main" id="{E806D307-8539-1045-9883-2AFC24B15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" y="1546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0" name="Freeform 632">
                  <a:extLst>
                    <a:ext uri="{FF2B5EF4-FFF2-40B4-BE49-F238E27FC236}">
                      <a16:creationId xmlns:a16="http://schemas.microsoft.com/office/drawing/2014/main" id="{9F8B2AFF-B8E6-5142-84CE-9B7A41AB6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4" y="15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1" name="Freeform 633">
                  <a:extLst>
                    <a:ext uri="{FF2B5EF4-FFF2-40B4-BE49-F238E27FC236}">
                      <a16:creationId xmlns:a16="http://schemas.microsoft.com/office/drawing/2014/main" id="{4865B026-F176-6141-BC11-9FE9FB7F0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1" y="146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2" name="Freeform 634">
                  <a:extLst>
                    <a:ext uri="{FF2B5EF4-FFF2-40B4-BE49-F238E27FC236}">
                      <a16:creationId xmlns:a16="http://schemas.microsoft.com/office/drawing/2014/main" id="{8249AC93-51CF-244F-BDF7-3CE55344F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" y="1528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5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6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6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5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5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4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4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5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3" name="Freeform 635">
                  <a:extLst>
                    <a:ext uri="{FF2B5EF4-FFF2-40B4-BE49-F238E27FC236}">
                      <a16:creationId xmlns:a16="http://schemas.microsoft.com/office/drawing/2014/main" id="{EE5DC710-FDF3-D640-B141-E0F12C024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0" y="148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4" name="Freeform 636">
                  <a:extLst>
                    <a:ext uri="{FF2B5EF4-FFF2-40B4-BE49-F238E27FC236}">
                      <a16:creationId xmlns:a16="http://schemas.microsoft.com/office/drawing/2014/main" id="{371A59A1-A8C6-BD43-8D8C-A3F0E8EB4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4" y="15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5" name="Freeform 637">
                  <a:extLst>
                    <a:ext uri="{FF2B5EF4-FFF2-40B4-BE49-F238E27FC236}">
                      <a16:creationId xmlns:a16="http://schemas.microsoft.com/office/drawing/2014/main" id="{77127169-CB7D-B848-943A-67D76D9AE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38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6" name="Freeform 638">
                  <a:extLst>
                    <a:ext uri="{FF2B5EF4-FFF2-40B4-BE49-F238E27FC236}">
                      <a16:creationId xmlns:a16="http://schemas.microsoft.com/office/drawing/2014/main" id="{9826C137-A6EF-5742-8069-48C4FD2DA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147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8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2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8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7" name="Freeform 639">
                  <a:extLst>
                    <a:ext uri="{FF2B5EF4-FFF2-40B4-BE49-F238E27FC236}">
                      <a16:creationId xmlns:a16="http://schemas.microsoft.com/office/drawing/2014/main" id="{4B251F70-4646-4F4F-A9AD-4035A7220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0" y="153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8" name="Freeform 640">
                  <a:extLst>
                    <a:ext uri="{FF2B5EF4-FFF2-40B4-BE49-F238E27FC236}">
                      <a16:creationId xmlns:a16="http://schemas.microsoft.com/office/drawing/2014/main" id="{D3D1363C-23ED-6F4A-B494-7B1836AF8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" y="160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9" name="Freeform 641">
                  <a:extLst>
                    <a:ext uri="{FF2B5EF4-FFF2-40B4-BE49-F238E27FC236}">
                      <a16:creationId xmlns:a16="http://schemas.microsoft.com/office/drawing/2014/main" id="{DCA8719C-FFAA-4C43-9FA5-BA423576E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9" y="146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0" name="Freeform 642">
                  <a:extLst>
                    <a:ext uri="{FF2B5EF4-FFF2-40B4-BE49-F238E27FC236}">
                      <a16:creationId xmlns:a16="http://schemas.microsoft.com/office/drawing/2014/main" id="{598C1E09-7A6C-1849-8FB3-1D49DD103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6" y="145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6 w 49"/>
                    <a:gd name="T5" fmla="*/ 15 h 49"/>
                    <a:gd name="T6" fmla="*/ 46 w 49"/>
                    <a:gd name="T7" fmla="*/ 13 h 49"/>
                    <a:gd name="T8" fmla="*/ 44 w 49"/>
                    <a:gd name="T9" fmla="*/ 8 h 49"/>
                    <a:gd name="T10" fmla="*/ 42 w 49"/>
                    <a:gd name="T11" fmla="*/ 6 h 49"/>
                    <a:gd name="T12" fmla="*/ 37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4 h 49"/>
                    <a:gd name="T30" fmla="*/ 6 w 49"/>
                    <a:gd name="T31" fmla="*/ 6 h 49"/>
                    <a:gd name="T32" fmla="*/ 4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6 w 49"/>
                    <a:gd name="T51" fmla="*/ 42 h 49"/>
                    <a:gd name="T52" fmla="*/ 8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7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6 w 49"/>
                    <a:gd name="T75" fmla="*/ 35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1" name="Freeform 643">
                  <a:extLst>
                    <a:ext uri="{FF2B5EF4-FFF2-40B4-BE49-F238E27FC236}">
                      <a16:creationId xmlns:a16="http://schemas.microsoft.com/office/drawing/2014/main" id="{B6D30E7D-326A-CB49-9855-0C23476FE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51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2" name="Freeform 644">
                  <a:extLst>
                    <a:ext uri="{FF2B5EF4-FFF2-40B4-BE49-F238E27FC236}">
                      <a16:creationId xmlns:a16="http://schemas.microsoft.com/office/drawing/2014/main" id="{906845A9-94B3-7548-981A-86E70D875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4" y="153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3" name="Freeform 645">
                  <a:extLst>
                    <a:ext uri="{FF2B5EF4-FFF2-40B4-BE49-F238E27FC236}">
                      <a16:creationId xmlns:a16="http://schemas.microsoft.com/office/drawing/2014/main" id="{90831FC8-D3BF-A546-9CCC-93A13A806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9" y="15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4" name="Freeform 646">
                  <a:extLst>
                    <a:ext uri="{FF2B5EF4-FFF2-40B4-BE49-F238E27FC236}">
                      <a16:creationId xmlns:a16="http://schemas.microsoft.com/office/drawing/2014/main" id="{91D24D21-DA56-764E-830A-BE26CBD3C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3" y="147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5" name="Freeform 647">
                  <a:extLst>
                    <a:ext uri="{FF2B5EF4-FFF2-40B4-BE49-F238E27FC236}">
                      <a16:creationId xmlns:a16="http://schemas.microsoft.com/office/drawing/2014/main" id="{A3BDC007-9396-3146-BFE9-30E9D1943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0" y="147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6" name="Freeform 648">
                  <a:extLst>
                    <a:ext uri="{FF2B5EF4-FFF2-40B4-BE49-F238E27FC236}">
                      <a16:creationId xmlns:a16="http://schemas.microsoft.com/office/drawing/2014/main" id="{855FF521-23A8-7E43-BAF8-7D526FF9B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1441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6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7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7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6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6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5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5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6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7" name="Freeform 649">
                  <a:extLst>
                    <a:ext uri="{FF2B5EF4-FFF2-40B4-BE49-F238E27FC236}">
                      <a16:creationId xmlns:a16="http://schemas.microsoft.com/office/drawing/2014/main" id="{508B7A05-969B-8645-8B02-D6D77AA30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9" y="1546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8" name="Freeform 650">
                  <a:extLst>
                    <a:ext uri="{FF2B5EF4-FFF2-40B4-BE49-F238E27FC236}">
                      <a16:creationId xmlns:a16="http://schemas.microsoft.com/office/drawing/2014/main" id="{8DCE6D53-3691-E644-B591-6D47CE025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3" y="148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9" name="Freeform 651">
                  <a:extLst>
                    <a:ext uri="{FF2B5EF4-FFF2-40B4-BE49-F238E27FC236}">
                      <a16:creationId xmlns:a16="http://schemas.microsoft.com/office/drawing/2014/main" id="{F1A61155-5995-534C-BB9A-91AB49622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0" y="146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0" name="Freeform 652">
                  <a:extLst>
                    <a:ext uri="{FF2B5EF4-FFF2-40B4-BE49-F238E27FC236}">
                      <a16:creationId xmlns:a16="http://schemas.microsoft.com/office/drawing/2014/main" id="{9AA3CA3E-A0AA-9C47-AE78-2D9FED574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5" y="1506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5 h 49"/>
                    <a:gd name="T6" fmla="*/ 46 w 48"/>
                    <a:gd name="T7" fmla="*/ 13 h 49"/>
                    <a:gd name="T8" fmla="*/ 44 w 48"/>
                    <a:gd name="T9" fmla="*/ 8 h 49"/>
                    <a:gd name="T10" fmla="*/ 42 w 48"/>
                    <a:gd name="T11" fmla="*/ 6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6 h 49"/>
                    <a:gd name="T32" fmla="*/ 4 w 48"/>
                    <a:gd name="T33" fmla="*/ 8 h 49"/>
                    <a:gd name="T34" fmla="*/ 2 w 48"/>
                    <a:gd name="T35" fmla="*/ 13 h 49"/>
                    <a:gd name="T36" fmla="*/ 0 w 48"/>
                    <a:gd name="T37" fmla="*/ 15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8 h 49"/>
                    <a:gd name="T44" fmla="*/ 0 w 48"/>
                    <a:gd name="T45" fmla="*/ 31 h 49"/>
                    <a:gd name="T46" fmla="*/ 2 w 48"/>
                    <a:gd name="T47" fmla="*/ 35 h 49"/>
                    <a:gd name="T48" fmla="*/ 4 w 48"/>
                    <a:gd name="T49" fmla="*/ 37 h 49"/>
                    <a:gd name="T50" fmla="*/ 6 w 48"/>
                    <a:gd name="T51" fmla="*/ 42 h 49"/>
                    <a:gd name="T52" fmla="*/ 8 w 48"/>
                    <a:gd name="T53" fmla="*/ 44 h 49"/>
                    <a:gd name="T54" fmla="*/ 13 w 48"/>
                    <a:gd name="T55" fmla="*/ 46 h 49"/>
                    <a:gd name="T56" fmla="*/ 15 w 48"/>
                    <a:gd name="T57" fmla="*/ 46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6 h 49"/>
                    <a:gd name="T66" fmla="*/ 35 w 48"/>
                    <a:gd name="T67" fmla="*/ 46 h 49"/>
                    <a:gd name="T68" fmla="*/ 37 w 48"/>
                    <a:gd name="T69" fmla="*/ 44 h 49"/>
                    <a:gd name="T70" fmla="*/ 42 w 48"/>
                    <a:gd name="T71" fmla="*/ 42 h 49"/>
                    <a:gd name="T72" fmla="*/ 44 w 48"/>
                    <a:gd name="T73" fmla="*/ 37 h 49"/>
                    <a:gd name="T74" fmla="*/ 46 w 48"/>
                    <a:gd name="T75" fmla="*/ 35 h 49"/>
                    <a:gd name="T76" fmla="*/ 46 w 48"/>
                    <a:gd name="T77" fmla="*/ 31 h 49"/>
                    <a:gd name="T78" fmla="*/ 48 w 48"/>
                    <a:gd name="T79" fmla="*/ 28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7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1" name="Freeform 653">
                  <a:extLst>
                    <a:ext uri="{FF2B5EF4-FFF2-40B4-BE49-F238E27FC236}">
                      <a16:creationId xmlns:a16="http://schemas.microsoft.com/office/drawing/2014/main" id="{4DF444B6-F032-E04B-8E94-9DDD8B343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153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2" name="Freeform 654">
                  <a:extLst>
                    <a:ext uri="{FF2B5EF4-FFF2-40B4-BE49-F238E27FC236}">
                      <a16:creationId xmlns:a16="http://schemas.microsoft.com/office/drawing/2014/main" id="{0709C847-2CD2-3F43-BE1C-FB0D53A7C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" y="1465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1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1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1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3" name="Freeform 655">
                  <a:extLst>
                    <a:ext uri="{FF2B5EF4-FFF2-40B4-BE49-F238E27FC236}">
                      <a16:creationId xmlns:a16="http://schemas.microsoft.com/office/drawing/2014/main" id="{D6CB7039-FBF7-8946-B27C-7863F264F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8" y="153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4" name="Freeform 656">
                  <a:extLst>
                    <a:ext uri="{FF2B5EF4-FFF2-40B4-BE49-F238E27FC236}">
                      <a16:creationId xmlns:a16="http://schemas.microsoft.com/office/drawing/2014/main" id="{E8100B00-6904-1E49-B766-9FEB58E817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" y="14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6 w 49"/>
                    <a:gd name="T5" fmla="*/ 16 h 49"/>
                    <a:gd name="T6" fmla="*/ 46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7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8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8 w 49"/>
                    <a:gd name="T29" fmla="*/ 5 h 49"/>
                    <a:gd name="T30" fmla="*/ 6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6 w 49"/>
                    <a:gd name="T51" fmla="*/ 43 h 49"/>
                    <a:gd name="T52" fmla="*/ 8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8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7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6 w 49"/>
                    <a:gd name="T75" fmla="*/ 36 h 49"/>
                    <a:gd name="T76" fmla="*/ 46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3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5" name="Freeform 657">
                  <a:extLst>
                    <a:ext uri="{FF2B5EF4-FFF2-40B4-BE49-F238E27FC236}">
                      <a16:creationId xmlns:a16="http://schemas.microsoft.com/office/drawing/2014/main" id="{90ABB0AE-38D5-FF41-B6A5-E3F924698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9" y="156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6" name="Freeform 658">
                  <a:extLst>
                    <a:ext uri="{FF2B5EF4-FFF2-40B4-BE49-F238E27FC236}">
                      <a16:creationId xmlns:a16="http://schemas.microsoft.com/office/drawing/2014/main" id="{1745DE82-6EB0-B546-B912-31AE1D888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50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7" name="Freeform 659">
                  <a:extLst>
                    <a:ext uri="{FF2B5EF4-FFF2-40B4-BE49-F238E27FC236}">
                      <a16:creationId xmlns:a16="http://schemas.microsoft.com/office/drawing/2014/main" id="{C57EEA39-479F-B64D-8A06-5A57CF6A4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8" y="1588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8" name="Freeform 660">
                  <a:extLst>
                    <a:ext uri="{FF2B5EF4-FFF2-40B4-BE49-F238E27FC236}">
                      <a16:creationId xmlns:a16="http://schemas.microsoft.com/office/drawing/2014/main" id="{C18AAA57-779E-5B4E-9193-28D0698CC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" y="145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9" name="Freeform 661">
                  <a:extLst>
                    <a:ext uri="{FF2B5EF4-FFF2-40B4-BE49-F238E27FC236}">
                      <a16:creationId xmlns:a16="http://schemas.microsoft.com/office/drawing/2014/main" id="{91865E0B-B0D4-834C-9D59-DC45256C6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9" y="157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0" name="Freeform 662">
                  <a:extLst>
                    <a:ext uri="{FF2B5EF4-FFF2-40B4-BE49-F238E27FC236}">
                      <a16:creationId xmlns:a16="http://schemas.microsoft.com/office/drawing/2014/main" id="{660408E8-CB87-2044-9CF4-86194C839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" y="152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1" name="Freeform 663">
                  <a:extLst>
                    <a:ext uri="{FF2B5EF4-FFF2-40B4-BE49-F238E27FC236}">
                      <a16:creationId xmlns:a16="http://schemas.microsoft.com/office/drawing/2014/main" id="{BC101401-DF96-9F4D-AB86-5907182FD2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" y="148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2" name="Freeform 664">
                  <a:extLst>
                    <a:ext uri="{FF2B5EF4-FFF2-40B4-BE49-F238E27FC236}">
                      <a16:creationId xmlns:a16="http://schemas.microsoft.com/office/drawing/2014/main" id="{1C5F02F0-9699-BE4A-B311-9C161ACDD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57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3" name="Freeform 665">
                  <a:extLst>
                    <a:ext uri="{FF2B5EF4-FFF2-40B4-BE49-F238E27FC236}">
                      <a16:creationId xmlns:a16="http://schemas.microsoft.com/office/drawing/2014/main" id="{C65E7032-1484-F14D-B3C7-31D287A53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9" y="1575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8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8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8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5 w 49"/>
                    <a:gd name="T49" fmla="*/ 37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6 w 49"/>
                    <a:gd name="T57" fmla="*/ 46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5 w 49"/>
                    <a:gd name="T73" fmla="*/ 37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8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4" name="Freeform 666">
                  <a:extLst>
                    <a:ext uri="{FF2B5EF4-FFF2-40B4-BE49-F238E27FC236}">
                      <a16:creationId xmlns:a16="http://schemas.microsoft.com/office/drawing/2014/main" id="{ACF8AE67-8560-364D-B9B6-5A76C5572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4" y="1481"/>
                  <a:ext cx="48" cy="49"/>
                </a:xfrm>
                <a:custGeom>
                  <a:avLst/>
                  <a:gdLst>
                    <a:gd name="T0" fmla="*/ 48 w 48"/>
                    <a:gd name="T1" fmla="*/ 25 h 49"/>
                    <a:gd name="T2" fmla="*/ 48 w 48"/>
                    <a:gd name="T3" fmla="*/ 20 h 49"/>
                    <a:gd name="T4" fmla="*/ 46 w 48"/>
                    <a:gd name="T5" fmla="*/ 16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7 h 49"/>
                    <a:gd name="T12" fmla="*/ 37 w 48"/>
                    <a:gd name="T13" fmla="*/ 5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5 h 49"/>
                    <a:gd name="T30" fmla="*/ 6 w 48"/>
                    <a:gd name="T31" fmla="*/ 7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6 h 49"/>
                    <a:gd name="T38" fmla="*/ 0 w 48"/>
                    <a:gd name="T39" fmla="*/ 20 h 49"/>
                    <a:gd name="T40" fmla="*/ 0 w 48"/>
                    <a:gd name="T41" fmla="*/ 25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6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5 h 49"/>
                    <a:gd name="T54" fmla="*/ 13 w 48"/>
                    <a:gd name="T55" fmla="*/ 47 h 49"/>
                    <a:gd name="T56" fmla="*/ 15 w 48"/>
                    <a:gd name="T57" fmla="*/ 47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7 h 49"/>
                    <a:gd name="T66" fmla="*/ 35 w 48"/>
                    <a:gd name="T67" fmla="*/ 47 h 49"/>
                    <a:gd name="T68" fmla="*/ 37 w 48"/>
                    <a:gd name="T69" fmla="*/ 45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6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5"/>
                      </a:move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6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5" name="Freeform 667">
                  <a:extLst>
                    <a:ext uri="{FF2B5EF4-FFF2-40B4-BE49-F238E27FC236}">
                      <a16:creationId xmlns:a16="http://schemas.microsoft.com/office/drawing/2014/main" id="{D7FF4BDE-1A34-DB4B-9E8A-F617CAD62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8" y="150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6" name="Freeform 668">
                  <a:extLst>
                    <a:ext uri="{FF2B5EF4-FFF2-40B4-BE49-F238E27FC236}">
                      <a16:creationId xmlns:a16="http://schemas.microsoft.com/office/drawing/2014/main" id="{97566A94-22A4-C14C-952C-D25E49D1E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2" y="1555"/>
                  <a:ext cx="49" cy="48"/>
                </a:xfrm>
                <a:custGeom>
                  <a:avLst/>
                  <a:gdLst>
                    <a:gd name="T0" fmla="*/ 49 w 49"/>
                    <a:gd name="T1" fmla="*/ 24 h 48"/>
                    <a:gd name="T2" fmla="*/ 49 w 49"/>
                    <a:gd name="T3" fmla="*/ 20 h 48"/>
                    <a:gd name="T4" fmla="*/ 47 w 49"/>
                    <a:gd name="T5" fmla="*/ 15 h 48"/>
                    <a:gd name="T6" fmla="*/ 47 w 49"/>
                    <a:gd name="T7" fmla="*/ 13 h 48"/>
                    <a:gd name="T8" fmla="*/ 45 w 49"/>
                    <a:gd name="T9" fmla="*/ 8 h 48"/>
                    <a:gd name="T10" fmla="*/ 43 w 49"/>
                    <a:gd name="T11" fmla="*/ 6 h 48"/>
                    <a:gd name="T12" fmla="*/ 38 w 49"/>
                    <a:gd name="T13" fmla="*/ 4 h 48"/>
                    <a:gd name="T14" fmla="*/ 36 w 49"/>
                    <a:gd name="T15" fmla="*/ 2 h 48"/>
                    <a:gd name="T16" fmla="*/ 32 w 49"/>
                    <a:gd name="T17" fmla="*/ 0 h 48"/>
                    <a:gd name="T18" fmla="*/ 29 w 49"/>
                    <a:gd name="T19" fmla="*/ 0 h 48"/>
                    <a:gd name="T20" fmla="*/ 25 w 49"/>
                    <a:gd name="T21" fmla="*/ 0 h 48"/>
                    <a:gd name="T22" fmla="*/ 20 w 49"/>
                    <a:gd name="T23" fmla="*/ 0 h 48"/>
                    <a:gd name="T24" fmla="*/ 16 w 49"/>
                    <a:gd name="T25" fmla="*/ 0 h 48"/>
                    <a:gd name="T26" fmla="*/ 14 w 49"/>
                    <a:gd name="T27" fmla="*/ 2 h 48"/>
                    <a:gd name="T28" fmla="*/ 9 w 49"/>
                    <a:gd name="T29" fmla="*/ 4 h 48"/>
                    <a:gd name="T30" fmla="*/ 7 w 49"/>
                    <a:gd name="T31" fmla="*/ 6 h 48"/>
                    <a:gd name="T32" fmla="*/ 5 w 49"/>
                    <a:gd name="T33" fmla="*/ 8 h 48"/>
                    <a:gd name="T34" fmla="*/ 3 w 49"/>
                    <a:gd name="T35" fmla="*/ 13 h 48"/>
                    <a:gd name="T36" fmla="*/ 0 w 49"/>
                    <a:gd name="T37" fmla="*/ 15 h 48"/>
                    <a:gd name="T38" fmla="*/ 0 w 49"/>
                    <a:gd name="T39" fmla="*/ 20 h 48"/>
                    <a:gd name="T40" fmla="*/ 0 w 49"/>
                    <a:gd name="T41" fmla="*/ 24 h 48"/>
                    <a:gd name="T42" fmla="*/ 0 w 49"/>
                    <a:gd name="T43" fmla="*/ 28 h 48"/>
                    <a:gd name="T44" fmla="*/ 0 w 49"/>
                    <a:gd name="T45" fmla="*/ 31 h 48"/>
                    <a:gd name="T46" fmla="*/ 3 w 49"/>
                    <a:gd name="T47" fmla="*/ 35 h 48"/>
                    <a:gd name="T48" fmla="*/ 5 w 49"/>
                    <a:gd name="T49" fmla="*/ 37 h 48"/>
                    <a:gd name="T50" fmla="*/ 7 w 49"/>
                    <a:gd name="T51" fmla="*/ 42 h 48"/>
                    <a:gd name="T52" fmla="*/ 9 w 49"/>
                    <a:gd name="T53" fmla="*/ 44 h 48"/>
                    <a:gd name="T54" fmla="*/ 14 w 49"/>
                    <a:gd name="T55" fmla="*/ 46 h 48"/>
                    <a:gd name="T56" fmla="*/ 16 w 49"/>
                    <a:gd name="T57" fmla="*/ 46 h 48"/>
                    <a:gd name="T58" fmla="*/ 20 w 49"/>
                    <a:gd name="T59" fmla="*/ 48 h 48"/>
                    <a:gd name="T60" fmla="*/ 25 w 49"/>
                    <a:gd name="T61" fmla="*/ 48 h 48"/>
                    <a:gd name="T62" fmla="*/ 29 w 49"/>
                    <a:gd name="T63" fmla="*/ 48 h 48"/>
                    <a:gd name="T64" fmla="*/ 32 w 49"/>
                    <a:gd name="T65" fmla="*/ 46 h 48"/>
                    <a:gd name="T66" fmla="*/ 36 w 49"/>
                    <a:gd name="T67" fmla="*/ 46 h 48"/>
                    <a:gd name="T68" fmla="*/ 38 w 49"/>
                    <a:gd name="T69" fmla="*/ 44 h 48"/>
                    <a:gd name="T70" fmla="*/ 43 w 49"/>
                    <a:gd name="T71" fmla="*/ 42 h 48"/>
                    <a:gd name="T72" fmla="*/ 45 w 49"/>
                    <a:gd name="T73" fmla="*/ 37 h 48"/>
                    <a:gd name="T74" fmla="*/ 47 w 49"/>
                    <a:gd name="T75" fmla="*/ 35 h 48"/>
                    <a:gd name="T76" fmla="*/ 47 w 49"/>
                    <a:gd name="T77" fmla="*/ 31 h 48"/>
                    <a:gd name="T78" fmla="*/ 49 w 49"/>
                    <a:gd name="T79" fmla="*/ 28 h 48"/>
                    <a:gd name="T80" fmla="*/ 49 w 49"/>
                    <a:gd name="T81" fmla="*/ 24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8"/>
                    <a:gd name="T125" fmla="*/ 49 w 4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8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7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7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8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7" name="Freeform 669">
                  <a:extLst>
                    <a:ext uri="{FF2B5EF4-FFF2-40B4-BE49-F238E27FC236}">
                      <a16:creationId xmlns:a16="http://schemas.microsoft.com/office/drawing/2014/main" id="{9FE782DC-B374-E04A-BF31-D7E650B88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7" y="145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5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5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8" name="Freeform 670">
                  <a:extLst>
                    <a:ext uri="{FF2B5EF4-FFF2-40B4-BE49-F238E27FC236}">
                      <a16:creationId xmlns:a16="http://schemas.microsoft.com/office/drawing/2014/main" id="{081E4E39-1530-8545-AC10-DE61851E3A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" y="153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9" name="Freeform 671">
                  <a:extLst>
                    <a:ext uri="{FF2B5EF4-FFF2-40B4-BE49-F238E27FC236}">
                      <a16:creationId xmlns:a16="http://schemas.microsoft.com/office/drawing/2014/main" id="{A163E401-D7FD-1140-8FA1-2FFB351ED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" y="145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0" name="Freeform 672">
                  <a:extLst>
                    <a:ext uri="{FF2B5EF4-FFF2-40B4-BE49-F238E27FC236}">
                      <a16:creationId xmlns:a16="http://schemas.microsoft.com/office/drawing/2014/main" id="{52C8FE8D-4696-5F46-948A-DBDCC8DBC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2" y="150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1" name="Freeform 673">
                  <a:extLst>
                    <a:ext uri="{FF2B5EF4-FFF2-40B4-BE49-F238E27FC236}">
                      <a16:creationId xmlns:a16="http://schemas.microsoft.com/office/drawing/2014/main" id="{015B1A32-2166-964F-A1E6-4D3A1E8A8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7" y="14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7 h 49"/>
                    <a:gd name="T56" fmla="*/ 15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2" name="Freeform 674">
                  <a:extLst>
                    <a:ext uri="{FF2B5EF4-FFF2-40B4-BE49-F238E27FC236}">
                      <a16:creationId xmlns:a16="http://schemas.microsoft.com/office/drawing/2014/main" id="{6E11C059-8EDC-8848-B712-73769FF7F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1" y="1543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3 w 49"/>
                    <a:gd name="T47" fmla="*/ 36 h 49"/>
                    <a:gd name="T48" fmla="*/ 5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3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3" name="Freeform 675">
                  <a:extLst>
                    <a:ext uri="{FF2B5EF4-FFF2-40B4-BE49-F238E27FC236}">
                      <a16:creationId xmlns:a16="http://schemas.microsoft.com/office/drawing/2014/main" id="{8A23A88E-4E7E-1041-AE3F-4DFCCB924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8" y="1454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5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3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3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2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3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3 h 49"/>
                    <a:gd name="T72" fmla="*/ 45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2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3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3"/>
                      </a:lnTo>
                      <a:lnTo>
                        <a:pt x="45" y="38"/>
                      </a:lnTo>
                      <a:lnTo>
                        <a:pt x="47" y="36"/>
                      </a:lnTo>
                      <a:lnTo>
                        <a:pt x="47" y="32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4" name="Freeform 676">
                  <a:extLst>
                    <a:ext uri="{FF2B5EF4-FFF2-40B4-BE49-F238E27FC236}">
                      <a16:creationId xmlns:a16="http://schemas.microsoft.com/office/drawing/2014/main" id="{FACAFE7A-10E1-8843-851C-B4820D1DA9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" y="155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6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1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6 h 49"/>
                    <a:gd name="T56" fmla="*/ 16 w 49"/>
                    <a:gd name="T57" fmla="*/ 46 h 49"/>
                    <a:gd name="T58" fmla="*/ 21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6 h 49"/>
                    <a:gd name="T66" fmla="*/ 36 w 49"/>
                    <a:gd name="T67" fmla="*/ 46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6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5" name="Freeform 677">
                  <a:extLst>
                    <a:ext uri="{FF2B5EF4-FFF2-40B4-BE49-F238E27FC236}">
                      <a16:creationId xmlns:a16="http://schemas.microsoft.com/office/drawing/2014/main" id="{79B25B92-3207-F447-84AB-9084DDD3F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" y="1492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4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4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6" name="Freeform 678">
                  <a:extLst>
                    <a:ext uri="{FF2B5EF4-FFF2-40B4-BE49-F238E27FC236}">
                      <a16:creationId xmlns:a16="http://schemas.microsoft.com/office/drawing/2014/main" id="{2DF85DD6-EE49-9A49-B7FE-1EF39BDFA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1499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5 w 49"/>
                    <a:gd name="T9" fmla="*/ 9 h 49"/>
                    <a:gd name="T10" fmla="*/ 43 w 49"/>
                    <a:gd name="T11" fmla="*/ 7 h 49"/>
                    <a:gd name="T12" fmla="*/ 38 w 49"/>
                    <a:gd name="T13" fmla="*/ 4 h 49"/>
                    <a:gd name="T14" fmla="*/ 36 w 49"/>
                    <a:gd name="T15" fmla="*/ 2 h 49"/>
                    <a:gd name="T16" fmla="*/ 32 w 49"/>
                    <a:gd name="T17" fmla="*/ 0 h 49"/>
                    <a:gd name="T18" fmla="*/ 29 w 49"/>
                    <a:gd name="T19" fmla="*/ 0 h 49"/>
                    <a:gd name="T20" fmla="*/ 25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4 w 49"/>
                    <a:gd name="T27" fmla="*/ 2 h 49"/>
                    <a:gd name="T28" fmla="*/ 9 w 49"/>
                    <a:gd name="T29" fmla="*/ 4 h 49"/>
                    <a:gd name="T30" fmla="*/ 7 w 49"/>
                    <a:gd name="T31" fmla="*/ 7 h 49"/>
                    <a:gd name="T32" fmla="*/ 5 w 49"/>
                    <a:gd name="T33" fmla="*/ 9 h 49"/>
                    <a:gd name="T34" fmla="*/ 3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3 w 49"/>
                    <a:gd name="T47" fmla="*/ 35 h 49"/>
                    <a:gd name="T48" fmla="*/ 5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4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5 w 49"/>
                    <a:gd name="T61" fmla="*/ 49 h 49"/>
                    <a:gd name="T62" fmla="*/ 29 w 49"/>
                    <a:gd name="T63" fmla="*/ 49 h 49"/>
                    <a:gd name="T64" fmla="*/ 32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4 h 49"/>
                    <a:gd name="T70" fmla="*/ 43 w 49"/>
                    <a:gd name="T71" fmla="*/ 42 h 49"/>
                    <a:gd name="T72" fmla="*/ 45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9"/>
                      </a:lnTo>
                      <a:lnTo>
                        <a:pt x="43" y="7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4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6" y="47"/>
                      </a:lnTo>
                      <a:lnTo>
                        <a:pt x="38" y="44"/>
                      </a:lnTo>
                      <a:lnTo>
                        <a:pt x="43" y="42"/>
                      </a:lnTo>
                      <a:lnTo>
                        <a:pt x="45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7" name="Freeform 679">
                  <a:extLst>
                    <a:ext uri="{FF2B5EF4-FFF2-40B4-BE49-F238E27FC236}">
                      <a16:creationId xmlns:a16="http://schemas.microsoft.com/office/drawing/2014/main" id="{30A0F603-E781-DE4F-92F2-90A876E89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" y="1537"/>
                  <a:ext cx="49" cy="49"/>
                </a:xfrm>
                <a:custGeom>
                  <a:avLst/>
                  <a:gdLst>
                    <a:gd name="T0" fmla="*/ 49 w 49"/>
                    <a:gd name="T1" fmla="*/ 24 h 49"/>
                    <a:gd name="T2" fmla="*/ 49 w 49"/>
                    <a:gd name="T3" fmla="*/ 20 h 49"/>
                    <a:gd name="T4" fmla="*/ 47 w 49"/>
                    <a:gd name="T5" fmla="*/ 15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6 h 49"/>
                    <a:gd name="T12" fmla="*/ 38 w 49"/>
                    <a:gd name="T13" fmla="*/ 4 h 49"/>
                    <a:gd name="T14" fmla="*/ 35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5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4 h 49"/>
                    <a:gd name="T30" fmla="*/ 7 w 49"/>
                    <a:gd name="T31" fmla="*/ 6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5 h 49"/>
                    <a:gd name="T38" fmla="*/ 0 w 49"/>
                    <a:gd name="T39" fmla="*/ 20 h 49"/>
                    <a:gd name="T40" fmla="*/ 0 w 49"/>
                    <a:gd name="T41" fmla="*/ 24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5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4 h 49"/>
                    <a:gd name="T54" fmla="*/ 13 w 49"/>
                    <a:gd name="T55" fmla="*/ 46 h 49"/>
                    <a:gd name="T56" fmla="*/ 15 w 49"/>
                    <a:gd name="T57" fmla="*/ 46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6 h 49"/>
                    <a:gd name="T66" fmla="*/ 35 w 49"/>
                    <a:gd name="T67" fmla="*/ 46 h 49"/>
                    <a:gd name="T68" fmla="*/ 38 w 49"/>
                    <a:gd name="T69" fmla="*/ 44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5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4"/>
                      </a:moveTo>
                      <a:lnTo>
                        <a:pt x="49" y="20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8" name="Freeform 680">
                  <a:extLst>
                    <a:ext uri="{FF2B5EF4-FFF2-40B4-BE49-F238E27FC236}">
                      <a16:creationId xmlns:a16="http://schemas.microsoft.com/office/drawing/2014/main" id="{0D5D5CF9-EFDF-7946-804B-C9E28831A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3" y="1448"/>
                  <a:ext cx="48" cy="49"/>
                </a:xfrm>
                <a:custGeom>
                  <a:avLst/>
                  <a:gdLst>
                    <a:gd name="T0" fmla="*/ 48 w 48"/>
                    <a:gd name="T1" fmla="*/ 24 h 49"/>
                    <a:gd name="T2" fmla="*/ 48 w 48"/>
                    <a:gd name="T3" fmla="*/ 20 h 49"/>
                    <a:gd name="T4" fmla="*/ 46 w 48"/>
                    <a:gd name="T5" fmla="*/ 15 h 49"/>
                    <a:gd name="T6" fmla="*/ 46 w 48"/>
                    <a:gd name="T7" fmla="*/ 13 h 49"/>
                    <a:gd name="T8" fmla="*/ 44 w 48"/>
                    <a:gd name="T9" fmla="*/ 9 h 49"/>
                    <a:gd name="T10" fmla="*/ 42 w 48"/>
                    <a:gd name="T11" fmla="*/ 6 h 49"/>
                    <a:gd name="T12" fmla="*/ 37 w 48"/>
                    <a:gd name="T13" fmla="*/ 4 h 49"/>
                    <a:gd name="T14" fmla="*/ 35 w 48"/>
                    <a:gd name="T15" fmla="*/ 2 h 49"/>
                    <a:gd name="T16" fmla="*/ 31 w 48"/>
                    <a:gd name="T17" fmla="*/ 0 h 49"/>
                    <a:gd name="T18" fmla="*/ 28 w 48"/>
                    <a:gd name="T19" fmla="*/ 0 h 49"/>
                    <a:gd name="T20" fmla="*/ 24 w 48"/>
                    <a:gd name="T21" fmla="*/ 0 h 49"/>
                    <a:gd name="T22" fmla="*/ 20 w 48"/>
                    <a:gd name="T23" fmla="*/ 0 h 49"/>
                    <a:gd name="T24" fmla="*/ 15 w 48"/>
                    <a:gd name="T25" fmla="*/ 0 h 49"/>
                    <a:gd name="T26" fmla="*/ 13 w 48"/>
                    <a:gd name="T27" fmla="*/ 2 h 49"/>
                    <a:gd name="T28" fmla="*/ 8 w 48"/>
                    <a:gd name="T29" fmla="*/ 4 h 49"/>
                    <a:gd name="T30" fmla="*/ 6 w 48"/>
                    <a:gd name="T31" fmla="*/ 6 h 49"/>
                    <a:gd name="T32" fmla="*/ 4 w 48"/>
                    <a:gd name="T33" fmla="*/ 9 h 49"/>
                    <a:gd name="T34" fmla="*/ 2 w 48"/>
                    <a:gd name="T35" fmla="*/ 13 h 49"/>
                    <a:gd name="T36" fmla="*/ 0 w 48"/>
                    <a:gd name="T37" fmla="*/ 15 h 49"/>
                    <a:gd name="T38" fmla="*/ 0 w 48"/>
                    <a:gd name="T39" fmla="*/ 20 h 49"/>
                    <a:gd name="T40" fmla="*/ 0 w 48"/>
                    <a:gd name="T41" fmla="*/ 24 h 49"/>
                    <a:gd name="T42" fmla="*/ 0 w 48"/>
                    <a:gd name="T43" fmla="*/ 29 h 49"/>
                    <a:gd name="T44" fmla="*/ 0 w 48"/>
                    <a:gd name="T45" fmla="*/ 31 h 49"/>
                    <a:gd name="T46" fmla="*/ 2 w 48"/>
                    <a:gd name="T47" fmla="*/ 35 h 49"/>
                    <a:gd name="T48" fmla="*/ 4 w 48"/>
                    <a:gd name="T49" fmla="*/ 38 h 49"/>
                    <a:gd name="T50" fmla="*/ 6 w 48"/>
                    <a:gd name="T51" fmla="*/ 42 h 49"/>
                    <a:gd name="T52" fmla="*/ 8 w 48"/>
                    <a:gd name="T53" fmla="*/ 44 h 49"/>
                    <a:gd name="T54" fmla="*/ 13 w 48"/>
                    <a:gd name="T55" fmla="*/ 46 h 49"/>
                    <a:gd name="T56" fmla="*/ 15 w 48"/>
                    <a:gd name="T57" fmla="*/ 46 h 49"/>
                    <a:gd name="T58" fmla="*/ 20 w 48"/>
                    <a:gd name="T59" fmla="*/ 49 h 49"/>
                    <a:gd name="T60" fmla="*/ 24 w 48"/>
                    <a:gd name="T61" fmla="*/ 49 h 49"/>
                    <a:gd name="T62" fmla="*/ 28 w 48"/>
                    <a:gd name="T63" fmla="*/ 49 h 49"/>
                    <a:gd name="T64" fmla="*/ 31 w 48"/>
                    <a:gd name="T65" fmla="*/ 46 h 49"/>
                    <a:gd name="T66" fmla="*/ 35 w 48"/>
                    <a:gd name="T67" fmla="*/ 46 h 49"/>
                    <a:gd name="T68" fmla="*/ 37 w 48"/>
                    <a:gd name="T69" fmla="*/ 44 h 49"/>
                    <a:gd name="T70" fmla="*/ 42 w 48"/>
                    <a:gd name="T71" fmla="*/ 42 h 49"/>
                    <a:gd name="T72" fmla="*/ 44 w 48"/>
                    <a:gd name="T73" fmla="*/ 38 h 49"/>
                    <a:gd name="T74" fmla="*/ 46 w 48"/>
                    <a:gd name="T75" fmla="*/ 35 h 49"/>
                    <a:gd name="T76" fmla="*/ 46 w 48"/>
                    <a:gd name="T77" fmla="*/ 31 h 49"/>
                    <a:gd name="T78" fmla="*/ 48 w 48"/>
                    <a:gd name="T79" fmla="*/ 29 h 49"/>
                    <a:gd name="T80" fmla="*/ 48 w 48"/>
                    <a:gd name="T81" fmla="*/ 24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49"/>
                    <a:gd name="T125" fmla="*/ 48 w 4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49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8" y="49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7" y="44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5"/>
                      </a:lnTo>
                      <a:lnTo>
                        <a:pt x="46" y="31"/>
                      </a:lnTo>
                      <a:lnTo>
                        <a:pt x="48" y="29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9" name="Freeform 681">
                  <a:extLst>
                    <a:ext uri="{FF2B5EF4-FFF2-40B4-BE49-F238E27FC236}">
                      <a16:creationId xmlns:a16="http://schemas.microsoft.com/office/drawing/2014/main" id="{C0B1636D-EB50-2344-86D4-426194807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7" y="1501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9 w 49"/>
                    <a:gd name="T3" fmla="*/ 20 h 49"/>
                    <a:gd name="T4" fmla="*/ 47 w 49"/>
                    <a:gd name="T5" fmla="*/ 16 h 49"/>
                    <a:gd name="T6" fmla="*/ 47 w 49"/>
                    <a:gd name="T7" fmla="*/ 13 h 49"/>
                    <a:gd name="T8" fmla="*/ 44 w 49"/>
                    <a:gd name="T9" fmla="*/ 9 h 49"/>
                    <a:gd name="T10" fmla="*/ 42 w 49"/>
                    <a:gd name="T11" fmla="*/ 7 h 49"/>
                    <a:gd name="T12" fmla="*/ 38 w 49"/>
                    <a:gd name="T13" fmla="*/ 5 h 49"/>
                    <a:gd name="T14" fmla="*/ 36 w 49"/>
                    <a:gd name="T15" fmla="*/ 2 h 49"/>
                    <a:gd name="T16" fmla="*/ 31 w 49"/>
                    <a:gd name="T17" fmla="*/ 0 h 49"/>
                    <a:gd name="T18" fmla="*/ 29 w 49"/>
                    <a:gd name="T19" fmla="*/ 0 h 49"/>
                    <a:gd name="T20" fmla="*/ 24 w 49"/>
                    <a:gd name="T21" fmla="*/ 0 h 49"/>
                    <a:gd name="T22" fmla="*/ 20 w 49"/>
                    <a:gd name="T23" fmla="*/ 0 h 49"/>
                    <a:gd name="T24" fmla="*/ 16 w 49"/>
                    <a:gd name="T25" fmla="*/ 0 h 49"/>
                    <a:gd name="T26" fmla="*/ 13 w 49"/>
                    <a:gd name="T27" fmla="*/ 2 h 49"/>
                    <a:gd name="T28" fmla="*/ 9 w 49"/>
                    <a:gd name="T29" fmla="*/ 5 h 49"/>
                    <a:gd name="T30" fmla="*/ 7 w 49"/>
                    <a:gd name="T31" fmla="*/ 7 h 49"/>
                    <a:gd name="T32" fmla="*/ 4 w 49"/>
                    <a:gd name="T33" fmla="*/ 9 h 49"/>
                    <a:gd name="T34" fmla="*/ 2 w 49"/>
                    <a:gd name="T35" fmla="*/ 13 h 49"/>
                    <a:gd name="T36" fmla="*/ 0 w 49"/>
                    <a:gd name="T37" fmla="*/ 16 h 49"/>
                    <a:gd name="T38" fmla="*/ 0 w 49"/>
                    <a:gd name="T39" fmla="*/ 20 h 49"/>
                    <a:gd name="T40" fmla="*/ 0 w 49"/>
                    <a:gd name="T41" fmla="*/ 25 h 49"/>
                    <a:gd name="T42" fmla="*/ 0 w 49"/>
                    <a:gd name="T43" fmla="*/ 29 h 49"/>
                    <a:gd name="T44" fmla="*/ 0 w 49"/>
                    <a:gd name="T45" fmla="*/ 31 h 49"/>
                    <a:gd name="T46" fmla="*/ 2 w 49"/>
                    <a:gd name="T47" fmla="*/ 36 h 49"/>
                    <a:gd name="T48" fmla="*/ 4 w 49"/>
                    <a:gd name="T49" fmla="*/ 38 h 49"/>
                    <a:gd name="T50" fmla="*/ 7 w 49"/>
                    <a:gd name="T51" fmla="*/ 42 h 49"/>
                    <a:gd name="T52" fmla="*/ 9 w 49"/>
                    <a:gd name="T53" fmla="*/ 45 h 49"/>
                    <a:gd name="T54" fmla="*/ 13 w 49"/>
                    <a:gd name="T55" fmla="*/ 47 h 49"/>
                    <a:gd name="T56" fmla="*/ 16 w 49"/>
                    <a:gd name="T57" fmla="*/ 47 h 49"/>
                    <a:gd name="T58" fmla="*/ 20 w 49"/>
                    <a:gd name="T59" fmla="*/ 49 h 49"/>
                    <a:gd name="T60" fmla="*/ 24 w 49"/>
                    <a:gd name="T61" fmla="*/ 49 h 49"/>
                    <a:gd name="T62" fmla="*/ 29 w 49"/>
                    <a:gd name="T63" fmla="*/ 49 h 49"/>
                    <a:gd name="T64" fmla="*/ 31 w 49"/>
                    <a:gd name="T65" fmla="*/ 47 h 49"/>
                    <a:gd name="T66" fmla="*/ 36 w 49"/>
                    <a:gd name="T67" fmla="*/ 47 h 49"/>
                    <a:gd name="T68" fmla="*/ 38 w 49"/>
                    <a:gd name="T69" fmla="*/ 45 h 49"/>
                    <a:gd name="T70" fmla="*/ 42 w 49"/>
                    <a:gd name="T71" fmla="*/ 42 h 49"/>
                    <a:gd name="T72" fmla="*/ 44 w 49"/>
                    <a:gd name="T73" fmla="*/ 38 h 49"/>
                    <a:gd name="T74" fmla="*/ 47 w 49"/>
                    <a:gd name="T75" fmla="*/ 36 h 49"/>
                    <a:gd name="T76" fmla="*/ 47 w 49"/>
                    <a:gd name="T77" fmla="*/ 31 h 49"/>
                    <a:gd name="T78" fmla="*/ 49 w 49"/>
                    <a:gd name="T79" fmla="*/ 29 h 49"/>
                    <a:gd name="T80" fmla="*/ 49 w 49"/>
                    <a:gd name="T81" fmla="*/ 25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49"/>
                    <a:gd name="T125" fmla="*/ 49 w 4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49">
                      <a:moveTo>
                        <a:pt x="49" y="25"/>
                      </a:moveTo>
                      <a:lnTo>
                        <a:pt x="49" y="20"/>
                      </a:lnTo>
                      <a:lnTo>
                        <a:pt x="47" y="16"/>
                      </a:lnTo>
                      <a:lnTo>
                        <a:pt x="47" y="13"/>
                      </a:lnTo>
                      <a:lnTo>
                        <a:pt x="44" y="9"/>
                      </a:lnTo>
                      <a:lnTo>
                        <a:pt x="42" y="7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9" y="45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9" y="49"/>
                      </a:lnTo>
                      <a:lnTo>
                        <a:pt x="31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7" y="36"/>
                      </a:lnTo>
                      <a:lnTo>
                        <a:pt x="47" y="31"/>
                      </a:lnTo>
                      <a:lnTo>
                        <a:pt x="49" y="29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0" name="Freeform 682">
                  <a:extLst>
                    <a:ext uri="{FF2B5EF4-FFF2-40B4-BE49-F238E27FC236}">
                      <a16:creationId xmlns:a16="http://schemas.microsoft.com/office/drawing/2014/main" id="{4F3E46AE-23B7-524E-871C-6FB723A63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3028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1" name="Freeform 683">
                  <a:extLst>
                    <a:ext uri="{FF2B5EF4-FFF2-40B4-BE49-F238E27FC236}">
                      <a16:creationId xmlns:a16="http://schemas.microsoft.com/office/drawing/2014/main" id="{EFC9A9E8-81A4-7341-A7A0-1B6517914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968"/>
                  <a:ext cx="47" cy="37"/>
                </a:xfrm>
                <a:custGeom>
                  <a:avLst/>
                  <a:gdLst>
                    <a:gd name="T0" fmla="*/ 24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4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4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2" name="Freeform 684">
                  <a:extLst>
                    <a:ext uri="{FF2B5EF4-FFF2-40B4-BE49-F238E27FC236}">
                      <a16:creationId xmlns:a16="http://schemas.microsoft.com/office/drawing/2014/main" id="{F5E41951-C8D7-8141-A863-627C227FD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7" y="2948"/>
                  <a:ext cx="47" cy="37"/>
                </a:xfrm>
                <a:custGeom>
                  <a:avLst/>
                  <a:gdLst>
                    <a:gd name="T0" fmla="*/ 25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5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5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3" name="Freeform 685">
                  <a:extLst>
                    <a:ext uri="{FF2B5EF4-FFF2-40B4-BE49-F238E27FC236}">
                      <a16:creationId xmlns:a16="http://schemas.microsoft.com/office/drawing/2014/main" id="{D6979A71-ECE6-B549-B85C-82322E8B6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883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4" name="Freeform 686">
                  <a:extLst>
                    <a:ext uri="{FF2B5EF4-FFF2-40B4-BE49-F238E27FC236}">
                      <a16:creationId xmlns:a16="http://schemas.microsoft.com/office/drawing/2014/main" id="{8D6E983F-AB67-234B-BCC1-E053D30CD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" y="2890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5" name="Freeform 687">
                  <a:extLst>
                    <a:ext uri="{FF2B5EF4-FFF2-40B4-BE49-F238E27FC236}">
                      <a16:creationId xmlns:a16="http://schemas.microsoft.com/office/drawing/2014/main" id="{9E7E683E-B4EC-FB4B-B59F-6F84F18E3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3" y="2912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6" name="Freeform 688">
                  <a:extLst>
                    <a:ext uri="{FF2B5EF4-FFF2-40B4-BE49-F238E27FC236}">
                      <a16:creationId xmlns:a16="http://schemas.microsoft.com/office/drawing/2014/main" id="{608F0482-353E-E04C-90CB-D9B924D93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2892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7" name="Freeform 689">
                  <a:extLst>
                    <a:ext uri="{FF2B5EF4-FFF2-40B4-BE49-F238E27FC236}">
                      <a16:creationId xmlns:a16="http://schemas.microsoft.com/office/drawing/2014/main" id="{5A224597-59A4-134C-8B86-B887F93B1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2885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8" name="Freeform 690">
                  <a:extLst>
                    <a:ext uri="{FF2B5EF4-FFF2-40B4-BE49-F238E27FC236}">
                      <a16:creationId xmlns:a16="http://schemas.microsoft.com/office/drawing/2014/main" id="{D70F4E51-7FA0-4C49-B67A-4B1A1A5CD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879"/>
                  <a:ext cx="47" cy="37"/>
                </a:xfrm>
                <a:custGeom>
                  <a:avLst/>
                  <a:gdLst>
                    <a:gd name="T0" fmla="*/ 25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5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5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9" name="Freeform 691">
                  <a:extLst>
                    <a:ext uri="{FF2B5EF4-FFF2-40B4-BE49-F238E27FC236}">
                      <a16:creationId xmlns:a16="http://schemas.microsoft.com/office/drawing/2014/main" id="{65541485-2D56-714E-864D-B55CE8604A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901"/>
                  <a:ext cx="47" cy="35"/>
                </a:xfrm>
                <a:custGeom>
                  <a:avLst/>
                  <a:gdLst>
                    <a:gd name="T0" fmla="*/ 22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2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2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0" name="Freeform 692">
                  <a:extLst>
                    <a:ext uri="{FF2B5EF4-FFF2-40B4-BE49-F238E27FC236}">
                      <a16:creationId xmlns:a16="http://schemas.microsoft.com/office/drawing/2014/main" id="{FB77402C-3DA4-1C47-AAFC-75F763FF6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863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1" name="Freeform 693">
                  <a:extLst>
                    <a:ext uri="{FF2B5EF4-FFF2-40B4-BE49-F238E27FC236}">
                      <a16:creationId xmlns:a16="http://schemas.microsoft.com/office/drawing/2014/main" id="{B591E650-7B2C-F34E-87F2-F9D4165C1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2" y="2921"/>
                  <a:ext cx="47" cy="35"/>
                </a:xfrm>
                <a:custGeom>
                  <a:avLst/>
                  <a:gdLst>
                    <a:gd name="T0" fmla="*/ 24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4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4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2" name="Freeform 694">
                  <a:extLst>
                    <a:ext uri="{FF2B5EF4-FFF2-40B4-BE49-F238E27FC236}">
                      <a16:creationId xmlns:a16="http://schemas.microsoft.com/office/drawing/2014/main" id="{C9C2AC76-7D04-0949-B5DD-3713EC481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6" y="2861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3" name="Freeform 695">
                  <a:extLst>
                    <a:ext uri="{FF2B5EF4-FFF2-40B4-BE49-F238E27FC236}">
                      <a16:creationId xmlns:a16="http://schemas.microsoft.com/office/drawing/2014/main" id="{0256D22D-5174-624A-85B0-5516A5CEC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1" y="2883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4" name="Freeform 696">
                  <a:extLst>
                    <a:ext uri="{FF2B5EF4-FFF2-40B4-BE49-F238E27FC236}">
                      <a16:creationId xmlns:a16="http://schemas.microsoft.com/office/drawing/2014/main" id="{425D5529-525B-1549-A323-22A9894FAB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7" y="2854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5" name="Freeform 697">
                  <a:extLst>
                    <a:ext uri="{FF2B5EF4-FFF2-40B4-BE49-F238E27FC236}">
                      <a16:creationId xmlns:a16="http://schemas.microsoft.com/office/drawing/2014/main" id="{3157BBF3-C0EE-3E45-9FD6-936B06C9E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" y="2843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6" name="Freeform 698">
                  <a:extLst>
                    <a:ext uri="{FF2B5EF4-FFF2-40B4-BE49-F238E27FC236}">
                      <a16:creationId xmlns:a16="http://schemas.microsoft.com/office/drawing/2014/main" id="{8C463B9E-2B2E-034F-A802-42084C89A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6" y="2872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7" name="Freeform 699">
                  <a:extLst>
                    <a:ext uri="{FF2B5EF4-FFF2-40B4-BE49-F238E27FC236}">
                      <a16:creationId xmlns:a16="http://schemas.microsoft.com/office/drawing/2014/main" id="{EF45235A-A31A-6748-B399-04689E46D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2792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8" name="Freeform 700">
                  <a:extLst>
                    <a:ext uri="{FF2B5EF4-FFF2-40B4-BE49-F238E27FC236}">
                      <a16:creationId xmlns:a16="http://schemas.microsoft.com/office/drawing/2014/main" id="{BC50035C-8371-994E-B108-52CC2589C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2836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9" name="Freeform 701">
                  <a:extLst>
                    <a:ext uri="{FF2B5EF4-FFF2-40B4-BE49-F238E27FC236}">
                      <a16:creationId xmlns:a16="http://schemas.microsoft.com/office/drawing/2014/main" id="{B81D8EDF-2677-6C48-ADC1-89CFF7FDB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2" y="2819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0" name="Freeform 702">
                  <a:extLst>
                    <a:ext uri="{FF2B5EF4-FFF2-40B4-BE49-F238E27FC236}">
                      <a16:creationId xmlns:a16="http://schemas.microsoft.com/office/drawing/2014/main" id="{C9570190-68AF-F046-899D-973BC1015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" y="2834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1" name="Freeform 703">
                  <a:extLst>
                    <a:ext uri="{FF2B5EF4-FFF2-40B4-BE49-F238E27FC236}">
                      <a16:creationId xmlns:a16="http://schemas.microsoft.com/office/drawing/2014/main" id="{FC7F0926-4323-F447-93BD-4DD77B5B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" y="2863"/>
                  <a:ext cx="47" cy="36"/>
                </a:xfrm>
                <a:custGeom>
                  <a:avLst/>
                  <a:gdLst>
                    <a:gd name="T0" fmla="*/ 24 w 47"/>
                    <a:gd name="T1" fmla="*/ 36 h 36"/>
                    <a:gd name="T2" fmla="*/ 47 w 47"/>
                    <a:gd name="T3" fmla="*/ 0 h 36"/>
                    <a:gd name="T4" fmla="*/ 0 w 47"/>
                    <a:gd name="T5" fmla="*/ 0 h 36"/>
                    <a:gd name="T6" fmla="*/ 24 w 47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6"/>
                    <a:gd name="T14" fmla="*/ 47 w 47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6">
                      <a:moveTo>
                        <a:pt x="24" y="36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6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2" name="Freeform 704">
                  <a:extLst>
                    <a:ext uri="{FF2B5EF4-FFF2-40B4-BE49-F238E27FC236}">
                      <a16:creationId xmlns:a16="http://schemas.microsoft.com/office/drawing/2014/main" id="{0D0F842F-A472-A044-B8B1-892760A8B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5" y="2865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3" name="Freeform 705">
                  <a:extLst>
                    <a:ext uri="{FF2B5EF4-FFF2-40B4-BE49-F238E27FC236}">
                      <a16:creationId xmlns:a16="http://schemas.microsoft.com/office/drawing/2014/main" id="{DBAB77AC-6DB2-8347-8B28-F85453CEC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" y="2814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4" name="Freeform 706">
                  <a:extLst>
                    <a:ext uri="{FF2B5EF4-FFF2-40B4-BE49-F238E27FC236}">
                      <a16:creationId xmlns:a16="http://schemas.microsoft.com/office/drawing/2014/main" id="{5D89FD3D-4BE9-5A47-B3CF-3E5EE9963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6" y="2834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5" name="Freeform 707">
                  <a:extLst>
                    <a:ext uri="{FF2B5EF4-FFF2-40B4-BE49-F238E27FC236}">
                      <a16:creationId xmlns:a16="http://schemas.microsoft.com/office/drawing/2014/main" id="{D28BE95D-0A48-7C40-923F-27F8E8B5E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" y="2827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6" name="Freeform 708">
                  <a:extLst>
                    <a:ext uri="{FF2B5EF4-FFF2-40B4-BE49-F238E27FC236}">
                      <a16:creationId xmlns:a16="http://schemas.microsoft.com/office/drawing/2014/main" id="{FF24B90F-EF2F-FA46-92D2-141C375F4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14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7" name="Freeform 709">
                  <a:extLst>
                    <a:ext uri="{FF2B5EF4-FFF2-40B4-BE49-F238E27FC236}">
                      <a16:creationId xmlns:a16="http://schemas.microsoft.com/office/drawing/2014/main" id="{B05C1AF9-7687-EB42-B994-FE3950194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805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8" name="Freeform 710">
                  <a:extLst>
                    <a:ext uri="{FF2B5EF4-FFF2-40B4-BE49-F238E27FC236}">
                      <a16:creationId xmlns:a16="http://schemas.microsoft.com/office/drawing/2014/main" id="{D4336C50-C78A-D74A-858F-4387A820F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774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9" name="Freeform 711">
                  <a:extLst>
                    <a:ext uri="{FF2B5EF4-FFF2-40B4-BE49-F238E27FC236}">
                      <a16:creationId xmlns:a16="http://schemas.microsoft.com/office/drawing/2014/main" id="{24201555-385A-4E4D-9AA8-FC51EDBE3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1" y="2819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0" name="Freeform 712">
                  <a:extLst>
                    <a:ext uri="{FF2B5EF4-FFF2-40B4-BE49-F238E27FC236}">
                      <a16:creationId xmlns:a16="http://schemas.microsoft.com/office/drawing/2014/main" id="{6462CFAA-A727-AF48-8246-F22D8C250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67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1" name="Freeform 713">
                  <a:extLst>
                    <a:ext uri="{FF2B5EF4-FFF2-40B4-BE49-F238E27FC236}">
                      <a16:creationId xmlns:a16="http://schemas.microsoft.com/office/drawing/2014/main" id="{33731E63-6703-7741-8065-D96C6E975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0" y="2861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2" name="Freeform 714">
                  <a:extLst>
                    <a:ext uri="{FF2B5EF4-FFF2-40B4-BE49-F238E27FC236}">
                      <a16:creationId xmlns:a16="http://schemas.microsoft.com/office/drawing/2014/main" id="{187C7899-A6EA-4B4D-A713-55B803718B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821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3" name="Freeform 715">
                  <a:extLst>
                    <a:ext uri="{FF2B5EF4-FFF2-40B4-BE49-F238E27FC236}">
                      <a16:creationId xmlns:a16="http://schemas.microsoft.com/office/drawing/2014/main" id="{12FF28F6-2E63-314B-9197-51B9C7F0B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1" y="2758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4" name="Freeform 716">
                  <a:extLst>
                    <a:ext uri="{FF2B5EF4-FFF2-40B4-BE49-F238E27FC236}">
                      <a16:creationId xmlns:a16="http://schemas.microsoft.com/office/drawing/2014/main" id="{C4C6691E-4A93-454D-9811-3C1E895A8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" y="2778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5" name="Freeform 717">
                  <a:extLst>
                    <a:ext uri="{FF2B5EF4-FFF2-40B4-BE49-F238E27FC236}">
                      <a16:creationId xmlns:a16="http://schemas.microsoft.com/office/drawing/2014/main" id="{FDE7F2D1-3326-8641-8132-740242083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0" y="2834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6" name="Freeform 718">
                  <a:extLst>
                    <a:ext uri="{FF2B5EF4-FFF2-40B4-BE49-F238E27FC236}">
                      <a16:creationId xmlns:a16="http://schemas.microsoft.com/office/drawing/2014/main" id="{6C3DB391-D409-D446-A7A2-112204479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2863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7" name="Freeform 719">
                  <a:extLst>
                    <a:ext uri="{FF2B5EF4-FFF2-40B4-BE49-F238E27FC236}">
                      <a16:creationId xmlns:a16="http://schemas.microsoft.com/office/drawing/2014/main" id="{E9B93339-3BA2-4644-9DA3-937A42A77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2830"/>
                  <a:ext cx="47" cy="35"/>
                </a:xfrm>
                <a:custGeom>
                  <a:avLst/>
                  <a:gdLst>
                    <a:gd name="T0" fmla="*/ 22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2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2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8" name="Freeform 720">
                  <a:extLst>
                    <a:ext uri="{FF2B5EF4-FFF2-40B4-BE49-F238E27FC236}">
                      <a16:creationId xmlns:a16="http://schemas.microsoft.com/office/drawing/2014/main" id="{42C78D3C-F0B9-6C42-B436-7728C9563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" y="2850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9" name="Freeform 721">
                  <a:extLst>
                    <a:ext uri="{FF2B5EF4-FFF2-40B4-BE49-F238E27FC236}">
                      <a16:creationId xmlns:a16="http://schemas.microsoft.com/office/drawing/2014/main" id="{EC1B0DC1-4F55-F344-BD42-D477114D2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" y="2805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0" name="Freeform 722">
                  <a:extLst>
                    <a:ext uri="{FF2B5EF4-FFF2-40B4-BE49-F238E27FC236}">
                      <a16:creationId xmlns:a16="http://schemas.microsoft.com/office/drawing/2014/main" id="{1C397706-1C8D-1F4C-9CD3-8EFD6E488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4" y="2783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1" name="Freeform 723">
                  <a:extLst>
                    <a:ext uri="{FF2B5EF4-FFF2-40B4-BE49-F238E27FC236}">
                      <a16:creationId xmlns:a16="http://schemas.microsoft.com/office/drawing/2014/main" id="{F948412F-C030-5643-84FD-AF0AF28D6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9" y="2787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2" name="Freeform 724">
                  <a:extLst>
                    <a:ext uri="{FF2B5EF4-FFF2-40B4-BE49-F238E27FC236}">
                      <a16:creationId xmlns:a16="http://schemas.microsoft.com/office/drawing/2014/main" id="{57157F3B-EE93-5541-96DE-0F89B46C1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5" y="2750"/>
                  <a:ext cx="47" cy="37"/>
                </a:xfrm>
                <a:custGeom>
                  <a:avLst/>
                  <a:gdLst>
                    <a:gd name="T0" fmla="*/ 23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3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3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3" name="Freeform 725">
                  <a:extLst>
                    <a:ext uri="{FF2B5EF4-FFF2-40B4-BE49-F238E27FC236}">
                      <a16:creationId xmlns:a16="http://schemas.microsoft.com/office/drawing/2014/main" id="{917815C9-CD0E-474E-9168-38873F49E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0" y="2816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4" name="Freeform 726">
                  <a:extLst>
                    <a:ext uri="{FF2B5EF4-FFF2-40B4-BE49-F238E27FC236}">
                      <a16:creationId xmlns:a16="http://schemas.microsoft.com/office/drawing/2014/main" id="{36B27ECE-6D3C-4D47-B7A8-2C97EDE88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752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5" name="Freeform 727">
                  <a:extLst>
                    <a:ext uri="{FF2B5EF4-FFF2-40B4-BE49-F238E27FC236}">
                      <a16:creationId xmlns:a16="http://schemas.microsoft.com/office/drawing/2014/main" id="{8F3EF997-9168-F64A-AB3C-45C6D61F6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2836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6" name="Freeform 728">
                  <a:extLst>
                    <a:ext uri="{FF2B5EF4-FFF2-40B4-BE49-F238E27FC236}">
                      <a16:creationId xmlns:a16="http://schemas.microsoft.com/office/drawing/2014/main" id="{A721E6CD-70C6-294D-9FE1-FB84F957C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827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7" name="Freeform 729">
                  <a:extLst>
                    <a:ext uri="{FF2B5EF4-FFF2-40B4-BE49-F238E27FC236}">
                      <a16:creationId xmlns:a16="http://schemas.microsoft.com/office/drawing/2014/main" id="{EB4D92F2-72C3-6A4C-ADD5-EE273FF5C1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" y="2810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8" name="Freeform 730">
                  <a:extLst>
                    <a:ext uri="{FF2B5EF4-FFF2-40B4-BE49-F238E27FC236}">
                      <a16:creationId xmlns:a16="http://schemas.microsoft.com/office/drawing/2014/main" id="{30891202-B01B-194F-9C60-018264242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754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9" name="Freeform 731">
                  <a:extLst>
                    <a:ext uri="{FF2B5EF4-FFF2-40B4-BE49-F238E27FC236}">
                      <a16:creationId xmlns:a16="http://schemas.microsoft.com/office/drawing/2014/main" id="{19258323-3E11-1440-9381-42E9BE6DA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9" y="2870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0" name="Freeform 732">
                  <a:extLst>
                    <a:ext uri="{FF2B5EF4-FFF2-40B4-BE49-F238E27FC236}">
                      <a16:creationId xmlns:a16="http://schemas.microsoft.com/office/drawing/2014/main" id="{A5E3A1A5-4885-DD4B-AC97-DDDE56B91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743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1" name="Freeform 733">
                  <a:extLst>
                    <a:ext uri="{FF2B5EF4-FFF2-40B4-BE49-F238E27FC236}">
                      <a16:creationId xmlns:a16="http://schemas.microsoft.com/office/drawing/2014/main" id="{B6A41925-58A2-A847-95C6-DFE3334B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8" y="2819"/>
                  <a:ext cx="49" cy="35"/>
                </a:xfrm>
                <a:custGeom>
                  <a:avLst/>
                  <a:gdLst>
                    <a:gd name="T0" fmla="*/ 24 w 49"/>
                    <a:gd name="T1" fmla="*/ 35 h 35"/>
                    <a:gd name="T2" fmla="*/ 49 w 49"/>
                    <a:gd name="T3" fmla="*/ 0 h 35"/>
                    <a:gd name="T4" fmla="*/ 0 w 49"/>
                    <a:gd name="T5" fmla="*/ 0 h 35"/>
                    <a:gd name="T6" fmla="*/ 24 w 49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5"/>
                    <a:gd name="T14" fmla="*/ 49 w 49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5">
                      <a:moveTo>
                        <a:pt x="24" y="35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2" name="Freeform 734">
                  <a:extLst>
                    <a:ext uri="{FF2B5EF4-FFF2-40B4-BE49-F238E27FC236}">
                      <a16:creationId xmlns:a16="http://schemas.microsoft.com/office/drawing/2014/main" id="{69C8F4E4-EB6F-E340-AF05-143F5B179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2790"/>
                  <a:ext cx="47" cy="37"/>
                </a:xfrm>
                <a:custGeom>
                  <a:avLst/>
                  <a:gdLst>
                    <a:gd name="T0" fmla="*/ 23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3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3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3" name="Freeform 735">
                  <a:extLst>
                    <a:ext uri="{FF2B5EF4-FFF2-40B4-BE49-F238E27FC236}">
                      <a16:creationId xmlns:a16="http://schemas.microsoft.com/office/drawing/2014/main" id="{98057ADC-CCF3-384C-8040-40DFB7CB8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765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4" name="Freeform 736">
                  <a:extLst>
                    <a:ext uri="{FF2B5EF4-FFF2-40B4-BE49-F238E27FC236}">
                      <a16:creationId xmlns:a16="http://schemas.microsoft.com/office/drawing/2014/main" id="{8913B223-BBAF-F649-959F-B3AFA0DE1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2794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5" name="Freeform 737">
                  <a:extLst>
                    <a:ext uri="{FF2B5EF4-FFF2-40B4-BE49-F238E27FC236}">
                      <a16:creationId xmlns:a16="http://schemas.microsoft.com/office/drawing/2014/main" id="{EB9D28A0-4CF8-3C4A-AE4F-0EE8F3128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801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6" name="Freeform 738">
                  <a:extLst>
                    <a:ext uri="{FF2B5EF4-FFF2-40B4-BE49-F238E27FC236}">
                      <a16:creationId xmlns:a16="http://schemas.microsoft.com/office/drawing/2014/main" id="{2B6E0740-51D7-6841-A37A-23B885B3B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" y="2778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7" name="Freeform 739">
                  <a:extLst>
                    <a:ext uri="{FF2B5EF4-FFF2-40B4-BE49-F238E27FC236}">
                      <a16:creationId xmlns:a16="http://schemas.microsoft.com/office/drawing/2014/main" id="{EEEB6553-F478-3140-9EC9-D8ADB4444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9" y="2750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8" name="Freeform 740">
                  <a:extLst>
                    <a:ext uri="{FF2B5EF4-FFF2-40B4-BE49-F238E27FC236}">
                      <a16:creationId xmlns:a16="http://schemas.microsoft.com/office/drawing/2014/main" id="{A25CD310-71B5-A54A-B266-73D46903D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2785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9" name="Freeform 741">
                  <a:extLst>
                    <a:ext uri="{FF2B5EF4-FFF2-40B4-BE49-F238E27FC236}">
                      <a16:creationId xmlns:a16="http://schemas.microsoft.com/office/drawing/2014/main" id="{713D8EC1-3B28-5341-A6DE-8A36A6698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8" y="2774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0" name="Freeform 742">
                  <a:extLst>
                    <a:ext uri="{FF2B5EF4-FFF2-40B4-BE49-F238E27FC236}">
                      <a16:creationId xmlns:a16="http://schemas.microsoft.com/office/drawing/2014/main" id="{786FDC90-E18F-7849-836A-CEB23187F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774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1" name="Freeform 743">
                  <a:extLst>
                    <a:ext uri="{FF2B5EF4-FFF2-40B4-BE49-F238E27FC236}">
                      <a16:creationId xmlns:a16="http://schemas.microsoft.com/office/drawing/2014/main" id="{C930B6D3-C75F-B44C-8A40-CBF59B950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" y="2734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2" name="Freeform 744">
                  <a:extLst>
                    <a:ext uri="{FF2B5EF4-FFF2-40B4-BE49-F238E27FC236}">
                      <a16:creationId xmlns:a16="http://schemas.microsoft.com/office/drawing/2014/main" id="{4DAE907C-B30A-8C44-BF41-F94C54233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2845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3" name="Freeform 745">
                  <a:extLst>
                    <a:ext uri="{FF2B5EF4-FFF2-40B4-BE49-F238E27FC236}">
                      <a16:creationId xmlns:a16="http://schemas.microsoft.com/office/drawing/2014/main" id="{DA552064-8DBB-7241-8B10-B9ECA7D1A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8" y="2665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4" name="Freeform 746">
                  <a:extLst>
                    <a:ext uri="{FF2B5EF4-FFF2-40B4-BE49-F238E27FC236}">
                      <a16:creationId xmlns:a16="http://schemas.microsoft.com/office/drawing/2014/main" id="{2709C8A2-6A67-A645-B5BB-77E93BF38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2" y="2810"/>
                  <a:ext cx="47" cy="35"/>
                </a:xfrm>
                <a:custGeom>
                  <a:avLst/>
                  <a:gdLst>
                    <a:gd name="T0" fmla="*/ 25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5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5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5" name="Freeform 747">
                  <a:extLst>
                    <a:ext uri="{FF2B5EF4-FFF2-40B4-BE49-F238E27FC236}">
                      <a16:creationId xmlns:a16="http://schemas.microsoft.com/office/drawing/2014/main" id="{F1F63CB3-4FEC-BA48-A91E-073761468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2709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6" name="Freeform 748">
                  <a:extLst>
                    <a:ext uri="{FF2B5EF4-FFF2-40B4-BE49-F238E27FC236}">
                      <a16:creationId xmlns:a16="http://schemas.microsoft.com/office/drawing/2014/main" id="{5CD8C17A-25DE-7845-B53A-47D344371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" y="2807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7" name="Freeform 749">
                  <a:extLst>
                    <a:ext uri="{FF2B5EF4-FFF2-40B4-BE49-F238E27FC236}">
                      <a16:creationId xmlns:a16="http://schemas.microsoft.com/office/drawing/2014/main" id="{EB56D4BF-6E9D-F74C-B61D-2B2177908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8" y="2778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8" name="Freeform 750">
                  <a:extLst>
                    <a:ext uri="{FF2B5EF4-FFF2-40B4-BE49-F238E27FC236}">
                      <a16:creationId xmlns:a16="http://schemas.microsoft.com/office/drawing/2014/main" id="{AFCC7D1D-5F53-A540-B512-08F5EB993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2" y="2792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9" name="Freeform 751">
                  <a:extLst>
                    <a:ext uri="{FF2B5EF4-FFF2-40B4-BE49-F238E27FC236}">
                      <a16:creationId xmlns:a16="http://schemas.microsoft.com/office/drawing/2014/main" id="{270B2E8F-0897-A042-9B37-1E9E9F213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7" y="2781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0" name="Freeform 752">
                  <a:extLst>
                    <a:ext uri="{FF2B5EF4-FFF2-40B4-BE49-F238E27FC236}">
                      <a16:creationId xmlns:a16="http://schemas.microsoft.com/office/drawing/2014/main" id="{CAA29A97-DBC2-3A47-8B2D-9E5CF86B3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" y="2794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1" name="Freeform 753">
                  <a:extLst>
                    <a:ext uri="{FF2B5EF4-FFF2-40B4-BE49-F238E27FC236}">
                      <a16:creationId xmlns:a16="http://schemas.microsoft.com/office/drawing/2014/main" id="{12AD48FE-49D8-3443-95A7-488659737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8" y="2774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2" name="Freeform 754">
                  <a:extLst>
                    <a:ext uri="{FF2B5EF4-FFF2-40B4-BE49-F238E27FC236}">
                      <a16:creationId xmlns:a16="http://schemas.microsoft.com/office/drawing/2014/main" id="{6AEDA5DB-86BB-1F4E-AC0B-94A78EF60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2" y="2730"/>
                  <a:ext cx="47" cy="37"/>
                </a:xfrm>
                <a:custGeom>
                  <a:avLst/>
                  <a:gdLst>
                    <a:gd name="T0" fmla="*/ 25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5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5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3" name="Freeform 755">
                  <a:extLst>
                    <a:ext uri="{FF2B5EF4-FFF2-40B4-BE49-F238E27FC236}">
                      <a16:creationId xmlns:a16="http://schemas.microsoft.com/office/drawing/2014/main" id="{76D9D8DF-BD73-1843-AA37-C217662D9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" y="2765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4" name="Freeform 756">
                  <a:extLst>
                    <a:ext uri="{FF2B5EF4-FFF2-40B4-BE49-F238E27FC236}">
                      <a16:creationId xmlns:a16="http://schemas.microsoft.com/office/drawing/2014/main" id="{F4F4EF4F-4693-C440-9530-8C74F0980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1" y="2687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5" name="Freeform 757">
                  <a:extLst>
                    <a:ext uri="{FF2B5EF4-FFF2-40B4-BE49-F238E27FC236}">
                      <a16:creationId xmlns:a16="http://schemas.microsoft.com/office/drawing/2014/main" id="{6F3EBE58-800E-6441-9432-1A01CD236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" y="2707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6" name="Freeform 758">
                  <a:extLst>
                    <a:ext uri="{FF2B5EF4-FFF2-40B4-BE49-F238E27FC236}">
                      <a16:creationId xmlns:a16="http://schemas.microsoft.com/office/drawing/2014/main" id="{94E3A7D7-01F0-8644-96AC-2695087BF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2669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7" name="Freeform 759">
                  <a:extLst>
                    <a:ext uri="{FF2B5EF4-FFF2-40B4-BE49-F238E27FC236}">
                      <a16:creationId xmlns:a16="http://schemas.microsoft.com/office/drawing/2014/main" id="{C7F1B62D-546D-A940-998E-8DD9538C1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2738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8" name="Freeform 760">
                  <a:extLst>
                    <a:ext uri="{FF2B5EF4-FFF2-40B4-BE49-F238E27FC236}">
                      <a16:creationId xmlns:a16="http://schemas.microsoft.com/office/drawing/2014/main" id="{EEAB90D8-0C5B-C643-A182-C8060C65F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2689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9" name="Freeform 761">
                  <a:extLst>
                    <a:ext uri="{FF2B5EF4-FFF2-40B4-BE49-F238E27FC236}">
                      <a16:creationId xmlns:a16="http://schemas.microsoft.com/office/drawing/2014/main" id="{21F0B8DF-D386-4E43-B061-6C5980F8A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6" y="2667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0" name="Freeform 762">
                  <a:extLst>
                    <a:ext uri="{FF2B5EF4-FFF2-40B4-BE49-F238E27FC236}">
                      <a16:creationId xmlns:a16="http://schemas.microsoft.com/office/drawing/2014/main" id="{E761B317-7AA2-254A-A518-F5DCCC806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2643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1" name="Freeform 763">
                  <a:extLst>
                    <a:ext uri="{FF2B5EF4-FFF2-40B4-BE49-F238E27FC236}">
                      <a16:creationId xmlns:a16="http://schemas.microsoft.com/office/drawing/2014/main" id="{CC87603B-9463-BB4B-A610-D9B3D1AF1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2663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2" name="Freeform 764">
                  <a:extLst>
                    <a:ext uri="{FF2B5EF4-FFF2-40B4-BE49-F238E27FC236}">
                      <a16:creationId xmlns:a16="http://schemas.microsoft.com/office/drawing/2014/main" id="{B88F1794-CA46-414F-B74F-E37B36675C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585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3" name="Freeform 765">
                  <a:extLst>
                    <a:ext uri="{FF2B5EF4-FFF2-40B4-BE49-F238E27FC236}">
                      <a16:creationId xmlns:a16="http://schemas.microsoft.com/office/drawing/2014/main" id="{373FB2D5-6F1B-174B-849F-6864CB57C1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" y="2638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4" name="Freeform 766">
                  <a:extLst>
                    <a:ext uri="{FF2B5EF4-FFF2-40B4-BE49-F238E27FC236}">
                      <a16:creationId xmlns:a16="http://schemas.microsoft.com/office/drawing/2014/main" id="{B86D036B-A9B8-3C4E-8687-98D6D7235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" y="2683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5" name="Freeform 767">
                  <a:extLst>
                    <a:ext uri="{FF2B5EF4-FFF2-40B4-BE49-F238E27FC236}">
                      <a16:creationId xmlns:a16="http://schemas.microsoft.com/office/drawing/2014/main" id="{5F6F824F-E1EC-3C42-BFD3-0FAFE08C1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2625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6" name="Freeform 768">
                  <a:extLst>
                    <a:ext uri="{FF2B5EF4-FFF2-40B4-BE49-F238E27FC236}">
                      <a16:creationId xmlns:a16="http://schemas.microsoft.com/office/drawing/2014/main" id="{5C94646F-322E-D244-972D-EE435C1AB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1" y="2640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7" name="Freeform 769">
                  <a:extLst>
                    <a:ext uri="{FF2B5EF4-FFF2-40B4-BE49-F238E27FC236}">
                      <a16:creationId xmlns:a16="http://schemas.microsoft.com/office/drawing/2014/main" id="{0D25400F-DD3B-244D-8AB9-5D2774A84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" y="2598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8" name="Freeform 770">
                  <a:extLst>
                    <a:ext uri="{FF2B5EF4-FFF2-40B4-BE49-F238E27FC236}">
                      <a16:creationId xmlns:a16="http://schemas.microsoft.com/office/drawing/2014/main" id="{348F51A5-FFF9-5043-89DF-23AFE5AE9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2523"/>
                  <a:ext cx="49" cy="37"/>
                </a:xfrm>
                <a:custGeom>
                  <a:avLst/>
                  <a:gdLst>
                    <a:gd name="T0" fmla="*/ 25 w 49"/>
                    <a:gd name="T1" fmla="*/ 37 h 37"/>
                    <a:gd name="T2" fmla="*/ 49 w 49"/>
                    <a:gd name="T3" fmla="*/ 0 h 37"/>
                    <a:gd name="T4" fmla="*/ 0 w 49"/>
                    <a:gd name="T5" fmla="*/ 0 h 37"/>
                    <a:gd name="T6" fmla="*/ 25 w 49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7"/>
                    <a:gd name="T14" fmla="*/ 49 w 49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7">
                      <a:moveTo>
                        <a:pt x="25" y="37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9" name="Freeform 771">
                  <a:extLst>
                    <a:ext uri="{FF2B5EF4-FFF2-40B4-BE49-F238E27FC236}">
                      <a16:creationId xmlns:a16="http://schemas.microsoft.com/office/drawing/2014/main" id="{EB8F5AC2-0BC1-8742-AD45-FB528E69E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2587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0" name="Freeform 772">
                  <a:extLst>
                    <a:ext uri="{FF2B5EF4-FFF2-40B4-BE49-F238E27FC236}">
                      <a16:creationId xmlns:a16="http://schemas.microsoft.com/office/drawing/2014/main" id="{CBE9D408-22B0-DE44-A515-36A9A472A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627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1" name="Freeform 773">
                  <a:extLst>
                    <a:ext uri="{FF2B5EF4-FFF2-40B4-BE49-F238E27FC236}">
                      <a16:creationId xmlns:a16="http://schemas.microsoft.com/office/drawing/2014/main" id="{6EDC5BCB-5C81-0E4F-BF78-CF2E47D3A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6" y="2523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2" name="Freeform 774">
                  <a:extLst>
                    <a:ext uri="{FF2B5EF4-FFF2-40B4-BE49-F238E27FC236}">
                      <a16:creationId xmlns:a16="http://schemas.microsoft.com/office/drawing/2014/main" id="{29686F18-4D79-D44E-93EF-798B6C656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" y="2574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3" name="Freeform 775">
                  <a:extLst>
                    <a:ext uri="{FF2B5EF4-FFF2-40B4-BE49-F238E27FC236}">
                      <a16:creationId xmlns:a16="http://schemas.microsoft.com/office/drawing/2014/main" id="{2F335153-F351-BD45-990A-B9E757E51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2540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4" name="Freeform 776">
                  <a:extLst>
                    <a:ext uri="{FF2B5EF4-FFF2-40B4-BE49-F238E27FC236}">
                      <a16:creationId xmlns:a16="http://schemas.microsoft.com/office/drawing/2014/main" id="{63458FCE-C6F7-1F4A-82C4-FB1F79302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2327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5" name="Freeform 777">
                  <a:extLst>
                    <a:ext uri="{FF2B5EF4-FFF2-40B4-BE49-F238E27FC236}">
                      <a16:creationId xmlns:a16="http://schemas.microsoft.com/office/drawing/2014/main" id="{25E64AA8-FC89-5D49-9E34-6F5437F40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2382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6" name="Freeform 778">
                  <a:extLst>
                    <a:ext uri="{FF2B5EF4-FFF2-40B4-BE49-F238E27FC236}">
                      <a16:creationId xmlns:a16="http://schemas.microsoft.com/office/drawing/2014/main" id="{C8E104C7-7BB9-8847-913B-CCC643CEE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2503"/>
                  <a:ext cx="47" cy="35"/>
                </a:xfrm>
                <a:custGeom>
                  <a:avLst/>
                  <a:gdLst>
                    <a:gd name="T0" fmla="*/ 25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5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5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7" name="Freeform 779">
                  <a:extLst>
                    <a:ext uri="{FF2B5EF4-FFF2-40B4-BE49-F238E27FC236}">
                      <a16:creationId xmlns:a16="http://schemas.microsoft.com/office/drawing/2014/main" id="{48B908E3-2AFD-124B-8C30-FAA837E26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5" y="2276"/>
                  <a:ext cx="46" cy="37"/>
                </a:xfrm>
                <a:custGeom>
                  <a:avLst/>
                  <a:gdLst>
                    <a:gd name="T0" fmla="*/ 24 w 46"/>
                    <a:gd name="T1" fmla="*/ 37 h 37"/>
                    <a:gd name="T2" fmla="*/ 46 w 46"/>
                    <a:gd name="T3" fmla="*/ 0 h 37"/>
                    <a:gd name="T4" fmla="*/ 0 w 46"/>
                    <a:gd name="T5" fmla="*/ 0 h 37"/>
                    <a:gd name="T6" fmla="*/ 24 w 46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7"/>
                    <a:gd name="T14" fmla="*/ 46 w 46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7">
                      <a:moveTo>
                        <a:pt x="24" y="37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8" name="Freeform 780">
                  <a:extLst>
                    <a:ext uri="{FF2B5EF4-FFF2-40B4-BE49-F238E27FC236}">
                      <a16:creationId xmlns:a16="http://schemas.microsoft.com/office/drawing/2014/main" id="{2900689B-4ADE-CC44-A816-07CBC4F0C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9" y="2338"/>
                  <a:ext cx="49" cy="35"/>
                </a:xfrm>
                <a:custGeom>
                  <a:avLst/>
                  <a:gdLst>
                    <a:gd name="T0" fmla="*/ 25 w 49"/>
                    <a:gd name="T1" fmla="*/ 35 h 35"/>
                    <a:gd name="T2" fmla="*/ 49 w 49"/>
                    <a:gd name="T3" fmla="*/ 0 h 35"/>
                    <a:gd name="T4" fmla="*/ 0 w 49"/>
                    <a:gd name="T5" fmla="*/ 0 h 35"/>
                    <a:gd name="T6" fmla="*/ 25 w 49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5"/>
                    <a:gd name="T14" fmla="*/ 49 w 49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5">
                      <a:moveTo>
                        <a:pt x="25" y="35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9" name="Freeform 781">
                  <a:extLst>
                    <a:ext uri="{FF2B5EF4-FFF2-40B4-BE49-F238E27FC236}">
                      <a16:creationId xmlns:a16="http://schemas.microsoft.com/office/drawing/2014/main" id="{9E2A20D1-2365-5648-89DB-212693C3F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" y="2329"/>
                  <a:ext cx="47" cy="36"/>
                </a:xfrm>
                <a:custGeom>
                  <a:avLst/>
                  <a:gdLst>
                    <a:gd name="T0" fmla="*/ 22 w 47"/>
                    <a:gd name="T1" fmla="*/ 36 h 36"/>
                    <a:gd name="T2" fmla="*/ 47 w 47"/>
                    <a:gd name="T3" fmla="*/ 0 h 36"/>
                    <a:gd name="T4" fmla="*/ 0 w 47"/>
                    <a:gd name="T5" fmla="*/ 0 h 36"/>
                    <a:gd name="T6" fmla="*/ 22 w 47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6"/>
                    <a:gd name="T14" fmla="*/ 47 w 47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6">
                      <a:moveTo>
                        <a:pt x="22" y="36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6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0" name="Freeform 782">
                  <a:extLst>
                    <a:ext uri="{FF2B5EF4-FFF2-40B4-BE49-F238E27FC236}">
                      <a16:creationId xmlns:a16="http://schemas.microsoft.com/office/drawing/2014/main" id="{9D8402BD-6739-B444-AFE7-B31FD0C3E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0" y="2222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1" name="Freeform 783">
                  <a:extLst>
                    <a:ext uri="{FF2B5EF4-FFF2-40B4-BE49-F238E27FC236}">
                      <a16:creationId xmlns:a16="http://schemas.microsoft.com/office/drawing/2014/main" id="{D424E898-E56E-7949-A12E-C7E2FA9FE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2345"/>
                  <a:ext cx="47" cy="37"/>
                </a:xfrm>
                <a:custGeom>
                  <a:avLst/>
                  <a:gdLst>
                    <a:gd name="T0" fmla="*/ 24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4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4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2" name="Freeform 784">
                  <a:extLst>
                    <a:ext uri="{FF2B5EF4-FFF2-40B4-BE49-F238E27FC236}">
                      <a16:creationId xmlns:a16="http://schemas.microsoft.com/office/drawing/2014/main" id="{048E5665-6B63-8B45-B760-7CFC4E258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2264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3" name="Freeform 785">
                  <a:extLst>
                    <a:ext uri="{FF2B5EF4-FFF2-40B4-BE49-F238E27FC236}">
                      <a16:creationId xmlns:a16="http://schemas.microsoft.com/office/drawing/2014/main" id="{4A797E94-FFF6-BD41-A2A4-9391ED6F1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253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4" name="Freeform 786">
                  <a:extLst>
                    <a:ext uri="{FF2B5EF4-FFF2-40B4-BE49-F238E27FC236}">
                      <a16:creationId xmlns:a16="http://schemas.microsoft.com/office/drawing/2014/main" id="{8A6F29D3-0284-8F48-BDF1-432B83687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2166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5" name="Freeform 787">
                  <a:extLst>
                    <a:ext uri="{FF2B5EF4-FFF2-40B4-BE49-F238E27FC236}">
                      <a16:creationId xmlns:a16="http://schemas.microsoft.com/office/drawing/2014/main" id="{6E408717-464D-B442-9AB0-B6ACE0890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133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6" name="Freeform 788">
                  <a:extLst>
                    <a:ext uri="{FF2B5EF4-FFF2-40B4-BE49-F238E27FC236}">
                      <a16:creationId xmlns:a16="http://schemas.microsoft.com/office/drawing/2014/main" id="{0CC2FE6C-C8BA-1C4C-8064-18A743CD3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9" y="2142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7" name="Freeform 789">
                  <a:extLst>
                    <a:ext uri="{FF2B5EF4-FFF2-40B4-BE49-F238E27FC236}">
                      <a16:creationId xmlns:a16="http://schemas.microsoft.com/office/drawing/2014/main" id="{E7222874-DC25-8243-A4A7-28D9041BD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089"/>
                  <a:ext cx="46" cy="37"/>
                </a:xfrm>
                <a:custGeom>
                  <a:avLst/>
                  <a:gdLst>
                    <a:gd name="T0" fmla="*/ 24 w 46"/>
                    <a:gd name="T1" fmla="*/ 37 h 37"/>
                    <a:gd name="T2" fmla="*/ 46 w 46"/>
                    <a:gd name="T3" fmla="*/ 0 h 37"/>
                    <a:gd name="T4" fmla="*/ 0 w 46"/>
                    <a:gd name="T5" fmla="*/ 0 h 37"/>
                    <a:gd name="T6" fmla="*/ 24 w 46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7"/>
                    <a:gd name="T14" fmla="*/ 46 w 46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7">
                      <a:moveTo>
                        <a:pt x="24" y="37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8" name="Freeform 790">
                  <a:extLst>
                    <a:ext uri="{FF2B5EF4-FFF2-40B4-BE49-F238E27FC236}">
                      <a16:creationId xmlns:a16="http://schemas.microsoft.com/office/drawing/2014/main" id="{DC2F0641-B100-CE45-9F37-FFC159968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2051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9" name="Freeform 791">
                  <a:extLst>
                    <a:ext uri="{FF2B5EF4-FFF2-40B4-BE49-F238E27FC236}">
                      <a16:creationId xmlns:a16="http://schemas.microsoft.com/office/drawing/2014/main" id="{02142F00-9650-1742-9809-8A5BA2582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2171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0" name="Freeform 792">
                  <a:extLst>
                    <a:ext uri="{FF2B5EF4-FFF2-40B4-BE49-F238E27FC236}">
                      <a16:creationId xmlns:a16="http://schemas.microsoft.com/office/drawing/2014/main" id="{592AD6FF-72B2-D342-BF7F-F0823147C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042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1" name="Freeform 793">
                  <a:extLst>
                    <a:ext uri="{FF2B5EF4-FFF2-40B4-BE49-F238E27FC236}">
                      <a16:creationId xmlns:a16="http://schemas.microsoft.com/office/drawing/2014/main" id="{50BDDC7D-8A75-8242-922D-793ADDA8D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2149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2" name="Freeform 794">
                  <a:extLst>
                    <a:ext uri="{FF2B5EF4-FFF2-40B4-BE49-F238E27FC236}">
                      <a16:creationId xmlns:a16="http://schemas.microsoft.com/office/drawing/2014/main" id="{5E9DABAD-8003-0B42-BBB7-14956F46D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8" y="2057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3" name="Freeform 795">
                  <a:extLst>
                    <a:ext uri="{FF2B5EF4-FFF2-40B4-BE49-F238E27FC236}">
                      <a16:creationId xmlns:a16="http://schemas.microsoft.com/office/drawing/2014/main" id="{F7BE9459-8435-5B49-8D89-824A5C87FC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5" y="1962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4" name="Freeform 796">
                  <a:extLst>
                    <a:ext uri="{FF2B5EF4-FFF2-40B4-BE49-F238E27FC236}">
                      <a16:creationId xmlns:a16="http://schemas.microsoft.com/office/drawing/2014/main" id="{C549432C-64CC-8446-AAAB-F64C220F6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1953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5" name="Freeform 797">
                  <a:extLst>
                    <a:ext uri="{FF2B5EF4-FFF2-40B4-BE49-F238E27FC236}">
                      <a16:creationId xmlns:a16="http://schemas.microsoft.com/office/drawing/2014/main" id="{4695843C-C813-0340-AD8E-F9B9DA8F5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" y="1988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6" name="Freeform 798">
                  <a:extLst>
                    <a:ext uri="{FF2B5EF4-FFF2-40B4-BE49-F238E27FC236}">
                      <a16:creationId xmlns:a16="http://schemas.microsoft.com/office/drawing/2014/main" id="{AF4D4911-85A9-8A46-AA92-45C3BABB1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" y="1933"/>
                  <a:ext cx="47" cy="35"/>
                </a:xfrm>
                <a:custGeom>
                  <a:avLst/>
                  <a:gdLst>
                    <a:gd name="T0" fmla="*/ 25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5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5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7" name="Freeform 799">
                  <a:extLst>
                    <a:ext uri="{FF2B5EF4-FFF2-40B4-BE49-F238E27FC236}">
                      <a16:creationId xmlns:a16="http://schemas.microsoft.com/office/drawing/2014/main" id="{A8C632B0-7B72-924C-8E5C-FE473FD311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3" y="1824"/>
                  <a:ext cx="49" cy="35"/>
                </a:xfrm>
                <a:custGeom>
                  <a:avLst/>
                  <a:gdLst>
                    <a:gd name="T0" fmla="*/ 24 w 49"/>
                    <a:gd name="T1" fmla="*/ 35 h 35"/>
                    <a:gd name="T2" fmla="*/ 49 w 49"/>
                    <a:gd name="T3" fmla="*/ 0 h 35"/>
                    <a:gd name="T4" fmla="*/ 0 w 49"/>
                    <a:gd name="T5" fmla="*/ 0 h 35"/>
                    <a:gd name="T6" fmla="*/ 24 w 49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5"/>
                    <a:gd name="T14" fmla="*/ 49 w 49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5">
                      <a:moveTo>
                        <a:pt x="24" y="35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8" name="Freeform 800">
                  <a:extLst>
                    <a:ext uri="{FF2B5EF4-FFF2-40B4-BE49-F238E27FC236}">
                      <a16:creationId xmlns:a16="http://schemas.microsoft.com/office/drawing/2014/main" id="{3372C7D5-92A5-9C4F-9B7D-35790FA96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1888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9" name="Freeform 801">
                  <a:extLst>
                    <a:ext uri="{FF2B5EF4-FFF2-40B4-BE49-F238E27FC236}">
                      <a16:creationId xmlns:a16="http://schemas.microsoft.com/office/drawing/2014/main" id="{DE34B8E1-72CD-514A-9272-09B0D9B794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1911"/>
                  <a:ext cx="47" cy="37"/>
                </a:xfrm>
                <a:custGeom>
                  <a:avLst/>
                  <a:gdLst>
                    <a:gd name="T0" fmla="*/ 24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4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4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0" name="Freeform 802">
                  <a:extLst>
                    <a:ext uri="{FF2B5EF4-FFF2-40B4-BE49-F238E27FC236}">
                      <a16:creationId xmlns:a16="http://schemas.microsoft.com/office/drawing/2014/main" id="{D18E9998-9E10-B245-84A1-E3A0DBED1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1735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1" name="Freeform 803">
                  <a:extLst>
                    <a:ext uri="{FF2B5EF4-FFF2-40B4-BE49-F238E27FC236}">
                      <a16:creationId xmlns:a16="http://schemas.microsoft.com/office/drawing/2014/main" id="{8F1C1D8E-F396-FF49-B28B-56F94284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3" y="1826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2" name="Freeform 804">
                  <a:extLst>
                    <a:ext uri="{FF2B5EF4-FFF2-40B4-BE49-F238E27FC236}">
                      <a16:creationId xmlns:a16="http://schemas.microsoft.com/office/drawing/2014/main" id="{410AEE14-D785-D948-8801-2B67F29DD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9" y="1802"/>
                  <a:ext cx="45" cy="37"/>
                </a:xfrm>
                <a:custGeom>
                  <a:avLst/>
                  <a:gdLst>
                    <a:gd name="T0" fmla="*/ 23 w 45"/>
                    <a:gd name="T1" fmla="*/ 37 h 37"/>
                    <a:gd name="T2" fmla="*/ 45 w 45"/>
                    <a:gd name="T3" fmla="*/ 0 h 37"/>
                    <a:gd name="T4" fmla="*/ 0 w 45"/>
                    <a:gd name="T5" fmla="*/ 0 h 37"/>
                    <a:gd name="T6" fmla="*/ 23 w 45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37"/>
                    <a:gd name="T14" fmla="*/ 45 w 45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37">
                      <a:moveTo>
                        <a:pt x="23" y="37"/>
                      </a:move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3" name="Freeform 805">
                  <a:extLst>
                    <a:ext uri="{FF2B5EF4-FFF2-40B4-BE49-F238E27FC236}">
                      <a16:creationId xmlns:a16="http://schemas.microsoft.com/office/drawing/2014/main" id="{52BE8E77-77FF-5F4B-A091-D586C46EB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1766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4" name="Freeform 806">
                  <a:extLst>
                    <a:ext uri="{FF2B5EF4-FFF2-40B4-BE49-F238E27FC236}">
                      <a16:creationId xmlns:a16="http://schemas.microsoft.com/office/drawing/2014/main" id="{C9679A43-E7FD-2A47-936E-D554E35E1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8" y="1773"/>
                  <a:ext cx="47" cy="37"/>
                </a:xfrm>
                <a:custGeom>
                  <a:avLst/>
                  <a:gdLst>
                    <a:gd name="T0" fmla="*/ 23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3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3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5" name="Freeform 807">
                  <a:extLst>
                    <a:ext uri="{FF2B5EF4-FFF2-40B4-BE49-F238E27FC236}">
                      <a16:creationId xmlns:a16="http://schemas.microsoft.com/office/drawing/2014/main" id="{1A62B8B4-EF11-744E-840A-AF2E3B3E3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681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81" name="Group 1009">
                <a:extLst>
                  <a:ext uri="{FF2B5EF4-FFF2-40B4-BE49-F238E27FC236}">
                    <a16:creationId xmlns:a16="http://schemas.microsoft.com/office/drawing/2014/main" id="{49E31431-189E-0C4C-9914-652F44C5B0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8196" y="2611787"/>
                <a:ext cx="1668227" cy="2159994"/>
                <a:chOff x="1545" y="1336"/>
                <a:chExt cx="1289" cy="1669"/>
              </a:xfrm>
            </p:grpSpPr>
            <p:sp>
              <p:nvSpPr>
                <p:cNvPr id="32966" name="Freeform 809">
                  <a:extLst>
                    <a:ext uri="{FF2B5EF4-FFF2-40B4-BE49-F238E27FC236}">
                      <a16:creationId xmlns:a16="http://schemas.microsoft.com/office/drawing/2014/main" id="{05AA3770-DE2A-394D-B628-7B7EEE0DC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1739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7" name="Freeform 810">
                  <a:extLst>
                    <a:ext uri="{FF2B5EF4-FFF2-40B4-BE49-F238E27FC236}">
                      <a16:creationId xmlns:a16="http://schemas.microsoft.com/office/drawing/2014/main" id="{2BE873F5-8291-6F49-867E-C8087EAE7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4" y="1895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8" name="Freeform 811">
                  <a:extLst>
                    <a:ext uri="{FF2B5EF4-FFF2-40B4-BE49-F238E27FC236}">
                      <a16:creationId xmlns:a16="http://schemas.microsoft.com/office/drawing/2014/main" id="{1246F7DB-2CD6-6343-A87B-A19190BB8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8" y="1846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9" name="Freeform 812">
                  <a:extLst>
                    <a:ext uri="{FF2B5EF4-FFF2-40B4-BE49-F238E27FC236}">
                      <a16:creationId xmlns:a16="http://schemas.microsoft.com/office/drawing/2014/main" id="{E32A1997-9E76-164E-8C13-F0852F7C4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3" y="1599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0" name="Freeform 813">
                  <a:extLst>
                    <a:ext uri="{FF2B5EF4-FFF2-40B4-BE49-F238E27FC236}">
                      <a16:creationId xmlns:a16="http://schemas.microsoft.com/office/drawing/2014/main" id="{685598C6-7C9A-8D4E-9E74-084112C2F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7" y="1626"/>
                  <a:ext cx="47" cy="35"/>
                </a:xfrm>
                <a:custGeom>
                  <a:avLst/>
                  <a:gdLst>
                    <a:gd name="T0" fmla="*/ 25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5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5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1" name="Freeform 814">
                  <a:extLst>
                    <a:ext uri="{FF2B5EF4-FFF2-40B4-BE49-F238E27FC236}">
                      <a16:creationId xmlns:a16="http://schemas.microsoft.com/office/drawing/2014/main" id="{2AF9FAAF-F5DC-6A46-994B-2C1B06771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1503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2" name="Freeform 815">
                  <a:extLst>
                    <a:ext uri="{FF2B5EF4-FFF2-40B4-BE49-F238E27FC236}">
                      <a16:creationId xmlns:a16="http://schemas.microsoft.com/office/drawing/2014/main" id="{02137376-5218-1F4D-8623-5B1AD551A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1692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3" name="Freeform 816">
                  <a:extLst>
                    <a:ext uri="{FF2B5EF4-FFF2-40B4-BE49-F238E27FC236}">
                      <a16:creationId xmlns:a16="http://schemas.microsoft.com/office/drawing/2014/main" id="{8FD47C74-BA1E-514E-B156-B48AB0727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1626"/>
                  <a:ext cx="47" cy="35"/>
                </a:xfrm>
                <a:custGeom>
                  <a:avLst/>
                  <a:gdLst>
                    <a:gd name="T0" fmla="*/ 22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2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2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4" name="Freeform 817">
                  <a:extLst>
                    <a:ext uri="{FF2B5EF4-FFF2-40B4-BE49-F238E27FC236}">
                      <a16:creationId xmlns:a16="http://schemas.microsoft.com/office/drawing/2014/main" id="{32B35E25-626C-4445-BA29-63ED27C49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7" y="1612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5" name="Freeform 818">
                  <a:extLst>
                    <a:ext uri="{FF2B5EF4-FFF2-40B4-BE49-F238E27FC236}">
                      <a16:creationId xmlns:a16="http://schemas.microsoft.com/office/drawing/2014/main" id="{F774C2FA-87B0-3D46-8257-0141884E2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523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6" name="Freeform 819">
                  <a:extLst>
                    <a:ext uri="{FF2B5EF4-FFF2-40B4-BE49-F238E27FC236}">
                      <a16:creationId xmlns:a16="http://schemas.microsoft.com/office/drawing/2014/main" id="{256CB725-F900-8647-8CB9-6647F6D1E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6" y="1570"/>
                  <a:ext cx="47" cy="36"/>
                </a:xfrm>
                <a:custGeom>
                  <a:avLst/>
                  <a:gdLst>
                    <a:gd name="T0" fmla="*/ 25 w 47"/>
                    <a:gd name="T1" fmla="*/ 36 h 36"/>
                    <a:gd name="T2" fmla="*/ 47 w 47"/>
                    <a:gd name="T3" fmla="*/ 0 h 36"/>
                    <a:gd name="T4" fmla="*/ 0 w 47"/>
                    <a:gd name="T5" fmla="*/ 0 h 36"/>
                    <a:gd name="T6" fmla="*/ 25 w 47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6"/>
                    <a:gd name="T14" fmla="*/ 47 w 47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6">
                      <a:moveTo>
                        <a:pt x="25" y="36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6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7" name="Freeform 820">
                  <a:extLst>
                    <a:ext uri="{FF2B5EF4-FFF2-40B4-BE49-F238E27FC236}">
                      <a16:creationId xmlns:a16="http://schemas.microsoft.com/office/drawing/2014/main" id="{452D4C42-07F1-0846-B175-1CA71A803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3" y="1503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8" name="Freeform 821">
                  <a:extLst>
                    <a:ext uri="{FF2B5EF4-FFF2-40B4-BE49-F238E27FC236}">
                      <a16:creationId xmlns:a16="http://schemas.microsoft.com/office/drawing/2014/main" id="{DBA5B95C-929B-F440-8061-D0F62014C2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517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9" name="Freeform 822">
                  <a:extLst>
                    <a:ext uri="{FF2B5EF4-FFF2-40B4-BE49-F238E27FC236}">
                      <a16:creationId xmlns:a16="http://schemas.microsoft.com/office/drawing/2014/main" id="{78D7A6C4-ECD6-2A4C-A319-8C2E784B6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1543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0" name="Freeform 823">
                  <a:extLst>
                    <a:ext uri="{FF2B5EF4-FFF2-40B4-BE49-F238E27FC236}">
                      <a16:creationId xmlns:a16="http://schemas.microsoft.com/office/drawing/2014/main" id="{8DAFEFAC-D6E5-8043-B210-DF63CAF2E5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1463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1" name="Freeform 824">
                  <a:extLst>
                    <a:ext uri="{FF2B5EF4-FFF2-40B4-BE49-F238E27FC236}">
                      <a16:creationId xmlns:a16="http://schemas.microsoft.com/office/drawing/2014/main" id="{0EAF7B32-0101-1B47-94A6-228236EED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1" y="1559"/>
                  <a:ext cx="49" cy="36"/>
                </a:xfrm>
                <a:custGeom>
                  <a:avLst/>
                  <a:gdLst>
                    <a:gd name="T0" fmla="*/ 24 w 49"/>
                    <a:gd name="T1" fmla="*/ 36 h 36"/>
                    <a:gd name="T2" fmla="*/ 49 w 49"/>
                    <a:gd name="T3" fmla="*/ 0 h 36"/>
                    <a:gd name="T4" fmla="*/ 0 w 49"/>
                    <a:gd name="T5" fmla="*/ 0 h 36"/>
                    <a:gd name="T6" fmla="*/ 24 w 49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6"/>
                    <a:gd name="T14" fmla="*/ 49 w 49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6">
                      <a:moveTo>
                        <a:pt x="24" y="36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6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2" name="Freeform 825">
                  <a:extLst>
                    <a:ext uri="{FF2B5EF4-FFF2-40B4-BE49-F238E27FC236}">
                      <a16:creationId xmlns:a16="http://schemas.microsoft.com/office/drawing/2014/main" id="{8FDB909C-2B40-294F-9EEE-FE907EE4B7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7" y="1528"/>
                  <a:ext cx="47" cy="35"/>
                </a:xfrm>
                <a:custGeom>
                  <a:avLst/>
                  <a:gdLst>
                    <a:gd name="T0" fmla="*/ 23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3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3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3" name="Freeform 826">
                  <a:extLst>
                    <a:ext uri="{FF2B5EF4-FFF2-40B4-BE49-F238E27FC236}">
                      <a16:creationId xmlns:a16="http://schemas.microsoft.com/office/drawing/2014/main" id="{9890C315-2955-0F4B-B324-0E93E9609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1526"/>
                  <a:ext cx="46" cy="37"/>
                </a:xfrm>
                <a:custGeom>
                  <a:avLst/>
                  <a:gdLst>
                    <a:gd name="T0" fmla="*/ 22 w 46"/>
                    <a:gd name="T1" fmla="*/ 37 h 37"/>
                    <a:gd name="T2" fmla="*/ 46 w 46"/>
                    <a:gd name="T3" fmla="*/ 0 h 37"/>
                    <a:gd name="T4" fmla="*/ 0 w 46"/>
                    <a:gd name="T5" fmla="*/ 0 h 37"/>
                    <a:gd name="T6" fmla="*/ 22 w 46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7"/>
                    <a:gd name="T14" fmla="*/ 46 w 46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7">
                      <a:moveTo>
                        <a:pt x="22" y="37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4" name="Freeform 827">
                  <a:extLst>
                    <a:ext uri="{FF2B5EF4-FFF2-40B4-BE49-F238E27FC236}">
                      <a16:creationId xmlns:a16="http://schemas.microsoft.com/office/drawing/2014/main" id="{FDB9FAEA-A0B9-774E-A1E1-C21549460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1517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5" name="Freeform 828">
                  <a:extLst>
                    <a:ext uri="{FF2B5EF4-FFF2-40B4-BE49-F238E27FC236}">
                      <a16:creationId xmlns:a16="http://schemas.microsoft.com/office/drawing/2014/main" id="{3A61466A-B616-5B4C-904C-00E489398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1428"/>
                  <a:ext cx="46" cy="35"/>
                </a:xfrm>
                <a:custGeom>
                  <a:avLst/>
                  <a:gdLst>
                    <a:gd name="T0" fmla="*/ 24 w 46"/>
                    <a:gd name="T1" fmla="*/ 35 h 35"/>
                    <a:gd name="T2" fmla="*/ 46 w 46"/>
                    <a:gd name="T3" fmla="*/ 0 h 35"/>
                    <a:gd name="T4" fmla="*/ 0 w 46"/>
                    <a:gd name="T5" fmla="*/ 0 h 35"/>
                    <a:gd name="T6" fmla="*/ 24 w 46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5"/>
                    <a:gd name="T14" fmla="*/ 46 w 46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5">
                      <a:moveTo>
                        <a:pt x="24" y="35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6" name="Freeform 829">
                  <a:extLst>
                    <a:ext uri="{FF2B5EF4-FFF2-40B4-BE49-F238E27FC236}">
                      <a16:creationId xmlns:a16="http://schemas.microsoft.com/office/drawing/2014/main" id="{400E1506-2005-9641-8F4B-0067240AF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5" y="1581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7" name="Freeform 830">
                  <a:extLst>
                    <a:ext uri="{FF2B5EF4-FFF2-40B4-BE49-F238E27FC236}">
                      <a16:creationId xmlns:a16="http://schemas.microsoft.com/office/drawing/2014/main" id="{B4F38450-9A2F-9E47-B816-83F495054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2" y="1537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8" name="Freeform 831">
                  <a:extLst>
                    <a:ext uri="{FF2B5EF4-FFF2-40B4-BE49-F238E27FC236}">
                      <a16:creationId xmlns:a16="http://schemas.microsoft.com/office/drawing/2014/main" id="{D4994A2D-C366-4D46-9961-779EDECAC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6" y="1477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9" name="Freeform 832">
                  <a:extLst>
                    <a:ext uri="{FF2B5EF4-FFF2-40B4-BE49-F238E27FC236}">
                      <a16:creationId xmlns:a16="http://schemas.microsoft.com/office/drawing/2014/main" id="{04FBECAF-C0EA-5E4F-ACFD-1D45BAD3C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" y="1432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0" name="Freeform 833">
                  <a:extLst>
                    <a:ext uri="{FF2B5EF4-FFF2-40B4-BE49-F238E27FC236}">
                      <a16:creationId xmlns:a16="http://schemas.microsoft.com/office/drawing/2014/main" id="{AB8C7A96-9FD4-EA45-BE8B-D2FE9793F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5" y="1472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1" name="Freeform 834">
                  <a:extLst>
                    <a:ext uri="{FF2B5EF4-FFF2-40B4-BE49-F238E27FC236}">
                      <a16:creationId xmlns:a16="http://schemas.microsoft.com/office/drawing/2014/main" id="{F612027E-FD8B-D449-A2A1-AC5DA9A7A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2" y="1561"/>
                  <a:ext cx="47" cy="36"/>
                </a:xfrm>
                <a:custGeom>
                  <a:avLst/>
                  <a:gdLst>
                    <a:gd name="T0" fmla="*/ 22 w 47"/>
                    <a:gd name="T1" fmla="*/ 36 h 36"/>
                    <a:gd name="T2" fmla="*/ 47 w 47"/>
                    <a:gd name="T3" fmla="*/ 0 h 36"/>
                    <a:gd name="T4" fmla="*/ 0 w 47"/>
                    <a:gd name="T5" fmla="*/ 0 h 36"/>
                    <a:gd name="T6" fmla="*/ 22 w 47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6"/>
                    <a:gd name="T14" fmla="*/ 47 w 47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6">
                      <a:moveTo>
                        <a:pt x="22" y="36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6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2" name="Freeform 835">
                  <a:extLst>
                    <a:ext uri="{FF2B5EF4-FFF2-40B4-BE49-F238E27FC236}">
                      <a16:creationId xmlns:a16="http://schemas.microsoft.com/office/drawing/2014/main" id="{0ED21162-3ADA-D341-BD32-B7F467B8F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6" y="1579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3" name="Freeform 836">
                  <a:extLst>
                    <a:ext uri="{FF2B5EF4-FFF2-40B4-BE49-F238E27FC236}">
                      <a16:creationId xmlns:a16="http://schemas.microsoft.com/office/drawing/2014/main" id="{A3C0E1E2-B1D2-1C44-B74C-17BC15B08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1452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4" name="Freeform 837">
                  <a:extLst>
                    <a:ext uri="{FF2B5EF4-FFF2-40B4-BE49-F238E27FC236}">
                      <a16:creationId xmlns:a16="http://schemas.microsoft.com/office/drawing/2014/main" id="{E3700D92-408A-434B-8F2F-CE726E0AC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" y="1592"/>
                  <a:ext cx="47" cy="36"/>
                </a:xfrm>
                <a:custGeom>
                  <a:avLst/>
                  <a:gdLst>
                    <a:gd name="T0" fmla="*/ 25 w 47"/>
                    <a:gd name="T1" fmla="*/ 36 h 36"/>
                    <a:gd name="T2" fmla="*/ 47 w 47"/>
                    <a:gd name="T3" fmla="*/ 0 h 36"/>
                    <a:gd name="T4" fmla="*/ 0 w 47"/>
                    <a:gd name="T5" fmla="*/ 0 h 36"/>
                    <a:gd name="T6" fmla="*/ 25 w 47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6"/>
                    <a:gd name="T14" fmla="*/ 47 w 47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6">
                      <a:moveTo>
                        <a:pt x="25" y="36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6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5" name="Freeform 838">
                  <a:extLst>
                    <a:ext uri="{FF2B5EF4-FFF2-40B4-BE49-F238E27FC236}">
                      <a16:creationId xmlns:a16="http://schemas.microsoft.com/office/drawing/2014/main" id="{C918A124-A8C5-7A48-9AAE-FB7B7B3FC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0" y="1483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6" name="Freeform 839">
                  <a:extLst>
                    <a:ext uri="{FF2B5EF4-FFF2-40B4-BE49-F238E27FC236}">
                      <a16:creationId xmlns:a16="http://schemas.microsoft.com/office/drawing/2014/main" id="{EE6C2804-96AA-C04B-BF7C-5AEB3FFF3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4" y="1499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7" name="Freeform 840">
                  <a:extLst>
                    <a:ext uri="{FF2B5EF4-FFF2-40B4-BE49-F238E27FC236}">
                      <a16:creationId xmlns:a16="http://schemas.microsoft.com/office/drawing/2014/main" id="{8FAE781A-442D-BF4F-8D24-17664CB63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1" y="1425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8" name="Freeform 841">
                  <a:extLst>
                    <a:ext uri="{FF2B5EF4-FFF2-40B4-BE49-F238E27FC236}">
                      <a16:creationId xmlns:a16="http://schemas.microsoft.com/office/drawing/2014/main" id="{8CF73CCB-3965-1240-BCF0-F99956E22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1474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9" name="Freeform 842">
                  <a:extLst>
                    <a:ext uri="{FF2B5EF4-FFF2-40B4-BE49-F238E27FC236}">
                      <a16:creationId xmlns:a16="http://schemas.microsoft.com/office/drawing/2014/main" id="{6CCF681D-3912-9B43-B893-EF81025E3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1523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0" name="Freeform 843">
                  <a:extLst>
                    <a:ext uri="{FF2B5EF4-FFF2-40B4-BE49-F238E27FC236}">
                      <a16:creationId xmlns:a16="http://schemas.microsoft.com/office/drawing/2014/main" id="{0F4F2CC8-7283-A340-BE2C-CC9C16F9A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4" y="1530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1" name="Freeform 844">
                  <a:extLst>
                    <a:ext uri="{FF2B5EF4-FFF2-40B4-BE49-F238E27FC236}">
                      <a16:creationId xmlns:a16="http://schemas.microsoft.com/office/drawing/2014/main" id="{1F3A4E95-3AF2-2C49-9A6D-8E8F39EBD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1" y="1523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2" name="Freeform 845">
                  <a:extLst>
                    <a:ext uri="{FF2B5EF4-FFF2-40B4-BE49-F238E27FC236}">
                      <a16:creationId xmlns:a16="http://schemas.microsoft.com/office/drawing/2014/main" id="{2C10ED8B-A381-8749-83EF-4FF7C466F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5" y="1519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3" name="Freeform 846">
                  <a:extLst>
                    <a:ext uri="{FF2B5EF4-FFF2-40B4-BE49-F238E27FC236}">
                      <a16:creationId xmlns:a16="http://schemas.microsoft.com/office/drawing/2014/main" id="{B33A85E1-3509-C243-86BB-A88512CC8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0" y="1434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4" name="Freeform 847">
                  <a:extLst>
                    <a:ext uri="{FF2B5EF4-FFF2-40B4-BE49-F238E27FC236}">
                      <a16:creationId xmlns:a16="http://schemas.microsoft.com/office/drawing/2014/main" id="{1BA0E9FB-C155-574E-9C13-86BDF7675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1465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5" name="Freeform 848">
                  <a:extLst>
                    <a:ext uri="{FF2B5EF4-FFF2-40B4-BE49-F238E27FC236}">
                      <a16:creationId xmlns:a16="http://schemas.microsoft.com/office/drawing/2014/main" id="{95A5A199-5954-AB43-90DA-60B24056B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1468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6" name="Freeform 849">
                  <a:extLst>
                    <a:ext uri="{FF2B5EF4-FFF2-40B4-BE49-F238E27FC236}">
                      <a16:creationId xmlns:a16="http://schemas.microsoft.com/office/drawing/2014/main" id="{62B41DCE-AF8C-F247-AB22-49E1984B6F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" y="1481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7" name="Freeform 850">
                  <a:extLst>
                    <a:ext uri="{FF2B5EF4-FFF2-40B4-BE49-F238E27FC236}">
                      <a16:creationId xmlns:a16="http://schemas.microsoft.com/office/drawing/2014/main" id="{758BC58C-850D-DB43-AADB-7F0A951600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1461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8" name="Freeform 851">
                  <a:extLst>
                    <a:ext uri="{FF2B5EF4-FFF2-40B4-BE49-F238E27FC236}">
                      <a16:creationId xmlns:a16="http://schemas.microsoft.com/office/drawing/2014/main" id="{D1B6E153-F92D-834B-89B8-A1F496654C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4" y="1501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9" name="Freeform 852">
                  <a:extLst>
                    <a:ext uri="{FF2B5EF4-FFF2-40B4-BE49-F238E27FC236}">
                      <a16:creationId xmlns:a16="http://schemas.microsoft.com/office/drawing/2014/main" id="{1BE248B0-5E2A-C848-A3E9-3DBCB77C0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9" y="1461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0" name="Freeform 853">
                  <a:extLst>
                    <a:ext uri="{FF2B5EF4-FFF2-40B4-BE49-F238E27FC236}">
                      <a16:creationId xmlns:a16="http://schemas.microsoft.com/office/drawing/2014/main" id="{7FD1DFBE-1F30-B947-B4E7-8D6BCC397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1430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1" name="Freeform 854">
                  <a:extLst>
                    <a:ext uri="{FF2B5EF4-FFF2-40B4-BE49-F238E27FC236}">
                      <a16:creationId xmlns:a16="http://schemas.microsoft.com/office/drawing/2014/main" id="{7238651B-D879-054F-A840-28760EB05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0" y="1552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2" name="Freeform 855">
                  <a:extLst>
                    <a:ext uri="{FF2B5EF4-FFF2-40B4-BE49-F238E27FC236}">
                      <a16:creationId xmlns:a16="http://schemas.microsoft.com/office/drawing/2014/main" id="{66118B15-60F3-F449-B3AF-BB7B319DF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4" y="1461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3" name="Freeform 856">
                  <a:extLst>
                    <a:ext uri="{FF2B5EF4-FFF2-40B4-BE49-F238E27FC236}">
                      <a16:creationId xmlns:a16="http://schemas.microsoft.com/office/drawing/2014/main" id="{5F0D4DB4-5EF6-3041-B555-12D219C3B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9" y="1439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4" name="Freeform 857">
                  <a:extLst>
                    <a:ext uri="{FF2B5EF4-FFF2-40B4-BE49-F238E27FC236}">
                      <a16:creationId xmlns:a16="http://schemas.microsoft.com/office/drawing/2014/main" id="{9D3F0840-71A8-C747-9641-4F7B5DA070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" y="1465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5" name="Freeform 858">
                  <a:extLst>
                    <a:ext uri="{FF2B5EF4-FFF2-40B4-BE49-F238E27FC236}">
                      <a16:creationId xmlns:a16="http://schemas.microsoft.com/office/drawing/2014/main" id="{7274B9FB-2B2E-964D-8C9E-77EB0B8A0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1561"/>
                  <a:ext cx="46" cy="36"/>
                </a:xfrm>
                <a:custGeom>
                  <a:avLst/>
                  <a:gdLst>
                    <a:gd name="T0" fmla="*/ 22 w 46"/>
                    <a:gd name="T1" fmla="*/ 36 h 36"/>
                    <a:gd name="T2" fmla="*/ 46 w 46"/>
                    <a:gd name="T3" fmla="*/ 0 h 36"/>
                    <a:gd name="T4" fmla="*/ 0 w 46"/>
                    <a:gd name="T5" fmla="*/ 0 h 36"/>
                    <a:gd name="T6" fmla="*/ 22 w 46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6"/>
                    <a:gd name="T14" fmla="*/ 46 w 46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6">
                      <a:moveTo>
                        <a:pt x="22" y="36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6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6" name="Freeform 859">
                  <a:extLst>
                    <a:ext uri="{FF2B5EF4-FFF2-40B4-BE49-F238E27FC236}">
                      <a16:creationId xmlns:a16="http://schemas.microsoft.com/office/drawing/2014/main" id="{CA1EF8F8-51C3-2D4A-8DC5-182177F2C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4" y="1421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7" name="Freeform 860">
                  <a:extLst>
                    <a:ext uri="{FF2B5EF4-FFF2-40B4-BE49-F238E27FC236}">
                      <a16:creationId xmlns:a16="http://schemas.microsoft.com/office/drawing/2014/main" id="{DA65CDCA-E84D-714A-992B-11F9FD6B8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9" y="1441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8" name="Freeform 861">
                  <a:extLst>
                    <a:ext uri="{FF2B5EF4-FFF2-40B4-BE49-F238E27FC236}">
                      <a16:creationId xmlns:a16="http://schemas.microsoft.com/office/drawing/2014/main" id="{8C6ECB92-3C15-4846-A04C-DE1212BFD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3" y="1521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9" name="Freeform 862">
                  <a:extLst>
                    <a:ext uri="{FF2B5EF4-FFF2-40B4-BE49-F238E27FC236}">
                      <a16:creationId xmlns:a16="http://schemas.microsoft.com/office/drawing/2014/main" id="{6C675F15-1656-B84E-B589-B3A7AAF3F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454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0" name="Freeform 863">
                  <a:extLst>
                    <a:ext uri="{FF2B5EF4-FFF2-40B4-BE49-F238E27FC236}">
                      <a16:creationId xmlns:a16="http://schemas.microsoft.com/office/drawing/2014/main" id="{75EBAC12-A351-384D-BE89-F4281B956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561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1" name="Freeform 864">
                  <a:extLst>
                    <a:ext uri="{FF2B5EF4-FFF2-40B4-BE49-F238E27FC236}">
                      <a16:creationId xmlns:a16="http://schemas.microsoft.com/office/drawing/2014/main" id="{F311A231-C341-7D40-86A7-302BF0DC5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" y="1514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2" name="Freeform 865">
                  <a:extLst>
                    <a:ext uri="{FF2B5EF4-FFF2-40B4-BE49-F238E27FC236}">
                      <a16:creationId xmlns:a16="http://schemas.microsoft.com/office/drawing/2014/main" id="{1D74E78F-8F58-7449-9DB5-A782F7F95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3" y="1403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3" name="Freeform 866">
                  <a:extLst>
                    <a:ext uri="{FF2B5EF4-FFF2-40B4-BE49-F238E27FC236}">
                      <a16:creationId xmlns:a16="http://schemas.microsoft.com/office/drawing/2014/main" id="{685448B8-591D-B54A-841C-A5E1B1482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8" y="1421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4" name="Freeform 867">
                  <a:extLst>
                    <a:ext uri="{FF2B5EF4-FFF2-40B4-BE49-F238E27FC236}">
                      <a16:creationId xmlns:a16="http://schemas.microsoft.com/office/drawing/2014/main" id="{D2BE08C4-7293-AF49-9A9F-DACA25D4B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2" y="1425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5" name="Freeform 868">
                  <a:extLst>
                    <a:ext uri="{FF2B5EF4-FFF2-40B4-BE49-F238E27FC236}">
                      <a16:creationId xmlns:a16="http://schemas.microsoft.com/office/drawing/2014/main" id="{AC3ECDF2-EA22-4848-98AD-5E4E7BF2F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1479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6" name="Freeform 869">
                  <a:extLst>
                    <a:ext uri="{FF2B5EF4-FFF2-40B4-BE49-F238E27FC236}">
                      <a16:creationId xmlns:a16="http://schemas.microsoft.com/office/drawing/2014/main" id="{C58B06E8-0AF8-334A-B7B5-8453C3B26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3" y="1437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7" name="Freeform 870">
                  <a:extLst>
                    <a:ext uri="{FF2B5EF4-FFF2-40B4-BE49-F238E27FC236}">
                      <a16:creationId xmlns:a16="http://schemas.microsoft.com/office/drawing/2014/main" id="{78171E91-2B39-1343-AF4D-3D1839E0F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8" y="1348"/>
                  <a:ext cx="46" cy="37"/>
                </a:xfrm>
                <a:custGeom>
                  <a:avLst/>
                  <a:gdLst>
                    <a:gd name="T0" fmla="*/ 24 w 46"/>
                    <a:gd name="T1" fmla="*/ 37 h 37"/>
                    <a:gd name="T2" fmla="*/ 46 w 46"/>
                    <a:gd name="T3" fmla="*/ 0 h 37"/>
                    <a:gd name="T4" fmla="*/ 0 w 46"/>
                    <a:gd name="T5" fmla="*/ 0 h 37"/>
                    <a:gd name="T6" fmla="*/ 24 w 46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7"/>
                    <a:gd name="T14" fmla="*/ 46 w 46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7">
                      <a:moveTo>
                        <a:pt x="24" y="37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8" name="Freeform 871">
                  <a:extLst>
                    <a:ext uri="{FF2B5EF4-FFF2-40B4-BE49-F238E27FC236}">
                      <a16:creationId xmlns:a16="http://schemas.microsoft.com/office/drawing/2014/main" id="{A68BEA5C-8C72-5C4D-92F5-1EC804F80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2" y="1483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9" name="Freeform 872">
                  <a:extLst>
                    <a:ext uri="{FF2B5EF4-FFF2-40B4-BE49-F238E27FC236}">
                      <a16:creationId xmlns:a16="http://schemas.microsoft.com/office/drawing/2014/main" id="{2EEE6C9A-28C0-3F41-8591-C4CA90B57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" y="1445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0" name="Freeform 873">
                  <a:extLst>
                    <a:ext uri="{FF2B5EF4-FFF2-40B4-BE49-F238E27FC236}">
                      <a16:creationId xmlns:a16="http://schemas.microsoft.com/office/drawing/2014/main" id="{83DE1F24-7A12-5043-98F0-F971D28F2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1365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1" name="Freeform 874">
                  <a:extLst>
                    <a:ext uri="{FF2B5EF4-FFF2-40B4-BE49-F238E27FC236}">
                      <a16:creationId xmlns:a16="http://schemas.microsoft.com/office/drawing/2014/main" id="{E7276823-CFFB-E74F-9A6E-D2C5739BE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8" y="1541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2" name="Freeform 875">
                  <a:extLst>
                    <a:ext uri="{FF2B5EF4-FFF2-40B4-BE49-F238E27FC236}">
                      <a16:creationId xmlns:a16="http://schemas.microsoft.com/office/drawing/2014/main" id="{2D6D97E2-0D08-A441-B30C-0A663CC9A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503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3" name="Freeform 876">
                  <a:extLst>
                    <a:ext uri="{FF2B5EF4-FFF2-40B4-BE49-F238E27FC236}">
                      <a16:creationId xmlns:a16="http://schemas.microsoft.com/office/drawing/2014/main" id="{1B12900D-52BD-894A-AE3E-3B380414C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506"/>
                  <a:ext cx="48" cy="37"/>
                </a:xfrm>
                <a:custGeom>
                  <a:avLst/>
                  <a:gdLst>
                    <a:gd name="T0" fmla="*/ 24 w 48"/>
                    <a:gd name="T1" fmla="*/ 37 h 37"/>
                    <a:gd name="T2" fmla="*/ 48 w 48"/>
                    <a:gd name="T3" fmla="*/ 0 h 37"/>
                    <a:gd name="T4" fmla="*/ 0 w 48"/>
                    <a:gd name="T5" fmla="*/ 0 h 37"/>
                    <a:gd name="T6" fmla="*/ 24 w 48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37"/>
                    <a:gd name="T14" fmla="*/ 48 w 48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37">
                      <a:moveTo>
                        <a:pt x="24" y="37"/>
                      </a:move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4" name="Freeform 877">
                  <a:extLst>
                    <a:ext uri="{FF2B5EF4-FFF2-40B4-BE49-F238E27FC236}">
                      <a16:creationId xmlns:a16="http://schemas.microsoft.com/office/drawing/2014/main" id="{74B4AE87-3EA6-4248-905F-4FCE8CB6A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3" y="1497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5" name="Freeform 878">
                  <a:extLst>
                    <a:ext uri="{FF2B5EF4-FFF2-40B4-BE49-F238E27FC236}">
                      <a16:creationId xmlns:a16="http://schemas.microsoft.com/office/drawing/2014/main" id="{25A5CEB3-A79D-E84E-BAB8-0DAB6FF59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" y="1468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6" name="Freeform 879">
                  <a:extLst>
                    <a:ext uri="{FF2B5EF4-FFF2-40B4-BE49-F238E27FC236}">
                      <a16:creationId xmlns:a16="http://schemas.microsoft.com/office/drawing/2014/main" id="{F6803059-FB73-DC4A-974E-B7A2F3B13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2" y="1430"/>
                  <a:ext cx="47" cy="35"/>
                </a:xfrm>
                <a:custGeom>
                  <a:avLst/>
                  <a:gdLst>
                    <a:gd name="T0" fmla="*/ 25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5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5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7" name="Freeform 880">
                  <a:extLst>
                    <a:ext uri="{FF2B5EF4-FFF2-40B4-BE49-F238E27FC236}">
                      <a16:creationId xmlns:a16="http://schemas.microsoft.com/office/drawing/2014/main" id="{A21D3AF9-37A4-2B44-AE44-D69B29468F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7" y="1390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8" name="Freeform 881">
                  <a:extLst>
                    <a:ext uri="{FF2B5EF4-FFF2-40B4-BE49-F238E27FC236}">
                      <a16:creationId xmlns:a16="http://schemas.microsoft.com/office/drawing/2014/main" id="{CCDE3D93-3B22-AF41-93E6-6F34244EC8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1403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" name="Freeform 882">
                  <a:extLst>
                    <a:ext uri="{FF2B5EF4-FFF2-40B4-BE49-F238E27FC236}">
                      <a16:creationId xmlns:a16="http://schemas.microsoft.com/office/drawing/2014/main" id="{F88C34EB-166C-AD4F-8886-BF3F6A44A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8" y="1450"/>
                  <a:ext cx="46" cy="36"/>
                </a:xfrm>
                <a:custGeom>
                  <a:avLst/>
                  <a:gdLst>
                    <a:gd name="T0" fmla="*/ 22 w 46"/>
                    <a:gd name="T1" fmla="*/ 36 h 36"/>
                    <a:gd name="T2" fmla="*/ 46 w 46"/>
                    <a:gd name="T3" fmla="*/ 0 h 36"/>
                    <a:gd name="T4" fmla="*/ 0 w 46"/>
                    <a:gd name="T5" fmla="*/ 0 h 36"/>
                    <a:gd name="T6" fmla="*/ 22 w 46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6"/>
                    <a:gd name="T14" fmla="*/ 46 w 46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6">
                      <a:moveTo>
                        <a:pt x="22" y="36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6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0" name="Freeform 883">
                  <a:extLst>
                    <a:ext uri="{FF2B5EF4-FFF2-40B4-BE49-F238E27FC236}">
                      <a16:creationId xmlns:a16="http://schemas.microsoft.com/office/drawing/2014/main" id="{D324ECD4-7799-D947-9A11-92E85DC49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2" y="1490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1" name="Freeform 884">
                  <a:extLst>
                    <a:ext uri="{FF2B5EF4-FFF2-40B4-BE49-F238E27FC236}">
                      <a16:creationId xmlns:a16="http://schemas.microsoft.com/office/drawing/2014/main" id="{2C5881D5-083B-D14B-9907-090F74EF7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7" y="1437"/>
                  <a:ext cx="46" cy="37"/>
                </a:xfrm>
                <a:custGeom>
                  <a:avLst/>
                  <a:gdLst>
                    <a:gd name="T0" fmla="*/ 24 w 46"/>
                    <a:gd name="T1" fmla="*/ 37 h 37"/>
                    <a:gd name="T2" fmla="*/ 46 w 46"/>
                    <a:gd name="T3" fmla="*/ 0 h 37"/>
                    <a:gd name="T4" fmla="*/ 0 w 46"/>
                    <a:gd name="T5" fmla="*/ 0 h 37"/>
                    <a:gd name="T6" fmla="*/ 24 w 46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7"/>
                    <a:gd name="T14" fmla="*/ 46 w 46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7">
                      <a:moveTo>
                        <a:pt x="24" y="37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2" name="Freeform 885">
                  <a:extLst>
                    <a:ext uri="{FF2B5EF4-FFF2-40B4-BE49-F238E27FC236}">
                      <a16:creationId xmlns:a16="http://schemas.microsoft.com/office/drawing/2014/main" id="{10C45551-DD5E-7D48-A49A-8E68BDC2C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1" y="1368"/>
                  <a:ext cx="49" cy="37"/>
                </a:xfrm>
                <a:custGeom>
                  <a:avLst/>
                  <a:gdLst>
                    <a:gd name="T0" fmla="*/ 25 w 49"/>
                    <a:gd name="T1" fmla="*/ 37 h 37"/>
                    <a:gd name="T2" fmla="*/ 49 w 49"/>
                    <a:gd name="T3" fmla="*/ 0 h 37"/>
                    <a:gd name="T4" fmla="*/ 0 w 49"/>
                    <a:gd name="T5" fmla="*/ 0 h 37"/>
                    <a:gd name="T6" fmla="*/ 25 w 49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7"/>
                    <a:gd name="T14" fmla="*/ 49 w 49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7">
                      <a:moveTo>
                        <a:pt x="25" y="37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3" name="Freeform 886">
                  <a:extLst>
                    <a:ext uri="{FF2B5EF4-FFF2-40B4-BE49-F238E27FC236}">
                      <a16:creationId xmlns:a16="http://schemas.microsoft.com/office/drawing/2014/main" id="{86A23893-A175-3842-9F56-A0BD1963D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" y="1481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4" name="Freeform 887">
                  <a:extLst>
                    <a:ext uri="{FF2B5EF4-FFF2-40B4-BE49-F238E27FC236}">
                      <a16:creationId xmlns:a16="http://schemas.microsoft.com/office/drawing/2014/main" id="{4D5CD1A9-5FDF-CB4C-9958-EB495B3622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2" y="1336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5" name="Freeform 888">
                  <a:extLst>
                    <a:ext uri="{FF2B5EF4-FFF2-40B4-BE49-F238E27FC236}">
                      <a16:creationId xmlns:a16="http://schemas.microsoft.com/office/drawing/2014/main" id="{561CD15E-679C-DA4E-89C8-926E0A785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1472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6" name="Freeform 889">
                  <a:extLst>
                    <a:ext uri="{FF2B5EF4-FFF2-40B4-BE49-F238E27FC236}">
                      <a16:creationId xmlns:a16="http://schemas.microsoft.com/office/drawing/2014/main" id="{C97C1D9D-DF88-CB42-846D-677DE49F0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1" y="1428"/>
                  <a:ext cx="47" cy="37"/>
                </a:xfrm>
                <a:custGeom>
                  <a:avLst/>
                  <a:gdLst>
                    <a:gd name="T0" fmla="*/ 25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5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5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7" name="Freeform 890">
                  <a:extLst>
                    <a:ext uri="{FF2B5EF4-FFF2-40B4-BE49-F238E27FC236}">
                      <a16:creationId xmlns:a16="http://schemas.microsoft.com/office/drawing/2014/main" id="{8798C533-AFB0-7E45-99F1-C74ED11EB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" y="1365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8" name="Freeform 891">
                  <a:extLst>
                    <a:ext uri="{FF2B5EF4-FFF2-40B4-BE49-F238E27FC236}">
                      <a16:creationId xmlns:a16="http://schemas.microsoft.com/office/drawing/2014/main" id="{B18D10BC-CE0E-5446-AF71-9B6B1C393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2" y="1452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9" name="Freeform 892">
                  <a:extLst>
                    <a:ext uri="{FF2B5EF4-FFF2-40B4-BE49-F238E27FC236}">
                      <a16:creationId xmlns:a16="http://schemas.microsoft.com/office/drawing/2014/main" id="{940EC896-F270-BA44-B9E2-FE2267D75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7" y="1430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0" name="Freeform 893">
                  <a:extLst>
                    <a:ext uri="{FF2B5EF4-FFF2-40B4-BE49-F238E27FC236}">
                      <a16:creationId xmlns:a16="http://schemas.microsoft.com/office/drawing/2014/main" id="{F4AF0C8C-4A9A-4E45-A63B-F8F8873C1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430"/>
                  <a:ext cx="47" cy="35"/>
                </a:xfrm>
                <a:custGeom>
                  <a:avLst/>
                  <a:gdLst>
                    <a:gd name="T0" fmla="*/ 25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5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5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1" name="Freeform 894">
                  <a:extLst>
                    <a:ext uri="{FF2B5EF4-FFF2-40B4-BE49-F238E27FC236}">
                      <a16:creationId xmlns:a16="http://schemas.microsoft.com/office/drawing/2014/main" id="{E7B56F01-D131-E94D-80FC-2AFF0B1EF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1412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" name="Freeform 895">
                  <a:extLst>
                    <a:ext uri="{FF2B5EF4-FFF2-40B4-BE49-F238E27FC236}">
                      <a16:creationId xmlns:a16="http://schemas.microsoft.com/office/drawing/2014/main" id="{6F53FFBB-4857-3B4C-8F5B-63351B474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0" y="1465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3" name="Freeform 896">
                  <a:extLst>
                    <a:ext uri="{FF2B5EF4-FFF2-40B4-BE49-F238E27FC236}">
                      <a16:creationId xmlns:a16="http://schemas.microsoft.com/office/drawing/2014/main" id="{D50CA350-8A73-9944-90FC-E886C719F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7" y="1452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4" name="Freeform 897">
                  <a:extLst>
                    <a:ext uri="{FF2B5EF4-FFF2-40B4-BE49-F238E27FC236}">
                      <a16:creationId xmlns:a16="http://schemas.microsoft.com/office/drawing/2014/main" id="{01F9A328-F4DE-7D44-B919-EB8C238E0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" y="1461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5" name="Freeform 898">
                  <a:extLst>
                    <a:ext uri="{FF2B5EF4-FFF2-40B4-BE49-F238E27FC236}">
                      <a16:creationId xmlns:a16="http://schemas.microsoft.com/office/drawing/2014/main" id="{FA36D73D-ACD2-3143-93A7-EA0FC840E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6" y="1434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" name="Freeform 899">
                  <a:extLst>
                    <a:ext uri="{FF2B5EF4-FFF2-40B4-BE49-F238E27FC236}">
                      <a16:creationId xmlns:a16="http://schemas.microsoft.com/office/drawing/2014/main" id="{B9F4ACF2-EDB1-834F-9326-63032CE1A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526"/>
                  <a:ext cx="47" cy="35"/>
                </a:xfrm>
                <a:custGeom>
                  <a:avLst/>
                  <a:gdLst>
                    <a:gd name="T0" fmla="*/ 25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5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5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7" name="Freeform 900">
                  <a:extLst>
                    <a:ext uri="{FF2B5EF4-FFF2-40B4-BE49-F238E27FC236}">
                      <a16:creationId xmlns:a16="http://schemas.microsoft.com/office/drawing/2014/main" id="{155E4CAD-7814-9F48-9E25-B5903A2B5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4" y="1474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8" name="Freeform 901">
                  <a:extLst>
                    <a:ext uri="{FF2B5EF4-FFF2-40B4-BE49-F238E27FC236}">
                      <a16:creationId xmlns:a16="http://schemas.microsoft.com/office/drawing/2014/main" id="{20F6261B-FE67-BB42-ACAE-49C31DAEC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1" y="1461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9" name="Freeform 902">
                  <a:extLst>
                    <a:ext uri="{FF2B5EF4-FFF2-40B4-BE49-F238E27FC236}">
                      <a16:creationId xmlns:a16="http://schemas.microsoft.com/office/drawing/2014/main" id="{B36C2C38-023E-A743-9B36-5B1AD00C7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1445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0" name="Freeform 903">
                  <a:extLst>
                    <a:ext uri="{FF2B5EF4-FFF2-40B4-BE49-F238E27FC236}">
                      <a16:creationId xmlns:a16="http://schemas.microsoft.com/office/drawing/2014/main" id="{62E3FB44-D344-C74D-BED6-D36100CF3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0" y="1392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1" name="Freeform 904">
                  <a:extLst>
                    <a:ext uri="{FF2B5EF4-FFF2-40B4-BE49-F238E27FC236}">
                      <a16:creationId xmlns:a16="http://schemas.microsoft.com/office/drawing/2014/main" id="{A8F42C05-F015-C640-B378-DE18C0F6B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1477"/>
                  <a:ext cx="46" cy="37"/>
                </a:xfrm>
                <a:custGeom>
                  <a:avLst/>
                  <a:gdLst>
                    <a:gd name="T0" fmla="*/ 24 w 46"/>
                    <a:gd name="T1" fmla="*/ 37 h 37"/>
                    <a:gd name="T2" fmla="*/ 46 w 46"/>
                    <a:gd name="T3" fmla="*/ 0 h 37"/>
                    <a:gd name="T4" fmla="*/ 0 w 46"/>
                    <a:gd name="T5" fmla="*/ 0 h 37"/>
                    <a:gd name="T6" fmla="*/ 24 w 46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7"/>
                    <a:gd name="T14" fmla="*/ 46 w 46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7">
                      <a:moveTo>
                        <a:pt x="24" y="37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2" name="Freeform 905">
                  <a:extLst>
                    <a:ext uri="{FF2B5EF4-FFF2-40B4-BE49-F238E27FC236}">
                      <a16:creationId xmlns:a16="http://schemas.microsoft.com/office/drawing/2014/main" id="{AA4871F9-6F8E-7B44-A2FF-ED46F6346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1" y="1428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3" name="Freeform 906">
                  <a:extLst>
                    <a:ext uri="{FF2B5EF4-FFF2-40B4-BE49-F238E27FC236}">
                      <a16:creationId xmlns:a16="http://schemas.microsoft.com/office/drawing/2014/main" id="{50621850-2D28-E047-AA87-7FC9E4F83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6" y="1441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4" name="Freeform 907">
                  <a:extLst>
                    <a:ext uri="{FF2B5EF4-FFF2-40B4-BE49-F238E27FC236}">
                      <a16:creationId xmlns:a16="http://schemas.microsoft.com/office/drawing/2014/main" id="{64BD8BF4-D49B-FF4B-8265-64E42C9AC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0" y="1439"/>
                  <a:ext cx="47" cy="35"/>
                </a:xfrm>
                <a:custGeom>
                  <a:avLst/>
                  <a:gdLst>
                    <a:gd name="T0" fmla="*/ 25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5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5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5" name="Freeform 908">
                  <a:extLst>
                    <a:ext uri="{FF2B5EF4-FFF2-40B4-BE49-F238E27FC236}">
                      <a16:creationId xmlns:a16="http://schemas.microsoft.com/office/drawing/2014/main" id="{14A547C4-EEF5-8448-8FBE-A3303F763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5" y="1510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6" name="Freeform 909">
                  <a:extLst>
                    <a:ext uri="{FF2B5EF4-FFF2-40B4-BE49-F238E27FC236}">
                      <a16:creationId xmlns:a16="http://schemas.microsoft.com/office/drawing/2014/main" id="{7B73AB99-9E69-8F4E-B718-4C1C212AA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1557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7" name="Freeform 910">
                  <a:extLst>
                    <a:ext uri="{FF2B5EF4-FFF2-40B4-BE49-F238E27FC236}">
                      <a16:creationId xmlns:a16="http://schemas.microsoft.com/office/drawing/2014/main" id="{1CBE5C32-7421-9143-A217-D55127A82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6" y="1519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8" name="Freeform 911">
                  <a:extLst>
                    <a:ext uri="{FF2B5EF4-FFF2-40B4-BE49-F238E27FC236}">
                      <a16:creationId xmlns:a16="http://schemas.microsoft.com/office/drawing/2014/main" id="{7BEC7B0B-7A2A-7943-B6C0-10A8EDA02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0" y="1432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9" name="Freeform 912">
                  <a:extLst>
                    <a:ext uri="{FF2B5EF4-FFF2-40B4-BE49-F238E27FC236}">
                      <a16:creationId xmlns:a16="http://schemas.microsoft.com/office/drawing/2014/main" id="{356710B0-0D8D-6E40-8151-4B423A5C3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" y="1381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0" name="Freeform 913">
                  <a:extLst>
                    <a:ext uri="{FF2B5EF4-FFF2-40B4-BE49-F238E27FC236}">
                      <a16:creationId xmlns:a16="http://schemas.microsoft.com/office/drawing/2014/main" id="{470A4DF8-43F9-C243-B0D6-7A35C1FBE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9" y="1368"/>
                  <a:ext cx="47" cy="37"/>
                </a:xfrm>
                <a:custGeom>
                  <a:avLst/>
                  <a:gdLst>
                    <a:gd name="T0" fmla="*/ 24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4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4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1" name="Freeform 914">
                  <a:extLst>
                    <a:ext uri="{FF2B5EF4-FFF2-40B4-BE49-F238E27FC236}">
                      <a16:creationId xmlns:a16="http://schemas.microsoft.com/office/drawing/2014/main" id="{01D734C7-BFE3-174C-B2DD-EFBFFCCDE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508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2" name="Freeform 915">
                  <a:extLst>
                    <a:ext uri="{FF2B5EF4-FFF2-40B4-BE49-F238E27FC236}">
                      <a16:creationId xmlns:a16="http://schemas.microsoft.com/office/drawing/2014/main" id="{504C041E-4757-D849-A975-F797D2479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0" y="1374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3" name="Freeform 916">
                  <a:extLst>
                    <a:ext uri="{FF2B5EF4-FFF2-40B4-BE49-F238E27FC236}">
                      <a16:creationId xmlns:a16="http://schemas.microsoft.com/office/drawing/2014/main" id="{E09840CC-F432-9B44-9AB0-4A5647A6A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450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4" name="Freeform 917">
                  <a:extLst>
                    <a:ext uri="{FF2B5EF4-FFF2-40B4-BE49-F238E27FC236}">
                      <a16:creationId xmlns:a16="http://schemas.microsoft.com/office/drawing/2014/main" id="{22EEDAAC-6DE8-FE47-A0E4-E3192E6D3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9" y="1423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5" name="Freeform 918">
                  <a:extLst>
                    <a:ext uri="{FF2B5EF4-FFF2-40B4-BE49-F238E27FC236}">
                      <a16:creationId xmlns:a16="http://schemas.microsoft.com/office/drawing/2014/main" id="{ED739686-2E58-B04F-9B88-DF5D5C4F8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" y="1408"/>
                  <a:ext cx="47" cy="37"/>
                </a:xfrm>
                <a:custGeom>
                  <a:avLst/>
                  <a:gdLst>
                    <a:gd name="T0" fmla="*/ 25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5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5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" name="Freeform 919">
                  <a:extLst>
                    <a:ext uri="{FF2B5EF4-FFF2-40B4-BE49-F238E27FC236}">
                      <a16:creationId xmlns:a16="http://schemas.microsoft.com/office/drawing/2014/main" id="{45F66544-D7E3-A248-AB4C-7189BC242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0" y="1563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" name="Freeform 920">
                  <a:extLst>
                    <a:ext uri="{FF2B5EF4-FFF2-40B4-BE49-F238E27FC236}">
                      <a16:creationId xmlns:a16="http://schemas.microsoft.com/office/drawing/2014/main" id="{5CAD1C59-D4B2-8A48-8EB9-D16A8C15AB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5" y="1523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" name="Freeform 921">
                  <a:extLst>
                    <a:ext uri="{FF2B5EF4-FFF2-40B4-BE49-F238E27FC236}">
                      <a16:creationId xmlns:a16="http://schemas.microsoft.com/office/drawing/2014/main" id="{ED13E5D9-B29A-FB48-9D34-441A891B4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9" y="1419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" name="Freeform 922">
                  <a:extLst>
                    <a:ext uri="{FF2B5EF4-FFF2-40B4-BE49-F238E27FC236}">
                      <a16:creationId xmlns:a16="http://schemas.microsoft.com/office/drawing/2014/main" id="{6A7A3D2A-B39A-8643-9AF3-E4D82E1F0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4" y="1414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0" name="Freeform 923">
                  <a:extLst>
                    <a:ext uri="{FF2B5EF4-FFF2-40B4-BE49-F238E27FC236}">
                      <a16:creationId xmlns:a16="http://schemas.microsoft.com/office/drawing/2014/main" id="{51CF4B35-1244-1049-8840-37844F548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8" y="1341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1" name="Freeform 924">
                  <a:extLst>
                    <a:ext uri="{FF2B5EF4-FFF2-40B4-BE49-F238E27FC236}">
                      <a16:creationId xmlns:a16="http://schemas.microsoft.com/office/drawing/2014/main" id="{666AB8FF-1C49-0642-808A-99633C29D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2" y="1432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2" name="Freeform 925">
                  <a:extLst>
                    <a:ext uri="{FF2B5EF4-FFF2-40B4-BE49-F238E27FC236}">
                      <a16:creationId xmlns:a16="http://schemas.microsoft.com/office/drawing/2014/main" id="{9C6808F7-54D9-2D4B-A032-52542310D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1421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3" name="Freeform 926">
                  <a:extLst>
                    <a:ext uri="{FF2B5EF4-FFF2-40B4-BE49-F238E27FC236}">
                      <a16:creationId xmlns:a16="http://schemas.microsoft.com/office/drawing/2014/main" id="{DFAA3D17-ECC9-6742-BCCE-E765E3BB4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4" y="1461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4" name="Freeform 927">
                  <a:extLst>
                    <a:ext uri="{FF2B5EF4-FFF2-40B4-BE49-F238E27FC236}">
                      <a16:creationId xmlns:a16="http://schemas.microsoft.com/office/drawing/2014/main" id="{BA031B30-962D-C042-B47C-5314B1D5D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" y="1441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" name="Freeform 928">
                  <a:extLst>
                    <a:ext uri="{FF2B5EF4-FFF2-40B4-BE49-F238E27FC236}">
                      <a16:creationId xmlns:a16="http://schemas.microsoft.com/office/drawing/2014/main" id="{FE167CD2-BE44-214D-8A3B-AC55EB380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2" y="1477"/>
                  <a:ext cx="47" cy="37"/>
                </a:xfrm>
                <a:custGeom>
                  <a:avLst/>
                  <a:gdLst>
                    <a:gd name="T0" fmla="*/ 25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5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5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" name="Freeform 929">
                  <a:extLst>
                    <a:ext uri="{FF2B5EF4-FFF2-40B4-BE49-F238E27FC236}">
                      <a16:creationId xmlns:a16="http://schemas.microsoft.com/office/drawing/2014/main" id="{4C73224A-EB36-EB47-BADE-A5722AE3B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" y="1448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" name="Freeform 930">
                  <a:extLst>
                    <a:ext uri="{FF2B5EF4-FFF2-40B4-BE49-F238E27FC236}">
                      <a16:creationId xmlns:a16="http://schemas.microsoft.com/office/drawing/2014/main" id="{101CB866-59AE-744F-B93B-BAA5E1376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1419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" name="Freeform 931">
                  <a:extLst>
                    <a:ext uri="{FF2B5EF4-FFF2-40B4-BE49-F238E27FC236}">
                      <a16:creationId xmlns:a16="http://schemas.microsoft.com/office/drawing/2014/main" id="{D0E9A118-8CB6-CD45-8733-DB17846C7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8" y="1414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" name="Freeform 932">
                  <a:extLst>
                    <a:ext uri="{FF2B5EF4-FFF2-40B4-BE49-F238E27FC236}">
                      <a16:creationId xmlns:a16="http://schemas.microsoft.com/office/drawing/2014/main" id="{6370056A-5FB2-8F42-9304-44B1F0A2C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" y="1345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" name="Freeform 933">
                  <a:extLst>
                    <a:ext uri="{FF2B5EF4-FFF2-40B4-BE49-F238E27FC236}">
                      <a16:creationId xmlns:a16="http://schemas.microsoft.com/office/drawing/2014/main" id="{0A8A7520-D6B0-664A-84D3-7C9882566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" y="1388"/>
                  <a:ext cx="49" cy="37"/>
                </a:xfrm>
                <a:custGeom>
                  <a:avLst/>
                  <a:gdLst>
                    <a:gd name="T0" fmla="*/ 24 w 49"/>
                    <a:gd name="T1" fmla="*/ 37 h 37"/>
                    <a:gd name="T2" fmla="*/ 49 w 49"/>
                    <a:gd name="T3" fmla="*/ 0 h 37"/>
                    <a:gd name="T4" fmla="*/ 0 w 49"/>
                    <a:gd name="T5" fmla="*/ 0 h 37"/>
                    <a:gd name="T6" fmla="*/ 24 w 49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7"/>
                    <a:gd name="T14" fmla="*/ 49 w 49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7">
                      <a:moveTo>
                        <a:pt x="24" y="37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" name="Freeform 934">
                  <a:extLst>
                    <a:ext uri="{FF2B5EF4-FFF2-40B4-BE49-F238E27FC236}">
                      <a16:creationId xmlns:a16="http://schemas.microsoft.com/office/drawing/2014/main" id="{EF7605A5-A0A0-4D41-A0D8-75402F543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4" y="1468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" name="Freeform 935">
                  <a:extLst>
                    <a:ext uri="{FF2B5EF4-FFF2-40B4-BE49-F238E27FC236}">
                      <a16:creationId xmlns:a16="http://schemas.microsoft.com/office/drawing/2014/main" id="{12E2C565-B350-2A4F-9B2E-0D507FCE8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8" y="1477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" name="Freeform 936">
                  <a:extLst>
                    <a:ext uri="{FF2B5EF4-FFF2-40B4-BE49-F238E27FC236}">
                      <a16:creationId xmlns:a16="http://schemas.microsoft.com/office/drawing/2014/main" id="{FDB9FF11-1F69-674C-B1C7-A8774935E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3" y="1481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" name="Freeform 937">
                  <a:extLst>
                    <a:ext uri="{FF2B5EF4-FFF2-40B4-BE49-F238E27FC236}">
                      <a16:creationId xmlns:a16="http://schemas.microsoft.com/office/drawing/2014/main" id="{B94FF66A-F8C6-7B4F-B3C4-11E7720AD7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7" y="1423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" name="Freeform 938">
                  <a:extLst>
                    <a:ext uri="{FF2B5EF4-FFF2-40B4-BE49-F238E27FC236}">
                      <a16:creationId xmlns:a16="http://schemas.microsoft.com/office/drawing/2014/main" id="{ED4561DD-0D3D-2740-93B1-FF98ACB83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968"/>
                  <a:ext cx="47" cy="37"/>
                </a:xfrm>
                <a:custGeom>
                  <a:avLst/>
                  <a:gdLst>
                    <a:gd name="T0" fmla="*/ 25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5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5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" name="Freeform 939">
                  <a:extLst>
                    <a:ext uri="{FF2B5EF4-FFF2-40B4-BE49-F238E27FC236}">
                      <a16:creationId xmlns:a16="http://schemas.microsoft.com/office/drawing/2014/main" id="{2334719E-EC0A-3C45-B77C-F8CB824EA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" y="2932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" name="Freeform 940">
                  <a:extLst>
                    <a:ext uri="{FF2B5EF4-FFF2-40B4-BE49-F238E27FC236}">
                      <a16:creationId xmlns:a16="http://schemas.microsoft.com/office/drawing/2014/main" id="{F2B4F67C-9975-684A-A2CE-4CA8FACDB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0" y="2930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" name="Freeform 941">
                  <a:extLst>
                    <a:ext uri="{FF2B5EF4-FFF2-40B4-BE49-F238E27FC236}">
                      <a16:creationId xmlns:a16="http://schemas.microsoft.com/office/drawing/2014/main" id="{D17FCE6B-BE21-FD48-A254-8795E10B6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959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" name="Freeform 942">
                  <a:extLst>
                    <a:ext uri="{FF2B5EF4-FFF2-40B4-BE49-F238E27FC236}">
                      <a16:creationId xmlns:a16="http://schemas.microsoft.com/office/drawing/2014/main" id="{EDEBFD02-ED31-5D42-9583-D9AD567D3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6" y="2948"/>
                  <a:ext cx="47" cy="37"/>
                </a:xfrm>
                <a:custGeom>
                  <a:avLst/>
                  <a:gdLst>
                    <a:gd name="T0" fmla="*/ 23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3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3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" name="Freeform 943">
                  <a:extLst>
                    <a:ext uri="{FF2B5EF4-FFF2-40B4-BE49-F238E27FC236}">
                      <a16:creationId xmlns:a16="http://schemas.microsoft.com/office/drawing/2014/main" id="{6B2C4D2C-D863-1446-9947-7841C5298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7" y="2934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" name="Freeform 944">
                  <a:extLst>
                    <a:ext uri="{FF2B5EF4-FFF2-40B4-BE49-F238E27FC236}">
                      <a16:creationId xmlns:a16="http://schemas.microsoft.com/office/drawing/2014/main" id="{B1874A14-9C19-564B-9CBC-98367F020E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2905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" name="Freeform 945">
                  <a:extLst>
                    <a:ext uri="{FF2B5EF4-FFF2-40B4-BE49-F238E27FC236}">
                      <a16:creationId xmlns:a16="http://schemas.microsoft.com/office/drawing/2014/main" id="{B0FABE94-3AA9-0248-88F9-F0370A2A4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4" y="2943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3" name="Freeform 946">
                  <a:extLst>
                    <a:ext uri="{FF2B5EF4-FFF2-40B4-BE49-F238E27FC236}">
                      <a16:creationId xmlns:a16="http://schemas.microsoft.com/office/drawing/2014/main" id="{C908FB33-D224-9A40-871A-2BB140DC9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5" y="2928"/>
                  <a:ext cx="47" cy="37"/>
                </a:xfrm>
                <a:custGeom>
                  <a:avLst/>
                  <a:gdLst>
                    <a:gd name="T0" fmla="*/ 25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5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5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4" name="Freeform 947">
                  <a:extLst>
                    <a:ext uri="{FF2B5EF4-FFF2-40B4-BE49-F238E27FC236}">
                      <a16:creationId xmlns:a16="http://schemas.microsoft.com/office/drawing/2014/main" id="{9D3C1F1F-88E7-1F41-AFF3-89DB42C24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" y="2925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5" name="Freeform 948">
                  <a:extLst>
                    <a:ext uri="{FF2B5EF4-FFF2-40B4-BE49-F238E27FC236}">
                      <a16:creationId xmlns:a16="http://schemas.microsoft.com/office/drawing/2014/main" id="{9B2190C5-EAC7-A044-99EB-9051CB371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932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6" name="Freeform 949">
                  <a:extLst>
                    <a:ext uri="{FF2B5EF4-FFF2-40B4-BE49-F238E27FC236}">
                      <a16:creationId xmlns:a16="http://schemas.microsoft.com/office/drawing/2014/main" id="{B2EB58D5-C02C-FC49-AB9B-8F2E06C7B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3" y="2899"/>
                  <a:ext cx="47" cy="37"/>
                </a:xfrm>
                <a:custGeom>
                  <a:avLst/>
                  <a:gdLst>
                    <a:gd name="T0" fmla="*/ 25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5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5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7" name="Freeform 950">
                  <a:extLst>
                    <a:ext uri="{FF2B5EF4-FFF2-40B4-BE49-F238E27FC236}">
                      <a16:creationId xmlns:a16="http://schemas.microsoft.com/office/drawing/2014/main" id="{DD45C533-B769-5143-99A0-D7168F23E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2956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8" name="Freeform 951">
                  <a:extLst>
                    <a:ext uri="{FF2B5EF4-FFF2-40B4-BE49-F238E27FC236}">
                      <a16:creationId xmlns:a16="http://schemas.microsoft.com/office/drawing/2014/main" id="{13F42F85-AF0C-FD4F-885F-EB56463CA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8" y="2890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9" name="Freeform 952">
                  <a:extLst>
                    <a:ext uri="{FF2B5EF4-FFF2-40B4-BE49-F238E27FC236}">
                      <a16:creationId xmlns:a16="http://schemas.microsoft.com/office/drawing/2014/main" id="{4AC10426-FEA0-5141-BE77-9BB11F206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2916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0" name="Freeform 953">
                  <a:extLst>
                    <a:ext uri="{FF2B5EF4-FFF2-40B4-BE49-F238E27FC236}">
                      <a16:creationId xmlns:a16="http://schemas.microsoft.com/office/drawing/2014/main" id="{A9713329-2EEE-C04D-BE9A-EB805557EC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4" y="2901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1" name="Freeform 954">
                  <a:extLst>
                    <a:ext uri="{FF2B5EF4-FFF2-40B4-BE49-F238E27FC236}">
                      <a16:creationId xmlns:a16="http://schemas.microsoft.com/office/drawing/2014/main" id="{394A3469-82AD-7143-9B9A-1CEE3B232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5" y="2908"/>
                  <a:ext cx="47" cy="37"/>
                </a:xfrm>
                <a:custGeom>
                  <a:avLst/>
                  <a:gdLst>
                    <a:gd name="T0" fmla="*/ 25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5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5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2" name="Freeform 955">
                  <a:extLst>
                    <a:ext uri="{FF2B5EF4-FFF2-40B4-BE49-F238E27FC236}">
                      <a16:creationId xmlns:a16="http://schemas.microsoft.com/office/drawing/2014/main" id="{F18166B5-B9BB-1545-813C-E9AF97E18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2903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3" name="Freeform 956">
                  <a:extLst>
                    <a:ext uri="{FF2B5EF4-FFF2-40B4-BE49-F238E27FC236}">
                      <a16:creationId xmlns:a16="http://schemas.microsoft.com/office/drawing/2014/main" id="{EFE09056-0540-C54B-9702-91A6CCC48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" y="2894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4" name="Freeform 957">
                  <a:extLst>
                    <a:ext uri="{FF2B5EF4-FFF2-40B4-BE49-F238E27FC236}">
                      <a16:creationId xmlns:a16="http://schemas.microsoft.com/office/drawing/2014/main" id="{188D8B39-771D-8246-918F-845ADA9CB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92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5" name="Freeform 958">
                  <a:extLst>
                    <a:ext uri="{FF2B5EF4-FFF2-40B4-BE49-F238E27FC236}">
                      <a16:creationId xmlns:a16="http://schemas.microsoft.com/office/drawing/2014/main" id="{CA79DACB-6836-C24C-B128-966ED6721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910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6" name="Freeform 959">
                  <a:extLst>
                    <a:ext uri="{FF2B5EF4-FFF2-40B4-BE49-F238E27FC236}">
                      <a16:creationId xmlns:a16="http://schemas.microsoft.com/office/drawing/2014/main" id="{E9D1AF77-B739-6C49-8B36-116C120AD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948"/>
                  <a:ext cx="47" cy="37"/>
                </a:xfrm>
                <a:custGeom>
                  <a:avLst/>
                  <a:gdLst>
                    <a:gd name="T0" fmla="*/ 24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4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4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7" name="Freeform 960">
                  <a:extLst>
                    <a:ext uri="{FF2B5EF4-FFF2-40B4-BE49-F238E27FC236}">
                      <a16:creationId xmlns:a16="http://schemas.microsoft.com/office/drawing/2014/main" id="{94D761BE-6CB5-0846-9C96-8BE929D1DA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" y="2956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8" name="Freeform 961">
                  <a:extLst>
                    <a:ext uri="{FF2B5EF4-FFF2-40B4-BE49-F238E27FC236}">
                      <a16:creationId xmlns:a16="http://schemas.microsoft.com/office/drawing/2014/main" id="{2746A907-2AC3-BF40-9F07-1E418B664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2923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9" name="Freeform 962">
                  <a:extLst>
                    <a:ext uri="{FF2B5EF4-FFF2-40B4-BE49-F238E27FC236}">
                      <a16:creationId xmlns:a16="http://schemas.microsoft.com/office/drawing/2014/main" id="{6A1D7D7F-D244-0541-96FE-572E24940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2921"/>
                  <a:ext cx="46" cy="35"/>
                </a:xfrm>
                <a:custGeom>
                  <a:avLst/>
                  <a:gdLst>
                    <a:gd name="T0" fmla="*/ 24 w 46"/>
                    <a:gd name="T1" fmla="*/ 35 h 35"/>
                    <a:gd name="T2" fmla="*/ 46 w 46"/>
                    <a:gd name="T3" fmla="*/ 0 h 35"/>
                    <a:gd name="T4" fmla="*/ 0 w 46"/>
                    <a:gd name="T5" fmla="*/ 0 h 35"/>
                    <a:gd name="T6" fmla="*/ 24 w 46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5"/>
                    <a:gd name="T14" fmla="*/ 46 w 46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5">
                      <a:moveTo>
                        <a:pt x="24" y="35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0" name="Freeform 963">
                  <a:extLst>
                    <a:ext uri="{FF2B5EF4-FFF2-40B4-BE49-F238E27FC236}">
                      <a16:creationId xmlns:a16="http://schemas.microsoft.com/office/drawing/2014/main" id="{2799BEEA-8EC4-A946-9B38-6DDD76DCA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9" y="2932"/>
                  <a:ext cx="47" cy="36"/>
                </a:xfrm>
                <a:custGeom>
                  <a:avLst/>
                  <a:gdLst>
                    <a:gd name="T0" fmla="*/ 22 w 47"/>
                    <a:gd name="T1" fmla="*/ 36 h 36"/>
                    <a:gd name="T2" fmla="*/ 47 w 47"/>
                    <a:gd name="T3" fmla="*/ 0 h 36"/>
                    <a:gd name="T4" fmla="*/ 0 w 47"/>
                    <a:gd name="T5" fmla="*/ 0 h 36"/>
                    <a:gd name="T6" fmla="*/ 22 w 47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6"/>
                    <a:gd name="T14" fmla="*/ 47 w 47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6">
                      <a:moveTo>
                        <a:pt x="22" y="36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1" name="Freeform 964">
                  <a:extLst>
                    <a:ext uri="{FF2B5EF4-FFF2-40B4-BE49-F238E27FC236}">
                      <a16:creationId xmlns:a16="http://schemas.microsoft.com/office/drawing/2014/main" id="{162A8A80-377C-2841-A368-1E63C6EC8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2" y="2945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2" name="Freeform 965">
                  <a:extLst>
                    <a:ext uri="{FF2B5EF4-FFF2-40B4-BE49-F238E27FC236}">
                      <a16:creationId xmlns:a16="http://schemas.microsoft.com/office/drawing/2014/main" id="{23A3BCDC-3517-FC4D-B48A-1470F20E5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" y="2841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3" name="Freeform 966">
                  <a:extLst>
                    <a:ext uri="{FF2B5EF4-FFF2-40B4-BE49-F238E27FC236}">
                      <a16:creationId xmlns:a16="http://schemas.microsoft.com/office/drawing/2014/main" id="{B6694B7E-5AE0-7D4C-834E-84F1B6C9F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" y="2879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4" name="Freeform 967">
                  <a:extLst>
                    <a:ext uri="{FF2B5EF4-FFF2-40B4-BE49-F238E27FC236}">
                      <a16:creationId xmlns:a16="http://schemas.microsoft.com/office/drawing/2014/main" id="{55F9B2FA-BFF2-D647-B3C0-9B7859444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" y="2901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5" name="Freeform 968">
                  <a:extLst>
                    <a:ext uri="{FF2B5EF4-FFF2-40B4-BE49-F238E27FC236}">
                      <a16:creationId xmlns:a16="http://schemas.microsoft.com/office/drawing/2014/main" id="{0C8CED1D-87EE-A64E-AD8F-523618379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2921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6" name="Freeform 969">
                  <a:extLst>
                    <a:ext uri="{FF2B5EF4-FFF2-40B4-BE49-F238E27FC236}">
                      <a16:creationId xmlns:a16="http://schemas.microsoft.com/office/drawing/2014/main" id="{80C93C69-FD59-AA49-B46B-E5FAC1B70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2910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7" name="Freeform 970">
                  <a:extLst>
                    <a:ext uri="{FF2B5EF4-FFF2-40B4-BE49-F238E27FC236}">
                      <a16:creationId xmlns:a16="http://schemas.microsoft.com/office/drawing/2014/main" id="{F5506B03-261D-1741-B3E5-21E8BCC09F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" y="2912"/>
                  <a:ext cx="46" cy="36"/>
                </a:xfrm>
                <a:custGeom>
                  <a:avLst/>
                  <a:gdLst>
                    <a:gd name="T0" fmla="*/ 24 w 46"/>
                    <a:gd name="T1" fmla="*/ 36 h 36"/>
                    <a:gd name="T2" fmla="*/ 46 w 46"/>
                    <a:gd name="T3" fmla="*/ 0 h 36"/>
                    <a:gd name="T4" fmla="*/ 0 w 46"/>
                    <a:gd name="T5" fmla="*/ 0 h 36"/>
                    <a:gd name="T6" fmla="*/ 24 w 46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6"/>
                    <a:gd name="T14" fmla="*/ 46 w 46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6">
                      <a:moveTo>
                        <a:pt x="24" y="36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8" name="Freeform 971">
                  <a:extLst>
                    <a:ext uri="{FF2B5EF4-FFF2-40B4-BE49-F238E27FC236}">
                      <a16:creationId xmlns:a16="http://schemas.microsoft.com/office/drawing/2014/main" id="{5F2591CF-F154-CA42-8DB9-2E3268FA6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9" y="2890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9" name="Freeform 972">
                  <a:extLst>
                    <a:ext uri="{FF2B5EF4-FFF2-40B4-BE49-F238E27FC236}">
                      <a16:creationId xmlns:a16="http://schemas.microsoft.com/office/drawing/2014/main" id="{72D05ABF-0DFA-0448-8430-CB982BC8D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2865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0" name="Freeform 973">
                  <a:extLst>
                    <a:ext uri="{FF2B5EF4-FFF2-40B4-BE49-F238E27FC236}">
                      <a16:creationId xmlns:a16="http://schemas.microsoft.com/office/drawing/2014/main" id="{CE709095-13C2-8F45-9646-C718BF89B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2899"/>
                  <a:ext cx="46" cy="37"/>
                </a:xfrm>
                <a:custGeom>
                  <a:avLst/>
                  <a:gdLst>
                    <a:gd name="T0" fmla="*/ 24 w 46"/>
                    <a:gd name="T1" fmla="*/ 37 h 37"/>
                    <a:gd name="T2" fmla="*/ 46 w 46"/>
                    <a:gd name="T3" fmla="*/ 0 h 37"/>
                    <a:gd name="T4" fmla="*/ 0 w 46"/>
                    <a:gd name="T5" fmla="*/ 0 h 37"/>
                    <a:gd name="T6" fmla="*/ 24 w 46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7"/>
                    <a:gd name="T14" fmla="*/ 46 w 46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7">
                      <a:moveTo>
                        <a:pt x="24" y="37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1" name="Freeform 974">
                  <a:extLst>
                    <a:ext uri="{FF2B5EF4-FFF2-40B4-BE49-F238E27FC236}">
                      <a16:creationId xmlns:a16="http://schemas.microsoft.com/office/drawing/2014/main" id="{8BC3FECE-18EC-8947-B1F2-99320717E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7" y="2930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2" name="Freeform 975">
                  <a:extLst>
                    <a:ext uri="{FF2B5EF4-FFF2-40B4-BE49-F238E27FC236}">
                      <a16:creationId xmlns:a16="http://schemas.microsoft.com/office/drawing/2014/main" id="{F3C29492-203C-494C-BCE7-C514009BE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8" y="2912"/>
                  <a:ext cx="49" cy="36"/>
                </a:xfrm>
                <a:custGeom>
                  <a:avLst/>
                  <a:gdLst>
                    <a:gd name="T0" fmla="*/ 25 w 49"/>
                    <a:gd name="T1" fmla="*/ 36 h 36"/>
                    <a:gd name="T2" fmla="*/ 49 w 49"/>
                    <a:gd name="T3" fmla="*/ 0 h 36"/>
                    <a:gd name="T4" fmla="*/ 0 w 49"/>
                    <a:gd name="T5" fmla="*/ 0 h 36"/>
                    <a:gd name="T6" fmla="*/ 25 w 49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6"/>
                    <a:gd name="T14" fmla="*/ 49 w 49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6">
                      <a:moveTo>
                        <a:pt x="25" y="36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3" name="Freeform 976">
                  <a:extLst>
                    <a:ext uri="{FF2B5EF4-FFF2-40B4-BE49-F238E27FC236}">
                      <a16:creationId xmlns:a16="http://schemas.microsoft.com/office/drawing/2014/main" id="{46710F4B-116A-5E4A-A25A-05D59D70E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1" y="2899"/>
                  <a:ext cx="47" cy="35"/>
                </a:xfrm>
                <a:custGeom>
                  <a:avLst/>
                  <a:gdLst>
                    <a:gd name="T0" fmla="*/ 25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5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5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4" name="Freeform 977">
                  <a:extLst>
                    <a:ext uri="{FF2B5EF4-FFF2-40B4-BE49-F238E27FC236}">
                      <a16:creationId xmlns:a16="http://schemas.microsoft.com/office/drawing/2014/main" id="{A948CF26-C402-074F-8C12-8BEB79D03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2872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5" name="Freeform 978">
                  <a:extLst>
                    <a:ext uri="{FF2B5EF4-FFF2-40B4-BE49-F238E27FC236}">
                      <a16:creationId xmlns:a16="http://schemas.microsoft.com/office/drawing/2014/main" id="{5482E5A3-7C28-784D-A879-19C1FADEE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908"/>
                  <a:ext cx="49" cy="37"/>
                </a:xfrm>
                <a:custGeom>
                  <a:avLst/>
                  <a:gdLst>
                    <a:gd name="T0" fmla="*/ 24 w 49"/>
                    <a:gd name="T1" fmla="*/ 37 h 37"/>
                    <a:gd name="T2" fmla="*/ 49 w 49"/>
                    <a:gd name="T3" fmla="*/ 0 h 37"/>
                    <a:gd name="T4" fmla="*/ 0 w 49"/>
                    <a:gd name="T5" fmla="*/ 0 h 37"/>
                    <a:gd name="T6" fmla="*/ 24 w 49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7"/>
                    <a:gd name="T14" fmla="*/ 49 w 49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7">
                      <a:moveTo>
                        <a:pt x="24" y="37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6" name="Freeform 979">
                  <a:extLst>
                    <a:ext uri="{FF2B5EF4-FFF2-40B4-BE49-F238E27FC236}">
                      <a16:creationId xmlns:a16="http://schemas.microsoft.com/office/drawing/2014/main" id="{CB3E971B-027E-8346-AAD3-88CB1040F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9" y="2921"/>
                  <a:ext cx="47" cy="35"/>
                </a:xfrm>
                <a:custGeom>
                  <a:avLst/>
                  <a:gdLst>
                    <a:gd name="T0" fmla="*/ 25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5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5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7" name="Freeform 980">
                  <a:extLst>
                    <a:ext uri="{FF2B5EF4-FFF2-40B4-BE49-F238E27FC236}">
                      <a16:creationId xmlns:a16="http://schemas.microsoft.com/office/drawing/2014/main" id="{AA40F858-5478-EB44-97DE-4B71F0EBB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2921"/>
                  <a:ext cx="46" cy="35"/>
                </a:xfrm>
                <a:custGeom>
                  <a:avLst/>
                  <a:gdLst>
                    <a:gd name="T0" fmla="*/ 22 w 46"/>
                    <a:gd name="T1" fmla="*/ 35 h 35"/>
                    <a:gd name="T2" fmla="*/ 46 w 46"/>
                    <a:gd name="T3" fmla="*/ 0 h 35"/>
                    <a:gd name="T4" fmla="*/ 0 w 46"/>
                    <a:gd name="T5" fmla="*/ 0 h 35"/>
                    <a:gd name="T6" fmla="*/ 22 w 46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5"/>
                    <a:gd name="T14" fmla="*/ 46 w 46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5">
                      <a:moveTo>
                        <a:pt x="22" y="35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8" name="Freeform 981">
                  <a:extLst>
                    <a:ext uri="{FF2B5EF4-FFF2-40B4-BE49-F238E27FC236}">
                      <a16:creationId xmlns:a16="http://schemas.microsoft.com/office/drawing/2014/main" id="{692E5A56-E401-AA41-A7FD-DDD0F91810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2885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9" name="Freeform 982">
                  <a:extLst>
                    <a:ext uri="{FF2B5EF4-FFF2-40B4-BE49-F238E27FC236}">
                      <a16:creationId xmlns:a16="http://schemas.microsoft.com/office/drawing/2014/main" id="{5409ADC4-89DD-6B49-87A0-A2DA3950A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7" y="2870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0" name="Freeform 983">
                  <a:extLst>
                    <a:ext uri="{FF2B5EF4-FFF2-40B4-BE49-F238E27FC236}">
                      <a16:creationId xmlns:a16="http://schemas.microsoft.com/office/drawing/2014/main" id="{BC34337C-730F-2040-9454-227847F755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" y="2892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1" name="Freeform 984">
                  <a:extLst>
                    <a:ext uri="{FF2B5EF4-FFF2-40B4-BE49-F238E27FC236}">
                      <a16:creationId xmlns:a16="http://schemas.microsoft.com/office/drawing/2014/main" id="{8C37C9F0-AF1A-634A-AB27-FF10AA524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2923"/>
                  <a:ext cx="46" cy="36"/>
                </a:xfrm>
                <a:custGeom>
                  <a:avLst/>
                  <a:gdLst>
                    <a:gd name="T0" fmla="*/ 24 w 46"/>
                    <a:gd name="T1" fmla="*/ 36 h 36"/>
                    <a:gd name="T2" fmla="*/ 46 w 46"/>
                    <a:gd name="T3" fmla="*/ 0 h 36"/>
                    <a:gd name="T4" fmla="*/ 0 w 46"/>
                    <a:gd name="T5" fmla="*/ 0 h 36"/>
                    <a:gd name="T6" fmla="*/ 24 w 46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6"/>
                    <a:gd name="T14" fmla="*/ 46 w 46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6">
                      <a:moveTo>
                        <a:pt x="24" y="36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2" name="Freeform 985">
                  <a:extLst>
                    <a:ext uri="{FF2B5EF4-FFF2-40B4-BE49-F238E27FC236}">
                      <a16:creationId xmlns:a16="http://schemas.microsoft.com/office/drawing/2014/main" id="{551E19A6-F622-8B40-9DFD-ECAC2F957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5" y="2928"/>
                  <a:ext cx="47" cy="37"/>
                </a:xfrm>
                <a:custGeom>
                  <a:avLst/>
                  <a:gdLst>
                    <a:gd name="T0" fmla="*/ 22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2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2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3" name="Freeform 986">
                  <a:extLst>
                    <a:ext uri="{FF2B5EF4-FFF2-40B4-BE49-F238E27FC236}">
                      <a16:creationId xmlns:a16="http://schemas.microsoft.com/office/drawing/2014/main" id="{D69971E2-85D3-CD4D-BF45-7403637F8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" y="2916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4" name="Freeform 987">
                  <a:extLst>
                    <a:ext uri="{FF2B5EF4-FFF2-40B4-BE49-F238E27FC236}">
                      <a16:creationId xmlns:a16="http://schemas.microsoft.com/office/drawing/2014/main" id="{B3646E63-DAE3-EA4C-882B-AE6E5386D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9" y="2919"/>
                  <a:ext cx="47" cy="37"/>
                </a:xfrm>
                <a:custGeom>
                  <a:avLst/>
                  <a:gdLst>
                    <a:gd name="T0" fmla="*/ 23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3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3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5" name="Freeform 988">
                  <a:extLst>
                    <a:ext uri="{FF2B5EF4-FFF2-40B4-BE49-F238E27FC236}">
                      <a16:creationId xmlns:a16="http://schemas.microsoft.com/office/drawing/2014/main" id="{9E205ECA-4CB0-214F-A320-883C02935C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1" y="2876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6" name="Freeform 989">
                  <a:extLst>
                    <a:ext uri="{FF2B5EF4-FFF2-40B4-BE49-F238E27FC236}">
                      <a16:creationId xmlns:a16="http://schemas.microsoft.com/office/drawing/2014/main" id="{77A5AEA0-39F5-EA42-8F1D-5692E91179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4" y="2896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7" name="Freeform 990">
                  <a:extLst>
                    <a:ext uri="{FF2B5EF4-FFF2-40B4-BE49-F238E27FC236}">
                      <a16:creationId xmlns:a16="http://schemas.microsoft.com/office/drawing/2014/main" id="{D7F7C96A-A400-9547-88C2-6A0B4F390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7" y="2885"/>
                  <a:ext cx="47" cy="36"/>
                </a:xfrm>
                <a:custGeom>
                  <a:avLst/>
                  <a:gdLst>
                    <a:gd name="T0" fmla="*/ 22 w 47"/>
                    <a:gd name="T1" fmla="*/ 36 h 36"/>
                    <a:gd name="T2" fmla="*/ 47 w 47"/>
                    <a:gd name="T3" fmla="*/ 0 h 36"/>
                    <a:gd name="T4" fmla="*/ 0 w 47"/>
                    <a:gd name="T5" fmla="*/ 0 h 36"/>
                    <a:gd name="T6" fmla="*/ 22 w 47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6"/>
                    <a:gd name="T14" fmla="*/ 47 w 47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6">
                      <a:moveTo>
                        <a:pt x="22" y="36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8" name="Freeform 991">
                  <a:extLst>
                    <a:ext uri="{FF2B5EF4-FFF2-40B4-BE49-F238E27FC236}">
                      <a16:creationId xmlns:a16="http://schemas.microsoft.com/office/drawing/2014/main" id="{36DC60F2-6EBC-FD4C-AB3C-CE806ACDE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" y="2879"/>
                  <a:ext cx="47" cy="37"/>
                </a:xfrm>
                <a:custGeom>
                  <a:avLst/>
                  <a:gdLst>
                    <a:gd name="T0" fmla="*/ 25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5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5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9" name="Freeform 992">
                  <a:extLst>
                    <a:ext uri="{FF2B5EF4-FFF2-40B4-BE49-F238E27FC236}">
                      <a16:creationId xmlns:a16="http://schemas.microsoft.com/office/drawing/2014/main" id="{68F370E2-FAB7-E649-97C3-8FE7E7748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845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0" name="Freeform 993">
                  <a:extLst>
                    <a:ext uri="{FF2B5EF4-FFF2-40B4-BE49-F238E27FC236}">
                      <a16:creationId xmlns:a16="http://schemas.microsoft.com/office/drawing/2014/main" id="{9584923D-9385-5242-8527-A696C11B7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" y="2881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1" name="Freeform 994">
                  <a:extLst>
                    <a:ext uri="{FF2B5EF4-FFF2-40B4-BE49-F238E27FC236}">
                      <a16:creationId xmlns:a16="http://schemas.microsoft.com/office/drawing/2014/main" id="{32122AD3-ED1D-A24E-95DE-EDB57DAAB6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2885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2" name="Freeform 995">
                  <a:extLst>
                    <a:ext uri="{FF2B5EF4-FFF2-40B4-BE49-F238E27FC236}">
                      <a16:creationId xmlns:a16="http://schemas.microsoft.com/office/drawing/2014/main" id="{21745C14-5B44-4F43-9AD2-49AC4C1A4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0" y="2876"/>
                  <a:ext cx="46" cy="38"/>
                </a:xfrm>
                <a:custGeom>
                  <a:avLst/>
                  <a:gdLst>
                    <a:gd name="T0" fmla="*/ 24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4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4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3" name="Freeform 996">
                  <a:extLst>
                    <a:ext uri="{FF2B5EF4-FFF2-40B4-BE49-F238E27FC236}">
                      <a16:creationId xmlns:a16="http://schemas.microsoft.com/office/drawing/2014/main" id="{BD4A5D6C-B1B1-F742-A0D8-26FE6A2E6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3" y="2872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4" name="Freeform 997">
                  <a:extLst>
                    <a:ext uri="{FF2B5EF4-FFF2-40B4-BE49-F238E27FC236}">
                      <a16:creationId xmlns:a16="http://schemas.microsoft.com/office/drawing/2014/main" id="{86DA1A2D-2BBA-ED4F-A0FE-B8239767B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4" y="2874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5" name="Freeform 998">
                  <a:extLst>
                    <a:ext uri="{FF2B5EF4-FFF2-40B4-BE49-F238E27FC236}">
                      <a16:creationId xmlns:a16="http://schemas.microsoft.com/office/drawing/2014/main" id="{3F0F949F-886B-DF46-9859-C28F93E45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7" y="2841"/>
                  <a:ext cx="47" cy="38"/>
                </a:xfrm>
                <a:custGeom>
                  <a:avLst/>
                  <a:gdLst>
                    <a:gd name="T0" fmla="*/ 23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3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3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6" name="Freeform 999">
                  <a:extLst>
                    <a:ext uri="{FF2B5EF4-FFF2-40B4-BE49-F238E27FC236}">
                      <a16:creationId xmlns:a16="http://schemas.microsoft.com/office/drawing/2014/main" id="{2319619C-6C38-EC44-BA55-DFDEF4DBB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910"/>
                  <a:ext cx="49" cy="38"/>
                </a:xfrm>
                <a:custGeom>
                  <a:avLst/>
                  <a:gdLst>
                    <a:gd name="T0" fmla="*/ 25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5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5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7" name="Freeform 1000">
                  <a:extLst>
                    <a:ext uri="{FF2B5EF4-FFF2-40B4-BE49-F238E27FC236}">
                      <a16:creationId xmlns:a16="http://schemas.microsoft.com/office/drawing/2014/main" id="{3B160C77-EAB7-1045-9E5F-10A374823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" y="2903"/>
                  <a:ext cx="47" cy="38"/>
                </a:xfrm>
                <a:custGeom>
                  <a:avLst/>
                  <a:gdLst>
                    <a:gd name="T0" fmla="*/ 24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4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4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8" name="Freeform 1001">
                  <a:extLst>
                    <a:ext uri="{FF2B5EF4-FFF2-40B4-BE49-F238E27FC236}">
                      <a16:creationId xmlns:a16="http://schemas.microsoft.com/office/drawing/2014/main" id="{A1A4C70A-E87C-9947-9B60-7581C2614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5" y="2801"/>
                  <a:ext cx="47" cy="38"/>
                </a:xfrm>
                <a:custGeom>
                  <a:avLst/>
                  <a:gdLst>
                    <a:gd name="T0" fmla="*/ 22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2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2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9" name="Freeform 1002">
                  <a:extLst>
                    <a:ext uri="{FF2B5EF4-FFF2-40B4-BE49-F238E27FC236}">
                      <a16:creationId xmlns:a16="http://schemas.microsoft.com/office/drawing/2014/main" id="{1F15840A-06FA-044D-A651-817E55159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" y="2881"/>
                  <a:ext cx="47" cy="38"/>
                </a:xfrm>
                <a:custGeom>
                  <a:avLst/>
                  <a:gdLst>
                    <a:gd name="T0" fmla="*/ 25 w 47"/>
                    <a:gd name="T1" fmla="*/ 38 h 38"/>
                    <a:gd name="T2" fmla="*/ 47 w 47"/>
                    <a:gd name="T3" fmla="*/ 0 h 38"/>
                    <a:gd name="T4" fmla="*/ 0 w 47"/>
                    <a:gd name="T5" fmla="*/ 0 h 38"/>
                    <a:gd name="T6" fmla="*/ 25 w 4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8"/>
                    <a:gd name="T14" fmla="*/ 47 w 4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8">
                      <a:moveTo>
                        <a:pt x="25" y="38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0" name="Freeform 1003">
                  <a:extLst>
                    <a:ext uri="{FF2B5EF4-FFF2-40B4-BE49-F238E27FC236}">
                      <a16:creationId xmlns:a16="http://schemas.microsoft.com/office/drawing/2014/main" id="{C363E856-068B-394E-9E9C-4BD244ED5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2843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1" name="Freeform 1004">
                  <a:extLst>
                    <a:ext uri="{FF2B5EF4-FFF2-40B4-BE49-F238E27FC236}">
                      <a16:creationId xmlns:a16="http://schemas.microsoft.com/office/drawing/2014/main" id="{2BDF74B7-93B9-6A43-AAB8-85588420C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" y="2879"/>
                  <a:ext cx="49" cy="37"/>
                </a:xfrm>
                <a:custGeom>
                  <a:avLst/>
                  <a:gdLst>
                    <a:gd name="T0" fmla="*/ 24 w 49"/>
                    <a:gd name="T1" fmla="*/ 37 h 37"/>
                    <a:gd name="T2" fmla="*/ 49 w 49"/>
                    <a:gd name="T3" fmla="*/ 0 h 37"/>
                    <a:gd name="T4" fmla="*/ 0 w 49"/>
                    <a:gd name="T5" fmla="*/ 0 h 37"/>
                    <a:gd name="T6" fmla="*/ 24 w 49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7"/>
                    <a:gd name="T14" fmla="*/ 49 w 49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7">
                      <a:moveTo>
                        <a:pt x="24" y="37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2" name="Freeform 1005">
                  <a:extLst>
                    <a:ext uri="{FF2B5EF4-FFF2-40B4-BE49-F238E27FC236}">
                      <a16:creationId xmlns:a16="http://schemas.microsoft.com/office/drawing/2014/main" id="{76F9EC59-4FCF-0D49-9A3A-831A9D347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4" y="2810"/>
                  <a:ext cx="47" cy="35"/>
                </a:xfrm>
                <a:custGeom>
                  <a:avLst/>
                  <a:gdLst>
                    <a:gd name="T0" fmla="*/ 25 w 47"/>
                    <a:gd name="T1" fmla="*/ 35 h 35"/>
                    <a:gd name="T2" fmla="*/ 47 w 47"/>
                    <a:gd name="T3" fmla="*/ 0 h 35"/>
                    <a:gd name="T4" fmla="*/ 0 w 47"/>
                    <a:gd name="T5" fmla="*/ 0 h 35"/>
                    <a:gd name="T6" fmla="*/ 25 w 47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5"/>
                    <a:gd name="T14" fmla="*/ 47 w 47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5">
                      <a:moveTo>
                        <a:pt x="25" y="35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5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3" name="Freeform 1006">
                  <a:extLst>
                    <a:ext uri="{FF2B5EF4-FFF2-40B4-BE49-F238E27FC236}">
                      <a16:creationId xmlns:a16="http://schemas.microsoft.com/office/drawing/2014/main" id="{9C5DDD11-64BD-B546-B621-671653CAD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8" y="2805"/>
                  <a:ext cx="46" cy="38"/>
                </a:xfrm>
                <a:custGeom>
                  <a:avLst/>
                  <a:gdLst>
                    <a:gd name="T0" fmla="*/ 22 w 46"/>
                    <a:gd name="T1" fmla="*/ 38 h 38"/>
                    <a:gd name="T2" fmla="*/ 46 w 46"/>
                    <a:gd name="T3" fmla="*/ 0 h 38"/>
                    <a:gd name="T4" fmla="*/ 0 w 46"/>
                    <a:gd name="T5" fmla="*/ 0 h 38"/>
                    <a:gd name="T6" fmla="*/ 22 w 46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8"/>
                    <a:gd name="T14" fmla="*/ 46 w 46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8">
                      <a:moveTo>
                        <a:pt x="22" y="38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4" name="Freeform 1007">
                  <a:extLst>
                    <a:ext uri="{FF2B5EF4-FFF2-40B4-BE49-F238E27FC236}">
                      <a16:creationId xmlns:a16="http://schemas.microsoft.com/office/drawing/2014/main" id="{0108F1F6-D21F-0D48-A65D-3AE95F8BD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9" y="2821"/>
                  <a:ext cx="49" cy="38"/>
                </a:xfrm>
                <a:custGeom>
                  <a:avLst/>
                  <a:gdLst>
                    <a:gd name="T0" fmla="*/ 24 w 49"/>
                    <a:gd name="T1" fmla="*/ 38 h 38"/>
                    <a:gd name="T2" fmla="*/ 49 w 49"/>
                    <a:gd name="T3" fmla="*/ 0 h 38"/>
                    <a:gd name="T4" fmla="*/ 0 w 49"/>
                    <a:gd name="T5" fmla="*/ 0 h 38"/>
                    <a:gd name="T6" fmla="*/ 24 w 49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38"/>
                    <a:gd name="T14" fmla="*/ 49 w 4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38">
                      <a:moveTo>
                        <a:pt x="24" y="38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5" name="Freeform 1008">
                  <a:extLst>
                    <a:ext uri="{FF2B5EF4-FFF2-40B4-BE49-F238E27FC236}">
                      <a16:creationId xmlns:a16="http://schemas.microsoft.com/office/drawing/2014/main" id="{5F15786A-5192-8A48-84A0-5B6E469D3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2819"/>
                  <a:ext cx="47" cy="37"/>
                </a:xfrm>
                <a:custGeom>
                  <a:avLst/>
                  <a:gdLst>
                    <a:gd name="T0" fmla="*/ 24 w 47"/>
                    <a:gd name="T1" fmla="*/ 37 h 37"/>
                    <a:gd name="T2" fmla="*/ 47 w 47"/>
                    <a:gd name="T3" fmla="*/ 0 h 37"/>
                    <a:gd name="T4" fmla="*/ 0 w 47"/>
                    <a:gd name="T5" fmla="*/ 0 h 37"/>
                    <a:gd name="T6" fmla="*/ 24 w 47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37"/>
                    <a:gd name="T14" fmla="*/ 47 w 47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37">
                      <a:moveTo>
                        <a:pt x="24" y="37"/>
                      </a:move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782" name="Freeform 1010">
                <a:extLst>
                  <a:ext uri="{FF2B5EF4-FFF2-40B4-BE49-F238E27FC236}">
                    <a16:creationId xmlns:a16="http://schemas.microsoft.com/office/drawing/2014/main" id="{6B7BC58E-F33B-FA45-AF1E-676B60C8A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9965" y="4521982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3" name="Freeform 1011">
                <a:extLst>
                  <a:ext uri="{FF2B5EF4-FFF2-40B4-BE49-F238E27FC236}">
                    <a16:creationId xmlns:a16="http://schemas.microsoft.com/office/drawing/2014/main" id="{7D5C457E-71DC-F446-ABCC-659309133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4200" y="4501275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4" name="Freeform 1012">
                <a:extLst>
                  <a:ext uri="{FF2B5EF4-FFF2-40B4-BE49-F238E27FC236}">
                    <a16:creationId xmlns:a16="http://schemas.microsoft.com/office/drawing/2014/main" id="{E88C7DF2-3CB6-7A44-AA15-5BD2D274B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319" y="4455979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2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5" name="Freeform 1013">
                <a:extLst>
                  <a:ext uri="{FF2B5EF4-FFF2-40B4-BE49-F238E27FC236}">
                    <a16:creationId xmlns:a16="http://schemas.microsoft.com/office/drawing/2014/main" id="{61255FF6-DADC-1445-A935-CB7744D3C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555" y="4527159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4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6" name="Freeform 1014">
                <a:extLst>
                  <a:ext uri="{FF2B5EF4-FFF2-40B4-BE49-F238E27FC236}">
                    <a16:creationId xmlns:a16="http://schemas.microsoft.com/office/drawing/2014/main" id="{EC2D21B1-8BA5-AE4F-B9F5-752DCEA0D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379" y="4458567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7" name="Freeform 1015">
                <a:extLst>
                  <a:ext uri="{FF2B5EF4-FFF2-40B4-BE49-F238E27FC236}">
                    <a16:creationId xmlns:a16="http://schemas.microsoft.com/office/drawing/2014/main" id="{F5EAA685-272E-AA49-A435-8DF42F3F3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498" y="4418448"/>
                <a:ext cx="59532" cy="45296"/>
              </a:xfrm>
              <a:custGeom>
                <a:avLst/>
                <a:gdLst>
                  <a:gd name="T0" fmla="*/ 2147483646 w 46"/>
                  <a:gd name="T1" fmla="*/ 2147483646 h 35"/>
                  <a:gd name="T2" fmla="*/ 2147483646 w 46"/>
                  <a:gd name="T3" fmla="*/ 0 h 35"/>
                  <a:gd name="T4" fmla="*/ 0 w 46"/>
                  <a:gd name="T5" fmla="*/ 0 h 35"/>
                  <a:gd name="T6" fmla="*/ 2147483646 w 46"/>
                  <a:gd name="T7" fmla="*/ 2147483646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5"/>
                  <a:gd name="T14" fmla="*/ 46 w 46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5">
                    <a:moveTo>
                      <a:pt x="22" y="3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8" name="Freeform 1016">
                <a:extLst>
                  <a:ext uri="{FF2B5EF4-FFF2-40B4-BE49-F238E27FC236}">
                    <a16:creationId xmlns:a16="http://schemas.microsoft.com/office/drawing/2014/main" id="{A088FF3C-F284-2F49-879C-F38FBD0D7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734" y="4360210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4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9" name="Freeform 1017">
                <a:extLst>
                  <a:ext uri="{FF2B5EF4-FFF2-40B4-BE49-F238E27FC236}">
                    <a16:creationId xmlns:a16="http://schemas.microsoft.com/office/drawing/2014/main" id="{30BC86F6-2A53-CC49-9AD2-385D8ABE0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558" y="4357622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0" name="Freeform 1018">
                <a:extLst>
                  <a:ext uri="{FF2B5EF4-FFF2-40B4-BE49-F238E27FC236}">
                    <a16:creationId xmlns:a16="http://schemas.microsoft.com/office/drawing/2014/main" id="{25B814A1-5D03-E24E-8860-455A2A70D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9382" y="4357622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1" name="Freeform 1019">
                <a:extLst>
                  <a:ext uri="{FF2B5EF4-FFF2-40B4-BE49-F238E27FC236}">
                    <a16:creationId xmlns:a16="http://schemas.microsoft.com/office/drawing/2014/main" id="{9C8EB132-D28A-854F-9696-64FE3B66A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4912" y="4362798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2" name="Freeform 1020">
                <a:extLst>
                  <a:ext uri="{FF2B5EF4-FFF2-40B4-BE49-F238E27FC236}">
                    <a16:creationId xmlns:a16="http://schemas.microsoft.com/office/drawing/2014/main" id="{4DEB4C16-D922-7A43-A07A-8AB7DE768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1737" y="4345974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3" name="Freeform 1021">
                <a:extLst>
                  <a:ext uri="{FF2B5EF4-FFF2-40B4-BE49-F238E27FC236}">
                    <a16:creationId xmlns:a16="http://schemas.microsoft.com/office/drawing/2014/main" id="{775BAAA5-21B1-BD47-8434-DDDDBE4D8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8561" y="4294207"/>
                <a:ext cx="60826" cy="46590"/>
              </a:xfrm>
              <a:custGeom>
                <a:avLst/>
                <a:gdLst>
                  <a:gd name="T0" fmla="*/ 2147483646 w 47"/>
                  <a:gd name="T1" fmla="*/ 2147483646 h 36"/>
                  <a:gd name="T2" fmla="*/ 2147483646 w 47"/>
                  <a:gd name="T3" fmla="*/ 0 h 36"/>
                  <a:gd name="T4" fmla="*/ 0 w 47"/>
                  <a:gd name="T5" fmla="*/ 0 h 36"/>
                  <a:gd name="T6" fmla="*/ 2147483646 w 47"/>
                  <a:gd name="T7" fmla="*/ 214748364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6"/>
                  <a:gd name="T14" fmla="*/ 47 w 47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6">
                    <a:moveTo>
                      <a:pt x="23" y="36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4" name="Freeform 1022">
                <a:extLst>
                  <a:ext uri="{FF2B5EF4-FFF2-40B4-BE49-F238E27FC236}">
                    <a16:creationId xmlns:a16="http://schemas.microsoft.com/office/drawing/2014/main" id="{6F19CCF9-9959-6C4C-A6BC-A311A48BD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2797" y="4225616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5" name="Freeform 1023">
                <a:extLst>
                  <a:ext uri="{FF2B5EF4-FFF2-40B4-BE49-F238E27FC236}">
                    <a16:creationId xmlns:a16="http://schemas.microsoft.com/office/drawing/2014/main" id="{47817DAA-BFFB-164D-8868-8D66E5D91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0915" y="4239852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6" name="Freeform 1024">
                <a:extLst>
                  <a:ext uri="{FF2B5EF4-FFF2-40B4-BE49-F238E27FC236}">
                    <a16:creationId xmlns:a16="http://schemas.microsoft.com/office/drawing/2014/main" id="{66764AEE-3D46-5A40-923D-180D2A6FB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740" y="4164789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7" name="Freeform 1025">
                <a:extLst>
                  <a:ext uri="{FF2B5EF4-FFF2-40B4-BE49-F238E27FC236}">
                    <a16:creationId xmlns:a16="http://schemas.microsoft.com/office/drawing/2014/main" id="{D5A83F62-741F-E745-B20D-8765C3381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1976" y="4173849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8" name="Freeform 1026">
                <a:extLst>
                  <a:ext uri="{FF2B5EF4-FFF2-40B4-BE49-F238E27FC236}">
                    <a16:creationId xmlns:a16="http://schemas.microsoft.com/office/drawing/2014/main" id="{88E656DE-D197-3742-8E2D-186FC2889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0094" y="4190673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9" name="Freeform 1027">
                <a:extLst>
                  <a:ext uri="{FF2B5EF4-FFF2-40B4-BE49-F238E27FC236}">
                    <a16:creationId xmlns:a16="http://schemas.microsoft.com/office/drawing/2014/main" id="{B142B109-8229-8F42-A46F-14B8E1D65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330" y="4092315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4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0" name="Freeform 1028">
                <a:extLst>
                  <a:ext uri="{FF2B5EF4-FFF2-40B4-BE49-F238E27FC236}">
                    <a16:creationId xmlns:a16="http://schemas.microsoft.com/office/drawing/2014/main" id="{630A9447-0C89-AA45-8E1E-FA692C7A4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1154" y="4047019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1" name="Freeform 1029">
                <a:extLst>
                  <a:ext uri="{FF2B5EF4-FFF2-40B4-BE49-F238E27FC236}">
                    <a16:creationId xmlns:a16="http://schemas.microsoft.com/office/drawing/2014/main" id="{87B3FCF6-694E-8543-B4A4-6BBECA472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7979" y="3986193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2" name="Freeform 1030">
                <a:extLst>
                  <a:ext uri="{FF2B5EF4-FFF2-40B4-BE49-F238E27FC236}">
                    <a16:creationId xmlns:a16="http://schemas.microsoft.com/office/drawing/2014/main" id="{990B1826-C1C3-3448-90E8-C4E83BB8F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3509" y="4084550"/>
                <a:ext cx="59532" cy="47885"/>
              </a:xfrm>
              <a:custGeom>
                <a:avLst/>
                <a:gdLst>
                  <a:gd name="T0" fmla="*/ 2147483646 w 46"/>
                  <a:gd name="T1" fmla="*/ 2147483646 h 37"/>
                  <a:gd name="T2" fmla="*/ 2147483646 w 46"/>
                  <a:gd name="T3" fmla="*/ 0 h 37"/>
                  <a:gd name="T4" fmla="*/ 0 w 46"/>
                  <a:gd name="T5" fmla="*/ 0 h 37"/>
                  <a:gd name="T6" fmla="*/ 2147483646 w 46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7"/>
                  <a:gd name="T14" fmla="*/ 46 w 46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7">
                    <a:moveTo>
                      <a:pt x="24" y="37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3" name="Freeform 1031">
                <a:extLst>
                  <a:ext uri="{FF2B5EF4-FFF2-40B4-BE49-F238E27FC236}">
                    <a16:creationId xmlns:a16="http://schemas.microsoft.com/office/drawing/2014/main" id="{C8E3D8B0-8FC2-AF43-A994-9B1EE648E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0333" y="3974545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4" name="Freeform 1032">
                <a:extLst>
                  <a:ext uri="{FF2B5EF4-FFF2-40B4-BE49-F238E27FC236}">
                    <a16:creationId xmlns:a16="http://schemas.microsoft.com/office/drawing/2014/main" id="{FB147DBD-E22A-B643-9ECC-B87A1E049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7157" y="3911131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5" name="Freeform 1033">
                <a:extLst>
                  <a:ext uri="{FF2B5EF4-FFF2-40B4-BE49-F238E27FC236}">
                    <a16:creationId xmlns:a16="http://schemas.microsoft.com/office/drawing/2014/main" id="{9B655A24-A37C-F94F-A6B5-4DFD093DB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393" y="3908543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6" name="Freeform 1034">
                <a:extLst>
                  <a:ext uri="{FF2B5EF4-FFF2-40B4-BE49-F238E27FC236}">
                    <a16:creationId xmlns:a16="http://schemas.microsoft.com/office/drawing/2014/main" id="{AB796CA0-D482-3F44-9806-6965EF1D0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9512" y="3931838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2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7" name="Freeform 1035">
                <a:extLst>
                  <a:ext uri="{FF2B5EF4-FFF2-40B4-BE49-F238E27FC236}">
                    <a16:creationId xmlns:a16="http://schemas.microsoft.com/office/drawing/2014/main" id="{2F015C80-A38C-8749-9856-D9E6C895B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748" y="3824421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4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8" name="Freeform 1036">
                <a:extLst>
                  <a:ext uri="{FF2B5EF4-FFF2-40B4-BE49-F238E27FC236}">
                    <a16:creationId xmlns:a16="http://schemas.microsoft.com/office/drawing/2014/main" id="{D62EC6EE-3087-D842-A8E7-48393082A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0572" y="3836069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9" name="Freeform 1037">
                <a:extLst>
                  <a:ext uri="{FF2B5EF4-FFF2-40B4-BE49-F238E27FC236}">
                    <a16:creationId xmlns:a16="http://schemas.microsoft.com/office/drawing/2014/main" id="{4C0BF38F-FFEE-4647-9C44-08F377EF6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690" y="3812773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0" name="Freeform 1038">
                <a:extLst>
                  <a:ext uri="{FF2B5EF4-FFF2-40B4-BE49-F238E27FC236}">
                    <a16:creationId xmlns:a16="http://schemas.microsoft.com/office/drawing/2014/main" id="{F2A97CDF-9B89-D242-9A17-4361B5E34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2926" y="3729946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Freeform 1039">
                <a:extLst>
                  <a:ext uri="{FF2B5EF4-FFF2-40B4-BE49-F238E27FC236}">
                    <a16:creationId xmlns:a16="http://schemas.microsoft.com/office/drawing/2014/main" id="{CDA8736C-048C-7544-AC1D-64B350407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9751" y="3770066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2" name="Freeform 1040">
                <a:extLst>
                  <a:ext uri="{FF2B5EF4-FFF2-40B4-BE49-F238E27FC236}">
                    <a16:creationId xmlns:a16="http://schemas.microsoft.com/office/drawing/2014/main" id="{EF0CB55D-DE31-3046-B128-7877DB76E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987" y="3790772"/>
                <a:ext cx="63415" cy="47885"/>
              </a:xfrm>
              <a:custGeom>
                <a:avLst/>
                <a:gdLst>
                  <a:gd name="T0" fmla="*/ 2147483646 w 49"/>
                  <a:gd name="T1" fmla="*/ 2147483646 h 37"/>
                  <a:gd name="T2" fmla="*/ 2147483646 w 49"/>
                  <a:gd name="T3" fmla="*/ 0 h 37"/>
                  <a:gd name="T4" fmla="*/ 0 w 49"/>
                  <a:gd name="T5" fmla="*/ 0 h 37"/>
                  <a:gd name="T6" fmla="*/ 2147483646 w 49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7"/>
                  <a:gd name="T14" fmla="*/ 49 w 4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7">
                    <a:moveTo>
                      <a:pt x="25" y="37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Freeform 1041">
                <a:extLst>
                  <a:ext uri="{FF2B5EF4-FFF2-40B4-BE49-F238E27FC236}">
                    <a16:creationId xmlns:a16="http://schemas.microsoft.com/office/drawing/2014/main" id="{987C68E5-5A7E-EB4C-BA03-4DCC5C5B7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2105" y="3652296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4" name="Freeform 1042">
                <a:extLst>
                  <a:ext uri="{FF2B5EF4-FFF2-40B4-BE49-F238E27FC236}">
                    <a16:creationId xmlns:a16="http://schemas.microsoft.com/office/drawing/2014/main" id="{3E153222-A331-7C4A-90BD-7B08F59EA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929" y="3640648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Freeform 1043">
                <a:extLst>
                  <a:ext uri="{FF2B5EF4-FFF2-40B4-BE49-F238E27FC236}">
                    <a16:creationId xmlns:a16="http://schemas.microsoft.com/office/drawing/2014/main" id="{5FD6EE95-77C6-C340-BED5-A78F8180A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165" y="3556527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5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6" name="Freeform 1044">
                <a:extLst>
                  <a:ext uri="{FF2B5EF4-FFF2-40B4-BE49-F238E27FC236}">
                    <a16:creationId xmlns:a16="http://schemas.microsoft.com/office/drawing/2014/main" id="{FFFC6752-FE78-FB40-9158-138FF8371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990" y="3518996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Freeform 1045">
                <a:extLst>
                  <a:ext uri="{FF2B5EF4-FFF2-40B4-BE49-F238E27FC236}">
                    <a16:creationId xmlns:a16="http://schemas.microsoft.com/office/drawing/2014/main" id="{A252B4F2-5D06-B74E-BA12-0607E709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8108" y="3623824"/>
                <a:ext cx="59532" cy="45296"/>
              </a:xfrm>
              <a:custGeom>
                <a:avLst/>
                <a:gdLst>
                  <a:gd name="T0" fmla="*/ 2147483646 w 46"/>
                  <a:gd name="T1" fmla="*/ 2147483646 h 35"/>
                  <a:gd name="T2" fmla="*/ 2147483646 w 46"/>
                  <a:gd name="T3" fmla="*/ 0 h 35"/>
                  <a:gd name="T4" fmla="*/ 0 w 46"/>
                  <a:gd name="T5" fmla="*/ 0 h 35"/>
                  <a:gd name="T6" fmla="*/ 2147483646 w 46"/>
                  <a:gd name="T7" fmla="*/ 2147483646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5"/>
                  <a:gd name="T14" fmla="*/ 46 w 46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5">
                    <a:moveTo>
                      <a:pt x="22" y="3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Freeform 1046">
                <a:extLst>
                  <a:ext uri="{FF2B5EF4-FFF2-40B4-BE49-F238E27FC236}">
                    <a16:creationId xmlns:a16="http://schemas.microsoft.com/office/drawing/2014/main" id="{7939F526-0D9B-134A-A76C-B9C2B06B7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344" y="3551350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Freeform 1047">
                <a:extLst>
                  <a:ext uri="{FF2B5EF4-FFF2-40B4-BE49-F238E27FC236}">
                    <a16:creationId xmlns:a16="http://schemas.microsoft.com/office/drawing/2014/main" id="{75882913-ABEF-EF40-831C-7D985814A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168" y="3398637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Freeform 1048">
                <a:extLst>
                  <a:ext uri="{FF2B5EF4-FFF2-40B4-BE49-F238E27FC236}">
                    <a16:creationId xmlns:a16="http://schemas.microsoft.com/office/drawing/2014/main" id="{C13533D3-DBA5-024F-B42A-5753148E0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7287" y="3485347"/>
                <a:ext cx="59532" cy="45296"/>
              </a:xfrm>
              <a:custGeom>
                <a:avLst/>
                <a:gdLst>
                  <a:gd name="T0" fmla="*/ 2147483646 w 46"/>
                  <a:gd name="T1" fmla="*/ 2147483646 h 35"/>
                  <a:gd name="T2" fmla="*/ 2147483646 w 46"/>
                  <a:gd name="T3" fmla="*/ 0 h 35"/>
                  <a:gd name="T4" fmla="*/ 0 w 46"/>
                  <a:gd name="T5" fmla="*/ 0 h 35"/>
                  <a:gd name="T6" fmla="*/ 2147483646 w 46"/>
                  <a:gd name="T7" fmla="*/ 2147483646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5"/>
                  <a:gd name="T14" fmla="*/ 46 w 46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5">
                    <a:moveTo>
                      <a:pt x="22" y="3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1" name="Freeform 1049">
                <a:extLst>
                  <a:ext uri="{FF2B5EF4-FFF2-40B4-BE49-F238E27FC236}">
                    <a16:creationId xmlns:a16="http://schemas.microsoft.com/office/drawing/2014/main" id="{657D19D0-23C6-2E44-AA6D-55316927C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523" y="3407696"/>
                <a:ext cx="59532" cy="47885"/>
              </a:xfrm>
              <a:custGeom>
                <a:avLst/>
                <a:gdLst>
                  <a:gd name="T0" fmla="*/ 2147483646 w 46"/>
                  <a:gd name="T1" fmla="*/ 2147483646 h 37"/>
                  <a:gd name="T2" fmla="*/ 2147483646 w 46"/>
                  <a:gd name="T3" fmla="*/ 0 h 37"/>
                  <a:gd name="T4" fmla="*/ 0 w 46"/>
                  <a:gd name="T5" fmla="*/ 0 h 37"/>
                  <a:gd name="T6" fmla="*/ 2147483646 w 46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7"/>
                  <a:gd name="T14" fmla="*/ 46 w 46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7">
                    <a:moveTo>
                      <a:pt x="24" y="37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2" name="Freeform 1050">
                <a:extLst>
                  <a:ext uri="{FF2B5EF4-FFF2-40B4-BE49-F238E27FC236}">
                    <a16:creationId xmlns:a16="http://schemas.microsoft.com/office/drawing/2014/main" id="{C1B8CD4E-F23E-E748-B7A7-E38BFBE9F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347" y="3412873"/>
                <a:ext cx="60826" cy="46590"/>
              </a:xfrm>
              <a:custGeom>
                <a:avLst/>
                <a:gdLst>
                  <a:gd name="T0" fmla="*/ 2147483646 w 47"/>
                  <a:gd name="T1" fmla="*/ 2147483646 h 36"/>
                  <a:gd name="T2" fmla="*/ 2147483646 w 47"/>
                  <a:gd name="T3" fmla="*/ 0 h 36"/>
                  <a:gd name="T4" fmla="*/ 0 w 47"/>
                  <a:gd name="T5" fmla="*/ 0 h 36"/>
                  <a:gd name="T6" fmla="*/ 2147483646 w 47"/>
                  <a:gd name="T7" fmla="*/ 214748364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6"/>
                  <a:gd name="T14" fmla="*/ 47 w 47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6">
                    <a:moveTo>
                      <a:pt x="22" y="36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3" name="Freeform 1051">
                <a:extLst>
                  <a:ext uri="{FF2B5EF4-FFF2-40B4-BE49-F238E27FC236}">
                    <a16:creationId xmlns:a16="http://schemas.microsoft.com/office/drawing/2014/main" id="{2BB8BE4C-66D4-594F-8D8A-3128EC490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171" y="3464640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4" name="Freeform 1052">
                <a:extLst>
                  <a:ext uri="{FF2B5EF4-FFF2-40B4-BE49-F238E27FC236}">
                    <a16:creationId xmlns:a16="http://schemas.microsoft.com/office/drawing/2014/main" id="{D89309A7-A5CB-284F-9FBE-99623BAD9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0701" y="3429697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5" name="Freeform 1053">
                <a:extLst>
                  <a:ext uri="{FF2B5EF4-FFF2-40B4-BE49-F238E27FC236}">
                    <a16:creationId xmlns:a16="http://schemas.microsoft.com/office/drawing/2014/main" id="{4D61D717-537F-CC4D-9489-55826D831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526" y="3352047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6" name="Freeform 1054">
                <a:extLst>
                  <a:ext uri="{FF2B5EF4-FFF2-40B4-BE49-F238E27FC236}">
                    <a16:creationId xmlns:a16="http://schemas.microsoft.com/office/drawing/2014/main" id="{710F8FBC-1ECD-CD42-977C-66F5D9DF2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1762" y="3366283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7" name="Freeform 1055">
                <a:extLst>
                  <a:ext uri="{FF2B5EF4-FFF2-40B4-BE49-F238E27FC236}">
                    <a16:creationId xmlns:a16="http://schemas.microsoft.com/office/drawing/2014/main" id="{18106623-FC0B-0B4A-9CF3-47FBFDE23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586" y="3330046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8" name="Freeform 1056">
                <a:extLst>
                  <a:ext uri="{FF2B5EF4-FFF2-40B4-BE49-F238E27FC236}">
                    <a16:creationId xmlns:a16="http://schemas.microsoft.com/office/drawing/2014/main" id="{6DA1B3C3-EC31-8A43-AF57-93AC45CD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704" y="3220041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9" name="Freeform 1057">
                <a:extLst>
                  <a:ext uri="{FF2B5EF4-FFF2-40B4-BE49-F238E27FC236}">
                    <a16:creationId xmlns:a16="http://schemas.microsoft.com/office/drawing/2014/main" id="{72673D31-EF94-464E-BE3C-CFDC656E1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940" y="3349458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0" name="Freeform 1058">
                <a:extLst>
                  <a:ext uri="{FF2B5EF4-FFF2-40B4-BE49-F238E27FC236}">
                    <a16:creationId xmlns:a16="http://schemas.microsoft.com/office/drawing/2014/main" id="{41CFAD34-6B00-014D-98E1-74397FBB0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7765" y="3346870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Freeform 1059">
                <a:extLst>
                  <a:ext uri="{FF2B5EF4-FFF2-40B4-BE49-F238E27FC236}">
                    <a16:creationId xmlns:a16="http://schemas.microsoft.com/office/drawing/2014/main" id="{66BDFEFB-7C02-B84C-A8AB-A65AEAEDF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5883" y="3199334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2" name="Freeform 1060">
                <a:extLst>
                  <a:ext uri="{FF2B5EF4-FFF2-40B4-BE49-F238E27FC236}">
                    <a16:creationId xmlns:a16="http://schemas.microsoft.com/office/drawing/2014/main" id="{A81E6D23-8D94-4D49-B3FC-0DD2578D1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0119" y="3243336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3" name="Freeform 1061">
                <a:extLst>
                  <a:ext uri="{FF2B5EF4-FFF2-40B4-BE49-F238E27FC236}">
                    <a16:creationId xmlns:a16="http://schemas.microsoft.com/office/drawing/2014/main" id="{C54B830F-1B9D-CC40-8CE3-255E537D0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943" y="3245924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4" name="Freeform 1062">
                <a:extLst>
                  <a:ext uri="{FF2B5EF4-FFF2-40B4-BE49-F238E27FC236}">
                    <a16:creationId xmlns:a16="http://schemas.microsoft.com/office/drawing/2014/main" id="{623A31E2-2699-174A-83A7-E0600A52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179" y="3262749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5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5" name="Freeform 1063">
                <a:extLst>
                  <a:ext uri="{FF2B5EF4-FFF2-40B4-BE49-F238E27FC236}">
                    <a16:creationId xmlns:a16="http://schemas.microsoft.com/office/drawing/2014/main" id="{D8A340FC-4902-0F4D-B537-C04B5D1FE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298" y="3220041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6" name="Freeform 1064">
                <a:extLst>
                  <a:ext uri="{FF2B5EF4-FFF2-40B4-BE49-F238E27FC236}">
                    <a16:creationId xmlns:a16="http://schemas.microsoft.com/office/drawing/2014/main" id="{170E2104-D690-5B43-AA6A-BE9479CBA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122" y="3266631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2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7" name="Freeform 1065">
                <a:extLst>
                  <a:ext uri="{FF2B5EF4-FFF2-40B4-BE49-F238E27FC236}">
                    <a16:creationId xmlns:a16="http://schemas.microsoft.com/office/drawing/2014/main" id="{625EBB3B-33F8-234E-B5A3-BF20B824E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358" y="3266631"/>
                <a:ext cx="63415" cy="47885"/>
              </a:xfrm>
              <a:custGeom>
                <a:avLst/>
                <a:gdLst>
                  <a:gd name="T0" fmla="*/ 2147483646 w 49"/>
                  <a:gd name="T1" fmla="*/ 2147483646 h 37"/>
                  <a:gd name="T2" fmla="*/ 2147483646 w 49"/>
                  <a:gd name="T3" fmla="*/ 0 h 37"/>
                  <a:gd name="T4" fmla="*/ 0 w 49"/>
                  <a:gd name="T5" fmla="*/ 0 h 37"/>
                  <a:gd name="T6" fmla="*/ 2147483646 w 49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7"/>
                  <a:gd name="T14" fmla="*/ 49 w 4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7">
                    <a:moveTo>
                      <a:pt x="24" y="37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8" name="Freeform 1066">
                <a:extLst>
                  <a:ext uri="{FF2B5EF4-FFF2-40B4-BE49-F238E27FC236}">
                    <a16:creationId xmlns:a16="http://schemas.microsoft.com/office/drawing/2014/main" id="{C0F8CB2B-AD25-CD46-93AC-B71B0D559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7182" y="3393460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9" name="Freeform 1067">
                <a:extLst>
                  <a:ext uri="{FF2B5EF4-FFF2-40B4-BE49-F238E27FC236}">
                    <a16:creationId xmlns:a16="http://schemas.microsoft.com/office/drawing/2014/main" id="{47F055C4-C46A-A141-B8A4-219CD1AB5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301" y="3130743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0" name="Freeform 1068">
                <a:extLst>
                  <a:ext uri="{FF2B5EF4-FFF2-40B4-BE49-F238E27FC236}">
                    <a16:creationId xmlns:a16="http://schemas.microsoft.com/office/drawing/2014/main" id="{D9E4BED0-DEFD-CD4D-A672-9528B1B01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9537" y="3185098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1" name="Freeform 1069">
                <a:extLst>
                  <a:ext uri="{FF2B5EF4-FFF2-40B4-BE49-F238E27FC236}">
                    <a16:creationId xmlns:a16="http://schemas.microsoft.com/office/drawing/2014/main" id="{E2618896-9CB6-3641-BFA1-3B8492E15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6361" y="3133331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2" name="Freeform 1070">
                <a:extLst>
                  <a:ext uri="{FF2B5EF4-FFF2-40B4-BE49-F238E27FC236}">
                    <a16:creationId xmlns:a16="http://schemas.microsoft.com/office/drawing/2014/main" id="{FB6C8A68-19FB-2141-A006-8FA8F0CC8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0597" y="3053092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3" name="Freeform 1071">
                <a:extLst>
                  <a:ext uri="{FF2B5EF4-FFF2-40B4-BE49-F238E27FC236}">
                    <a16:creationId xmlns:a16="http://schemas.microsoft.com/office/drawing/2014/main" id="{A82DC457-BDF2-1C42-91F3-7EE886D8F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715" y="3177333"/>
                <a:ext cx="59532" cy="47885"/>
              </a:xfrm>
              <a:custGeom>
                <a:avLst/>
                <a:gdLst>
                  <a:gd name="T0" fmla="*/ 2147483646 w 46"/>
                  <a:gd name="T1" fmla="*/ 2147483646 h 37"/>
                  <a:gd name="T2" fmla="*/ 2147483646 w 46"/>
                  <a:gd name="T3" fmla="*/ 0 h 37"/>
                  <a:gd name="T4" fmla="*/ 0 w 46"/>
                  <a:gd name="T5" fmla="*/ 0 h 37"/>
                  <a:gd name="T6" fmla="*/ 2147483646 w 46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7"/>
                  <a:gd name="T14" fmla="*/ 46 w 46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7">
                    <a:moveTo>
                      <a:pt x="24" y="37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4" name="Freeform 1072">
                <a:extLst>
                  <a:ext uri="{FF2B5EF4-FFF2-40B4-BE49-F238E27FC236}">
                    <a16:creationId xmlns:a16="http://schemas.microsoft.com/office/drawing/2014/main" id="{0F030015-2615-C94D-B5D6-EA14F48A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540" y="3217453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5" name="Freeform 1073">
                <a:extLst>
                  <a:ext uri="{FF2B5EF4-FFF2-40B4-BE49-F238E27FC236}">
                    <a16:creationId xmlns:a16="http://schemas.microsoft.com/office/drawing/2014/main" id="{8107BD30-13F2-C046-A761-D18230EB5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776" y="3024620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6" name="Freeform 1074">
                <a:extLst>
                  <a:ext uri="{FF2B5EF4-FFF2-40B4-BE49-F238E27FC236}">
                    <a16:creationId xmlns:a16="http://schemas.microsoft.com/office/drawing/2014/main" id="{D1324E3A-CB96-6745-A45D-29E36C963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6600" y="3104859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7" name="Freeform 1075">
                <a:extLst>
                  <a:ext uri="{FF2B5EF4-FFF2-40B4-BE49-F238E27FC236}">
                    <a16:creationId xmlns:a16="http://schemas.microsoft.com/office/drawing/2014/main" id="{9E20805E-C471-784A-A5EA-BC182600B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2130" y="3062151"/>
                <a:ext cx="59532" cy="47885"/>
              </a:xfrm>
              <a:custGeom>
                <a:avLst/>
                <a:gdLst>
                  <a:gd name="T0" fmla="*/ 2147483646 w 46"/>
                  <a:gd name="T1" fmla="*/ 2147483646 h 37"/>
                  <a:gd name="T2" fmla="*/ 2147483646 w 46"/>
                  <a:gd name="T3" fmla="*/ 0 h 37"/>
                  <a:gd name="T4" fmla="*/ 0 w 46"/>
                  <a:gd name="T5" fmla="*/ 0 h 37"/>
                  <a:gd name="T6" fmla="*/ 2147483646 w 46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7"/>
                  <a:gd name="T14" fmla="*/ 46 w 46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7">
                    <a:moveTo>
                      <a:pt x="24" y="37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8" name="Freeform 1076">
                <a:extLst>
                  <a:ext uri="{FF2B5EF4-FFF2-40B4-BE49-F238E27FC236}">
                    <a16:creationId xmlns:a16="http://schemas.microsoft.com/office/drawing/2014/main" id="{BFBE1DB4-4C96-2D4F-9B6F-73D5D6E79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8954" y="2989678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9" name="Freeform 1077">
                <a:extLst>
                  <a:ext uri="{FF2B5EF4-FFF2-40B4-BE49-F238E27FC236}">
                    <a16:creationId xmlns:a16="http://schemas.microsoft.com/office/drawing/2014/main" id="{B6DEE632-233F-9747-A8B4-F308F0EE0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5779" y="2937911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0" name="Freeform 1078">
                <a:extLst>
                  <a:ext uri="{FF2B5EF4-FFF2-40B4-BE49-F238E27FC236}">
                    <a16:creationId xmlns:a16="http://schemas.microsoft.com/office/drawing/2014/main" id="{8A91EDFB-2EEC-024D-A773-E825A8EBE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0014" y="3001325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1" name="Freeform 1079">
                <a:extLst>
                  <a:ext uri="{FF2B5EF4-FFF2-40B4-BE49-F238E27FC236}">
                    <a16:creationId xmlns:a16="http://schemas.microsoft.com/office/drawing/2014/main" id="{A68A10AF-E23B-364A-869C-71CB73158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8133" y="3029797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2" name="Freeform 1080">
                <a:extLst>
                  <a:ext uri="{FF2B5EF4-FFF2-40B4-BE49-F238E27FC236}">
                    <a16:creationId xmlns:a16="http://schemas.microsoft.com/office/drawing/2014/main" id="{A02B7BE3-3A25-2049-97AE-83138B0CD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4957" y="3044033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3" name="Freeform 1081">
                <a:extLst>
                  <a:ext uri="{FF2B5EF4-FFF2-40B4-BE49-F238E27FC236}">
                    <a16:creationId xmlns:a16="http://schemas.microsoft.com/office/drawing/2014/main" id="{9F9DDDF4-A5A7-0B40-ABAF-5E95C79E0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9193" y="3053092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4" name="Freeform 1082">
                <a:extLst>
                  <a:ext uri="{FF2B5EF4-FFF2-40B4-BE49-F238E27FC236}">
                    <a16:creationId xmlns:a16="http://schemas.microsoft.com/office/drawing/2014/main" id="{FB8B9DF2-6CE8-EE4F-8941-C8EB37F77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7312" y="2952146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5" name="Freeform 1083">
                <a:extLst>
                  <a:ext uri="{FF2B5EF4-FFF2-40B4-BE49-F238E27FC236}">
                    <a16:creationId xmlns:a16="http://schemas.microsoft.com/office/drawing/2014/main" id="{F0BAEAA1-3CEC-1646-A645-B112FBE98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1548" y="2949558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4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6" name="Freeform 1084">
                <a:extLst>
                  <a:ext uri="{FF2B5EF4-FFF2-40B4-BE49-F238E27FC236}">
                    <a16:creationId xmlns:a16="http://schemas.microsoft.com/office/drawing/2014/main" id="{2B7CA3D6-A52A-0749-972A-7FEFA32AB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372" y="2905556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7" name="Freeform 1085">
                <a:extLst>
                  <a:ext uri="{FF2B5EF4-FFF2-40B4-BE49-F238E27FC236}">
                    <a16:creationId xmlns:a16="http://schemas.microsoft.com/office/drawing/2014/main" id="{D83C2919-15DE-D346-ADE2-617F3614A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196" y="2940499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8" name="Freeform 1086">
                <a:extLst>
                  <a:ext uri="{FF2B5EF4-FFF2-40B4-BE49-F238E27FC236}">
                    <a16:creationId xmlns:a16="http://schemas.microsoft.com/office/drawing/2014/main" id="{3B815346-9809-3341-BB3C-2E42D3C0D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0726" y="2931440"/>
                <a:ext cx="63415" cy="46590"/>
              </a:xfrm>
              <a:custGeom>
                <a:avLst/>
                <a:gdLst>
                  <a:gd name="T0" fmla="*/ 2147483646 w 49"/>
                  <a:gd name="T1" fmla="*/ 2147483646 h 36"/>
                  <a:gd name="T2" fmla="*/ 2147483646 w 49"/>
                  <a:gd name="T3" fmla="*/ 0 h 36"/>
                  <a:gd name="T4" fmla="*/ 0 w 49"/>
                  <a:gd name="T5" fmla="*/ 0 h 36"/>
                  <a:gd name="T6" fmla="*/ 2147483646 w 49"/>
                  <a:gd name="T7" fmla="*/ 214748364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6"/>
                  <a:gd name="T14" fmla="*/ 49 w 49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6">
                    <a:moveTo>
                      <a:pt x="24" y="36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9" name="Freeform 1087">
                <a:extLst>
                  <a:ext uri="{FF2B5EF4-FFF2-40B4-BE49-F238E27FC236}">
                    <a16:creationId xmlns:a16="http://schemas.microsoft.com/office/drawing/2014/main" id="{5B7FDF98-F32C-D54F-8186-2F6934BC1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7551" y="3046621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0" name="Freeform 1088">
                <a:extLst>
                  <a:ext uri="{FF2B5EF4-FFF2-40B4-BE49-F238E27FC236}">
                    <a16:creationId xmlns:a16="http://schemas.microsoft.com/office/drawing/2014/main" id="{9483CB58-217E-9140-965B-8380896EC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4375" y="2891320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1" name="Freeform 1089">
                <a:extLst>
                  <a:ext uri="{FF2B5EF4-FFF2-40B4-BE49-F238E27FC236}">
                    <a16:creationId xmlns:a16="http://schemas.microsoft.com/office/drawing/2014/main" id="{D369A202-E178-AF46-8F65-929735A59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8611" y="2975442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2" name="Freeform 1090">
                <a:extLst>
                  <a:ext uri="{FF2B5EF4-FFF2-40B4-BE49-F238E27FC236}">
                    <a16:creationId xmlns:a16="http://schemas.microsoft.com/office/drawing/2014/main" id="{5E7D0AEB-F4C4-4C40-A334-EADF618CE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6729" y="2891320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3" name="Freeform 1091">
                <a:extLst>
                  <a:ext uri="{FF2B5EF4-FFF2-40B4-BE49-F238E27FC236}">
                    <a16:creationId xmlns:a16="http://schemas.microsoft.com/office/drawing/2014/main" id="{7FE1A5D4-0F3E-374E-8ABA-A17CFBB1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0965" y="2902968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4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4" name="Freeform 1092">
                <a:extLst>
                  <a:ext uri="{FF2B5EF4-FFF2-40B4-BE49-F238E27FC236}">
                    <a16:creationId xmlns:a16="http://schemas.microsoft.com/office/drawing/2014/main" id="{A8DD0C3D-2938-DD49-A1BE-E2A16DBC2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789" y="2902968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5" name="Freeform 1093">
                <a:extLst>
                  <a:ext uri="{FF2B5EF4-FFF2-40B4-BE49-F238E27FC236}">
                    <a16:creationId xmlns:a16="http://schemas.microsoft.com/office/drawing/2014/main" id="{11BDC9E2-C9D4-0A44-B5A5-81D99769F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908" y="2914615"/>
                <a:ext cx="59532" cy="46590"/>
              </a:xfrm>
              <a:custGeom>
                <a:avLst/>
                <a:gdLst>
                  <a:gd name="T0" fmla="*/ 2147483646 w 46"/>
                  <a:gd name="T1" fmla="*/ 2147483646 h 36"/>
                  <a:gd name="T2" fmla="*/ 2147483646 w 46"/>
                  <a:gd name="T3" fmla="*/ 0 h 36"/>
                  <a:gd name="T4" fmla="*/ 0 w 46"/>
                  <a:gd name="T5" fmla="*/ 0 h 36"/>
                  <a:gd name="T6" fmla="*/ 2147483646 w 46"/>
                  <a:gd name="T7" fmla="*/ 214748364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6"/>
                  <a:gd name="T14" fmla="*/ 46 w 4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6">
                    <a:moveTo>
                      <a:pt x="22" y="36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6" name="Freeform 1094">
                <a:extLst>
                  <a:ext uri="{FF2B5EF4-FFF2-40B4-BE49-F238E27FC236}">
                    <a16:creationId xmlns:a16="http://schemas.microsoft.com/office/drawing/2014/main" id="{8E6D215F-D0A7-B944-803C-BB0F41847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144" y="2888732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4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7" name="Freeform 1095">
                <a:extLst>
                  <a:ext uri="{FF2B5EF4-FFF2-40B4-BE49-F238E27FC236}">
                    <a16:creationId xmlns:a16="http://schemas.microsoft.com/office/drawing/2014/main" id="{702AAF7A-C8AD-C04B-90B8-A8DDF84CC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6968" y="2926263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8" name="Freeform 1096">
                <a:extLst>
                  <a:ext uri="{FF2B5EF4-FFF2-40B4-BE49-F238E27FC236}">
                    <a16:creationId xmlns:a16="http://schemas.microsoft.com/office/drawing/2014/main" id="{A3CB437B-C703-8D40-AC55-1237720FA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3792" y="2827906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9" name="Freeform 1097">
                <a:extLst>
                  <a:ext uri="{FF2B5EF4-FFF2-40B4-BE49-F238E27FC236}">
                    <a16:creationId xmlns:a16="http://schemas.microsoft.com/office/drawing/2014/main" id="{3EF3F35D-FF6B-AF47-A76C-9D1A7AC8B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9323" y="2917204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0" name="Freeform 1098">
                <a:extLst>
                  <a:ext uri="{FF2B5EF4-FFF2-40B4-BE49-F238E27FC236}">
                    <a16:creationId xmlns:a16="http://schemas.microsoft.com/office/drawing/2014/main" id="{B7190684-B410-7645-B90F-DB5F522A6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6147" y="2987089"/>
                <a:ext cx="60826" cy="45296"/>
              </a:xfrm>
              <a:custGeom>
                <a:avLst/>
                <a:gdLst>
                  <a:gd name="T0" fmla="*/ 2147483646 w 47"/>
                  <a:gd name="T1" fmla="*/ 2147483646 h 35"/>
                  <a:gd name="T2" fmla="*/ 2147483646 w 47"/>
                  <a:gd name="T3" fmla="*/ 0 h 35"/>
                  <a:gd name="T4" fmla="*/ 0 w 47"/>
                  <a:gd name="T5" fmla="*/ 0 h 35"/>
                  <a:gd name="T6" fmla="*/ 2147483646 w 47"/>
                  <a:gd name="T7" fmla="*/ 2147483646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5"/>
                  <a:gd name="T14" fmla="*/ 47 w 47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5">
                    <a:moveTo>
                      <a:pt x="22" y="35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1" name="Freeform 1099">
                <a:extLst>
                  <a:ext uri="{FF2B5EF4-FFF2-40B4-BE49-F238E27FC236}">
                    <a16:creationId xmlns:a16="http://schemas.microsoft.com/office/drawing/2014/main" id="{BCFFF0ED-34BB-D34B-BCF4-4B843DC1B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0383" y="2972853"/>
                <a:ext cx="63415" cy="47885"/>
              </a:xfrm>
              <a:custGeom>
                <a:avLst/>
                <a:gdLst>
                  <a:gd name="T0" fmla="*/ 2147483646 w 49"/>
                  <a:gd name="T1" fmla="*/ 2147483646 h 37"/>
                  <a:gd name="T2" fmla="*/ 2147483646 w 49"/>
                  <a:gd name="T3" fmla="*/ 0 h 37"/>
                  <a:gd name="T4" fmla="*/ 0 w 49"/>
                  <a:gd name="T5" fmla="*/ 0 h 37"/>
                  <a:gd name="T6" fmla="*/ 2147483646 w 49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7"/>
                  <a:gd name="T14" fmla="*/ 49 w 4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7">
                    <a:moveTo>
                      <a:pt x="25" y="37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2" name="Freeform 1100">
                <a:extLst>
                  <a:ext uri="{FF2B5EF4-FFF2-40B4-BE49-F238E27FC236}">
                    <a16:creationId xmlns:a16="http://schemas.microsoft.com/office/drawing/2014/main" id="{84B2B968-DBCA-C046-8ED0-B40E1A860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207" y="2879673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3" name="Freeform 1101">
                <a:extLst>
                  <a:ext uri="{FF2B5EF4-FFF2-40B4-BE49-F238E27FC236}">
                    <a16:creationId xmlns:a16="http://schemas.microsoft.com/office/drawing/2014/main" id="{8A675670-985B-0342-82FF-1791002A0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5326" y="2900379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4" name="Freeform 1102">
                <a:extLst>
                  <a:ext uri="{FF2B5EF4-FFF2-40B4-BE49-F238E27FC236}">
                    <a16:creationId xmlns:a16="http://schemas.microsoft.com/office/drawing/2014/main" id="{5B3992D6-4119-3C4D-BFF1-8E8409B2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562" y="2879673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4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5" name="Freeform 1103">
                <a:extLst>
                  <a:ext uri="{FF2B5EF4-FFF2-40B4-BE49-F238E27FC236}">
                    <a16:creationId xmlns:a16="http://schemas.microsoft.com/office/drawing/2014/main" id="{C3EF0E27-0010-E64C-824F-198CF1C98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386" y="2860260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6" name="Freeform 1104">
                <a:extLst>
                  <a:ext uri="{FF2B5EF4-FFF2-40B4-BE49-F238E27FC236}">
                    <a16:creationId xmlns:a16="http://schemas.microsoft.com/office/drawing/2014/main" id="{35519609-2CE8-AE4A-A532-EC26C2DE4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504" y="2871908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7" name="Freeform 1105">
                <a:extLst>
                  <a:ext uri="{FF2B5EF4-FFF2-40B4-BE49-F238E27FC236}">
                    <a16:creationId xmlns:a16="http://schemas.microsoft.com/office/drawing/2014/main" id="{6DE7678F-2E6A-AE47-A133-56CFF2A33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8740" y="2877084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8" name="Freeform 1106">
                <a:extLst>
                  <a:ext uri="{FF2B5EF4-FFF2-40B4-BE49-F238E27FC236}">
                    <a16:creationId xmlns:a16="http://schemas.microsoft.com/office/drawing/2014/main" id="{15F354CD-A094-194B-B8CD-649CB15AE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5565" y="2954735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9" name="Freeform 1107">
                <a:extLst>
                  <a:ext uri="{FF2B5EF4-FFF2-40B4-BE49-F238E27FC236}">
                    <a16:creationId xmlns:a16="http://schemas.microsoft.com/office/drawing/2014/main" id="{2A8F616D-0C2F-A345-BD7F-78EC4DB8F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2389" y="2761903"/>
                <a:ext cx="60826" cy="46590"/>
              </a:xfrm>
              <a:custGeom>
                <a:avLst/>
                <a:gdLst>
                  <a:gd name="T0" fmla="*/ 2147483646 w 47"/>
                  <a:gd name="T1" fmla="*/ 2147483646 h 36"/>
                  <a:gd name="T2" fmla="*/ 2147483646 w 47"/>
                  <a:gd name="T3" fmla="*/ 0 h 36"/>
                  <a:gd name="T4" fmla="*/ 0 w 47"/>
                  <a:gd name="T5" fmla="*/ 0 h 36"/>
                  <a:gd name="T6" fmla="*/ 2147483646 w 47"/>
                  <a:gd name="T7" fmla="*/ 214748364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6"/>
                  <a:gd name="T14" fmla="*/ 47 w 47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6">
                    <a:moveTo>
                      <a:pt x="23" y="36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0" name="Freeform 1108">
                <a:extLst>
                  <a:ext uri="{FF2B5EF4-FFF2-40B4-BE49-F238E27FC236}">
                    <a16:creationId xmlns:a16="http://schemas.microsoft.com/office/drawing/2014/main" id="{81A51C91-C6F5-8549-81AE-66AEF53F3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7919" y="2860260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1" name="Freeform 1109">
                <a:extLst>
                  <a:ext uri="{FF2B5EF4-FFF2-40B4-BE49-F238E27FC236}">
                    <a16:creationId xmlns:a16="http://schemas.microsoft.com/office/drawing/2014/main" id="{9B683DCF-E420-D44F-86F6-C3C8C42FF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743" y="2921086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2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2" name="Freeform 1110">
                <a:extLst>
                  <a:ext uri="{FF2B5EF4-FFF2-40B4-BE49-F238E27FC236}">
                    <a16:creationId xmlns:a16="http://schemas.microsoft.com/office/drawing/2014/main" id="{2E82A3A8-2862-7745-8D65-E066CF24D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568" y="2846024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3" name="Freeform 1111">
                <a:extLst>
                  <a:ext uri="{FF2B5EF4-FFF2-40B4-BE49-F238E27FC236}">
                    <a16:creationId xmlns:a16="http://schemas.microsoft.com/office/drawing/2014/main" id="{50D513A7-DAD0-444A-A20F-6855AEC1C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5803" y="2851201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4" name="Freeform 1112">
                <a:extLst>
                  <a:ext uri="{FF2B5EF4-FFF2-40B4-BE49-F238E27FC236}">
                    <a16:creationId xmlns:a16="http://schemas.microsoft.com/office/drawing/2014/main" id="{5E98FBBE-073D-3F42-B1DA-0667BF5CE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3922" y="2900379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5" name="Freeform 1113">
                <a:extLst>
                  <a:ext uri="{FF2B5EF4-FFF2-40B4-BE49-F238E27FC236}">
                    <a16:creationId xmlns:a16="http://schemas.microsoft.com/office/drawing/2014/main" id="{462E191B-EC7B-B74A-96A5-ECB3BC135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158" y="2853789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4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6" name="Freeform 1114">
                <a:extLst>
                  <a:ext uri="{FF2B5EF4-FFF2-40B4-BE49-F238E27FC236}">
                    <a16:creationId xmlns:a16="http://schemas.microsoft.com/office/drawing/2014/main" id="{D607ED05-77BB-1640-8798-3F886BABC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4982" y="2888732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7" name="Freeform 1115">
                <a:extLst>
                  <a:ext uri="{FF2B5EF4-FFF2-40B4-BE49-F238E27FC236}">
                    <a16:creationId xmlns:a16="http://schemas.microsoft.com/office/drawing/2014/main" id="{E898C704-4E5D-BF48-8858-CEAC79CD6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3101" y="2888732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8" name="Freeform 1116">
                <a:extLst>
                  <a:ext uri="{FF2B5EF4-FFF2-40B4-BE49-F238E27FC236}">
                    <a16:creationId xmlns:a16="http://schemas.microsoft.com/office/drawing/2014/main" id="{42ED001A-08AC-A348-ABFA-76B6FB2C5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337" y="2923675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9" name="Freeform 1117">
                <a:extLst>
                  <a:ext uri="{FF2B5EF4-FFF2-40B4-BE49-F238E27FC236}">
                    <a16:creationId xmlns:a16="http://schemas.microsoft.com/office/drawing/2014/main" id="{A268F0F8-353C-2347-9EF1-178434467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161" y="2868025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0" name="Freeform 1118">
                <a:extLst>
                  <a:ext uri="{FF2B5EF4-FFF2-40B4-BE49-F238E27FC236}">
                    <a16:creationId xmlns:a16="http://schemas.microsoft.com/office/drawing/2014/main" id="{2D911DE7-95F1-1843-8CCE-F6D6B7AE8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0985" y="2860260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1" name="Freeform 1119">
                <a:extLst>
                  <a:ext uri="{FF2B5EF4-FFF2-40B4-BE49-F238E27FC236}">
                    <a16:creationId xmlns:a16="http://schemas.microsoft.com/office/drawing/2014/main" id="{E8C68621-6DFC-B64B-B89A-78FC23716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6515" y="2928851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2" name="Freeform 1120">
                <a:extLst>
                  <a:ext uri="{FF2B5EF4-FFF2-40B4-BE49-F238E27FC236}">
                    <a16:creationId xmlns:a16="http://schemas.microsoft.com/office/drawing/2014/main" id="{8D9F0C9F-CFAC-C443-B6BA-8816F36BE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3340" y="2874496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3" name="Freeform 1121">
                <a:extLst>
                  <a:ext uri="{FF2B5EF4-FFF2-40B4-BE49-F238E27FC236}">
                    <a16:creationId xmlns:a16="http://schemas.microsoft.com/office/drawing/2014/main" id="{325B1A32-58AA-EE46-A5F0-729A409D0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7575" y="2860260"/>
                <a:ext cx="63415" cy="45296"/>
              </a:xfrm>
              <a:custGeom>
                <a:avLst/>
                <a:gdLst>
                  <a:gd name="T0" fmla="*/ 2147483646 w 49"/>
                  <a:gd name="T1" fmla="*/ 2147483646 h 35"/>
                  <a:gd name="T2" fmla="*/ 2147483646 w 49"/>
                  <a:gd name="T3" fmla="*/ 0 h 35"/>
                  <a:gd name="T4" fmla="*/ 0 w 49"/>
                  <a:gd name="T5" fmla="*/ 0 h 35"/>
                  <a:gd name="T6" fmla="*/ 2147483646 w 49"/>
                  <a:gd name="T7" fmla="*/ 2147483646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5"/>
                  <a:gd name="T14" fmla="*/ 49 w 49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5">
                    <a:moveTo>
                      <a:pt x="24" y="35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4" name="Freeform 1122">
                <a:extLst>
                  <a:ext uri="{FF2B5EF4-FFF2-40B4-BE49-F238E27FC236}">
                    <a16:creationId xmlns:a16="http://schemas.microsoft.com/office/drawing/2014/main" id="{423AA058-B5F5-2A40-A3CC-FE3213028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4400" y="2984501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5" name="Freeform 1123">
                <a:extLst>
                  <a:ext uri="{FF2B5EF4-FFF2-40B4-BE49-F238E27FC236}">
                    <a16:creationId xmlns:a16="http://schemas.microsoft.com/office/drawing/2014/main" id="{10729E52-ADBA-B145-9B96-6656B3250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518" y="2776139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6" name="Freeform 1124">
                <a:extLst>
                  <a:ext uri="{FF2B5EF4-FFF2-40B4-BE49-F238E27FC236}">
                    <a16:creationId xmlns:a16="http://schemas.microsoft.com/office/drawing/2014/main" id="{167EF690-4D85-5446-BB7E-51271858A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754" y="2851201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7" name="Freeform 1125">
                <a:extLst>
                  <a:ext uri="{FF2B5EF4-FFF2-40B4-BE49-F238E27FC236}">
                    <a16:creationId xmlns:a16="http://schemas.microsoft.com/office/drawing/2014/main" id="{D1BABAC2-998F-1B40-8BF1-DB19C56FD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578" y="2827906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8" name="Freeform 1126">
                <a:extLst>
                  <a:ext uri="{FF2B5EF4-FFF2-40B4-BE49-F238E27FC236}">
                    <a16:creationId xmlns:a16="http://schemas.microsoft.com/office/drawing/2014/main" id="{7F27C045-AC4C-2A4F-8DE5-CEFB20242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814" y="2949558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5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9" name="Freeform 1127">
                <a:extLst>
                  <a:ext uri="{FF2B5EF4-FFF2-40B4-BE49-F238E27FC236}">
                    <a16:creationId xmlns:a16="http://schemas.microsoft.com/office/drawing/2014/main" id="{9081F4E7-0EA0-6046-941A-AD5B4FF8A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933" y="2952146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0" name="Freeform 1128">
                <a:extLst>
                  <a:ext uri="{FF2B5EF4-FFF2-40B4-BE49-F238E27FC236}">
                    <a16:creationId xmlns:a16="http://schemas.microsoft.com/office/drawing/2014/main" id="{DFCCCBF7-7095-D649-9E54-0B6749D2F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2757" y="2879673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1" name="Freeform 1129">
                <a:extLst>
                  <a:ext uri="{FF2B5EF4-FFF2-40B4-BE49-F238E27FC236}">
                    <a16:creationId xmlns:a16="http://schemas.microsoft.com/office/drawing/2014/main" id="{0022061F-A15E-8D49-BCAD-162B7825E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993" y="2921086"/>
                <a:ext cx="63415" cy="47885"/>
              </a:xfrm>
              <a:custGeom>
                <a:avLst/>
                <a:gdLst>
                  <a:gd name="T0" fmla="*/ 2147483646 w 49"/>
                  <a:gd name="T1" fmla="*/ 2147483646 h 37"/>
                  <a:gd name="T2" fmla="*/ 2147483646 w 49"/>
                  <a:gd name="T3" fmla="*/ 0 h 37"/>
                  <a:gd name="T4" fmla="*/ 0 w 49"/>
                  <a:gd name="T5" fmla="*/ 0 h 37"/>
                  <a:gd name="T6" fmla="*/ 2147483646 w 49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7"/>
                  <a:gd name="T14" fmla="*/ 49 w 4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7">
                    <a:moveTo>
                      <a:pt x="25" y="37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2" name="Freeform 1130">
                <a:extLst>
                  <a:ext uri="{FF2B5EF4-FFF2-40B4-BE49-F238E27FC236}">
                    <a16:creationId xmlns:a16="http://schemas.microsoft.com/office/drawing/2014/main" id="{5D698F95-21F7-A745-B5FE-2C7472C7A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5112" y="2909439"/>
                <a:ext cx="59532" cy="47885"/>
              </a:xfrm>
              <a:custGeom>
                <a:avLst/>
                <a:gdLst>
                  <a:gd name="T0" fmla="*/ 2147483646 w 46"/>
                  <a:gd name="T1" fmla="*/ 2147483646 h 37"/>
                  <a:gd name="T2" fmla="*/ 2147483646 w 46"/>
                  <a:gd name="T3" fmla="*/ 0 h 37"/>
                  <a:gd name="T4" fmla="*/ 0 w 46"/>
                  <a:gd name="T5" fmla="*/ 0 h 37"/>
                  <a:gd name="T6" fmla="*/ 2147483646 w 46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7"/>
                  <a:gd name="T14" fmla="*/ 46 w 46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7">
                    <a:moveTo>
                      <a:pt x="24" y="37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3" name="Freeform 1131">
                <a:extLst>
                  <a:ext uri="{FF2B5EF4-FFF2-40B4-BE49-F238E27FC236}">
                    <a16:creationId xmlns:a16="http://schemas.microsoft.com/office/drawing/2014/main" id="{B10BAB00-9747-D940-8596-DB9CCBA87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1936" y="2857672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2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4" name="Freeform 1132">
                <a:extLst>
                  <a:ext uri="{FF2B5EF4-FFF2-40B4-BE49-F238E27FC236}">
                    <a16:creationId xmlns:a16="http://schemas.microsoft.com/office/drawing/2014/main" id="{D24E882B-4CA5-4D46-9988-AC3ED1670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6172" y="2831788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4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5" name="Freeform 1133">
                <a:extLst>
                  <a:ext uri="{FF2B5EF4-FFF2-40B4-BE49-F238E27FC236}">
                    <a16:creationId xmlns:a16="http://schemas.microsoft.com/office/drawing/2014/main" id="{1744AB40-0B6C-D446-A613-8ACFE097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2996" y="2914615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6" name="Freeform 1134">
                <a:extLst>
                  <a:ext uri="{FF2B5EF4-FFF2-40B4-BE49-F238E27FC236}">
                    <a16:creationId xmlns:a16="http://schemas.microsoft.com/office/drawing/2014/main" id="{E4A05E88-57DB-5A4B-8F29-6600CFABD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115" y="2905556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7" name="Freeform 1135">
                <a:extLst>
                  <a:ext uri="{FF2B5EF4-FFF2-40B4-BE49-F238E27FC236}">
                    <a16:creationId xmlns:a16="http://schemas.microsoft.com/office/drawing/2014/main" id="{3020E998-1EC6-F34D-A10C-A5A2ECCBD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351" y="2923675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8" name="Freeform 1136">
                <a:extLst>
                  <a:ext uri="{FF2B5EF4-FFF2-40B4-BE49-F238E27FC236}">
                    <a16:creationId xmlns:a16="http://schemas.microsoft.com/office/drawing/2014/main" id="{E1D6F13B-6E76-9640-B0D7-7FE12E0A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2175" y="2825317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9" name="Freeform 1137">
                <a:extLst>
                  <a:ext uri="{FF2B5EF4-FFF2-40B4-BE49-F238E27FC236}">
                    <a16:creationId xmlns:a16="http://schemas.microsoft.com/office/drawing/2014/main" id="{BBCC1234-30C8-AD4D-B00D-B83B9D64A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0293" y="2860260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0" name="Freeform 1138">
                <a:extLst>
                  <a:ext uri="{FF2B5EF4-FFF2-40B4-BE49-F238E27FC236}">
                    <a16:creationId xmlns:a16="http://schemas.microsoft.com/office/drawing/2014/main" id="{5A25469B-8968-A84B-A474-A361865FA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4529" y="2868025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1" name="Freeform 1139">
                <a:extLst>
                  <a:ext uri="{FF2B5EF4-FFF2-40B4-BE49-F238E27FC236}">
                    <a16:creationId xmlns:a16="http://schemas.microsoft.com/office/drawing/2014/main" id="{7840D6A4-0DA5-764B-AC2C-80D636B2D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354" y="2900379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2" name="Freeform 1140">
                <a:extLst>
                  <a:ext uri="{FF2B5EF4-FFF2-40B4-BE49-F238E27FC236}">
                    <a16:creationId xmlns:a16="http://schemas.microsoft.com/office/drawing/2014/main" id="{2DF383BB-E5F1-4A47-A719-598F5BD2A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5589" y="2874496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3" name="Freeform 1141">
                <a:extLst>
                  <a:ext uri="{FF2B5EF4-FFF2-40B4-BE49-F238E27FC236}">
                    <a16:creationId xmlns:a16="http://schemas.microsoft.com/office/drawing/2014/main" id="{4563447B-0F51-AC4F-B437-404E87199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2414" y="2820141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4" name="Freeform 1142">
                <a:extLst>
                  <a:ext uri="{FF2B5EF4-FFF2-40B4-BE49-F238E27FC236}">
                    <a16:creationId xmlns:a16="http://schemas.microsoft.com/office/drawing/2014/main" id="{8915C6C2-0EFB-6C44-8A61-07446C5C7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532" y="2846024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5" name="Freeform 1143">
                <a:extLst>
                  <a:ext uri="{FF2B5EF4-FFF2-40B4-BE49-F238E27FC236}">
                    <a16:creationId xmlns:a16="http://schemas.microsoft.com/office/drawing/2014/main" id="{4519B78B-1BDE-5342-B4DF-239CC0DE6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4768" y="2877084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6" name="Freeform 1144">
                <a:extLst>
                  <a:ext uri="{FF2B5EF4-FFF2-40B4-BE49-F238E27FC236}">
                    <a16:creationId xmlns:a16="http://schemas.microsoft.com/office/drawing/2014/main" id="{B6C87507-7532-4F46-BD9C-577576FF8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1592" y="2862848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7" name="Freeform 1145">
                <a:extLst>
                  <a:ext uri="{FF2B5EF4-FFF2-40B4-BE49-F238E27FC236}">
                    <a16:creationId xmlns:a16="http://schemas.microsoft.com/office/drawing/2014/main" id="{A55BC04D-6417-D448-AE7A-B4CB0B03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9711" y="2952146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8" name="Freeform 1146">
                <a:extLst>
                  <a:ext uri="{FF2B5EF4-FFF2-40B4-BE49-F238E27FC236}">
                    <a16:creationId xmlns:a16="http://schemas.microsoft.com/office/drawing/2014/main" id="{30C76070-2292-4F4B-9CAE-77C11923C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47" y="2897791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9" name="Freeform 1147">
                <a:extLst>
                  <a:ext uri="{FF2B5EF4-FFF2-40B4-BE49-F238E27FC236}">
                    <a16:creationId xmlns:a16="http://schemas.microsoft.com/office/drawing/2014/main" id="{635E986A-F1F0-BE4A-8B72-6AB30F0AB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0771" y="2836965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0" name="Freeform 1148">
                <a:extLst>
                  <a:ext uri="{FF2B5EF4-FFF2-40B4-BE49-F238E27FC236}">
                    <a16:creationId xmlns:a16="http://schemas.microsoft.com/office/drawing/2014/main" id="{8F45F884-04E6-FA4D-9DC1-6345DB069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5007" y="2957323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5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1" name="Freeform 1149">
                <a:extLst>
                  <a:ext uri="{FF2B5EF4-FFF2-40B4-BE49-F238E27FC236}">
                    <a16:creationId xmlns:a16="http://schemas.microsoft.com/office/drawing/2014/main" id="{FF68AFC5-4CD9-A84E-A3B7-034F141BB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3126" y="3003913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2" name="Freeform 1150">
                <a:extLst>
                  <a:ext uri="{FF2B5EF4-FFF2-40B4-BE49-F238E27FC236}">
                    <a16:creationId xmlns:a16="http://schemas.microsoft.com/office/drawing/2014/main" id="{4F674755-E0EA-7C43-BA41-3EDEB7AB5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9950" y="2874496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3" name="Freeform 1151">
                <a:extLst>
                  <a:ext uri="{FF2B5EF4-FFF2-40B4-BE49-F238E27FC236}">
                    <a16:creationId xmlns:a16="http://schemas.microsoft.com/office/drawing/2014/main" id="{8A3783B5-8612-564F-A74A-3BC8CDC9F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4186" y="2879673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5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4" name="Freeform 1152">
                <a:extLst>
                  <a:ext uri="{FF2B5EF4-FFF2-40B4-BE49-F238E27FC236}">
                    <a16:creationId xmlns:a16="http://schemas.microsoft.com/office/drawing/2014/main" id="{584A4516-8472-A347-A4A2-DD75008F5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1010" y="2912027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5" name="Freeform 1153">
                <a:extLst>
                  <a:ext uri="{FF2B5EF4-FFF2-40B4-BE49-F238E27FC236}">
                    <a16:creationId xmlns:a16="http://schemas.microsoft.com/office/drawing/2014/main" id="{707E7958-83EF-DC46-88BA-DB3F7A561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9129" y="2883555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2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6" name="Freeform 1154">
                <a:extLst>
                  <a:ext uri="{FF2B5EF4-FFF2-40B4-BE49-F238E27FC236}">
                    <a16:creationId xmlns:a16="http://schemas.microsoft.com/office/drawing/2014/main" id="{39E3F250-747C-8743-A4AE-E263701C0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3364" y="2923675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7" name="Freeform 1155">
                <a:extLst>
                  <a:ext uri="{FF2B5EF4-FFF2-40B4-BE49-F238E27FC236}">
                    <a16:creationId xmlns:a16="http://schemas.microsoft.com/office/drawing/2014/main" id="{58140863-3047-A442-947F-1ABD7AEA1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0189" y="2888732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8" name="Freeform 1156">
                <a:extLst>
                  <a:ext uri="{FF2B5EF4-FFF2-40B4-BE49-F238E27FC236}">
                    <a16:creationId xmlns:a16="http://schemas.microsoft.com/office/drawing/2014/main" id="{B9C76E80-5425-8546-B8A0-6CE437EEB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4425" y="2897791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9" name="Freeform 1157">
                <a:extLst>
                  <a:ext uri="{FF2B5EF4-FFF2-40B4-BE49-F238E27FC236}">
                    <a16:creationId xmlns:a16="http://schemas.microsoft.com/office/drawing/2014/main" id="{E4C9D883-31AF-104E-B02A-365964DC5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543" y="2879673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0" name="Freeform 1158">
                <a:extLst>
                  <a:ext uri="{FF2B5EF4-FFF2-40B4-BE49-F238E27FC236}">
                    <a16:creationId xmlns:a16="http://schemas.microsoft.com/office/drawing/2014/main" id="{42C0AD70-46BD-FA40-964C-E6B4B8318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367" y="2902968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1" name="Freeform 1159">
                <a:extLst>
                  <a:ext uri="{FF2B5EF4-FFF2-40B4-BE49-F238E27FC236}">
                    <a16:creationId xmlns:a16="http://schemas.microsoft.com/office/drawing/2014/main" id="{C78EF419-7406-3043-A17C-03D49BE4C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3603" y="2879673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2" name="Freeform 1160">
                <a:extLst>
                  <a:ext uri="{FF2B5EF4-FFF2-40B4-BE49-F238E27FC236}">
                    <a16:creationId xmlns:a16="http://schemas.microsoft.com/office/drawing/2014/main" id="{B1C965A2-A641-8F49-88E2-ADFCEFFE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1722" y="2923675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3" name="Freeform 1161">
                <a:extLst>
                  <a:ext uri="{FF2B5EF4-FFF2-40B4-BE49-F238E27FC236}">
                    <a16:creationId xmlns:a16="http://schemas.microsoft.com/office/drawing/2014/main" id="{693B1C90-A4D4-5D4E-9AEC-534D5B1A1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5958" y="2954735"/>
                <a:ext cx="59532" cy="46590"/>
              </a:xfrm>
              <a:custGeom>
                <a:avLst/>
                <a:gdLst>
                  <a:gd name="T0" fmla="*/ 2147483646 w 46"/>
                  <a:gd name="T1" fmla="*/ 2147483646 h 36"/>
                  <a:gd name="T2" fmla="*/ 2147483646 w 46"/>
                  <a:gd name="T3" fmla="*/ 0 h 36"/>
                  <a:gd name="T4" fmla="*/ 0 w 46"/>
                  <a:gd name="T5" fmla="*/ 0 h 36"/>
                  <a:gd name="T6" fmla="*/ 2147483646 w 46"/>
                  <a:gd name="T7" fmla="*/ 214748364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6"/>
                  <a:gd name="T14" fmla="*/ 46 w 4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6">
                    <a:moveTo>
                      <a:pt x="24" y="36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4" name="Freeform 1162">
                <a:extLst>
                  <a:ext uri="{FF2B5EF4-FFF2-40B4-BE49-F238E27FC236}">
                    <a16:creationId xmlns:a16="http://schemas.microsoft.com/office/drawing/2014/main" id="{8D8B69DB-9730-004C-A0AA-2D373F29E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2782" y="2987089"/>
                <a:ext cx="60826" cy="45296"/>
              </a:xfrm>
              <a:custGeom>
                <a:avLst/>
                <a:gdLst>
                  <a:gd name="T0" fmla="*/ 2147483646 w 47"/>
                  <a:gd name="T1" fmla="*/ 2147483646 h 35"/>
                  <a:gd name="T2" fmla="*/ 2147483646 w 47"/>
                  <a:gd name="T3" fmla="*/ 0 h 35"/>
                  <a:gd name="T4" fmla="*/ 0 w 47"/>
                  <a:gd name="T5" fmla="*/ 0 h 35"/>
                  <a:gd name="T6" fmla="*/ 2147483646 w 47"/>
                  <a:gd name="T7" fmla="*/ 2147483646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5"/>
                  <a:gd name="T14" fmla="*/ 47 w 47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5">
                    <a:moveTo>
                      <a:pt x="25" y="35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5" name="Freeform 1163">
                <a:extLst>
                  <a:ext uri="{FF2B5EF4-FFF2-40B4-BE49-F238E27FC236}">
                    <a16:creationId xmlns:a16="http://schemas.microsoft.com/office/drawing/2014/main" id="{9923BEC0-A502-1B4B-B119-843D9C9D1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9606" y="2865437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6" name="Freeform 1164">
                <a:extLst>
                  <a:ext uri="{FF2B5EF4-FFF2-40B4-BE49-F238E27FC236}">
                    <a16:creationId xmlns:a16="http://schemas.microsoft.com/office/drawing/2014/main" id="{FBC5EED5-40E0-6D4B-BFBD-DBE3611FD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5137" y="2921086"/>
                <a:ext cx="59532" cy="47885"/>
              </a:xfrm>
              <a:custGeom>
                <a:avLst/>
                <a:gdLst>
                  <a:gd name="T0" fmla="*/ 2147483646 w 46"/>
                  <a:gd name="T1" fmla="*/ 2147483646 h 37"/>
                  <a:gd name="T2" fmla="*/ 2147483646 w 46"/>
                  <a:gd name="T3" fmla="*/ 0 h 37"/>
                  <a:gd name="T4" fmla="*/ 0 w 46"/>
                  <a:gd name="T5" fmla="*/ 0 h 37"/>
                  <a:gd name="T6" fmla="*/ 2147483646 w 46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7"/>
                  <a:gd name="T14" fmla="*/ 46 w 46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7">
                    <a:moveTo>
                      <a:pt x="24" y="37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7" name="Freeform 1165">
                <a:extLst>
                  <a:ext uri="{FF2B5EF4-FFF2-40B4-BE49-F238E27FC236}">
                    <a16:creationId xmlns:a16="http://schemas.microsoft.com/office/drawing/2014/main" id="{B7546D57-EB49-7040-9166-93820FB9E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1961" y="2900379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8" name="Freeform 1166">
                <a:extLst>
                  <a:ext uri="{FF2B5EF4-FFF2-40B4-BE49-F238E27FC236}">
                    <a16:creationId xmlns:a16="http://schemas.microsoft.com/office/drawing/2014/main" id="{71C744A8-7DCF-1345-BE74-CDB8C1007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8785" y="2931440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9" name="Freeform 1167">
                <a:extLst>
                  <a:ext uri="{FF2B5EF4-FFF2-40B4-BE49-F238E27FC236}">
                    <a16:creationId xmlns:a16="http://schemas.microsoft.com/office/drawing/2014/main" id="{2306B9D3-6F4A-AA4E-8A3E-B02036A70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3021" y="2966382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0" name="Freeform 1168">
                <a:extLst>
                  <a:ext uri="{FF2B5EF4-FFF2-40B4-BE49-F238E27FC236}">
                    <a16:creationId xmlns:a16="http://schemas.microsoft.com/office/drawing/2014/main" id="{C515500D-3BCD-9140-8CA0-4C1ECB478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1140" y="2895203"/>
                <a:ext cx="59532" cy="47885"/>
              </a:xfrm>
              <a:custGeom>
                <a:avLst/>
                <a:gdLst>
                  <a:gd name="T0" fmla="*/ 2147483646 w 46"/>
                  <a:gd name="T1" fmla="*/ 2147483646 h 37"/>
                  <a:gd name="T2" fmla="*/ 2147483646 w 46"/>
                  <a:gd name="T3" fmla="*/ 0 h 37"/>
                  <a:gd name="T4" fmla="*/ 0 w 46"/>
                  <a:gd name="T5" fmla="*/ 0 h 37"/>
                  <a:gd name="T6" fmla="*/ 2147483646 w 46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7"/>
                  <a:gd name="T14" fmla="*/ 46 w 46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7">
                    <a:moveTo>
                      <a:pt x="22" y="37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1" name="Freeform 1169">
                <a:extLst>
                  <a:ext uri="{FF2B5EF4-FFF2-40B4-BE49-F238E27FC236}">
                    <a16:creationId xmlns:a16="http://schemas.microsoft.com/office/drawing/2014/main" id="{BE702839-F8A1-5E46-8D89-B67F58E2F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5375" y="2909439"/>
                <a:ext cx="63415" cy="47885"/>
              </a:xfrm>
              <a:custGeom>
                <a:avLst/>
                <a:gdLst>
                  <a:gd name="T0" fmla="*/ 2147483646 w 49"/>
                  <a:gd name="T1" fmla="*/ 2147483646 h 37"/>
                  <a:gd name="T2" fmla="*/ 2147483646 w 49"/>
                  <a:gd name="T3" fmla="*/ 0 h 37"/>
                  <a:gd name="T4" fmla="*/ 0 w 49"/>
                  <a:gd name="T5" fmla="*/ 0 h 37"/>
                  <a:gd name="T6" fmla="*/ 2147483646 w 49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7"/>
                  <a:gd name="T14" fmla="*/ 49 w 4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7">
                    <a:moveTo>
                      <a:pt x="24" y="37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2" name="Freeform 1170">
                <a:extLst>
                  <a:ext uri="{FF2B5EF4-FFF2-40B4-BE49-F238E27FC236}">
                    <a16:creationId xmlns:a16="http://schemas.microsoft.com/office/drawing/2014/main" id="{23BF928C-E0C5-2C40-8CCC-545B4CA18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2200" y="2827906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5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3" name="Freeform 1171">
                <a:extLst>
                  <a:ext uri="{FF2B5EF4-FFF2-40B4-BE49-F238E27FC236}">
                    <a16:creationId xmlns:a16="http://schemas.microsoft.com/office/drawing/2014/main" id="{ABDD78D3-E859-FB47-BA96-C6A6F5228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0318" y="2978030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4" name="Freeform 1172">
                <a:extLst>
                  <a:ext uri="{FF2B5EF4-FFF2-40B4-BE49-F238E27FC236}">
                    <a16:creationId xmlns:a16="http://schemas.microsoft.com/office/drawing/2014/main" id="{28C6C27A-4015-2C4E-88DE-0E8C99382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554" y="2937911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4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5" name="Freeform 1173">
                <a:extLst>
                  <a:ext uri="{FF2B5EF4-FFF2-40B4-BE49-F238E27FC236}">
                    <a16:creationId xmlns:a16="http://schemas.microsoft.com/office/drawing/2014/main" id="{DA8D2743-540C-EB42-A437-3B76F9DD2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378" y="2972853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6" name="Freeform 1174">
                <a:extLst>
                  <a:ext uri="{FF2B5EF4-FFF2-40B4-BE49-F238E27FC236}">
                    <a16:creationId xmlns:a16="http://schemas.microsoft.com/office/drawing/2014/main" id="{9E96B5DC-7426-F246-993A-22B1F4A88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8203" y="2886143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3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7" name="Freeform 1175">
                <a:extLst>
                  <a:ext uri="{FF2B5EF4-FFF2-40B4-BE49-F238E27FC236}">
                    <a16:creationId xmlns:a16="http://schemas.microsoft.com/office/drawing/2014/main" id="{29869526-55C3-9D4D-B0ED-E5238B287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3733" y="2888732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8" name="Freeform 1176">
                <a:extLst>
                  <a:ext uri="{FF2B5EF4-FFF2-40B4-BE49-F238E27FC236}">
                    <a16:creationId xmlns:a16="http://schemas.microsoft.com/office/drawing/2014/main" id="{FE44CBD5-F740-0143-AC98-EAC291717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0557" y="2952146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9" name="Freeform 1177">
                <a:extLst>
                  <a:ext uri="{FF2B5EF4-FFF2-40B4-BE49-F238E27FC236}">
                    <a16:creationId xmlns:a16="http://schemas.microsoft.com/office/drawing/2014/main" id="{B6288636-DE82-754F-BA57-99B118FC6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4793" y="2923675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5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0" name="Freeform 1178">
                <a:extLst>
                  <a:ext uri="{FF2B5EF4-FFF2-40B4-BE49-F238E27FC236}">
                    <a16:creationId xmlns:a16="http://schemas.microsoft.com/office/drawing/2014/main" id="{2E1DC9EF-2BCC-2742-9ED7-193D05E6B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1617" y="2998737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1" name="Freeform 1179">
                <a:extLst>
                  <a:ext uri="{FF2B5EF4-FFF2-40B4-BE49-F238E27FC236}">
                    <a16:creationId xmlns:a16="http://schemas.microsoft.com/office/drawing/2014/main" id="{0C111506-D221-A741-8F8A-975DAE4E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736" y="3095800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2" name="Freeform 1180">
                <a:extLst>
                  <a:ext uri="{FF2B5EF4-FFF2-40B4-BE49-F238E27FC236}">
                    <a16:creationId xmlns:a16="http://schemas.microsoft.com/office/drawing/2014/main" id="{E1144792-8CC9-FB40-A35C-7EC87A82F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3972" y="2883555"/>
                <a:ext cx="63415" cy="47885"/>
              </a:xfrm>
              <a:custGeom>
                <a:avLst/>
                <a:gdLst>
                  <a:gd name="T0" fmla="*/ 2147483646 w 49"/>
                  <a:gd name="T1" fmla="*/ 2147483646 h 37"/>
                  <a:gd name="T2" fmla="*/ 2147483646 w 49"/>
                  <a:gd name="T3" fmla="*/ 0 h 37"/>
                  <a:gd name="T4" fmla="*/ 0 w 49"/>
                  <a:gd name="T5" fmla="*/ 0 h 37"/>
                  <a:gd name="T6" fmla="*/ 2147483646 w 49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7"/>
                  <a:gd name="T14" fmla="*/ 49 w 4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7">
                    <a:moveTo>
                      <a:pt x="24" y="37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3" name="Freeform 1181">
                <a:extLst>
                  <a:ext uri="{FF2B5EF4-FFF2-40B4-BE49-F238E27FC236}">
                    <a16:creationId xmlns:a16="http://schemas.microsoft.com/office/drawing/2014/main" id="{EDB238A5-8ED6-6A40-9D9D-4F88348AC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796" y="3010384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4" name="Freeform 1182">
                <a:extLst>
                  <a:ext uri="{FF2B5EF4-FFF2-40B4-BE49-F238E27FC236}">
                    <a16:creationId xmlns:a16="http://schemas.microsoft.com/office/drawing/2014/main" id="{3A687C4D-F66D-1246-9071-F76544CE4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8915" y="3029797"/>
                <a:ext cx="59532" cy="46590"/>
              </a:xfrm>
              <a:custGeom>
                <a:avLst/>
                <a:gdLst>
                  <a:gd name="T0" fmla="*/ 2147483646 w 46"/>
                  <a:gd name="T1" fmla="*/ 2147483646 h 36"/>
                  <a:gd name="T2" fmla="*/ 2147483646 w 46"/>
                  <a:gd name="T3" fmla="*/ 0 h 36"/>
                  <a:gd name="T4" fmla="*/ 0 w 46"/>
                  <a:gd name="T5" fmla="*/ 0 h 36"/>
                  <a:gd name="T6" fmla="*/ 2147483646 w 46"/>
                  <a:gd name="T7" fmla="*/ 214748364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6"/>
                  <a:gd name="T14" fmla="*/ 46 w 4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6">
                    <a:moveTo>
                      <a:pt x="22" y="36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5" name="Freeform 1183">
                <a:extLst>
                  <a:ext uri="{FF2B5EF4-FFF2-40B4-BE49-F238E27FC236}">
                    <a16:creationId xmlns:a16="http://schemas.microsoft.com/office/drawing/2014/main" id="{F0B4B1F8-7B79-C64D-8E28-F410B39A2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3150" y="2940499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6" name="Freeform 1184">
                <a:extLst>
                  <a:ext uri="{FF2B5EF4-FFF2-40B4-BE49-F238E27FC236}">
                    <a16:creationId xmlns:a16="http://schemas.microsoft.com/office/drawing/2014/main" id="{90A464E2-D3AE-C840-9A5B-D1889E306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975" y="2949558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7" name="Freeform 1185">
                <a:extLst>
                  <a:ext uri="{FF2B5EF4-FFF2-40B4-BE49-F238E27FC236}">
                    <a16:creationId xmlns:a16="http://schemas.microsoft.com/office/drawing/2014/main" id="{449E07A8-92A1-7140-BC83-C8D44A4B9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4211" y="2954735"/>
                <a:ext cx="63415" cy="49179"/>
              </a:xfrm>
              <a:custGeom>
                <a:avLst/>
                <a:gdLst>
                  <a:gd name="T0" fmla="*/ 2147483646 w 49"/>
                  <a:gd name="T1" fmla="*/ 2147483646 h 38"/>
                  <a:gd name="T2" fmla="*/ 2147483646 w 49"/>
                  <a:gd name="T3" fmla="*/ 0 h 38"/>
                  <a:gd name="T4" fmla="*/ 0 w 49"/>
                  <a:gd name="T5" fmla="*/ 0 h 38"/>
                  <a:gd name="T6" fmla="*/ 2147483646 w 49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8"/>
                  <a:gd name="T14" fmla="*/ 49 w 4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8">
                    <a:moveTo>
                      <a:pt x="25" y="38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8" name="Freeform 1186">
                <a:extLst>
                  <a:ext uri="{FF2B5EF4-FFF2-40B4-BE49-F238E27FC236}">
                    <a16:creationId xmlns:a16="http://schemas.microsoft.com/office/drawing/2014/main" id="{3152C157-185E-484F-AF7E-7776672B4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2329" y="3001325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4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9" name="Freeform 1187">
                <a:extLst>
                  <a:ext uri="{FF2B5EF4-FFF2-40B4-BE49-F238E27FC236}">
                    <a16:creationId xmlns:a16="http://schemas.microsoft.com/office/drawing/2014/main" id="{2A759AB7-21DE-0841-92A7-6250ED111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9153" y="2963794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0" name="Freeform 1188">
                <a:extLst>
                  <a:ext uri="{FF2B5EF4-FFF2-40B4-BE49-F238E27FC236}">
                    <a16:creationId xmlns:a16="http://schemas.microsoft.com/office/drawing/2014/main" id="{DC34B2C7-DFBC-8944-AB6D-1682E9BCD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3389" y="2946970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4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1" name="Freeform 1189">
                <a:extLst>
                  <a:ext uri="{FF2B5EF4-FFF2-40B4-BE49-F238E27FC236}">
                    <a16:creationId xmlns:a16="http://schemas.microsoft.com/office/drawing/2014/main" id="{1D071C2B-629A-4D4A-BB3D-3837D80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214" y="2946970"/>
                <a:ext cx="60826" cy="47885"/>
              </a:xfrm>
              <a:custGeom>
                <a:avLst/>
                <a:gdLst>
                  <a:gd name="T0" fmla="*/ 2147483646 w 47"/>
                  <a:gd name="T1" fmla="*/ 2147483646 h 37"/>
                  <a:gd name="T2" fmla="*/ 2147483646 w 47"/>
                  <a:gd name="T3" fmla="*/ 0 h 37"/>
                  <a:gd name="T4" fmla="*/ 0 w 47"/>
                  <a:gd name="T5" fmla="*/ 0 h 37"/>
                  <a:gd name="T6" fmla="*/ 2147483646 w 47"/>
                  <a:gd name="T7" fmla="*/ 214748364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7"/>
                  <a:gd name="T14" fmla="*/ 47 w 4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7">
                    <a:moveTo>
                      <a:pt x="25" y="37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2" name="Freeform 1190">
                <a:extLst>
                  <a:ext uri="{FF2B5EF4-FFF2-40B4-BE49-F238E27FC236}">
                    <a16:creationId xmlns:a16="http://schemas.microsoft.com/office/drawing/2014/main" id="{133FCD29-4943-DF4A-AAE9-E8916B108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8332" y="2994854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3" name="Freeform 1191">
                <a:extLst>
                  <a:ext uri="{FF2B5EF4-FFF2-40B4-BE49-F238E27FC236}">
                    <a16:creationId xmlns:a16="http://schemas.microsoft.com/office/drawing/2014/main" id="{A5EB4BDB-7E76-D44A-9367-361BE73A2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2568" y="2888732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4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4" name="Freeform 1192">
                <a:extLst>
                  <a:ext uri="{FF2B5EF4-FFF2-40B4-BE49-F238E27FC236}">
                    <a16:creationId xmlns:a16="http://schemas.microsoft.com/office/drawing/2014/main" id="{59933EF1-0245-474E-94AB-2F69318A9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9392" y="3018149"/>
                <a:ext cx="60826" cy="49179"/>
              </a:xfrm>
              <a:custGeom>
                <a:avLst/>
                <a:gdLst>
                  <a:gd name="T0" fmla="*/ 2147483646 w 47"/>
                  <a:gd name="T1" fmla="*/ 2147483646 h 38"/>
                  <a:gd name="T2" fmla="*/ 2147483646 w 47"/>
                  <a:gd name="T3" fmla="*/ 0 h 38"/>
                  <a:gd name="T4" fmla="*/ 0 w 47"/>
                  <a:gd name="T5" fmla="*/ 0 h 38"/>
                  <a:gd name="T6" fmla="*/ 2147483646 w 47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8"/>
                  <a:gd name="T14" fmla="*/ 47 w 4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8">
                    <a:moveTo>
                      <a:pt x="22" y="38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5" name="Freeform 1193">
                <a:extLst>
                  <a:ext uri="{FF2B5EF4-FFF2-40B4-BE49-F238E27FC236}">
                    <a16:creationId xmlns:a16="http://schemas.microsoft.com/office/drawing/2014/main" id="{C3A44410-CF73-934A-9F98-E16590800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7511" y="2987089"/>
                <a:ext cx="59532" cy="49179"/>
              </a:xfrm>
              <a:custGeom>
                <a:avLst/>
                <a:gdLst>
                  <a:gd name="T0" fmla="*/ 2147483646 w 46"/>
                  <a:gd name="T1" fmla="*/ 2147483646 h 38"/>
                  <a:gd name="T2" fmla="*/ 2147483646 w 46"/>
                  <a:gd name="T3" fmla="*/ 0 h 38"/>
                  <a:gd name="T4" fmla="*/ 0 w 46"/>
                  <a:gd name="T5" fmla="*/ 0 h 38"/>
                  <a:gd name="T6" fmla="*/ 2147483646 w 46"/>
                  <a:gd name="T7" fmla="*/ 21474836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8"/>
                  <a:gd name="T14" fmla="*/ 46 w 4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8">
                    <a:moveTo>
                      <a:pt x="22" y="38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73" name="TextBox 811">
              <a:extLst>
                <a:ext uri="{FF2B5EF4-FFF2-40B4-BE49-F238E27FC236}">
                  <a16:creationId xmlns:a16="http://schemas.microsoft.com/office/drawing/2014/main" id="{F638F52B-CBD0-274D-9A45-C1A46D04B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8973" y="4312694"/>
              <a:ext cx="1145299" cy="3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0 nM fMLP</a:t>
              </a:r>
            </a:p>
          </p:txBody>
        </p:sp>
        <p:sp>
          <p:nvSpPr>
            <p:cNvPr id="32774" name="TextBox 812">
              <a:extLst>
                <a:ext uri="{FF2B5EF4-FFF2-40B4-BE49-F238E27FC236}">
                  <a16:creationId xmlns:a16="http://schemas.microsoft.com/office/drawing/2014/main" id="{CA12EFB1-3DDB-9442-AE11-0DC8C49C2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7666" y="3441511"/>
              <a:ext cx="625669" cy="3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1 nM</a:t>
              </a:r>
            </a:p>
          </p:txBody>
        </p:sp>
        <p:sp>
          <p:nvSpPr>
            <p:cNvPr id="32775" name="TextBox 813">
              <a:extLst>
                <a:ext uri="{FF2B5EF4-FFF2-40B4-BE49-F238E27FC236}">
                  <a16:creationId xmlns:a16="http://schemas.microsoft.com/office/drawing/2014/main" id="{37660D98-39D7-0447-8F1C-9ED62128C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1892" y="3020704"/>
              <a:ext cx="724311" cy="3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10 nM</a:t>
              </a:r>
            </a:p>
          </p:txBody>
        </p:sp>
        <p:sp>
          <p:nvSpPr>
            <p:cNvPr id="32776" name="TextBox 814">
              <a:extLst>
                <a:ext uri="{FF2B5EF4-FFF2-40B4-BE49-F238E27FC236}">
                  <a16:creationId xmlns:a16="http://schemas.microsoft.com/office/drawing/2014/main" id="{C4213B27-D215-9A4D-B1B8-13BD98832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710" y="2367887"/>
              <a:ext cx="822952" cy="3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100 nM</a:t>
              </a:r>
            </a:p>
          </p:txBody>
        </p:sp>
      </p:grpSp>
      <p:sp>
        <p:nvSpPr>
          <p:cNvPr id="32771" name="TextBox 2004">
            <a:extLst>
              <a:ext uri="{FF2B5EF4-FFF2-40B4-BE49-F238E27FC236}">
                <a16:creationId xmlns:a16="http://schemas.microsoft.com/office/drawing/2014/main" id="{0A1F76DE-6E84-174D-BD26-B7B4522F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26" y="6096000"/>
            <a:ext cx="2382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Times New Roman" panose="02020603050405020304" pitchFamily="18" charset="0"/>
              </a:rPr>
              <a:t>Nolan et al (1995) Cytometry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Times New Roman" panose="02020603050405020304" pitchFamily="18" charset="0"/>
              </a:rPr>
              <a:t>Graves et al (2002) Cytometry</a:t>
            </a:r>
          </a:p>
        </p:txBody>
      </p:sp>
    </p:spTree>
    <p:extLst>
      <p:ext uri="{BB962C8B-B14F-4D97-AF65-F5344CB8AC3E}">
        <p14:creationId xmlns:p14="http://schemas.microsoft.com/office/powerpoint/2010/main" val="2370676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5DCD404D-1101-2843-A423-3FB2890C6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Receptor Function</a:t>
            </a:r>
          </a:p>
        </p:txBody>
      </p:sp>
      <p:sp>
        <p:nvSpPr>
          <p:cNvPr id="33794" name="Slide Number Placeholder 2">
            <a:extLst>
              <a:ext uri="{FF2B5EF4-FFF2-40B4-BE49-F238E27FC236}">
                <a16:creationId xmlns:a16="http://schemas.microsoft.com/office/drawing/2014/main" id="{A42A5F4A-A8C3-C14E-B175-B3EF1E76D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FDA19CC3-1322-0747-938C-936F54078B7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ED63845F-BD68-4349-9C8D-09492EC47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676400"/>
            <a:ext cx="562451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5290531E-733B-8C4D-B333-5B2143A18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1" y="5816601"/>
            <a:ext cx="14729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400" dirty="0">
                <a:ea typeface="MS PGothic" panose="020B0600070205080204" pitchFamily="34" charset="-128"/>
              </a:rPr>
              <a:t>Wiley </a:t>
            </a:r>
            <a:r>
              <a:rPr lang="en-US" altLang="en-US" sz="1400" i="1" dirty="0">
                <a:ea typeface="MS PGothic" panose="020B0600070205080204" pitchFamily="34" charset="-128"/>
              </a:rPr>
              <a:t>et al</a:t>
            </a:r>
            <a:r>
              <a:rPr lang="en-US" altLang="en-US" sz="1400" dirty="0">
                <a:ea typeface="MS PGothic" panose="020B0600070205080204" pitchFamily="34" charset="-128"/>
              </a:rPr>
              <a:t> (2003)</a:t>
            </a:r>
          </a:p>
        </p:txBody>
      </p:sp>
    </p:spTree>
    <p:extLst>
      <p:ext uri="{BB962C8B-B14F-4D97-AF65-F5344CB8AC3E}">
        <p14:creationId xmlns:p14="http://schemas.microsoft.com/office/powerpoint/2010/main" val="1105675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BD208E3A-C705-D84F-8869-9A1DDB45B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5200" y="165100"/>
            <a:ext cx="7772400" cy="1143000"/>
          </a:xfrm>
        </p:spPr>
        <p:txBody>
          <a:bodyPr/>
          <a:lstStyle/>
          <a:p>
            <a:r>
              <a:rPr lang="en-US" altLang="en-US"/>
              <a:t>Cholera Toxin</a:t>
            </a:r>
          </a:p>
        </p:txBody>
      </p:sp>
      <p:pic>
        <p:nvPicPr>
          <p:cNvPr id="34818" name="Picture 3" descr="lander">
            <a:extLst>
              <a:ext uri="{FF2B5EF4-FFF2-40B4-BE49-F238E27FC236}">
                <a16:creationId xmlns:a16="http://schemas.microsoft.com/office/drawing/2014/main" id="{16AABC28-FD85-6140-8191-9728CAA2075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2572" y="2025650"/>
            <a:ext cx="58277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4">
            <a:extLst>
              <a:ext uri="{FF2B5EF4-FFF2-40B4-BE49-F238E27FC236}">
                <a16:creationId xmlns:a16="http://schemas.microsoft.com/office/drawing/2014/main" id="{CFB56918-BD07-8B4E-9B0A-62AA8E8CC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0623" y="856069"/>
            <a:ext cx="6916738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AB</a:t>
            </a:r>
            <a:r>
              <a:rPr lang="en-US" altLang="en-US" baseline="-25000" dirty="0"/>
              <a:t>5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A: 27 </a:t>
            </a:r>
            <a:r>
              <a:rPr lang="en-US" altLang="en-US" dirty="0" err="1"/>
              <a:t>kDa</a:t>
            </a:r>
            <a:r>
              <a:rPr lang="en-US" altLang="en-US" dirty="0"/>
              <a:t> catalytic domain (ADP </a:t>
            </a:r>
            <a:r>
              <a:rPr lang="en-US" altLang="en-US" dirty="0" err="1"/>
              <a:t>ribosylase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B: 11.5 </a:t>
            </a:r>
            <a:r>
              <a:rPr lang="en-US" altLang="en-US" dirty="0" err="1"/>
              <a:t>kDa</a:t>
            </a:r>
            <a:r>
              <a:rPr lang="en-US" altLang="en-US" dirty="0"/>
              <a:t> binding (pentameric)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Binding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Ganglioside GM1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Internalization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Target: adenylate					 cyclase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Interest for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Diagnostics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Therapeutics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Other Uses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Lipid raft probe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Adjuvant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Vaccine targeting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098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69BEECCE-C710-CD44-8048-10C82D73B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Interaction of CTxB with Cells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B4E6B89A-F431-D44E-9A12-2CB850EC6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19800" y="2057401"/>
            <a:ext cx="4648200" cy="4525963"/>
          </a:xfrm>
        </p:spPr>
        <p:txBody>
          <a:bodyPr/>
          <a:lstStyle/>
          <a:p>
            <a:r>
              <a:rPr lang="en-US" altLang="en-US"/>
              <a:t>Binding not well described by single site model</a:t>
            </a:r>
          </a:p>
          <a:p>
            <a:r>
              <a:rPr lang="en-US" altLang="en-US"/>
              <a:t>At least two classes of cell surface binding sites</a:t>
            </a:r>
          </a:p>
        </p:txBody>
      </p:sp>
      <p:graphicFrame>
        <p:nvGraphicFramePr>
          <p:cNvPr id="35843" name="Object 4">
            <a:extLst>
              <a:ext uri="{FF2B5EF4-FFF2-40B4-BE49-F238E27FC236}">
                <a16:creationId xmlns:a16="http://schemas.microsoft.com/office/drawing/2014/main" id="{110D4E73-BFAB-3849-86CA-93492FC6EA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1" y="1981201"/>
          <a:ext cx="4741863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SPW 6.0 Graph" r:id="rId3" imgW="56730900" imgH="43586400" progId="SigmaPlotGraphicObject.4">
                  <p:embed/>
                </p:oleObj>
              </mc:Choice>
              <mc:Fallback>
                <p:oleObj name="SPW 6.0 Graph" r:id="rId3" imgW="56730900" imgH="43586400" progId="SigmaPlotGraphicObject.4">
                  <p:embed/>
                  <p:pic>
                    <p:nvPicPr>
                      <p:cNvPr id="35843" name="Object 4">
                        <a:extLst>
                          <a:ext uri="{FF2B5EF4-FFF2-40B4-BE49-F238E27FC236}">
                            <a16:creationId xmlns:a16="http://schemas.microsoft.com/office/drawing/2014/main" id="{110D4E73-BFAB-3849-86CA-93492FC6EA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981201"/>
                        <a:ext cx="4741863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744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58093344-61ED-144B-BA60-329A45813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Sub-Cellular Localization</a:t>
            </a:r>
          </a:p>
        </p:txBody>
      </p:sp>
      <p:sp>
        <p:nvSpPr>
          <p:cNvPr id="36866" name="Text Box 3">
            <a:extLst>
              <a:ext uri="{FF2B5EF4-FFF2-40B4-BE49-F238E27FC236}">
                <a16:creationId xmlns:a16="http://schemas.microsoft.com/office/drawing/2014/main" id="{5D1A5325-7B9A-284A-B029-F5F101A8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6" y="1636714"/>
            <a:ext cx="1826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T= 0 minutes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FB6DF77A-BC5F-8F48-AEB8-F178EB49B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603376"/>
            <a:ext cx="2146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T= ~30 minutes</a:t>
            </a:r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034ED5AD-79BD-7C46-97F1-6271B09D1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4" y="5627689"/>
            <a:ext cx="7845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Cells and Alexa488-CTxB incubated at 4°C for 60 minutes, washed and warmed to 37°C, and fluorescence visualized by confocal microscopy.</a:t>
            </a:r>
          </a:p>
        </p:txBody>
      </p:sp>
      <p:pic>
        <p:nvPicPr>
          <p:cNvPr id="36869" name="Picture 6">
            <a:extLst>
              <a:ext uri="{FF2B5EF4-FFF2-40B4-BE49-F238E27FC236}">
                <a16:creationId xmlns:a16="http://schemas.microsoft.com/office/drawing/2014/main" id="{CAEE5D59-FFD7-9C44-99E5-35F06AEBB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2014539"/>
            <a:ext cx="36544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>
            <a:extLst>
              <a:ext uri="{FF2B5EF4-FFF2-40B4-BE49-F238E27FC236}">
                <a16:creationId xmlns:a16="http://schemas.microsoft.com/office/drawing/2014/main" id="{69611844-F460-FD4F-91AC-790A06331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974850"/>
            <a:ext cx="3525838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240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BD315EE5-5A06-FC47-8149-9087945BF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/>
              <a:t>Processing of CTxB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E1BD27FE-6A52-1E4A-BE36-3CCCF4625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5562600"/>
            <a:ext cx="8229600" cy="1143000"/>
          </a:xfrm>
        </p:spPr>
        <p:txBody>
          <a:bodyPr/>
          <a:lstStyle/>
          <a:p>
            <a:r>
              <a:rPr lang="en-US" altLang="en-US"/>
              <a:t>Fraction of fluorescence rapidly lost from cell, density dependant</a:t>
            </a:r>
          </a:p>
        </p:txBody>
      </p:sp>
      <p:graphicFrame>
        <p:nvGraphicFramePr>
          <p:cNvPr id="37891" name="Object 4">
            <a:extLst>
              <a:ext uri="{FF2B5EF4-FFF2-40B4-BE49-F238E27FC236}">
                <a16:creationId xmlns:a16="http://schemas.microsoft.com/office/drawing/2014/main" id="{27030278-F9A6-DF4D-B2A5-C4769AABB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1066801"/>
          <a:ext cx="594360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SPW 6.0 Graph" r:id="rId3" imgW="56819800" imgH="42900600" progId="SigmaPlotGraphicObject.4">
                  <p:embed/>
                </p:oleObj>
              </mc:Choice>
              <mc:Fallback>
                <p:oleObj name="SPW 6.0 Graph" r:id="rId3" imgW="56819800" imgH="42900600" progId="SigmaPlotGraphicObject.4">
                  <p:embed/>
                  <p:pic>
                    <p:nvPicPr>
                      <p:cNvPr id="37891" name="Object 4">
                        <a:extLst>
                          <a:ext uri="{FF2B5EF4-FFF2-40B4-BE49-F238E27FC236}">
                            <a16:creationId xmlns:a16="http://schemas.microsoft.com/office/drawing/2014/main" id="{27030278-F9A6-DF4D-B2A5-C4769AABBF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66801"/>
                        <a:ext cx="5943600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099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47602241-FDFA-AC47-ACF7-ED642678E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pH Quench of Extracellular CTxB</a:t>
            </a:r>
          </a:p>
        </p:txBody>
      </p:sp>
      <p:sp>
        <p:nvSpPr>
          <p:cNvPr id="38914" name="Oval 3">
            <a:extLst>
              <a:ext uri="{FF2B5EF4-FFF2-40B4-BE49-F238E27FC236}">
                <a16:creationId xmlns:a16="http://schemas.microsoft.com/office/drawing/2014/main" id="{A01BA6AF-8CE8-AA48-89B8-6B270381D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192463"/>
            <a:ext cx="1257300" cy="1257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5" name="Oval 4">
            <a:extLst>
              <a:ext uri="{FF2B5EF4-FFF2-40B4-BE49-F238E27FC236}">
                <a16:creationId xmlns:a16="http://schemas.microsoft.com/office/drawing/2014/main" id="{1729EC53-A440-CD4E-B7ED-80C611E5B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31162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6" name="Oval 5">
            <a:extLst>
              <a:ext uri="{FF2B5EF4-FFF2-40B4-BE49-F238E27FC236}">
                <a16:creationId xmlns:a16="http://schemas.microsoft.com/office/drawing/2014/main" id="{648E50F5-5C54-BB46-A5FC-FF504F54B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32400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7" name="Oval 6">
            <a:extLst>
              <a:ext uri="{FF2B5EF4-FFF2-40B4-BE49-F238E27FC236}">
                <a16:creationId xmlns:a16="http://schemas.microsoft.com/office/drawing/2014/main" id="{6D7AF008-2D61-914F-BD94-15B929D3B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35734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8" name="Oval 7">
            <a:extLst>
              <a:ext uri="{FF2B5EF4-FFF2-40B4-BE49-F238E27FC236}">
                <a16:creationId xmlns:a16="http://schemas.microsoft.com/office/drawing/2014/main" id="{AD9C64CB-8BA0-4941-B4F9-296C39138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1" y="39639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9" name="Oval 8">
            <a:extLst>
              <a:ext uri="{FF2B5EF4-FFF2-40B4-BE49-F238E27FC236}">
                <a16:creationId xmlns:a16="http://schemas.microsoft.com/office/drawing/2014/main" id="{921F766F-9477-EC4C-A86C-C08E4A8A5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851" y="42497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0" name="Oval 9">
            <a:extLst>
              <a:ext uri="{FF2B5EF4-FFF2-40B4-BE49-F238E27FC236}">
                <a16:creationId xmlns:a16="http://schemas.microsoft.com/office/drawing/2014/main" id="{6E7DBD04-10CF-544A-A14A-4457C0428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6" y="43640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1" name="Oval 10">
            <a:extLst>
              <a:ext uri="{FF2B5EF4-FFF2-40B4-BE49-F238E27FC236}">
                <a16:creationId xmlns:a16="http://schemas.microsoft.com/office/drawing/2014/main" id="{AB64E255-6F73-2E4B-B952-0A4AFC343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1" y="44211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2" name="Oval 11">
            <a:extLst>
              <a:ext uri="{FF2B5EF4-FFF2-40B4-BE49-F238E27FC236}">
                <a16:creationId xmlns:a16="http://schemas.microsoft.com/office/drawing/2014/main" id="{D150BC40-C7DF-EE42-A3EA-B57ADE66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6" y="40497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3" name="Oval 12">
            <a:extLst>
              <a:ext uri="{FF2B5EF4-FFF2-40B4-BE49-F238E27FC236}">
                <a16:creationId xmlns:a16="http://schemas.microsoft.com/office/drawing/2014/main" id="{B90F33CC-7D00-864C-916B-F50BC8173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6" y="35448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4" name="Oval 13">
            <a:extLst>
              <a:ext uri="{FF2B5EF4-FFF2-40B4-BE49-F238E27FC236}">
                <a16:creationId xmlns:a16="http://schemas.microsoft.com/office/drawing/2014/main" id="{9BEC77C2-2E7E-494F-8173-9443A0A0D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6" y="32591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5" name="Oval 14">
            <a:extLst>
              <a:ext uri="{FF2B5EF4-FFF2-40B4-BE49-F238E27FC236}">
                <a16:creationId xmlns:a16="http://schemas.microsoft.com/office/drawing/2014/main" id="{119B2D52-8932-834F-9043-0D8E0275A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5030788"/>
            <a:ext cx="1257300" cy="1257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6" name="Oval 15">
            <a:extLst>
              <a:ext uri="{FF2B5EF4-FFF2-40B4-BE49-F238E27FC236}">
                <a16:creationId xmlns:a16="http://schemas.microsoft.com/office/drawing/2014/main" id="{A2BCF449-787C-194D-8B9E-CBD371176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6" y="4954589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7" name="Oval 16">
            <a:extLst>
              <a:ext uri="{FF2B5EF4-FFF2-40B4-BE49-F238E27FC236}">
                <a16:creationId xmlns:a16="http://schemas.microsoft.com/office/drawing/2014/main" id="{903B5E28-FAE3-DE4A-AF40-51DCC2CE9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507841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8" name="Oval 17">
            <a:extLst>
              <a:ext uri="{FF2B5EF4-FFF2-40B4-BE49-F238E27FC236}">
                <a16:creationId xmlns:a16="http://schemas.microsoft.com/office/drawing/2014/main" id="{F4920B3C-52D4-1349-9C6B-EA475281D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1" y="5411789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9" name="Oval 18">
            <a:extLst>
              <a:ext uri="{FF2B5EF4-FFF2-40B4-BE49-F238E27FC236}">
                <a16:creationId xmlns:a16="http://schemas.microsoft.com/office/drawing/2014/main" id="{C31FA7E1-6118-694D-A9CF-86D6EC21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580231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30" name="Oval 19">
            <a:extLst>
              <a:ext uri="{FF2B5EF4-FFF2-40B4-BE49-F238E27FC236}">
                <a16:creationId xmlns:a16="http://schemas.microsoft.com/office/drawing/2014/main" id="{5F2F323A-E28F-7E48-B889-FBD6998FB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6" y="608806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31" name="Oval 20">
            <a:extLst>
              <a:ext uri="{FF2B5EF4-FFF2-40B4-BE49-F238E27FC236}">
                <a16:creationId xmlns:a16="http://schemas.microsoft.com/office/drawing/2014/main" id="{473427AB-B9FA-354B-AE59-9D81CCE3D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1" y="620236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32" name="Oval 21">
            <a:extLst>
              <a:ext uri="{FF2B5EF4-FFF2-40B4-BE49-F238E27FC236}">
                <a16:creationId xmlns:a16="http://schemas.microsoft.com/office/drawing/2014/main" id="{6EB562E3-7A8F-E243-80AA-FC89A6CC9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6" y="625951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33" name="Oval 22">
            <a:extLst>
              <a:ext uri="{FF2B5EF4-FFF2-40B4-BE49-F238E27FC236}">
                <a16:creationId xmlns:a16="http://schemas.microsoft.com/office/drawing/2014/main" id="{AE39C03C-D0FC-EF47-9BB6-F54F8E1CE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1" y="5888039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34" name="Oval 23">
            <a:extLst>
              <a:ext uri="{FF2B5EF4-FFF2-40B4-BE49-F238E27FC236}">
                <a16:creationId xmlns:a16="http://schemas.microsoft.com/office/drawing/2014/main" id="{419812A0-CAD6-2848-8660-61C3B8A83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538321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35" name="Oval 24">
            <a:extLst>
              <a:ext uri="{FF2B5EF4-FFF2-40B4-BE49-F238E27FC236}">
                <a16:creationId xmlns:a16="http://schemas.microsoft.com/office/drawing/2014/main" id="{EEC203A9-5037-2D4B-A25B-B0B0EDE4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509746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36" name="Oval 25">
            <a:extLst>
              <a:ext uri="{FF2B5EF4-FFF2-40B4-BE49-F238E27FC236}">
                <a16:creationId xmlns:a16="http://schemas.microsoft.com/office/drawing/2014/main" id="{34D2688C-3052-FD4B-A947-B6D116B5A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3249613"/>
            <a:ext cx="1257300" cy="1257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37" name="Oval 26">
            <a:extLst>
              <a:ext uri="{FF2B5EF4-FFF2-40B4-BE49-F238E27FC236}">
                <a16:creationId xmlns:a16="http://schemas.microsoft.com/office/drawing/2014/main" id="{3A0A007A-F465-8140-8A15-C58FA8149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6" y="33924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38" name="Oval 27">
            <a:extLst>
              <a:ext uri="{FF2B5EF4-FFF2-40B4-BE49-F238E27FC236}">
                <a16:creationId xmlns:a16="http://schemas.microsoft.com/office/drawing/2014/main" id="{A52989C0-C4D2-7345-9829-F76BE3FEF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6" y="34496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39" name="Oval 28">
            <a:extLst>
              <a:ext uri="{FF2B5EF4-FFF2-40B4-BE49-F238E27FC236}">
                <a16:creationId xmlns:a16="http://schemas.microsoft.com/office/drawing/2014/main" id="{04443B6C-49AE-814D-B03A-627D37B2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1" y="36877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40" name="Oval 29">
            <a:extLst>
              <a:ext uri="{FF2B5EF4-FFF2-40B4-BE49-F238E27FC236}">
                <a16:creationId xmlns:a16="http://schemas.microsoft.com/office/drawing/2014/main" id="{B59346DA-148C-0246-A755-B569072D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6" y="39354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41" name="Oval 30">
            <a:extLst>
              <a:ext uri="{FF2B5EF4-FFF2-40B4-BE49-F238E27FC236}">
                <a16:creationId xmlns:a16="http://schemas.microsoft.com/office/drawing/2014/main" id="{A38DD3FF-7E40-4F4A-BA8E-C6BCA3A5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1" y="42021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42" name="Oval 31">
            <a:extLst>
              <a:ext uri="{FF2B5EF4-FFF2-40B4-BE49-F238E27FC236}">
                <a16:creationId xmlns:a16="http://schemas.microsoft.com/office/drawing/2014/main" id="{871150FD-A849-7648-9400-8094E4986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1" y="42402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43" name="Oval 32">
            <a:extLst>
              <a:ext uri="{FF2B5EF4-FFF2-40B4-BE49-F238E27FC236}">
                <a16:creationId xmlns:a16="http://schemas.microsoft.com/office/drawing/2014/main" id="{A9278B68-A795-234A-B7D8-C99F00BE3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1" y="42497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44" name="Oval 33">
            <a:extLst>
              <a:ext uri="{FF2B5EF4-FFF2-40B4-BE49-F238E27FC236}">
                <a16:creationId xmlns:a16="http://schemas.microsoft.com/office/drawing/2014/main" id="{830F0D5A-5446-3B45-BEB0-03762329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41068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45" name="Oval 34">
            <a:extLst>
              <a:ext uri="{FF2B5EF4-FFF2-40B4-BE49-F238E27FC236}">
                <a16:creationId xmlns:a16="http://schemas.microsoft.com/office/drawing/2014/main" id="{AD6887F3-5A74-9D41-9C9A-AF890DA6E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1" y="36020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46" name="Oval 35">
            <a:extLst>
              <a:ext uri="{FF2B5EF4-FFF2-40B4-BE49-F238E27FC236}">
                <a16:creationId xmlns:a16="http://schemas.microsoft.com/office/drawing/2014/main" id="{BBB2D46B-CA75-C140-BFF2-10C7C93A7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1" y="33162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47" name="Oval 36">
            <a:extLst>
              <a:ext uri="{FF2B5EF4-FFF2-40B4-BE49-F238E27FC236}">
                <a16:creationId xmlns:a16="http://schemas.microsoft.com/office/drawing/2014/main" id="{CF2D3920-A4B1-F547-9766-B607A9DB8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5068888"/>
            <a:ext cx="1257300" cy="1257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48" name="Oval 37">
            <a:extLst>
              <a:ext uri="{FF2B5EF4-FFF2-40B4-BE49-F238E27FC236}">
                <a16:creationId xmlns:a16="http://schemas.microsoft.com/office/drawing/2014/main" id="{B2BA6697-F9E6-6542-BC42-A8979208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6" y="52117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49" name="Oval 38">
            <a:extLst>
              <a:ext uri="{FF2B5EF4-FFF2-40B4-BE49-F238E27FC236}">
                <a16:creationId xmlns:a16="http://schemas.microsoft.com/office/drawing/2014/main" id="{EB9FB4F9-986D-0842-83F6-DA69915AC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52689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50" name="Oval 39">
            <a:extLst>
              <a:ext uri="{FF2B5EF4-FFF2-40B4-BE49-F238E27FC236}">
                <a16:creationId xmlns:a16="http://schemas.microsoft.com/office/drawing/2014/main" id="{657545E0-7A1C-F84F-80DD-76CA8285A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55070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51" name="Oval 40">
            <a:extLst>
              <a:ext uri="{FF2B5EF4-FFF2-40B4-BE49-F238E27FC236}">
                <a16:creationId xmlns:a16="http://schemas.microsoft.com/office/drawing/2014/main" id="{40950665-7873-CC4C-AAF2-A35824CAB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6" y="57546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52" name="Oval 41">
            <a:extLst>
              <a:ext uri="{FF2B5EF4-FFF2-40B4-BE49-F238E27FC236}">
                <a16:creationId xmlns:a16="http://schemas.microsoft.com/office/drawing/2014/main" id="{046AB4E9-E06C-754A-8A76-2EAB392A7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1" y="60213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53" name="Oval 42">
            <a:extLst>
              <a:ext uri="{FF2B5EF4-FFF2-40B4-BE49-F238E27FC236}">
                <a16:creationId xmlns:a16="http://schemas.microsoft.com/office/drawing/2014/main" id="{237C543A-34D7-C349-B949-DE2204DEF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60594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54" name="Oval 43">
            <a:extLst>
              <a:ext uri="{FF2B5EF4-FFF2-40B4-BE49-F238E27FC236}">
                <a16:creationId xmlns:a16="http://schemas.microsoft.com/office/drawing/2014/main" id="{DF37B354-E286-B045-8C98-1154C0E5B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1" y="60690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55" name="Oval 44">
            <a:extLst>
              <a:ext uri="{FF2B5EF4-FFF2-40B4-BE49-F238E27FC236}">
                <a16:creationId xmlns:a16="http://schemas.microsoft.com/office/drawing/2014/main" id="{DE6FC1B3-50EF-E24F-863E-A54753850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1" y="5926139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56" name="Oval 45">
            <a:extLst>
              <a:ext uri="{FF2B5EF4-FFF2-40B4-BE49-F238E27FC236}">
                <a16:creationId xmlns:a16="http://schemas.microsoft.com/office/drawing/2014/main" id="{D20A9031-0442-9D49-86FB-3963B813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542131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57" name="Oval 46">
            <a:extLst>
              <a:ext uri="{FF2B5EF4-FFF2-40B4-BE49-F238E27FC236}">
                <a16:creationId xmlns:a16="http://schemas.microsoft.com/office/drawing/2014/main" id="{3B7F64D1-82EA-594A-B6FC-7E137DB52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1" y="513556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58" name="Oval 47">
            <a:extLst>
              <a:ext uri="{FF2B5EF4-FFF2-40B4-BE49-F238E27FC236}">
                <a16:creationId xmlns:a16="http://schemas.microsoft.com/office/drawing/2014/main" id="{EE422A2B-6E8D-044F-A100-0FCF0964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3230563"/>
            <a:ext cx="1257300" cy="1257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59" name="Oval 48">
            <a:extLst>
              <a:ext uri="{FF2B5EF4-FFF2-40B4-BE49-F238E27FC236}">
                <a16:creationId xmlns:a16="http://schemas.microsoft.com/office/drawing/2014/main" id="{ACA4F49E-7FDB-6649-8D4B-11767B0CB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1" y="33734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60" name="Oval 49">
            <a:extLst>
              <a:ext uri="{FF2B5EF4-FFF2-40B4-BE49-F238E27FC236}">
                <a16:creationId xmlns:a16="http://schemas.microsoft.com/office/drawing/2014/main" id="{D2945C6A-3F42-F44D-9A73-D42AD180B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6" y="37925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61" name="Oval 50">
            <a:extLst>
              <a:ext uri="{FF2B5EF4-FFF2-40B4-BE49-F238E27FC236}">
                <a16:creationId xmlns:a16="http://schemas.microsoft.com/office/drawing/2014/main" id="{344AAF91-9587-D04A-AC2A-50575928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6" y="36306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62" name="Oval 51">
            <a:extLst>
              <a:ext uri="{FF2B5EF4-FFF2-40B4-BE49-F238E27FC236}">
                <a16:creationId xmlns:a16="http://schemas.microsoft.com/office/drawing/2014/main" id="{292EA225-731F-EC46-8BD8-85EDC1817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6" y="38115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63" name="Oval 52">
            <a:extLst>
              <a:ext uri="{FF2B5EF4-FFF2-40B4-BE49-F238E27FC236}">
                <a16:creationId xmlns:a16="http://schemas.microsoft.com/office/drawing/2014/main" id="{83F9F3E9-E446-B64E-AF84-3107BA1BB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6" y="41830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64" name="Oval 53">
            <a:extLst>
              <a:ext uri="{FF2B5EF4-FFF2-40B4-BE49-F238E27FC236}">
                <a16:creationId xmlns:a16="http://schemas.microsoft.com/office/drawing/2014/main" id="{DAD5A83E-8EB5-C34B-A992-F7CB10FA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226" y="42211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65" name="Oval 54">
            <a:extLst>
              <a:ext uri="{FF2B5EF4-FFF2-40B4-BE49-F238E27FC236}">
                <a16:creationId xmlns:a16="http://schemas.microsoft.com/office/drawing/2014/main" id="{80E0676D-87AF-1D46-B5EE-3C8BEFF1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1" y="38877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66" name="Oval 55">
            <a:extLst>
              <a:ext uri="{FF2B5EF4-FFF2-40B4-BE49-F238E27FC236}">
                <a16:creationId xmlns:a16="http://schemas.microsoft.com/office/drawing/2014/main" id="{702A5473-FEE1-7E42-9C60-AB47FDEA1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6" y="40878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67" name="Oval 56">
            <a:extLst>
              <a:ext uri="{FF2B5EF4-FFF2-40B4-BE49-F238E27FC236}">
                <a16:creationId xmlns:a16="http://schemas.microsoft.com/office/drawing/2014/main" id="{B109672F-4B2A-904B-9D8E-B9C332588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6" y="35829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68" name="Oval 57">
            <a:extLst>
              <a:ext uri="{FF2B5EF4-FFF2-40B4-BE49-F238E27FC236}">
                <a16:creationId xmlns:a16="http://schemas.microsoft.com/office/drawing/2014/main" id="{65563B35-898C-8C43-8E56-297660B3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32972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69" name="Oval 58">
            <a:extLst>
              <a:ext uri="{FF2B5EF4-FFF2-40B4-BE49-F238E27FC236}">
                <a16:creationId xmlns:a16="http://schemas.microsoft.com/office/drawing/2014/main" id="{AEBC53FF-A59C-6144-84A6-1AAF9A6A3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5040313"/>
            <a:ext cx="1257300" cy="1257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70" name="Oval 59">
            <a:extLst>
              <a:ext uri="{FF2B5EF4-FFF2-40B4-BE49-F238E27FC236}">
                <a16:creationId xmlns:a16="http://schemas.microsoft.com/office/drawing/2014/main" id="{835AB64F-7B42-AB41-AB58-65FB662EF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826" y="51831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71" name="Oval 60">
            <a:extLst>
              <a:ext uri="{FF2B5EF4-FFF2-40B4-BE49-F238E27FC236}">
                <a16:creationId xmlns:a16="http://schemas.microsoft.com/office/drawing/2014/main" id="{1A7F2029-79DE-4440-BFC2-DA0FD226A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6" y="55927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72" name="Oval 61">
            <a:extLst>
              <a:ext uri="{FF2B5EF4-FFF2-40B4-BE49-F238E27FC236}">
                <a16:creationId xmlns:a16="http://schemas.microsoft.com/office/drawing/2014/main" id="{6EEA9C33-3BA4-0448-987C-3F46CB46C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551" y="54403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73" name="Oval 62">
            <a:extLst>
              <a:ext uri="{FF2B5EF4-FFF2-40B4-BE49-F238E27FC236}">
                <a16:creationId xmlns:a16="http://schemas.microsoft.com/office/drawing/2014/main" id="{D4F6D0B1-D5BD-5A43-93C6-FB694BF71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1" y="56213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74" name="Oval 63">
            <a:extLst>
              <a:ext uri="{FF2B5EF4-FFF2-40B4-BE49-F238E27FC236}">
                <a16:creationId xmlns:a16="http://schemas.microsoft.com/office/drawing/2014/main" id="{F4AE44AA-7DA1-AC49-83D7-544338A96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301" y="59928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75" name="Oval 64">
            <a:extLst>
              <a:ext uri="{FF2B5EF4-FFF2-40B4-BE49-F238E27FC236}">
                <a16:creationId xmlns:a16="http://schemas.microsoft.com/office/drawing/2014/main" id="{74DC361F-9B05-5248-B52A-1CAF1AF2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1" y="60309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76" name="Oval 65">
            <a:extLst>
              <a:ext uri="{FF2B5EF4-FFF2-40B4-BE49-F238E27FC236}">
                <a16:creationId xmlns:a16="http://schemas.microsoft.com/office/drawing/2014/main" id="{684552D9-1906-AD48-A737-597D4B9E4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1" y="56975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77" name="Oval 66">
            <a:extLst>
              <a:ext uri="{FF2B5EF4-FFF2-40B4-BE49-F238E27FC236}">
                <a16:creationId xmlns:a16="http://schemas.microsoft.com/office/drawing/2014/main" id="{1701AE5B-514B-8C4F-ABE6-CF1D11BA7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1" y="589756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78" name="Oval 67">
            <a:extLst>
              <a:ext uri="{FF2B5EF4-FFF2-40B4-BE49-F238E27FC236}">
                <a16:creationId xmlns:a16="http://schemas.microsoft.com/office/drawing/2014/main" id="{DBDBA45E-370F-F540-A077-E118FCF69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5392739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79" name="Oval 68">
            <a:extLst>
              <a:ext uri="{FF2B5EF4-FFF2-40B4-BE49-F238E27FC236}">
                <a16:creationId xmlns:a16="http://schemas.microsoft.com/office/drawing/2014/main" id="{F6BFD76E-1C7F-094A-B120-A4EB0667E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1" y="5106989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80" name="Text Box 69">
            <a:extLst>
              <a:ext uri="{FF2B5EF4-FFF2-40B4-BE49-F238E27FC236}">
                <a16:creationId xmlns:a16="http://schemas.microsoft.com/office/drawing/2014/main" id="{7F65F6AA-734D-7149-9287-2DAC7F17F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671" y="1905001"/>
            <a:ext cx="1327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Labeled,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washed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 4°C</a:t>
            </a:r>
          </a:p>
        </p:txBody>
      </p:sp>
      <p:sp>
        <p:nvSpPr>
          <p:cNvPr id="38981" name="Text Box 70">
            <a:extLst>
              <a:ext uri="{FF2B5EF4-FFF2-40B4-BE49-F238E27FC236}">
                <a16:creationId xmlns:a16="http://schemas.microsoft.com/office/drawing/2014/main" id="{7FCE753E-8AFE-F844-8432-C7CC1635C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274" y="5543551"/>
            <a:ext cx="79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4</a:t>
            </a:r>
          </a:p>
        </p:txBody>
      </p:sp>
      <p:sp>
        <p:nvSpPr>
          <p:cNvPr id="38982" name="Text Box 71">
            <a:extLst>
              <a:ext uri="{FF2B5EF4-FFF2-40B4-BE49-F238E27FC236}">
                <a16:creationId xmlns:a16="http://schemas.microsoft.com/office/drawing/2014/main" id="{77F1A247-9E23-D14B-8441-F93D3092E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583" y="3648076"/>
            <a:ext cx="1023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7.4</a:t>
            </a:r>
          </a:p>
        </p:txBody>
      </p:sp>
      <p:sp>
        <p:nvSpPr>
          <p:cNvPr id="38983" name="Text Box 72">
            <a:extLst>
              <a:ext uri="{FF2B5EF4-FFF2-40B4-BE49-F238E27FC236}">
                <a16:creationId xmlns:a16="http://schemas.microsoft.com/office/drawing/2014/main" id="{C03C93C0-D85D-4B44-A92C-C574377A8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941" y="1981201"/>
            <a:ext cx="1975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Internalization</a:t>
            </a:r>
          </a:p>
        </p:txBody>
      </p:sp>
      <p:sp>
        <p:nvSpPr>
          <p:cNvPr id="38984" name="Text Box 73">
            <a:extLst>
              <a:ext uri="{FF2B5EF4-FFF2-40B4-BE49-F238E27FC236}">
                <a16:creationId xmlns:a16="http://schemas.microsoft.com/office/drawing/2014/main" id="{FB0BFB25-1581-4A43-A233-975B97FA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693" y="1828801"/>
            <a:ext cx="15183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Transport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Processing</a:t>
            </a:r>
          </a:p>
        </p:txBody>
      </p:sp>
      <p:sp>
        <p:nvSpPr>
          <p:cNvPr id="38985" name="Text Box 74">
            <a:extLst>
              <a:ext uri="{FF2B5EF4-FFF2-40B4-BE49-F238E27FC236}">
                <a16:creationId xmlns:a16="http://schemas.microsoft.com/office/drawing/2014/main" id="{8CE6B8BE-FC7A-274B-B9B7-D4844C63C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855" y="1885951"/>
            <a:ext cx="1345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Secretion</a:t>
            </a:r>
          </a:p>
        </p:txBody>
      </p:sp>
      <p:sp>
        <p:nvSpPr>
          <p:cNvPr id="38986" name="Oval 75">
            <a:extLst>
              <a:ext uri="{FF2B5EF4-FFF2-40B4-BE49-F238E27FC236}">
                <a16:creationId xmlns:a16="http://schemas.microsoft.com/office/drawing/2014/main" id="{5D24C265-7D29-C04B-96CC-DF68E8CF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8725" y="3173413"/>
            <a:ext cx="1257300" cy="1257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87" name="Oval 76">
            <a:extLst>
              <a:ext uri="{FF2B5EF4-FFF2-40B4-BE49-F238E27FC236}">
                <a16:creationId xmlns:a16="http://schemas.microsoft.com/office/drawing/2014/main" id="{E5F9EDAA-094E-9E4C-8D45-5715A3D7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176" y="33162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88" name="Oval 77">
            <a:extLst>
              <a:ext uri="{FF2B5EF4-FFF2-40B4-BE49-F238E27FC236}">
                <a16:creationId xmlns:a16="http://schemas.microsoft.com/office/drawing/2014/main" id="{783FE8CF-B852-1A4C-91AE-9AB7D7CF4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351" y="32305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89" name="Oval 78">
            <a:extLst>
              <a:ext uri="{FF2B5EF4-FFF2-40B4-BE49-F238E27FC236}">
                <a16:creationId xmlns:a16="http://schemas.microsoft.com/office/drawing/2014/main" id="{5D287B86-55CA-0642-A3CC-A73671B9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901" y="35734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90" name="Oval 79">
            <a:extLst>
              <a:ext uri="{FF2B5EF4-FFF2-40B4-BE49-F238E27FC236}">
                <a16:creationId xmlns:a16="http://schemas.microsoft.com/office/drawing/2014/main" id="{9CB796CE-6D03-F246-B053-713C0CB9A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276" y="36782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91" name="Oval 80">
            <a:extLst>
              <a:ext uri="{FF2B5EF4-FFF2-40B4-BE49-F238E27FC236}">
                <a16:creationId xmlns:a16="http://schemas.microsoft.com/office/drawing/2014/main" id="{770EDD8F-42C0-154E-A137-342D5246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2651" y="41259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92" name="Oval 81">
            <a:extLst>
              <a:ext uri="{FF2B5EF4-FFF2-40B4-BE49-F238E27FC236}">
                <a16:creationId xmlns:a16="http://schemas.microsoft.com/office/drawing/2014/main" id="{13325B96-D078-2546-B400-F1B3E0AA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1" y="416401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93" name="Oval 82">
            <a:extLst>
              <a:ext uri="{FF2B5EF4-FFF2-40B4-BE49-F238E27FC236}">
                <a16:creationId xmlns:a16="http://schemas.microsoft.com/office/drawing/2014/main" id="{AB8072FA-8B55-FD4B-9E5D-CC7E3E1D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2701" y="41354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94" name="Oval 83">
            <a:extLst>
              <a:ext uri="{FF2B5EF4-FFF2-40B4-BE49-F238E27FC236}">
                <a16:creationId xmlns:a16="http://schemas.microsoft.com/office/drawing/2014/main" id="{E435F791-DCAE-AB41-B75B-A60770146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1" y="40306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95" name="Oval 84">
            <a:extLst>
              <a:ext uri="{FF2B5EF4-FFF2-40B4-BE49-F238E27FC236}">
                <a16:creationId xmlns:a16="http://schemas.microsoft.com/office/drawing/2014/main" id="{A662A85D-4E2A-D24C-B6F1-C563A56C9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1" y="35258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96" name="Oval 85">
            <a:extLst>
              <a:ext uri="{FF2B5EF4-FFF2-40B4-BE49-F238E27FC236}">
                <a16:creationId xmlns:a16="http://schemas.microsoft.com/office/drawing/2014/main" id="{75F5851A-7381-EA4B-B9D9-7378994F7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0651" y="32400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97" name="Oval 86">
            <a:extLst>
              <a:ext uri="{FF2B5EF4-FFF2-40B4-BE49-F238E27FC236}">
                <a16:creationId xmlns:a16="http://schemas.microsoft.com/office/drawing/2014/main" id="{18A624A7-C265-9B41-B264-19F70C86E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0" y="5106988"/>
            <a:ext cx="1257300" cy="1257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98" name="Oval 87">
            <a:extLst>
              <a:ext uri="{FF2B5EF4-FFF2-40B4-BE49-F238E27FC236}">
                <a16:creationId xmlns:a16="http://schemas.microsoft.com/office/drawing/2014/main" id="{43D046E1-024A-7646-ABD4-618C18BCA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1" y="5249864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99" name="Oval 88">
            <a:extLst>
              <a:ext uri="{FF2B5EF4-FFF2-40B4-BE49-F238E27FC236}">
                <a16:creationId xmlns:a16="http://schemas.microsoft.com/office/drawing/2014/main" id="{5D1BB9C7-7BA9-8843-8EE9-7C2B9867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76" y="5164139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000" name="Oval 89">
            <a:extLst>
              <a:ext uri="{FF2B5EF4-FFF2-40B4-BE49-F238E27FC236}">
                <a16:creationId xmlns:a16="http://schemas.microsoft.com/office/drawing/2014/main" id="{41BEA433-D496-7A48-A562-8DF0D167A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426" y="550703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001" name="Oval 90">
            <a:extLst>
              <a:ext uri="{FF2B5EF4-FFF2-40B4-BE49-F238E27FC236}">
                <a16:creationId xmlns:a16="http://schemas.microsoft.com/office/drawing/2014/main" id="{F5011448-3C42-D446-8383-8BB7B5516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1" y="561181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002" name="Oval 91">
            <a:extLst>
              <a:ext uri="{FF2B5EF4-FFF2-40B4-BE49-F238E27FC236}">
                <a16:creationId xmlns:a16="http://schemas.microsoft.com/office/drawing/2014/main" id="{184AB34C-BAC5-7D4E-A0F1-C23790468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2176" y="60594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003" name="Oval 92">
            <a:extLst>
              <a:ext uri="{FF2B5EF4-FFF2-40B4-BE49-F238E27FC236}">
                <a16:creationId xmlns:a16="http://schemas.microsoft.com/office/drawing/2014/main" id="{2B9FEA71-E1A0-CF46-B75F-AD4E70818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6" y="6097589"/>
            <a:ext cx="85725" cy="85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004" name="Oval 93">
            <a:extLst>
              <a:ext uri="{FF2B5EF4-FFF2-40B4-BE49-F238E27FC236}">
                <a16:creationId xmlns:a16="http://schemas.microsoft.com/office/drawing/2014/main" id="{02AF396D-B727-304C-9CC7-D20E56865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226" y="606901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005" name="Oval 94">
            <a:extLst>
              <a:ext uri="{FF2B5EF4-FFF2-40B4-BE49-F238E27FC236}">
                <a16:creationId xmlns:a16="http://schemas.microsoft.com/office/drawing/2014/main" id="{FBE7C49D-6A9F-B641-8F96-D835CE7C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8726" y="5964239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006" name="Oval 95">
            <a:extLst>
              <a:ext uri="{FF2B5EF4-FFF2-40B4-BE49-F238E27FC236}">
                <a16:creationId xmlns:a16="http://schemas.microsoft.com/office/drawing/2014/main" id="{CA9D05C2-D722-E349-9ECA-EE34B12C9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545941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007" name="Oval 96">
            <a:extLst>
              <a:ext uri="{FF2B5EF4-FFF2-40B4-BE49-F238E27FC236}">
                <a16:creationId xmlns:a16="http://schemas.microsoft.com/office/drawing/2014/main" id="{40823B96-AD3C-4C4F-9319-9C7994A7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0176" y="5173664"/>
            <a:ext cx="85725" cy="85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7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B728B99A-B9C9-2241-BFBC-24F2241EDE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2551548"/>
            <a:ext cx="7924800" cy="661988"/>
          </a:xfrm>
        </p:spPr>
        <p:txBody>
          <a:bodyPr/>
          <a:lstStyle/>
          <a:p>
            <a:r>
              <a:rPr lang="en-US" altLang="en-US" sz="3200" dirty="0"/>
              <a:t>1-Measurement of Cell Surface Receptors</a:t>
            </a:r>
            <a:endParaRPr lang="en-US" altLang="en-US" sz="3200" b="1" dirty="0"/>
          </a:p>
        </p:txBody>
      </p:sp>
      <p:sp>
        <p:nvSpPr>
          <p:cNvPr id="7170" name="Subtitle 2">
            <a:extLst>
              <a:ext uri="{FF2B5EF4-FFF2-40B4-BE49-F238E27FC236}">
                <a16:creationId xmlns:a16="http://schemas.microsoft.com/office/drawing/2014/main" id="{6F8A5FDD-32B7-0540-AB84-FE18774D82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4601" y="3581400"/>
            <a:ext cx="7292975" cy="2133600"/>
          </a:xfrm>
        </p:spPr>
        <p:txBody>
          <a:bodyPr/>
          <a:lstStyle/>
          <a:p>
            <a:r>
              <a:rPr lang="en-US" altLang="en-US" sz="2000"/>
              <a:t>John P. Nolan</a:t>
            </a:r>
          </a:p>
          <a:p>
            <a:r>
              <a:rPr lang="en-US" altLang="en-US" sz="2000"/>
              <a:t>Scintillon Institute</a:t>
            </a:r>
          </a:p>
          <a:p>
            <a:r>
              <a:rPr lang="en-US" altLang="en-US" sz="2000"/>
              <a:t>San Diego, CA</a:t>
            </a:r>
          </a:p>
          <a:p>
            <a:r>
              <a:rPr lang="en-US" altLang="en-US" sz="2000"/>
              <a:t>jnolan@scintillon.org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CAD4CCE8-3E6B-B34F-9720-100E586AA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343" y="1613118"/>
            <a:ext cx="5180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Advanced Short Course</a:t>
            </a:r>
          </a:p>
        </p:txBody>
      </p:sp>
    </p:spTree>
    <p:extLst>
      <p:ext uri="{BB962C8B-B14F-4D97-AF65-F5344CB8AC3E}">
        <p14:creationId xmlns:p14="http://schemas.microsoft.com/office/powerpoint/2010/main" val="3934421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5DE26E9F-3472-784A-8ED0-3A6690E07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-22225"/>
            <a:ext cx="8153400" cy="1241425"/>
          </a:xfrm>
        </p:spPr>
        <p:txBody>
          <a:bodyPr/>
          <a:lstStyle/>
          <a:p>
            <a:r>
              <a:rPr lang="en-US" altLang="en-US"/>
              <a:t>Internalization and Processing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783031AF-4186-DA40-96D0-8FBCF11F9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1"/>
            <a:ext cx="4572000" cy="3535363"/>
          </a:xfrm>
        </p:spPr>
        <p:txBody>
          <a:bodyPr/>
          <a:lstStyle/>
          <a:p>
            <a:r>
              <a:rPr lang="en-US" altLang="en-US"/>
              <a:t>Internalization is rapid</a:t>
            </a:r>
          </a:p>
          <a:p>
            <a:r>
              <a:rPr lang="en-US" altLang="en-US"/>
              <a:t>Excretion is rapid</a:t>
            </a:r>
          </a:p>
          <a:p>
            <a:r>
              <a:rPr lang="en-US" altLang="en-US"/>
              <a:t>A significant fraction remains on the cell surface</a:t>
            </a:r>
          </a:p>
        </p:txBody>
      </p:sp>
      <p:graphicFrame>
        <p:nvGraphicFramePr>
          <p:cNvPr id="39939" name="Object 4">
            <a:extLst>
              <a:ext uri="{FF2B5EF4-FFF2-40B4-BE49-F238E27FC236}">
                <a16:creationId xmlns:a16="http://schemas.microsoft.com/office/drawing/2014/main" id="{F02994D9-C0DA-9E42-ABA5-E1D0D82E6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199551"/>
              </p:ext>
            </p:extLst>
          </p:nvPr>
        </p:nvGraphicFramePr>
        <p:xfrm>
          <a:off x="7951382" y="323778"/>
          <a:ext cx="3870325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SPW 6.0 Graph" r:id="rId3" imgW="56299100" imgH="84848700" progId="SigmaPlotGraphicObject.4">
                  <p:embed/>
                </p:oleObj>
              </mc:Choice>
              <mc:Fallback>
                <p:oleObj name="SPW 6.0 Graph" r:id="rId3" imgW="56299100" imgH="84848700" progId="SigmaPlotGraphicObject.4">
                  <p:embed/>
                  <p:pic>
                    <p:nvPicPr>
                      <p:cNvPr id="39939" name="Object 4">
                        <a:extLst>
                          <a:ext uri="{FF2B5EF4-FFF2-40B4-BE49-F238E27FC236}">
                            <a16:creationId xmlns:a16="http://schemas.microsoft.com/office/drawing/2014/main" id="{F02994D9-C0DA-9E42-ABA5-E1D0D82E6E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382" y="323778"/>
                        <a:ext cx="3870325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172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>
            <a:extLst>
              <a:ext uri="{FF2B5EF4-FFF2-40B4-BE49-F238E27FC236}">
                <a16:creationId xmlns:a16="http://schemas.microsoft.com/office/drawing/2014/main" id="{897ADAC7-8F89-4F44-BA38-C1D2FB47D7E0}"/>
              </a:ext>
            </a:extLst>
          </p:cNvPr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2667000" y="6553200"/>
            <a:ext cx="1219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613F5129-68D0-3245-9168-8EFA0392BC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7D158F31-88AC-1641-9010-38AD397382C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119F1346-CC46-E84A-B221-85BE15A76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Summary</a:t>
            </a: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5A14B83D-CEA2-564F-97D7-D7648FB69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78050" y="15240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FC enables quantitative measurement of: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Receptor number and function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Equilibrium binding and kinetics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Signaling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Processing and internalization 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5">
            <a:extLst>
              <a:ext uri="{FF2B5EF4-FFF2-40B4-BE49-F238E27FC236}">
                <a16:creationId xmlns:a16="http://schemas.microsoft.com/office/drawing/2014/main" id="{133B0855-5856-BE45-A91B-47438E287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13673922-3320-804B-BE57-B328DA9441B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6E6C949F-3B00-DA4E-A24A-29B193125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Learning Objectives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B53AB33E-C8FB-D94A-B02F-5D03F09F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83820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b="1" dirty="0">
                <a:cs typeface="+mn-cs"/>
              </a:rPr>
              <a:t>At the conclusion of this lecture you will know</a:t>
            </a:r>
          </a:p>
          <a:p>
            <a:pPr>
              <a:defRPr/>
            </a:pPr>
            <a:r>
              <a:rPr lang="en-US" altLang="en-US" sz="2800" dirty="0">
                <a:cs typeface="+mn-cs"/>
              </a:rPr>
              <a:t>The basic features of ligand-receptor interactions</a:t>
            </a:r>
          </a:p>
          <a:p>
            <a:pPr>
              <a:defRPr/>
            </a:pPr>
            <a:r>
              <a:rPr lang="en-US" altLang="en-US" sz="2800" dirty="0">
                <a:cs typeface="+mn-cs"/>
              </a:rPr>
              <a:t>How to measure specific and non-specific binding</a:t>
            </a:r>
          </a:p>
          <a:p>
            <a:pPr>
              <a:defRPr/>
            </a:pPr>
            <a:r>
              <a:rPr lang="en-US" altLang="en-US" sz="2800" dirty="0">
                <a:cs typeface="+mn-cs"/>
              </a:rPr>
              <a:t>How to quantify the number of receptors</a:t>
            </a:r>
          </a:p>
          <a:p>
            <a:pPr>
              <a:defRPr/>
            </a:pPr>
            <a:r>
              <a:rPr lang="en-US" altLang="en-US" sz="2800" dirty="0">
                <a:cs typeface="+mn-cs"/>
              </a:rPr>
              <a:t>Approaches to assess receptor function</a:t>
            </a:r>
          </a:p>
        </p:txBody>
      </p:sp>
    </p:spTree>
    <p:extLst>
      <p:ext uri="{BB962C8B-B14F-4D97-AF65-F5344CB8AC3E}">
        <p14:creationId xmlns:p14="http://schemas.microsoft.com/office/powerpoint/2010/main" val="181473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42EEA547-0B85-F74C-8E0A-6E4389A51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11266" name="Content Placeholder 3">
            <a:extLst>
              <a:ext uri="{FF2B5EF4-FFF2-40B4-BE49-F238E27FC236}">
                <a16:creationId xmlns:a16="http://schemas.microsoft.com/office/drawing/2014/main" id="{32436970-3E3C-8D47-9B08-B169BB4E18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447800"/>
            <a:ext cx="7772400" cy="4114800"/>
          </a:xfrm>
        </p:spPr>
        <p:txBody>
          <a:bodyPr/>
          <a:lstStyle/>
          <a:p>
            <a:r>
              <a:rPr lang="en-US" altLang="en-US"/>
              <a:t>Receptor-ligand interactions</a:t>
            </a:r>
          </a:p>
          <a:p>
            <a:r>
              <a:rPr lang="en-US" altLang="en-US"/>
              <a:t>Immunophenotyping</a:t>
            </a:r>
          </a:p>
          <a:p>
            <a:r>
              <a:rPr lang="en-US" altLang="en-US"/>
              <a:t>Antibodies</a:t>
            </a:r>
          </a:p>
          <a:p>
            <a:r>
              <a:rPr lang="en-US" altLang="en-US"/>
              <a:t>Receptor occupancy</a:t>
            </a:r>
          </a:p>
          <a:p>
            <a:r>
              <a:rPr lang="en-US" altLang="en-US"/>
              <a:t>Receptor signaling</a:t>
            </a:r>
          </a:p>
          <a:p>
            <a:r>
              <a:rPr lang="en-US" altLang="en-US"/>
              <a:t>Receptor internalization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2ADE14B5-54E4-5A45-9B46-1C5BC89780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1CAE2D99-C29C-2145-AFFC-B442225681E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1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9B2B16EF-E8B1-574D-8972-1F23417C4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134939"/>
            <a:ext cx="8229600" cy="668337"/>
          </a:xfrm>
        </p:spPr>
        <p:txBody>
          <a:bodyPr/>
          <a:lstStyle/>
          <a:p>
            <a:pPr eaLnBrk="1" hangingPunct="1"/>
            <a:r>
              <a:rPr lang="en-US" altLang="en-US"/>
              <a:t>Multiparameter Flow Cytometry</a:t>
            </a:r>
          </a:p>
        </p:txBody>
      </p:sp>
      <p:pic>
        <p:nvPicPr>
          <p:cNvPr id="12290" name="Content Placeholder 3" descr="FSC.gif">
            <a:extLst>
              <a:ext uri="{FF2B5EF4-FFF2-40B4-BE49-F238E27FC236}">
                <a16:creationId xmlns:a16="http://schemas.microsoft.com/office/drawing/2014/main" id="{14D779D0-A26E-5944-BEFC-0483BFE81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1" y="2667000"/>
            <a:ext cx="29622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dotPlot.gif">
            <a:extLst>
              <a:ext uri="{FF2B5EF4-FFF2-40B4-BE49-F238E27FC236}">
                <a16:creationId xmlns:a16="http://schemas.microsoft.com/office/drawing/2014/main" id="{331096ED-E0A3-9B45-8E4C-4C650257C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733801"/>
            <a:ext cx="28035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>
            <a:extLst>
              <a:ext uri="{FF2B5EF4-FFF2-40B4-BE49-F238E27FC236}">
                <a16:creationId xmlns:a16="http://schemas.microsoft.com/office/drawing/2014/main" id="{D7792ECB-5F44-BB45-A983-0F39989E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225550"/>
            <a:ext cx="40386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22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2484DA1-A7A6-284D-9CBF-A1ECA0B97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2750" y="134939"/>
            <a:ext cx="8229600" cy="719137"/>
          </a:xfrm>
        </p:spPr>
        <p:txBody>
          <a:bodyPr/>
          <a:lstStyle/>
          <a:p>
            <a:pPr eaLnBrk="1" hangingPunct="1"/>
            <a:r>
              <a:rPr lang="en-US" altLang="en-US"/>
              <a:t>Multiparameter Cell Analysis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E349A5C-8BC6-A84E-AF49-35446FDE7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2913" y="1073151"/>
            <a:ext cx="390525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a typeface="MS PGothic" panose="020B0600070205080204" pitchFamily="34" charset="-128"/>
                <a:cs typeface="ＭＳ Ｐゴシック" charset="0"/>
              </a:rPr>
              <a:t>Hierarchical gating is used to identify subsets</a:t>
            </a:r>
          </a:p>
          <a:p>
            <a:pPr eaLnBrk="1" hangingPunct="1">
              <a:defRPr/>
            </a:pPr>
            <a:r>
              <a:rPr lang="en-US">
                <a:ea typeface="MS PGothic" panose="020B0600070205080204" pitchFamily="34" charset="-128"/>
                <a:cs typeface="ＭＳ Ｐゴシック" charset="0"/>
              </a:rPr>
              <a:t>There is much interest in automating this analysis as the number of parameters grows </a:t>
            </a:r>
          </a:p>
        </p:txBody>
      </p:sp>
      <p:pic>
        <p:nvPicPr>
          <p:cNvPr id="13315" name="Picture 4" descr="nri1416-f5">
            <a:extLst>
              <a:ext uri="{FF2B5EF4-FFF2-40B4-BE49-F238E27FC236}">
                <a16:creationId xmlns:a16="http://schemas.microsoft.com/office/drawing/2014/main" id="{F384F263-5B65-974C-A31D-8493DDFA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1133476"/>
            <a:ext cx="488156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98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72F34F5-D55F-C346-90F4-80E4D18F1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6239" y="136525"/>
            <a:ext cx="8815387" cy="808038"/>
          </a:xfrm>
        </p:spPr>
        <p:txBody>
          <a:bodyPr/>
          <a:lstStyle/>
          <a:p>
            <a:pPr eaLnBrk="1" hangingPunct="1"/>
            <a:r>
              <a:rPr lang="en-US" altLang="en-US"/>
              <a:t>Polychromatic Flow Cytometry</a:t>
            </a:r>
          </a:p>
        </p:txBody>
      </p:sp>
      <p:pic>
        <p:nvPicPr>
          <p:cNvPr id="15362" name="Picture 3" descr="nri1416-f2.jpg">
            <a:extLst>
              <a:ext uri="{FF2B5EF4-FFF2-40B4-BE49-F238E27FC236}">
                <a16:creationId xmlns:a16="http://schemas.microsoft.com/office/drawing/2014/main" id="{B8A506F1-0655-E04E-B78F-334FBF13A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42" y="1102519"/>
            <a:ext cx="525462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>
            <a:extLst>
              <a:ext uri="{FF2B5EF4-FFF2-40B4-BE49-F238E27FC236}">
                <a16:creationId xmlns:a16="http://schemas.microsoft.com/office/drawing/2014/main" id="{2BC2FF38-AB0C-2A41-8A82-FB386C2B7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9" y="6550026"/>
            <a:ext cx="1212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Times New Roman" panose="02020603050405020304" pitchFamily="18" charset="0"/>
              </a:rPr>
              <a:t>Perfetto, 2004</a:t>
            </a:r>
          </a:p>
        </p:txBody>
      </p:sp>
      <p:pic>
        <p:nvPicPr>
          <p:cNvPr id="15364" name="Picture 2" descr="nri1416-f1.jpg">
            <a:extLst>
              <a:ext uri="{FF2B5EF4-FFF2-40B4-BE49-F238E27FC236}">
                <a16:creationId xmlns:a16="http://schemas.microsoft.com/office/drawing/2014/main" id="{62E5F022-8064-FC4D-8BF1-A32DA4ABD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898526"/>
            <a:ext cx="525145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6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BEDC5638-00C8-4448-BC49-AC74FF4E6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Immunophenotyping Resources</a:t>
            </a:r>
          </a:p>
        </p:txBody>
      </p:sp>
      <p:sp>
        <p:nvSpPr>
          <p:cNvPr id="17410" name="Content Placeholder 4">
            <a:extLst>
              <a:ext uri="{FF2B5EF4-FFF2-40B4-BE49-F238E27FC236}">
                <a16:creationId xmlns:a16="http://schemas.microsoft.com/office/drawing/2014/main" id="{E44B6A4D-0A94-E645-A8FB-21B2BF1369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752600"/>
            <a:ext cx="8382000" cy="3429000"/>
          </a:xfrm>
        </p:spPr>
        <p:txBody>
          <a:bodyPr/>
          <a:lstStyle/>
          <a:p>
            <a:r>
              <a:rPr lang="en-US" altLang="en-US"/>
              <a:t>Most mAb vendors have online panel design tools and tutorials</a:t>
            </a:r>
          </a:p>
          <a:p>
            <a:r>
              <a:rPr lang="en-US" altLang="en-US"/>
              <a:t>OMIPS: Optimized multiparameter immunophenotyping panels (Cytometry A)</a:t>
            </a:r>
          </a:p>
          <a:p>
            <a:r>
              <a:rPr lang="en-US" altLang="en-US"/>
              <a:t>ISAC</a:t>
            </a:r>
            <a:r>
              <a:rPr lang="ja-JP" altLang="en-US"/>
              <a:t>’</a:t>
            </a:r>
            <a:r>
              <a:rPr lang="en-US" altLang="ja-JP"/>
              <a:t>s CYTO U: webinars and tutorals</a:t>
            </a:r>
            <a:endParaRPr lang="en-US" altLang="en-US"/>
          </a:p>
        </p:txBody>
      </p:sp>
      <p:sp>
        <p:nvSpPr>
          <p:cNvPr id="17411" name="Slide Number Placeholder 2">
            <a:extLst>
              <a:ext uri="{FF2B5EF4-FFF2-40B4-BE49-F238E27FC236}">
                <a16:creationId xmlns:a16="http://schemas.microsoft.com/office/drawing/2014/main" id="{BFB0843C-5C96-9045-9A9F-937A02FE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88FD670F-AC26-BB4E-BE64-767187E1395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18544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CCB7A885DF44DA9DA4E57A608E0E6" ma:contentTypeVersion="12" ma:contentTypeDescription="Create a new document." ma:contentTypeScope="" ma:versionID="23e998a2b7186fe278cd7c669d21ed0e">
  <xsd:schema xmlns:xsd="http://www.w3.org/2001/XMLSchema" xmlns:xs="http://www.w3.org/2001/XMLSchema" xmlns:p="http://schemas.microsoft.com/office/2006/metadata/properties" xmlns:ns2="5f34e6e3-143c-453e-b81d-6bdaf791876c" xmlns:ns3="408aa978-6175-4c65-a005-67a6b119246b" targetNamespace="http://schemas.microsoft.com/office/2006/metadata/properties" ma:root="true" ma:fieldsID="d6f2a4a7701c5ed85bab17672b94c7a5" ns2:_="" ns3:_="">
    <xsd:import namespace="5f34e6e3-143c-453e-b81d-6bdaf791876c"/>
    <xsd:import namespace="408aa978-6175-4c65-a005-67a6b11924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4e6e3-143c-453e-b81d-6bdaf7918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aa978-6175-4c65-a005-67a6b11924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46093-3020-4977-BE22-D3EDD9209D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892CC4-E368-4C27-86D5-0E624F00D9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5BAB3-C059-458A-8E81-D73E0AEE1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34e6e3-143c-453e-b81d-6bdaf791876c"/>
    <ds:schemaRef ds:uri="408aa978-6175-4c65-a005-67a6b1192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924</Words>
  <Application>Microsoft Macintosh PowerPoint</Application>
  <PresentationFormat>Widescreen</PresentationFormat>
  <Paragraphs>225</Paragraphs>
  <Slides>31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Calibri</vt:lpstr>
      <vt:lpstr>Cambria</vt:lpstr>
      <vt:lpstr>Times</vt:lpstr>
      <vt:lpstr>Times New Roman</vt:lpstr>
      <vt:lpstr>Section Cover</vt:lpstr>
      <vt:lpstr>2_Custom Design</vt:lpstr>
      <vt:lpstr>SPW 6.0 Graph</vt:lpstr>
      <vt:lpstr>PowerPoint Presentation</vt:lpstr>
      <vt:lpstr>Advanced Flow Cytometry</vt:lpstr>
      <vt:lpstr>1-Measurement of Cell Surface Receptors</vt:lpstr>
      <vt:lpstr>Learning Objectives</vt:lpstr>
      <vt:lpstr>Outline</vt:lpstr>
      <vt:lpstr>Multiparameter Flow Cytometry</vt:lpstr>
      <vt:lpstr>Multiparameter Cell Analysis</vt:lpstr>
      <vt:lpstr>Polychromatic Flow Cytometry</vt:lpstr>
      <vt:lpstr>Immunophenotyping Resources</vt:lpstr>
      <vt:lpstr>Antibody Titration</vt:lpstr>
      <vt:lpstr>Measuring Non-specific Binding</vt:lpstr>
      <vt:lpstr>How bright are my cells?</vt:lpstr>
      <vt:lpstr>Example of MESF determination</vt:lpstr>
      <vt:lpstr>Calibration of fluorescence intensity </vt:lpstr>
      <vt:lpstr>Calibration of fluorescence intensity</vt:lpstr>
      <vt:lpstr>How many molecules are on my cells?</vt:lpstr>
      <vt:lpstr>Antibody Capture Beads</vt:lpstr>
      <vt:lpstr>Receptor Occupancy</vt:lpstr>
      <vt:lpstr>Receptor Occupancy</vt:lpstr>
      <vt:lpstr>Receptor-Ligand Interactions</vt:lpstr>
      <vt:lpstr>Equilibrium Binding</vt:lpstr>
      <vt:lpstr>Binding Kinetics</vt:lpstr>
      <vt:lpstr>Receptor Signalling: Calcium Flux</vt:lpstr>
      <vt:lpstr>Receptor Function</vt:lpstr>
      <vt:lpstr>Cholera Toxin</vt:lpstr>
      <vt:lpstr>Interaction of CTxB with Cells</vt:lpstr>
      <vt:lpstr>Sub-Cellular Localization</vt:lpstr>
      <vt:lpstr>Processing of CTxB</vt:lpstr>
      <vt:lpstr>pH Quench of Extracellular CTxB</vt:lpstr>
      <vt:lpstr>Internalization and Processing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Mortier</dc:creator>
  <cp:lastModifiedBy>Robinson, Joseph Paul</cp:lastModifiedBy>
  <cp:revision>19</cp:revision>
  <dcterms:created xsi:type="dcterms:W3CDTF">2019-01-10T19:34:33Z</dcterms:created>
  <dcterms:modified xsi:type="dcterms:W3CDTF">2022-01-18T14:18:27Z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0x010100380CCB7A885DF44DA9DA4E57A608E0E6</vt:lpwstr>
  </property>
</Properties>
</file>