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2"/>
    <p:restoredTop sz="95807"/>
  </p:normalViewPr>
  <p:slideViewPr>
    <p:cSldViewPr snapToGrid="0">
      <p:cViewPr>
        <p:scale>
          <a:sx n="111" d="100"/>
          <a:sy n="111" d="100"/>
        </p:scale>
        <p:origin x="140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F0E18-2A63-E548-A6BC-A2838E84A14A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85808-6762-9F4A-B4FD-C4C32C8FE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9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A510C-68B7-F142-BA39-C58DE721B2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F0B6-CF00-9716-8DB4-C1139BDD4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E4BFA-6358-1835-0689-1E041BAB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03CFD-EAE3-F308-54CF-076D7037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7E0A-5368-B6F9-B572-63800C88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EAA32-F534-75F2-BF6E-63463F02A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078F-02F5-0599-A586-8BBA1D3A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60379-D43B-9011-0A5D-459C5B5C4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2B02-39FF-C8BC-95F0-446F5E3D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90E8-7ECE-A226-58E0-D345F760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74EE1-8586-87D5-5516-AE3EA44D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1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5A7C0-45FE-7BCB-C2A2-4603D1390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4EFF0-BD60-54A6-3972-FD4D33AE7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817ED-2C58-72AA-C5F1-64956ED1A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2BEC9-07B1-387D-09A2-ED46DE505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E2C18-03DD-768A-BABC-0495D88D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03D6-6DE2-E1EE-E3FD-C624B3DD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FFE7A-B38E-54FF-E487-3B00FA52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C0B46-21D9-C6DD-C1BD-D7B01272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9A90-F5BB-F57D-724A-B8FCB2E99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949E6-4FE6-15AA-6E96-13094818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0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181B-BAF7-6336-6CEC-73D85167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9BD4-2E6E-7F48-A579-33E114919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41D4-6C27-AB62-26BC-75AA26655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3B7FC-6305-277F-F205-5E541AAB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FC865-88FF-9DA7-F821-7ECCF491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D620-0EA1-3C6B-C1ED-F1EBC99B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4E5ED-15C5-BEB8-FE69-B17389772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2A283-1C58-1B7C-A936-128A0F86F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A6E03-0CD3-84B8-1455-F2B0C799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DF46-9650-5C64-0FD3-17683E17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5A0B1-CF52-DBEE-8FBF-9178B171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10196-BEC0-4D8D-D054-44E57876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C1169-30D4-8D8E-93ED-127E009E4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F885F-F86C-C5A9-7E5C-7673007EC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F581C-8275-1CEC-3653-ABA8F6DB04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AFFE3-B0D0-E012-8D77-9B1F48FA8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35157-5483-BF7B-2994-1525747B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48ADB-36AF-3575-4F9B-EBA143E0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F43163-BCA2-D5E5-0AB3-15D7D51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F1BA-72D4-60C3-F1B8-F1806712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AE9F8-08B0-183D-0FB2-3DB94497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00EFA-C92A-0A3B-FDAF-F40B1D7A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D2B3F-B776-1C79-08CD-8F3F651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8E159-B813-A47D-35DD-016F2A051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338A7-BF91-6338-8E96-12E16F06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663CB-DF66-F1BC-7834-877E141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4362-FDAF-81D9-9072-58EA9814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EBC33-5382-F603-DD35-8EFA0F65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5DA91-EAF0-624D-37B8-F6FF59EBF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0D936-5A19-9EBD-C68F-C02646D7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820C5-B222-6D0E-90BE-AFA06878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0B814-4EA3-D62E-A2F8-9AF698B2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3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5CB3A-EF25-9E54-FC13-BEBCDFF62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69F3B5-7AF2-1AE3-194B-63903A84D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E95BB-5D36-6374-698E-1C563FEC2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30B66-AC8F-C581-3242-554B5EBA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9EFC-0613-B4C2-6664-91152652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FCA04-2843-D8C9-5E89-3A717A82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5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50423-4BAF-C2C5-92F7-16DD81C6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FF6E1-4F25-891F-71C3-AC738BE1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5ADF0-08D2-6015-991C-5FF3E4846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ABB29-075F-6640-825E-215F890A6075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69A0-C1B9-F18D-E099-191E02A5F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78BE8-5906-0FCB-3476-D5D3DCF06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F413-D577-4047-8B93-8299A458A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ynnbrothers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DA62-26AC-80E8-BBC0-ABE73F935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5309"/>
            <a:ext cx="9144000" cy="749057"/>
          </a:xfrm>
        </p:spPr>
        <p:txBody>
          <a:bodyPr>
            <a:normAutofit fontScale="90000"/>
          </a:bodyPr>
          <a:lstStyle/>
          <a:p>
            <a:r>
              <a:rPr lang="en-US" dirty="0"/>
              <a:t>Miftek </a:t>
            </a:r>
            <a:r>
              <a:rPr lang="en-US" dirty="0" err="1"/>
              <a:t>Cyto</a:t>
            </a:r>
            <a:r>
              <a:rPr lang="en-US" dirty="0"/>
              <a:t> booth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25DCD-838B-4C1E-E1B4-4C81E0FC7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072" y="1161054"/>
            <a:ext cx="10642170" cy="52216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What is out goal:</a:t>
            </a:r>
          </a:p>
          <a:p>
            <a:pPr algn="l"/>
            <a:r>
              <a:rPr lang="en-US" dirty="0"/>
              <a:t>Miftek is a technology development company. We are designing a new technology that will be of interest to the folks at this conference on May 19—24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However, we are not ready to announce our instrument, so our goal is to get folks to come to our booth to look at photos I have taken over 35 years of members of this organization. So I am offering a donation of $5 to the ISAC education fund for every person whose photo is NOT on this screen.  As there will be about 25</a:t>
            </a:r>
            <a:r>
              <a:rPr lang="en-US" u="sng" dirty="0"/>
              <a:t>00 folks at the meeting, it could cost me a few thousand dollars, but its worth it.</a:t>
            </a:r>
          </a:p>
          <a:p>
            <a:pPr algn="l"/>
            <a:endParaRPr lang="en-US" u="sng" dirty="0"/>
          </a:p>
          <a:p>
            <a:pPr algn="l"/>
            <a:r>
              <a:rPr lang="en-US" dirty="0"/>
              <a:t>About 30 years ago, one of the big companies came out with a message to people : Just Wait!   that is the message I want to get across.   So I considered something like “Don’t Buy Now – Gen-2 is coming soon..”  or similar…</a:t>
            </a:r>
          </a:p>
          <a:p>
            <a:pPr algn="l"/>
            <a:r>
              <a:rPr lang="en-US" dirty="0"/>
              <a:t>I am also going to print business cards with the same material on it – they will be very small, but it might bring people </a:t>
            </a:r>
            <a:r>
              <a:rPr lang="en-US"/>
              <a:t>to our booth….</a:t>
            </a:r>
            <a:endParaRPr lang="en-US" dirty="0"/>
          </a:p>
          <a:p>
            <a:pPr algn="l"/>
            <a:r>
              <a:rPr lang="en-US" dirty="0"/>
              <a:t>best</a:t>
            </a:r>
          </a:p>
          <a:p>
            <a:pPr algn="l"/>
            <a:r>
              <a:rPr lang="en-US" dirty="0" err="1"/>
              <a:t>paul</a:t>
            </a:r>
            <a:r>
              <a:rPr lang="en-US" dirty="0"/>
              <a:t> Robinson  (</a:t>
            </a:r>
            <a:r>
              <a:rPr lang="en-US" dirty="0" err="1"/>
              <a:t>cso@Miftek.com</a:t>
            </a:r>
            <a:r>
              <a:rPr lang="en-US" dirty="0"/>
              <a:t>)</a:t>
            </a:r>
          </a:p>
          <a:p>
            <a:pPr algn="l"/>
            <a:endParaRPr lang="en-US" sz="800" b="1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5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FBC6-421E-CE33-D3BB-BFA47798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Graphics artist Brynn Brothers </a:t>
            </a:r>
            <a:r>
              <a:rPr lang="en-US" dirty="0">
                <a:hlinkClick r:id="rId3"/>
              </a:rPr>
              <a:t>brynnbrothers@gmail.com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4A6F90-7529-7584-B72F-887F22B63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37135" y="2121024"/>
            <a:ext cx="5517731" cy="23946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ED472-0BA8-F403-41A8-384BC5B77C6E}"/>
              </a:ext>
            </a:extLst>
          </p:cNvPr>
          <p:cNvSpPr txBox="1"/>
          <p:nvPr/>
        </p:nvSpPr>
        <p:spPr>
          <a:xfrm>
            <a:off x="4865574" y="5073082"/>
            <a:ext cx="1802423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4" dirty="0"/>
              <a:t>9.67848 ft x 7.28346 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F30607-05D0-A17A-7900-245A2B672952}"/>
              </a:ext>
            </a:extLst>
          </p:cNvPr>
          <p:cNvSpPr txBox="1"/>
          <p:nvPr/>
        </p:nvSpPr>
        <p:spPr>
          <a:xfrm>
            <a:off x="3382945" y="5055577"/>
            <a:ext cx="1802423" cy="21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6" dirty="0"/>
              <a:t>1.04987 x 7.28346 ft sides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22931B-A678-B47E-67D9-2A4AB9648183}"/>
              </a:ext>
            </a:extLst>
          </p:cNvPr>
          <p:cNvSpPr txBox="1"/>
          <p:nvPr/>
        </p:nvSpPr>
        <p:spPr>
          <a:xfrm>
            <a:off x="6391171" y="4727892"/>
            <a:ext cx="1406769" cy="19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3" dirty="0"/>
              <a:t>multiply the length value by 30.48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992FF5-6406-9552-A7CE-3EF012AF62E4}"/>
              </a:ext>
            </a:extLst>
          </p:cNvPr>
          <p:cNvSpPr txBox="1"/>
          <p:nvPr/>
        </p:nvSpPr>
        <p:spPr>
          <a:xfrm>
            <a:off x="4359671" y="2397495"/>
            <a:ext cx="1863011" cy="21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6" dirty="0"/>
              <a:t>central image is 235 (7.7ft)   x  162 (5.3ft)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1AC02B-A87C-086E-05C7-D09B27D14D3D}"/>
              </a:ext>
            </a:extLst>
          </p:cNvPr>
          <p:cNvSpPr/>
          <p:nvPr/>
        </p:nvSpPr>
        <p:spPr>
          <a:xfrm>
            <a:off x="4608203" y="2872739"/>
            <a:ext cx="1387929" cy="14020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721BF0-70E6-86DC-ED2D-23F7B042E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689" y="2638815"/>
            <a:ext cx="464867" cy="16991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EF46B4-8E2C-DA72-8DD2-3AD2195738E9}"/>
              </a:ext>
            </a:extLst>
          </p:cNvPr>
          <p:cNvSpPr txBox="1"/>
          <p:nvPr/>
        </p:nvSpPr>
        <p:spPr>
          <a:xfrm>
            <a:off x="4095054" y="2866988"/>
            <a:ext cx="436338" cy="334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6" b="1" dirty="0"/>
              <a:t>JUST</a:t>
            </a:r>
          </a:p>
          <a:p>
            <a:r>
              <a:rPr lang="en-US" sz="786" b="1" dirty="0"/>
              <a:t>WAIT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B45EFB-0D5D-05D6-1793-736BEB193D69}"/>
              </a:ext>
            </a:extLst>
          </p:cNvPr>
          <p:cNvSpPr txBox="1"/>
          <p:nvPr/>
        </p:nvSpPr>
        <p:spPr>
          <a:xfrm>
            <a:off x="6085627" y="2866988"/>
            <a:ext cx="448909" cy="334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6" b="1" dirty="0"/>
              <a:t>JUST</a:t>
            </a:r>
          </a:p>
          <a:p>
            <a:r>
              <a:rPr lang="en-US" sz="786" b="1" dirty="0"/>
              <a:t>WAIT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7A9CBA-435B-BDD0-9D0F-B55AE171E5C3}"/>
              </a:ext>
            </a:extLst>
          </p:cNvPr>
          <p:cNvSpPr txBox="1"/>
          <p:nvPr/>
        </p:nvSpPr>
        <p:spPr>
          <a:xfrm>
            <a:off x="5767706" y="2578902"/>
            <a:ext cx="88197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3" b="1" dirty="0"/>
              <a:t>DON’T BUY NOW </a:t>
            </a:r>
          </a:p>
          <a:p>
            <a:r>
              <a:rPr lang="en-US" sz="643" b="1" dirty="0"/>
              <a:t>GEN-2 IS COMING….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A55FAD-BCE1-5BFF-E28E-57BC3C93FC09}"/>
              </a:ext>
            </a:extLst>
          </p:cNvPr>
          <p:cNvSpPr txBox="1"/>
          <p:nvPr/>
        </p:nvSpPr>
        <p:spPr>
          <a:xfrm>
            <a:off x="4154709" y="2582531"/>
            <a:ext cx="88197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3" b="1" dirty="0"/>
              <a:t>DON’T BUY NOW </a:t>
            </a:r>
          </a:p>
          <a:p>
            <a:r>
              <a:rPr lang="en-US" sz="643" b="1" dirty="0"/>
              <a:t>GEN-2 IS COMING….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7A1B48E-0B1F-A781-E554-C83CFA5CA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080" y="2893848"/>
            <a:ext cx="1636461" cy="166772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E5B60E-E763-54EC-4D71-9F73B51A97CF}"/>
              </a:ext>
            </a:extLst>
          </p:cNvPr>
          <p:cNvCxnSpPr/>
          <p:nvPr/>
        </p:nvCxnSpPr>
        <p:spPr>
          <a:xfrm>
            <a:off x="4027898" y="2823027"/>
            <a:ext cx="25265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CB243E0-8574-A3B9-F72E-0E8E3C270FA5}"/>
              </a:ext>
            </a:extLst>
          </p:cNvPr>
          <p:cNvSpPr txBox="1"/>
          <p:nvPr/>
        </p:nvSpPr>
        <p:spPr>
          <a:xfrm>
            <a:off x="838200" y="5569545"/>
            <a:ext cx="954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 Paul, Thanks for reaching out! Can you send me a link to the booth you’re looking to purchase from Happy Bear? I can use that to send you a quote. Please also let me know your in-hands date. Thanks, Brynn Brynn Brothers - Graphic Designer </a:t>
            </a:r>
            <a:r>
              <a:rPr lang="en-US" dirty="0" err="1"/>
              <a:t>Brynnbrothers.com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8257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325</Words>
  <Application>Microsoft Macintosh PowerPoint</Application>
  <PresentationFormat>Widescreen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Miftek Cyto booth</vt:lpstr>
      <vt:lpstr>Graphics artist Brynn Brothers brynnbrothers@gmail.com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isac picture</dc:title>
  <dc:creator>Robinson, Joseph Paul</dc:creator>
  <cp:lastModifiedBy>Robinson, Joseph Paul</cp:lastModifiedBy>
  <cp:revision>7</cp:revision>
  <dcterms:created xsi:type="dcterms:W3CDTF">2023-04-13T02:48:09Z</dcterms:created>
  <dcterms:modified xsi:type="dcterms:W3CDTF">2023-04-13T21:39:44Z</dcterms:modified>
</cp:coreProperties>
</file>